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62" r:id="rId4"/>
    <p:sldId id="257" r:id="rId5"/>
    <p:sldId id="264" r:id="rId6"/>
    <p:sldId id="275" r:id="rId7"/>
    <p:sldId id="265" r:id="rId8"/>
    <p:sldId id="276" r:id="rId9"/>
    <p:sldId id="271" r:id="rId10"/>
    <p:sldId id="269" r:id="rId11"/>
    <p:sldId id="266" r:id="rId12"/>
    <p:sldId id="270" r:id="rId13"/>
    <p:sldId id="268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1E710-1EC1-46A9-A15B-005264E1BE15}" v="439" dt="2021-10-24T09:38:4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Lowde" userId="891af974a4d27114" providerId="LiveId" clId="{9B41E710-1EC1-46A9-A15B-005264E1BE15}"/>
    <pc:docChg chg="undo custSel addSld delSld modSld sldOrd">
      <pc:chgData name="Charles Lowde" userId="891af974a4d27114" providerId="LiveId" clId="{9B41E710-1EC1-46A9-A15B-005264E1BE15}" dt="2021-10-24T09:38:46.255" v="2051" actId="403"/>
      <pc:docMkLst>
        <pc:docMk/>
      </pc:docMkLst>
      <pc:sldChg chg="addSp delSp modSp mod setBg">
        <pc:chgData name="Charles Lowde" userId="891af974a4d27114" providerId="LiveId" clId="{9B41E710-1EC1-46A9-A15B-005264E1BE15}" dt="2021-10-24T01:37:21.484" v="1847" actId="403"/>
        <pc:sldMkLst>
          <pc:docMk/>
          <pc:sldMk cId="3236476332" sldId="257"/>
        </pc:sldMkLst>
        <pc:spChg chg="mod">
          <ac:chgData name="Charles Lowde" userId="891af974a4d27114" providerId="LiveId" clId="{9B41E710-1EC1-46A9-A15B-005264E1BE15}" dt="2021-10-24T01:35:32.008" v="1813" actId="404"/>
          <ac:spMkLst>
            <pc:docMk/>
            <pc:sldMk cId="3236476332" sldId="257"/>
            <ac:spMk id="2" creationId="{C3C3D4B4-074A-43B6-8369-8D5E9DEE152A}"/>
          </ac:spMkLst>
        </pc:spChg>
        <pc:spChg chg="add del mod">
          <ac:chgData name="Charles Lowde" userId="891af974a4d27114" providerId="LiveId" clId="{9B41E710-1EC1-46A9-A15B-005264E1BE15}" dt="2021-10-22T02:54:26.390" v="247" actId="26606"/>
          <ac:spMkLst>
            <pc:docMk/>
            <pc:sldMk cId="3236476332" sldId="257"/>
            <ac:spMk id="3" creationId="{E45E5EC0-5517-4B0B-8C95-828BF6BB04E4}"/>
          </ac:spMkLst>
        </pc:spChg>
        <pc:spChg chg="add del">
          <ac:chgData name="Charles Lowde" userId="891af974a4d27114" providerId="LiveId" clId="{9B41E710-1EC1-46A9-A15B-005264E1BE15}" dt="2021-10-22T02:53:49.162" v="245" actId="26606"/>
          <ac:spMkLst>
            <pc:docMk/>
            <pc:sldMk cId="3236476332" sldId="257"/>
            <ac:spMk id="10" creationId="{D87AB319-64C0-4E2D-B1CD-0A970301BEEA}"/>
          </ac:spMkLst>
        </pc:spChg>
        <pc:spChg chg="add del">
          <ac:chgData name="Charles Lowde" userId="891af974a4d27114" providerId="LiveId" clId="{9B41E710-1EC1-46A9-A15B-005264E1BE15}" dt="2021-10-22T02:53:49.162" v="245" actId="26606"/>
          <ac:spMkLst>
            <pc:docMk/>
            <pc:sldMk cId="3236476332" sldId="257"/>
            <ac:spMk id="12" creationId="{EDAFA9A5-03CC-4F94-B964-70682CDB0B16}"/>
          </ac:spMkLst>
        </pc:spChg>
        <pc:spChg chg="add del">
          <ac:chgData name="Charles Lowde" userId="891af974a4d27114" providerId="LiveId" clId="{9B41E710-1EC1-46A9-A15B-005264E1BE15}" dt="2021-10-22T02:53:49.162" v="245" actId="26606"/>
          <ac:spMkLst>
            <pc:docMk/>
            <pc:sldMk cId="3236476332" sldId="257"/>
            <ac:spMk id="14" creationId="{73B36B60-731F-409B-A240-BBF521AB746D}"/>
          </ac:spMkLst>
        </pc:spChg>
        <pc:spChg chg="add del">
          <ac:chgData name="Charles Lowde" userId="891af974a4d27114" providerId="LiveId" clId="{9B41E710-1EC1-46A9-A15B-005264E1BE15}" dt="2021-10-22T02:54:26.390" v="247" actId="26606"/>
          <ac:spMkLst>
            <pc:docMk/>
            <pc:sldMk cId="3236476332" sldId="257"/>
            <ac:spMk id="19" creationId="{D87AB319-64C0-4E2D-B1CD-0A970301BEEA}"/>
          </ac:spMkLst>
        </pc:spChg>
        <pc:spChg chg="add del">
          <ac:chgData name="Charles Lowde" userId="891af974a4d27114" providerId="LiveId" clId="{9B41E710-1EC1-46A9-A15B-005264E1BE15}" dt="2021-10-22T02:54:26.390" v="247" actId="26606"/>
          <ac:spMkLst>
            <pc:docMk/>
            <pc:sldMk cId="3236476332" sldId="257"/>
            <ac:spMk id="21" creationId="{F4AA0C77-4ECE-4BEE-B093-4D8E915D17CE}"/>
          </ac:spMkLst>
        </pc:spChg>
        <pc:spChg chg="add del">
          <ac:chgData name="Charles Lowde" userId="891af974a4d27114" providerId="LiveId" clId="{9B41E710-1EC1-46A9-A15B-005264E1BE15}" dt="2021-10-22T02:54:26.390" v="247" actId="26606"/>
          <ac:spMkLst>
            <pc:docMk/>
            <pc:sldMk cId="3236476332" sldId="257"/>
            <ac:spMk id="23" creationId="{F5586C31-848B-4D51-83B1-B9FD594E31ED}"/>
          </ac:spMkLst>
        </pc:spChg>
        <pc:spChg chg="add">
          <ac:chgData name="Charles Lowde" userId="891af974a4d27114" providerId="LiveId" clId="{9B41E710-1EC1-46A9-A15B-005264E1BE15}" dt="2021-10-22T02:54:26.390" v="247" actId="26606"/>
          <ac:spMkLst>
            <pc:docMk/>
            <pc:sldMk cId="3236476332" sldId="257"/>
            <ac:spMk id="28" creationId="{D87AB319-64C0-4E2D-B1CD-0A970301BEEA}"/>
          </ac:spMkLst>
        </pc:spChg>
        <pc:spChg chg="add">
          <ac:chgData name="Charles Lowde" userId="891af974a4d27114" providerId="LiveId" clId="{9B41E710-1EC1-46A9-A15B-005264E1BE15}" dt="2021-10-22T02:54:26.390" v="247" actId="26606"/>
          <ac:spMkLst>
            <pc:docMk/>
            <pc:sldMk cId="3236476332" sldId="257"/>
            <ac:spMk id="30" creationId="{EDAFA9A5-03CC-4F94-B964-70682CDB0B16}"/>
          </ac:spMkLst>
        </pc:spChg>
        <pc:spChg chg="add">
          <ac:chgData name="Charles Lowde" userId="891af974a4d27114" providerId="LiveId" clId="{9B41E710-1EC1-46A9-A15B-005264E1BE15}" dt="2021-10-22T02:54:26.390" v="247" actId="26606"/>
          <ac:spMkLst>
            <pc:docMk/>
            <pc:sldMk cId="3236476332" sldId="257"/>
            <ac:spMk id="32" creationId="{73B36B60-731F-409B-A240-BBF521AB746D}"/>
          </ac:spMkLst>
        </pc:spChg>
        <pc:graphicFrameChg chg="add mod">
          <ac:chgData name="Charles Lowde" userId="891af974a4d27114" providerId="LiveId" clId="{9B41E710-1EC1-46A9-A15B-005264E1BE15}" dt="2021-10-22T02:37:11.288" v="25"/>
          <ac:graphicFrameMkLst>
            <pc:docMk/>
            <pc:sldMk cId="3236476332" sldId="257"/>
            <ac:graphicFrameMk id="4" creationId="{171FED23-2531-440A-B2F7-030FA7B57559}"/>
          </ac:graphicFrameMkLst>
        </pc:graphicFrameChg>
        <pc:graphicFrameChg chg="add mod">
          <ac:chgData name="Charles Lowde" userId="891af974a4d27114" providerId="LiveId" clId="{9B41E710-1EC1-46A9-A15B-005264E1BE15}" dt="2021-10-24T01:37:21.484" v="1847" actId="403"/>
          <ac:graphicFrameMkLst>
            <pc:docMk/>
            <pc:sldMk cId="3236476332" sldId="257"/>
            <ac:graphicFrameMk id="5" creationId="{171FED23-2531-440A-B2F7-030FA7B57559}"/>
          </ac:graphicFrameMkLst>
        </pc:graphicFrameChg>
      </pc:sldChg>
      <pc:sldChg chg="new del">
        <pc:chgData name="Charles Lowde" userId="891af974a4d27114" providerId="LiveId" clId="{9B41E710-1EC1-46A9-A15B-005264E1BE15}" dt="2021-10-22T02:42:56.805" v="101" actId="2696"/>
        <pc:sldMkLst>
          <pc:docMk/>
          <pc:sldMk cId="3852703259" sldId="258"/>
        </pc:sldMkLst>
      </pc:sldChg>
      <pc:sldChg chg="addSp delSp modSp del mod ord setBg addAnim">
        <pc:chgData name="Charles Lowde" userId="891af974a4d27114" providerId="LiveId" clId="{9B41E710-1EC1-46A9-A15B-005264E1BE15}" dt="2021-10-22T02:55:56.340" v="258" actId="2696"/>
        <pc:sldMkLst>
          <pc:docMk/>
          <pc:sldMk cId="942864606" sldId="259"/>
        </pc:sldMkLst>
        <pc:spChg chg="mod">
          <ac:chgData name="Charles Lowde" userId="891af974a4d27114" providerId="LiveId" clId="{9B41E710-1EC1-46A9-A15B-005264E1BE15}" dt="2021-10-22T02:46:50.514" v="163" actId="20577"/>
          <ac:spMkLst>
            <pc:docMk/>
            <pc:sldMk cId="942864606" sldId="259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2:50:34.920" v="233" actId="20577"/>
          <ac:spMkLst>
            <pc:docMk/>
            <pc:sldMk cId="942864606" sldId="259"/>
            <ac:spMk id="3" creationId="{E45E5EC0-5517-4B0B-8C95-828BF6BB04E4}"/>
          </ac:spMkLst>
        </pc:spChg>
        <pc:spChg chg="add">
          <ac:chgData name="Charles Lowde" userId="891af974a4d27114" providerId="LiveId" clId="{9B41E710-1EC1-46A9-A15B-005264E1BE15}" dt="2021-10-22T02:44:53.653" v="123" actId="26606"/>
          <ac:spMkLst>
            <pc:docMk/>
            <pc:sldMk cId="942864606" sldId="259"/>
            <ac:spMk id="73" creationId="{CD333CBE-B699-4E3B-9F45-C045F773434F}"/>
          </ac:spMkLst>
        </pc:spChg>
        <pc:spChg chg="add">
          <ac:chgData name="Charles Lowde" userId="891af974a4d27114" providerId="LiveId" clId="{9B41E710-1EC1-46A9-A15B-005264E1BE15}" dt="2021-10-22T02:44:53.653" v="123" actId="26606"/>
          <ac:spMkLst>
            <pc:docMk/>
            <pc:sldMk cId="942864606" sldId="259"/>
            <ac:spMk id="75" creationId="{FCA118C4-32A6-466D-8453-BA738103A062}"/>
          </ac:spMkLst>
        </pc:spChg>
        <pc:graphicFrameChg chg="add del">
          <ac:chgData name="Charles Lowde" userId="891af974a4d27114" providerId="LiveId" clId="{9B41E710-1EC1-46A9-A15B-005264E1BE15}" dt="2021-10-22T02:44:22.727" v="121" actId="478"/>
          <ac:graphicFrameMkLst>
            <pc:docMk/>
            <pc:sldMk cId="942864606" sldId="259"/>
            <ac:graphicFrameMk id="5" creationId="{171FED23-2531-440A-B2F7-030FA7B57559}"/>
          </ac:graphicFrameMkLst>
        </pc:graphicFrameChg>
        <pc:picChg chg="add del">
          <ac:chgData name="Charles Lowde" userId="891af974a4d27114" providerId="LiveId" clId="{9B41E710-1EC1-46A9-A15B-005264E1BE15}" dt="2021-10-22T02:44:22.727" v="121" actId="478"/>
          <ac:picMkLst>
            <pc:docMk/>
            <pc:sldMk cId="942864606" sldId="259"/>
            <ac:picMk id="1026" creationId="{C55DABD4-E71F-4E66-87DC-B890E367BC38}"/>
          </ac:picMkLst>
        </pc:picChg>
        <pc:picChg chg="add del mod">
          <ac:chgData name="Charles Lowde" userId="891af974a4d27114" providerId="LiveId" clId="{9B41E710-1EC1-46A9-A15B-005264E1BE15}" dt="2021-10-22T02:44:57.834" v="126" actId="478"/>
          <ac:picMkLst>
            <pc:docMk/>
            <pc:sldMk cId="942864606" sldId="259"/>
            <ac:picMk id="1028" creationId="{79A69491-300F-4D47-BF26-C9C61E12C2FB}"/>
          </ac:picMkLst>
        </pc:picChg>
        <pc:picChg chg="add mod">
          <ac:chgData name="Charles Lowde" userId="891af974a4d27114" providerId="LiveId" clId="{9B41E710-1EC1-46A9-A15B-005264E1BE15}" dt="2021-10-22T02:45:05.836" v="129" actId="1076"/>
          <ac:picMkLst>
            <pc:docMk/>
            <pc:sldMk cId="942864606" sldId="259"/>
            <ac:picMk id="1030" creationId="{50574E16-D256-4C5D-A0B4-01CC37C04F07}"/>
          </ac:picMkLst>
        </pc:picChg>
      </pc:sldChg>
      <pc:sldChg chg="addSp delSp modSp new del mod modClrScheme chgLayout">
        <pc:chgData name="Charles Lowde" userId="891af974a4d27114" providerId="LiveId" clId="{9B41E710-1EC1-46A9-A15B-005264E1BE15}" dt="2021-10-22T03:29:16.860" v="449" actId="2696"/>
        <pc:sldMkLst>
          <pc:docMk/>
          <pc:sldMk cId="2100230717" sldId="260"/>
        </pc:sldMkLst>
        <pc:spChg chg="del mod ord">
          <ac:chgData name="Charles Lowde" userId="891af974a4d27114" providerId="LiveId" clId="{9B41E710-1EC1-46A9-A15B-005264E1BE15}" dt="2021-10-22T02:51:19.415" v="235" actId="700"/>
          <ac:spMkLst>
            <pc:docMk/>
            <pc:sldMk cId="2100230717" sldId="260"/>
            <ac:spMk id="2" creationId="{8A075F8D-A799-4992-818A-F0736424E7E6}"/>
          </ac:spMkLst>
        </pc:spChg>
        <pc:spChg chg="del mod ord">
          <ac:chgData name="Charles Lowde" userId="891af974a4d27114" providerId="LiveId" clId="{9B41E710-1EC1-46A9-A15B-005264E1BE15}" dt="2021-10-22T02:51:19.415" v="235" actId="700"/>
          <ac:spMkLst>
            <pc:docMk/>
            <pc:sldMk cId="2100230717" sldId="260"/>
            <ac:spMk id="3" creationId="{63CD4239-B8D1-458E-A6DA-C4FC8675B5A3}"/>
          </ac:spMkLst>
        </pc:spChg>
        <pc:spChg chg="add mod ord">
          <ac:chgData name="Charles Lowde" userId="891af974a4d27114" providerId="LiveId" clId="{9B41E710-1EC1-46A9-A15B-005264E1BE15}" dt="2021-10-22T02:52:22.843" v="238" actId="1076"/>
          <ac:spMkLst>
            <pc:docMk/>
            <pc:sldMk cId="2100230717" sldId="260"/>
            <ac:spMk id="4" creationId="{AAE40561-D66E-48F5-A881-D1B0CD0F1A8C}"/>
          </ac:spMkLst>
        </pc:spChg>
        <pc:spChg chg="add mod ord">
          <ac:chgData name="Charles Lowde" userId="891af974a4d27114" providerId="LiveId" clId="{9B41E710-1EC1-46A9-A15B-005264E1BE15}" dt="2021-10-22T02:51:19.415" v="235" actId="700"/>
          <ac:spMkLst>
            <pc:docMk/>
            <pc:sldMk cId="2100230717" sldId="260"/>
            <ac:spMk id="5" creationId="{416F0AC0-288A-459C-BD96-8E05FF26B361}"/>
          </ac:spMkLst>
        </pc:spChg>
        <pc:spChg chg="add mod ord">
          <ac:chgData name="Charles Lowde" userId="891af974a4d27114" providerId="LiveId" clId="{9B41E710-1EC1-46A9-A15B-005264E1BE15}" dt="2021-10-22T02:51:19.415" v="235" actId="700"/>
          <ac:spMkLst>
            <pc:docMk/>
            <pc:sldMk cId="2100230717" sldId="260"/>
            <ac:spMk id="6" creationId="{9C97922E-3DF0-4861-AC73-ED836825F62D}"/>
          </ac:spMkLst>
        </pc:spChg>
      </pc:sldChg>
      <pc:sldChg chg="new del">
        <pc:chgData name="Charles Lowde" userId="891af974a4d27114" providerId="LiveId" clId="{9B41E710-1EC1-46A9-A15B-005264E1BE15}" dt="2021-10-22T03:29:18.644" v="450" actId="2696"/>
        <pc:sldMkLst>
          <pc:docMk/>
          <pc:sldMk cId="2541191951" sldId="261"/>
        </pc:sldMkLst>
      </pc:sldChg>
      <pc:sldChg chg="addSp delSp modSp add mod ord">
        <pc:chgData name="Charles Lowde" userId="891af974a4d27114" providerId="LiveId" clId="{9B41E710-1EC1-46A9-A15B-005264E1BE15}" dt="2021-10-24T05:18:50.563" v="1995" actId="20577"/>
        <pc:sldMkLst>
          <pc:docMk/>
          <pc:sldMk cId="925503035" sldId="262"/>
        </pc:sldMkLst>
        <pc:spChg chg="mod">
          <ac:chgData name="Charles Lowde" userId="891af974a4d27114" providerId="LiveId" clId="{9B41E710-1EC1-46A9-A15B-005264E1BE15}" dt="2021-10-24T01:35:26.004" v="1811" actId="404"/>
          <ac:spMkLst>
            <pc:docMk/>
            <pc:sldMk cId="925503035" sldId="262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4T05:18:50.563" v="1995" actId="20577"/>
          <ac:spMkLst>
            <pc:docMk/>
            <pc:sldMk cId="925503035" sldId="262"/>
            <ac:spMk id="3" creationId="{E45E5EC0-5517-4B0B-8C95-828BF6BB04E4}"/>
          </ac:spMkLst>
        </pc:spChg>
        <pc:graphicFrameChg chg="del">
          <ac:chgData name="Charles Lowde" userId="891af974a4d27114" providerId="LiveId" clId="{9B41E710-1EC1-46A9-A15B-005264E1BE15}" dt="2021-10-22T02:55:47.578" v="255" actId="478"/>
          <ac:graphicFrameMkLst>
            <pc:docMk/>
            <pc:sldMk cId="925503035" sldId="262"/>
            <ac:graphicFrameMk id="5" creationId="{171FED23-2531-440A-B2F7-030FA7B57559}"/>
          </ac:graphicFrameMkLst>
        </pc:graphicFrameChg>
        <pc:picChg chg="add mod">
          <ac:chgData name="Charles Lowde" userId="891af974a4d27114" providerId="LiveId" clId="{9B41E710-1EC1-46A9-A15B-005264E1BE15}" dt="2021-10-22T02:55:52.604" v="257" actId="14100"/>
          <ac:picMkLst>
            <pc:docMk/>
            <pc:sldMk cId="925503035" sldId="262"/>
            <ac:picMk id="8" creationId="{52DC57CF-317F-4F9E-A539-5C4407F21758}"/>
          </ac:picMkLst>
        </pc:picChg>
      </pc:sldChg>
      <pc:sldChg chg="addSp delSp modSp new del">
        <pc:chgData name="Charles Lowde" userId="891af974a4d27114" providerId="LiveId" clId="{9B41E710-1EC1-46A9-A15B-005264E1BE15}" dt="2021-10-22T02:52:59.801" v="242" actId="680"/>
        <pc:sldMkLst>
          <pc:docMk/>
          <pc:sldMk cId="3941144321" sldId="262"/>
        </pc:sldMkLst>
        <pc:spChg chg="add del">
          <ac:chgData name="Charles Lowde" userId="891af974a4d27114" providerId="LiveId" clId="{9B41E710-1EC1-46A9-A15B-005264E1BE15}" dt="2021-10-22T02:52:59.317" v="241"/>
          <ac:spMkLst>
            <pc:docMk/>
            <pc:sldMk cId="3941144321" sldId="262"/>
            <ac:spMk id="3" creationId="{24AD6C20-0C61-4994-8583-7AC7691644C2}"/>
          </ac:spMkLst>
        </pc:spChg>
        <pc:picChg chg="add del mod">
          <ac:chgData name="Charles Lowde" userId="891af974a4d27114" providerId="LiveId" clId="{9B41E710-1EC1-46A9-A15B-005264E1BE15}" dt="2021-10-22T02:52:59.317" v="241"/>
          <ac:picMkLst>
            <pc:docMk/>
            <pc:sldMk cId="3941144321" sldId="262"/>
            <ac:picMk id="2050" creationId="{D4D53AAB-6B6D-4D32-88C2-68E10E71B398}"/>
          </ac:picMkLst>
        </pc:picChg>
      </pc:sldChg>
      <pc:sldChg chg="addSp delSp modSp add del mod">
        <pc:chgData name="Charles Lowde" userId="891af974a4d27114" providerId="LiveId" clId="{9B41E710-1EC1-46A9-A15B-005264E1BE15}" dt="2021-10-22T03:18:59.324" v="347" actId="2696"/>
        <pc:sldMkLst>
          <pc:docMk/>
          <pc:sldMk cId="3579018060" sldId="263"/>
        </pc:sldMkLst>
        <pc:spChg chg="mod">
          <ac:chgData name="Charles Lowde" userId="891af974a4d27114" providerId="LiveId" clId="{9B41E710-1EC1-46A9-A15B-005264E1BE15}" dt="2021-10-22T03:15:27.248" v="319" actId="20577"/>
          <ac:spMkLst>
            <pc:docMk/>
            <pc:sldMk cId="3579018060" sldId="263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3:16:25.559" v="337" actId="20577"/>
          <ac:spMkLst>
            <pc:docMk/>
            <pc:sldMk cId="3579018060" sldId="263"/>
            <ac:spMk id="3" creationId="{E45E5EC0-5517-4B0B-8C95-828BF6BB04E4}"/>
          </ac:spMkLst>
        </pc:spChg>
        <pc:graphicFrameChg chg="del mod">
          <ac:chgData name="Charles Lowde" userId="891af974a4d27114" providerId="LiveId" clId="{9B41E710-1EC1-46A9-A15B-005264E1BE15}" dt="2021-10-22T02:57:37.566" v="261" actId="478"/>
          <ac:graphicFrameMkLst>
            <pc:docMk/>
            <pc:sldMk cId="3579018060" sldId="263"/>
            <ac:graphicFrameMk id="5" creationId="{171FED23-2531-440A-B2F7-030FA7B57559}"/>
          </ac:graphicFrameMkLst>
        </pc:graphicFrameChg>
        <pc:graphicFrameChg chg="add del mod">
          <ac:chgData name="Charles Lowde" userId="891af974a4d27114" providerId="LiveId" clId="{9B41E710-1EC1-46A9-A15B-005264E1BE15}" dt="2021-10-22T03:00:50.536" v="266" actId="478"/>
          <ac:graphicFrameMkLst>
            <pc:docMk/>
            <pc:sldMk cId="3579018060" sldId="263"/>
            <ac:graphicFrameMk id="8" creationId="{62E79747-A53E-4A54-B65C-D0D5D245815A}"/>
          </ac:graphicFrameMkLst>
        </pc:graphicFrameChg>
        <pc:graphicFrameChg chg="add del mod">
          <ac:chgData name="Charles Lowde" userId="891af974a4d27114" providerId="LiveId" clId="{9B41E710-1EC1-46A9-A15B-005264E1BE15}" dt="2021-10-22T03:12:02.760" v="279" actId="478"/>
          <ac:graphicFrameMkLst>
            <pc:docMk/>
            <pc:sldMk cId="3579018060" sldId="263"/>
            <ac:graphicFrameMk id="9" creationId="{62E79747-A53E-4A54-B65C-D0D5D245815A}"/>
          </ac:graphicFrameMkLst>
        </pc:graphicFrameChg>
        <pc:graphicFrameChg chg="add del mod">
          <ac:chgData name="Charles Lowde" userId="891af974a4d27114" providerId="LiveId" clId="{9B41E710-1EC1-46A9-A15B-005264E1BE15}" dt="2021-10-22T03:14:49.305" v="286" actId="478"/>
          <ac:graphicFrameMkLst>
            <pc:docMk/>
            <pc:sldMk cId="3579018060" sldId="263"/>
            <ac:graphicFrameMk id="10" creationId="{62E79747-A53E-4A54-B65C-D0D5D245815A}"/>
          </ac:graphicFrameMkLst>
        </pc:graphicFrameChg>
        <pc:graphicFrameChg chg="add mod">
          <ac:chgData name="Charles Lowde" userId="891af974a4d27114" providerId="LiveId" clId="{9B41E710-1EC1-46A9-A15B-005264E1BE15}" dt="2021-10-22T03:14:53.798" v="290" actId="14100"/>
          <ac:graphicFrameMkLst>
            <pc:docMk/>
            <pc:sldMk cId="3579018060" sldId="263"/>
            <ac:graphicFrameMk id="11" creationId="{62E79747-A53E-4A54-B65C-D0D5D245815A}"/>
          </ac:graphicFrameMkLst>
        </pc:graphicFrameChg>
      </pc:sldChg>
      <pc:sldChg chg="addSp delSp modSp add mod">
        <pc:chgData name="Charles Lowde" userId="891af974a4d27114" providerId="LiveId" clId="{9B41E710-1EC1-46A9-A15B-005264E1BE15}" dt="2021-10-24T01:38:36.001" v="1871" actId="403"/>
        <pc:sldMkLst>
          <pc:docMk/>
          <pc:sldMk cId="2649504396" sldId="264"/>
        </pc:sldMkLst>
        <pc:spChg chg="mod">
          <ac:chgData name="Charles Lowde" userId="891af974a4d27114" providerId="LiveId" clId="{9B41E710-1EC1-46A9-A15B-005264E1BE15}" dt="2021-10-24T01:35:53.481" v="1815" actId="404"/>
          <ac:spMkLst>
            <pc:docMk/>
            <pc:sldMk cId="2649504396" sldId="264"/>
            <ac:spMk id="2" creationId="{C3C3D4B4-074A-43B6-8369-8D5E9DEE152A}"/>
          </ac:spMkLst>
        </pc:spChg>
        <pc:graphicFrameChg chg="add del mod">
          <ac:chgData name="Charles Lowde" userId="891af974a4d27114" providerId="LiveId" clId="{9B41E710-1EC1-46A9-A15B-005264E1BE15}" dt="2021-10-22T04:34:20.319" v="793" actId="478"/>
          <ac:graphicFrameMkLst>
            <pc:docMk/>
            <pc:sldMk cId="2649504396" sldId="264"/>
            <ac:graphicFrameMk id="8" creationId="{C15BB9E8-B855-4AD5-ABC8-290CF49851AF}"/>
          </ac:graphicFrameMkLst>
        </pc:graphicFrameChg>
        <pc:graphicFrameChg chg="add mod">
          <ac:chgData name="Charles Lowde" userId="891af974a4d27114" providerId="LiveId" clId="{9B41E710-1EC1-46A9-A15B-005264E1BE15}" dt="2021-10-22T04:34:18.454" v="792"/>
          <ac:graphicFrameMkLst>
            <pc:docMk/>
            <pc:sldMk cId="2649504396" sldId="264"/>
            <ac:graphicFrameMk id="9" creationId="{62E79747-A53E-4A54-B65C-D0D5D245815A}"/>
          </ac:graphicFrameMkLst>
        </pc:graphicFrameChg>
        <pc:graphicFrameChg chg="add mod">
          <ac:chgData name="Charles Lowde" userId="891af974a4d27114" providerId="LiveId" clId="{9B41E710-1EC1-46A9-A15B-005264E1BE15}" dt="2021-10-24T01:38:36.001" v="1871" actId="403"/>
          <ac:graphicFrameMkLst>
            <pc:docMk/>
            <pc:sldMk cId="2649504396" sldId="264"/>
            <ac:graphicFrameMk id="10" creationId="{62E79747-A53E-4A54-B65C-D0D5D245815A}"/>
          </ac:graphicFrameMkLst>
        </pc:graphicFrameChg>
        <pc:graphicFrameChg chg="del">
          <ac:chgData name="Charles Lowde" userId="891af974a4d27114" providerId="LiveId" clId="{9B41E710-1EC1-46A9-A15B-005264E1BE15}" dt="2021-10-22T03:25:06.453" v="390" actId="478"/>
          <ac:graphicFrameMkLst>
            <pc:docMk/>
            <pc:sldMk cId="2649504396" sldId="264"/>
            <ac:graphicFrameMk id="11" creationId="{62E79747-A53E-4A54-B65C-D0D5D245815A}"/>
          </ac:graphicFrameMkLst>
        </pc:graphicFrameChg>
      </pc:sldChg>
      <pc:sldChg chg="addSp delSp modSp add mod">
        <pc:chgData name="Charles Lowde" userId="891af974a4d27114" providerId="LiveId" clId="{9B41E710-1EC1-46A9-A15B-005264E1BE15}" dt="2021-10-24T01:38:57.249" v="1881" actId="403"/>
        <pc:sldMkLst>
          <pc:docMk/>
          <pc:sldMk cId="3209741778" sldId="265"/>
        </pc:sldMkLst>
        <pc:spChg chg="mod">
          <ac:chgData name="Charles Lowde" userId="891af974a4d27114" providerId="LiveId" clId="{9B41E710-1EC1-46A9-A15B-005264E1BE15}" dt="2021-10-24T01:35:58.569" v="1817" actId="404"/>
          <ac:spMkLst>
            <pc:docMk/>
            <pc:sldMk cId="3209741778" sldId="265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3:28:12.589" v="448" actId="20577"/>
          <ac:spMkLst>
            <pc:docMk/>
            <pc:sldMk cId="3209741778" sldId="265"/>
            <ac:spMk id="3" creationId="{E45E5EC0-5517-4B0B-8C95-828BF6BB04E4}"/>
          </ac:spMkLst>
        </pc:spChg>
        <pc:graphicFrameChg chg="add mod">
          <ac:chgData name="Charles Lowde" userId="891af974a4d27114" providerId="LiveId" clId="{9B41E710-1EC1-46A9-A15B-005264E1BE15}" dt="2021-10-24T01:38:57.249" v="1881" actId="403"/>
          <ac:graphicFrameMkLst>
            <pc:docMk/>
            <pc:sldMk cId="3209741778" sldId="265"/>
            <ac:graphicFrameMk id="8" creationId="{7FDB9F91-8364-4C92-B817-6DFFC5B15CE6}"/>
          </ac:graphicFrameMkLst>
        </pc:graphicFrameChg>
        <pc:graphicFrameChg chg="del mod">
          <ac:chgData name="Charles Lowde" userId="891af974a4d27114" providerId="LiveId" clId="{9B41E710-1EC1-46A9-A15B-005264E1BE15}" dt="2021-10-22T03:25:50.636" v="393" actId="478"/>
          <ac:graphicFrameMkLst>
            <pc:docMk/>
            <pc:sldMk cId="3209741778" sldId="265"/>
            <ac:graphicFrameMk id="11" creationId="{62E79747-A53E-4A54-B65C-D0D5D245815A}"/>
          </ac:graphicFrameMkLst>
        </pc:graphicFrameChg>
      </pc:sldChg>
      <pc:sldChg chg="addSp delSp modSp add mod">
        <pc:chgData name="Charles Lowde" userId="891af974a4d27114" providerId="LiveId" clId="{9B41E710-1EC1-46A9-A15B-005264E1BE15}" dt="2021-10-24T01:40:19.334" v="1913" actId="403"/>
        <pc:sldMkLst>
          <pc:docMk/>
          <pc:sldMk cId="1299162776" sldId="266"/>
        </pc:sldMkLst>
        <pc:spChg chg="mod">
          <ac:chgData name="Charles Lowde" userId="891af974a4d27114" providerId="LiveId" clId="{9B41E710-1EC1-46A9-A15B-005264E1BE15}" dt="2021-10-24T01:36:34.878" v="1831" actId="404"/>
          <ac:spMkLst>
            <pc:docMk/>
            <pc:sldMk cId="1299162776" sldId="266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3:36:35.488" v="568" actId="20577"/>
          <ac:spMkLst>
            <pc:docMk/>
            <pc:sldMk cId="1299162776" sldId="266"/>
            <ac:spMk id="3" creationId="{E45E5EC0-5517-4B0B-8C95-828BF6BB04E4}"/>
          </ac:spMkLst>
        </pc:spChg>
        <pc:graphicFrameChg chg="del">
          <ac:chgData name="Charles Lowde" userId="891af974a4d27114" providerId="LiveId" clId="{9B41E710-1EC1-46A9-A15B-005264E1BE15}" dt="2021-10-22T03:33:11.017" v="468" actId="478"/>
          <ac:graphicFrameMkLst>
            <pc:docMk/>
            <pc:sldMk cId="1299162776" sldId="266"/>
            <ac:graphicFrameMk id="8" creationId="{7FDB9F91-8364-4C92-B817-6DFFC5B15CE6}"/>
          </ac:graphicFrameMkLst>
        </pc:graphicFrameChg>
        <pc:graphicFrameChg chg="add mod">
          <ac:chgData name="Charles Lowde" userId="891af974a4d27114" providerId="LiveId" clId="{9B41E710-1EC1-46A9-A15B-005264E1BE15}" dt="2021-10-24T01:40:19.334" v="1913" actId="403"/>
          <ac:graphicFrameMkLst>
            <pc:docMk/>
            <pc:sldMk cId="1299162776" sldId="266"/>
            <ac:graphicFrameMk id="9" creationId="{15B364BF-FAA3-4C48-A516-8917E525F94B}"/>
          </ac:graphicFrameMkLst>
        </pc:graphicFrameChg>
      </pc:sldChg>
      <pc:sldChg chg="addSp delSp modSp add mod">
        <pc:chgData name="Charles Lowde" userId="891af974a4d27114" providerId="LiveId" clId="{9B41E710-1EC1-46A9-A15B-005264E1BE15}" dt="2021-10-24T01:41:21.082" v="1951" actId="403"/>
        <pc:sldMkLst>
          <pc:docMk/>
          <pc:sldMk cId="3229939197" sldId="267"/>
        </pc:sldMkLst>
        <pc:spChg chg="mod">
          <ac:chgData name="Charles Lowde" userId="891af974a4d27114" providerId="LiveId" clId="{9B41E710-1EC1-46A9-A15B-005264E1BE15}" dt="2021-10-24T01:36:51.632" v="1837" actId="404"/>
          <ac:spMkLst>
            <pc:docMk/>
            <pc:sldMk cId="3229939197" sldId="267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6:41:28.701" v="1131"/>
          <ac:spMkLst>
            <pc:docMk/>
            <pc:sldMk cId="3229939197" sldId="267"/>
            <ac:spMk id="3" creationId="{E45E5EC0-5517-4B0B-8C95-828BF6BB04E4}"/>
          </ac:spMkLst>
        </pc:spChg>
        <pc:graphicFrameChg chg="add del mod">
          <ac:chgData name="Charles Lowde" userId="891af974a4d27114" providerId="LiveId" clId="{9B41E710-1EC1-46A9-A15B-005264E1BE15}" dt="2021-10-22T04:36:30.032" v="802" actId="478"/>
          <ac:graphicFrameMkLst>
            <pc:docMk/>
            <pc:sldMk cId="3229939197" sldId="267"/>
            <ac:graphicFrameMk id="8" creationId="{E323F3F3-8068-4AF8-A0FC-FD07C0395A36}"/>
          </ac:graphicFrameMkLst>
        </pc:graphicFrameChg>
        <pc:graphicFrameChg chg="del">
          <ac:chgData name="Charles Lowde" userId="891af974a4d27114" providerId="LiveId" clId="{9B41E710-1EC1-46A9-A15B-005264E1BE15}" dt="2021-10-22T03:39:15.311" v="587" actId="478"/>
          <ac:graphicFrameMkLst>
            <pc:docMk/>
            <pc:sldMk cId="3229939197" sldId="267"/>
            <ac:graphicFrameMk id="9" creationId="{15B364BF-FAA3-4C48-A516-8917E525F94B}"/>
          </ac:graphicFrameMkLst>
        </pc:graphicFrameChg>
        <pc:graphicFrameChg chg="add mod">
          <ac:chgData name="Charles Lowde" userId="891af974a4d27114" providerId="LiveId" clId="{9B41E710-1EC1-46A9-A15B-005264E1BE15}" dt="2021-10-24T01:41:21.082" v="1951" actId="403"/>
          <ac:graphicFrameMkLst>
            <pc:docMk/>
            <pc:sldMk cId="3229939197" sldId="267"/>
            <ac:graphicFrameMk id="10" creationId="{E323F3F3-8068-4AF8-A0FC-FD07C0395A36}"/>
          </ac:graphicFrameMkLst>
        </pc:graphicFrameChg>
      </pc:sldChg>
      <pc:sldChg chg="addSp delSp modSp add mod ord">
        <pc:chgData name="Charles Lowde" userId="891af974a4d27114" providerId="LiveId" clId="{9B41E710-1EC1-46A9-A15B-005264E1BE15}" dt="2021-10-24T01:57:43.254" v="1985" actId="207"/>
        <pc:sldMkLst>
          <pc:docMk/>
          <pc:sldMk cId="2891503450" sldId="268"/>
        </pc:sldMkLst>
        <pc:spChg chg="mod">
          <ac:chgData name="Charles Lowde" userId="891af974a4d27114" providerId="LiveId" clId="{9B41E710-1EC1-46A9-A15B-005264E1BE15}" dt="2021-10-24T01:36:46.951" v="1835" actId="404"/>
          <ac:spMkLst>
            <pc:docMk/>
            <pc:sldMk cId="2891503450" sldId="268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4:27:41.461" v="784" actId="20577"/>
          <ac:spMkLst>
            <pc:docMk/>
            <pc:sldMk cId="2891503450" sldId="268"/>
            <ac:spMk id="3" creationId="{E45E5EC0-5517-4B0B-8C95-828BF6BB04E4}"/>
          </ac:spMkLst>
        </pc:spChg>
        <pc:graphicFrameChg chg="add del mod">
          <ac:chgData name="Charles Lowde" userId="891af974a4d27114" providerId="LiveId" clId="{9B41E710-1EC1-46A9-A15B-005264E1BE15}" dt="2021-10-22T04:28:38.170" v="785" actId="478"/>
          <ac:graphicFrameMkLst>
            <pc:docMk/>
            <pc:sldMk cId="2891503450" sldId="268"/>
            <ac:graphicFrameMk id="8" creationId="{7CC8602C-556E-4D1C-8F1C-82ED2B842C86}"/>
          </ac:graphicFrameMkLst>
        </pc:graphicFrameChg>
        <pc:graphicFrameChg chg="del">
          <ac:chgData name="Charles Lowde" userId="891af974a4d27114" providerId="LiveId" clId="{9B41E710-1EC1-46A9-A15B-005264E1BE15}" dt="2021-10-22T04:26:15.613" v="731" actId="478"/>
          <ac:graphicFrameMkLst>
            <pc:docMk/>
            <pc:sldMk cId="2891503450" sldId="268"/>
            <ac:graphicFrameMk id="9" creationId="{15B364BF-FAA3-4C48-A516-8917E525F94B}"/>
          </ac:graphicFrameMkLst>
        </pc:graphicFrameChg>
        <pc:graphicFrameChg chg="add del mod">
          <ac:chgData name="Charles Lowde" userId="891af974a4d27114" providerId="LiveId" clId="{9B41E710-1EC1-46A9-A15B-005264E1BE15}" dt="2021-10-22T04:38:30.988" v="807" actId="478"/>
          <ac:graphicFrameMkLst>
            <pc:docMk/>
            <pc:sldMk cId="2891503450" sldId="268"/>
            <ac:graphicFrameMk id="10" creationId="{7CC8602C-556E-4D1C-8F1C-82ED2B842C86}"/>
          </ac:graphicFrameMkLst>
        </pc:graphicFrameChg>
        <pc:graphicFrameChg chg="add mod">
          <ac:chgData name="Charles Lowde" userId="891af974a4d27114" providerId="LiveId" clId="{9B41E710-1EC1-46A9-A15B-005264E1BE15}" dt="2021-10-24T01:57:43.254" v="1985" actId="207"/>
          <ac:graphicFrameMkLst>
            <pc:docMk/>
            <pc:sldMk cId="2891503450" sldId="268"/>
            <ac:graphicFrameMk id="11" creationId="{7CC8602C-556E-4D1C-8F1C-82ED2B842C86}"/>
          </ac:graphicFrameMkLst>
        </pc:graphicFrameChg>
      </pc:sldChg>
      <pc:sldChg chg="addSp delSp modSp add mod">
        <pc:chgData name="Charles Lowde" userId="891af974a4d27114" providerId="LiveId" clId="{9B41E710-1EC1-46A9-A15B-005264E1BE15}" dt="2021-10-24T01:39:59.119" v="1905" actId="403"/>
        <pc:sldMkLst>
          <pc:docMk/>
          <pc:sldMk cId="276409776" sldId="269"/>
        </pc:sldMkLst>
        <pc:spChg chg="mod">
          <ac:chgData name="Charles Lowde" userId="891af974a4d27114" providerId="LiveId" clId="{9B41E710-1EC1-46A9-A15B-005264E1BE15}" dt="2021-10-24T01:36:21.355" v="1827" actId="20577"/>
          <ac:spMkLst>
            <pc:docMk/>
            <pc:sldMk cId="276409776" sldId="269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6:20:46.375" v="1046" actId="20577"/>
          <ac:spMkLst>
            <pc:docMk/>
            <pc:sldMk cId="276409776" sldId="269"/>
            <ac:spMk id="3" creationId="{E45E5EC0-5517-4B0B-8C95-828BF6BB04E4}"/>
          </ac:spMkLst>
        </pc:spChg>
        <pc:graphicFrameChg chg="del">
          <ac:chgData name="Charles Lowde" userId="891af974a4d27114" providerId="LiveId" clId="{9B41E710-1EC1-46A9-A15B-005264E1BE15}" dt="2021-10-22T04:47:37.183" v="820" actId="478"/>
          <ac:graphicFrameMkLst>
            <pc:docMk/>
            <pc:sldMk cId="276409776" sldId="269"/>
            <ac:graphicFrameMk id="8" creationId="{7FDB9F91-8364-4C92-B817-6DFFC5B15CE6}"/>
          </ac:graphicFrameMkLst>
        </pc:graphicFrameChg>
        <pc:graphicFrameChg chg="add mod">
          <ac:chgData name="Charles Lowde" userId="891af974a4d27114" providerId="LiveId" clId="{9B41E710-1EC1-46A9-A15B-005264E1BE15}" dt="2021-10-24T01:39:59.119" v="1905" actId="403"/>
          <ac:graphicFrameMkLst>
            <pc:docMk/>
            <pc:sldMk cId="276409776" sldId="269"/>
            <ac:graphicFrameMk id="9" creationId="{C7E7BCE1-715D-4445-A48D-FAB68839F3B3}"/>
          </ac:graphicFrameMkLst>
        </pc:graphicFrameChg>
      </pc:sldChg>
      <pc:sldChg chg="addSp delSp modSp add mod">
        <pc:chgData name="Charles Lowde" userId="891af974a4d27114" providerId="LiveId" clId="{9B41E710-1EC1-46A9-A15B-005264E1BE15}" dt="2021-10-24T01:57:26.879" v="1984" actId="403"/>
        <pc:sldMkLst>
          <pc:docMk/>
          <pc:sldMk cId="11181007" sldId="270"/>
        </pc:sldMkLst>
        <pc:spChg chg="mod">
          <ac:chgData name="Charles Lowde" userId="891af974a4d27114" providerId="LiveId" clId="{9B41E710-1EC1-46A9-A15B-005264E1BE15}" dt="2021-10-24T01:36:40.099" v="1833" actId="404"/>
          <ac:spMkLst>
            <pc:docMk/>
            <pc:sldMk cId="11181007" sldId="270"/>
            <ac:spMk id="2" creationId="{C3C3D4B4-074A-43B6-8369-8D5E9DEE152A}"/>
          </ac:spMkLst>
        </pc:spChg>
        <pc:spChg chg="mod">
          <ac:chgData name="Charles Lowde" userId="891af974a4d27114" providerId="LiveId" clId="{9B41E710-1EC1-46A9-A15B-005264E1BE15}" dt="2021-10-22T05:56:45.727" v="1021" actId="20577"/>
          <ac:spMkLst>
            <pc:docMk/>
            <pc:sldMk cId="11181007" sldId="270"/>
            <ac:spMk id="3" creationId="{E45E5EC0-5517-4B0B-8C95-828BF6BB04E4}"/>
          </ac:spMkLst>
        </pc:spChg>
        <pc:graphicFrameChg chg="add mod">
          <ac:chgData name="Charles Lowde" userId="891af974a4d27114" providerId="LiveId" clId="{9B41E710-1EC1-46A9-A15B-005264E1BE15}" dt="2021-10-24T01:53:15.156" v="1952" actId="207"/>
          <ac:graphicFrameMkLst>
            <pc:docMk/>
            <pc:sldMk cId="11181007" sldId="270"/>
            <ac:graphicFrameMk id="8" creationId="{8CCEB0E8-9078-47B0-A572-C9009F97C61F}"/>
          </ac:graphicFrameMkLst>
        </pc:graphicFrameChg>
        <pc:graphicFrameChg chg="add del mod">
          <ac:chgData name="Charles Lowde" userId="891af974a4d27114" providerId="LiveId" clId="{9B41E710-1EC1-46A9-A15B-005264E1BE15}" dt="2021-10-24T01:55:32.283" v="1963" actId="478"/>
          <ac:graphicFrameMkLst>
            <pc:docMk/>
            <pc:sldMk cId="11181007" sldId="270"/>
            <ac:graphicFrameMk id="9" creationId="{AF2362E7-3786-4DF9-BACB-6CC5E8A3F3E7}"/>
          </ac:graphicFrameMkLst>
        </pc:graphicFrameChg>
        <pc:graphicFrameChg chg="add del mod">
          <ac:chgData name="Charles Lowde" userId="891af974a4d27114" providerId="LiveId" clId="{9B41E710-1EC1-46A9-A15B-005264E1BE15}" dt="2021-10-24T01:54:39.246" v="1954" actId="478"/>
          <ac:graphicFrameMkLst>
            <pc:docMk/>
            <pc:sldMk cId="11181007" sldId="270"/>
            <ac:graphicFrameMk id="10" creationId="{AF2362E7-3786-4DF9-BACB-6CC5E8A3F3E7}"/>
          </ac:graphicFrameMkLst>
        </pc:graphicFrameChg>
        <pc:graphicFrameChg chg="del">
          <ac:chgData name="Charles Lowde" userId="891af974a4d27114" providerId="LiveId" clId="{9B41E710-1EC1-46A9-A15B-005264E1BE15}" dt="2021-10-22T06:01:34.541" v="1022" actId="478"/>
          <ac:graphicFrameMkLst>
            <pc:docMk/>
            <pc:sldMk cId="11181007" sldId="270"/>
            <ac:graphicFrameMk id="11" creationId="{7CC8602C-556E-4D1C-8F1C-82ED2B842C86}"/>
          </ac:graphicFrameMkLst>
        </pc:graphicFrameChg>
        <pc:graphicFrameChg chg="add mod">
          <ac:chgData name="Charles Lowde" userId="891af974a4d27114" providerId="LiveId" clId="{9B41E710-1EC1-46A9-A15B-005264E1BE15}" dt="2021-10-24T01:57:26.879" v="1984" actId="403"/>
          <ac:graphicFrameMkLst>
            <pc:docMk/>
            <pc:sldMk cId="11181007" sldId="270"/>
            <ac:graphicFrameMk id="11" creationId="{AF2362E7-3786-4DF9-BACB-6CC5E8A3F3E7}"/>
          </ac:graphicFrameMkLst>
        </pc:graphicFrameChg>
        <pc:picChg chg="add del mod">
          <ac:chgData name="Charles Lowde" userId="891af974a4d27114" providerId="LiveId" clId="{9B41E710-1EC1-46A9-A15B-005264E1BE15}" dt="2021-10-22T06:17:25.085" v="1035" actId="478"/>
          <ac:picMkLst>
            <pc:docMk/>
            <pc:sldMk cId="11181007" sldId="270"/>
            <ac:picMk id="3074" creationId="{C4249BA1-4FFF-4973-9CE7-3F6377AF59DC}"/>
          </ac:picMkLst>
        </pc:picChg>
      </pc:sldChg>
      <pc:sldChg chg="addSp modSp add mod">
        <pc:chgData name="Charles Lowde" userId="891af974a4d27114" providerId="LiveId" clId="{9B41E710-1EC1-46A9-A15B-005264E1BE15}" dt="2021-10-24T05:21:49.405" v="1998" actId="14100"/>
        <pc:sldMkLst>
          <pc:docMk/>
          <pc:sldMk cId="3527581514" sldId="271"/>
        </pc:sldMkLst>
        <pc:spChg chg="mod">
          <ac:chgData name="Charles Lowde" userId="891af974a4d27114" providerId="LiveId" clId="{9B41E710-1EC1-46A9-A15B-005264E1BE15}" dt="2021-10-24T01:36:07.621" v="1819" actId="404"/>
          <ac:spMkLst>
            <pc:docMk/>
            <pc:sldMk cId="3527581514" sldId="271"/>
            <ac:spMk id="2" creationId="{C3C3D4B4-074A-43B6-8369-8D5E9DEE152A}"/>
          </ac:spMkLst>
        </pc:spChg>
        <pc:graphicFrameChg chg="mod">
          <ac:chgData name="Charles Lowde" userId="891af974a4d27114" providerId="LiveId" clId="{9B41E710-1EC1-46A9-A15B-005264E1BE15}" dt="2021-10-24T01:39:28.761" v="1893" actId="403"/>
          <ac:graphicFrameMkLst>
            <pc:docMk/>
            <pc:sldMk cId="3527581514" sldId="271"/>
            <ac:graphicFrameMk id="8" creationId="{7FDB9F91-8364-4C92-B817-6DFFC5B15CE6}"/>
          </ac:graphicFrameMkLst>
        </pc:graphicFrameChg>
        <pc:picChg chg="add mod">
          <ac:chgData name="Charles Lowde" userId="891af974a4d27114" providerId="LiveId" clId="{9B41E710-1EC1-46A9-A15B-005264E1BE15}" dt="2021-10-22T06:30:17.841" v="1107" actId="1076"/>
          <ac:picMkLst>
            <pc:docMk/>
            <pc:sldMk cId="3527581514" sldId="271"/>
            <ac:picMk id="5122" creationId="{B8399965-484E-4A2A-A996-5E5883B289AA}"/>
          </ac:picMkLst>
        </pc:picChg>
        <pc:picChg chg="add mod">
          <ac:chgData name="Charles Lowde" userId="891af974a4d27114" providerId="LiveId" clId="{9B41E710-1EC1-46A9-A15B-005264E1BE15}" dt="2021-10-24T01:39:33.132" v="1894" actId="166"/>
          <ac:picMkLst>
            <pc:docMk/>
            <pc:sldMk cId="3527581514" sldId="271"/>
            <ac:picMk id="5124" creationId="{272989C1-81D7-4062-839F-EA630CE2B8C1}"/>
          </ac:picMkLst>
        </pc:picChg>
        <pc:cxnChg chg="add mod">
          <ac:chgData name="Charles Lowde" userId="891af974a4d27114" providerId="LiveId" clId="{9B41E710-1EC1-46A9-A15B-005264E1BE15}" dt="2021-10-24T05:21:49.405" v="1998" actId="14100"/>
          <ac:cxnSpMkLst>
            <pc:docMk/>
            <pc:sldMk cId="3527581514" sldId="271"/>
            <ac:cxnSpMk id="5" creationId="{32E2CD94-64DB-412E-877A-DBCD6765E9E8}"/>
          </ac:cxnSpMkLst>
        </pc:cxnChg>
        <pc:cxnChg chg="add mod">
          <ac:chgData name="Charles Lowde" userId="891af974a4d27114" providerId="LiveId" clId="{9B41E710-1EC1-46A9-A15B-005264E1BE15}" dt="2021-10-24T05:21:47.093" v="1997" actId="14100"/>
          <ac:cxnSpMkLst>
            <pc:docMk/>
            <pc:sldMk cId="3527581514" sldId="271"/>
            <ac:cxnSpMk id="7" creationId="{A7A4BE99-DB50-4EF5-8B49-F606D3E6C916}"/>
          </ac:cxnSpMkLst>
        </pc:cxnChg>
      </pc:sldChg>
      <pc:sldChg chg="addSp modSp add del mod">
        <pc:chgData name="Charles Lowde" userId="891af974a4d27114" providerId="LiveId" clId="{9B41E710-1EC1-46A9-A15B-005264E1BE15}" dt="2021-10-24T01:39:43.493" v="1895" actId="2696"/>
        <pc:sldMkLst>
          <pc:docMk/>
          <pc:sldMk cId="3232706867" sldId="272"/>
        </pc:sldMkLst>
        <pc:spChg chg="mod">
          <ac:chgData name="Charles Lowde" userId="891af974a4d27114" providerId="LiveId" clId="{9B41E710-1EC1-46A9-A15B-005264E1BE15}" dt="2021-10-24T01:36:29.849" v="1829" actId="404"/>
          <ac:spMkLst>
            <pc:docMk/>
            <pc:sldMk cId="3232706867" sldId="272"/>
            <ac:spMk id="2" creationId="{C3C3D4B4-074A-43B6-8369-8D5E9DEE152A}"/>
          </ac:spMkLst>
        </pc:spChg>
        <pc:picChg chg="add mod">
          <ac:chgData name="Charles Lowde" userId="891af974a4d27114" providerId="LiveId" clId="{9B41E710-1EC1-46A9-A15B-005264E1BE15}" dt="2021-10-22T06:35:30.839" v="1125" actId="692"/>
          <ac:picMkLst>
            <pc:docMk/>
            <pc:sldMk cId="3232706867" sldId="272"/>
            <ac:picMk id="8" creationId="{E538D108-189A-4D8B-B422-06C30D471843}"/>
          </ac:picMkLst>
        </pc:picChg>
        <pc:picChg chg="add mod">
          <ac:chgData name="Charles Lowde" userId="891af974a4d27114" providerId="LiveId" clId="{9B41E710-1EC1-46A9-A15B-005264E1BE15}" dt="2021-10-22T06:35:30.839" v="1125" actId="692"/>
          <ac:picMkLst>
            <pc:docMk/>
            <pc:sldMk cId="3232706867" sldId="272"/>
            <ac:picMk id="11" creationId="{ECD39991-6B94-40A5-9742-C95E1EAC9375}"/>
          </ac:picMkLst>
        </pc:picChg>
        <pc:cxnChg chg="add mod">
          <ac:chgData name="Charles Lowde" userId="891af974a4d27114" providerId="LiveId" clId="{9B41E710-1EC1-46A9-A15B-005264E1BE15}" dt="2021-10-22T06:35:43.151" v="1127" actId="14100"/>
          <ac:cxnSpMkLst>
            <pc:docMk/>
            <pc:sldMk cId="3232706867" sldId="272"/>
            <ac:cxnSpMk id="10" creationId="{41ABE886-FE4D-4024-9AD5-9370388EF783}"/>
          </ac:cxnSpMkLst>
        </pc:cxnChg>
        <pc:cxnChg chg="add mod">
          <ac:chgData name="Charles Lowde" userId="891af974a4d27114" providerId="LiveId" clId="{9B41E710-1EC1-46A9-A15B-005264E1BE15}" dt="2021-10-22T06:35:35.372" v="1126" actId="14100"/>
          <ac:cxnSpMkLst>
            <pc:docMk/>
            <pc:sldMk cId="3232706867" sldId="272"/>
            <ac:cxnSpMk id="12" creationId="{97A82BF9-57B6-4D1E-94EE-8FFF8533482A}"/>
          </ac:cxnSpMkLst>
        </pc:cxnChg>
      </pc:sldChg>
      <pc:sldChg chg="modSp new mod">
        <pc:chgData name="Charles Lowde" userId="891af974a4d27114" providerId="LiveId" clId="{9B41E710-1EC1-46A9-A15B-005264E1BE15}" dt="2021-10-23T00:03:38.847" v="1435" actId="313"/>
        <pc:sldMkLst>
          <pc:docMk/>
          <pc:sldMk cId="995306028" sldId="273"/>
        </pc:sldMkLst>
        <pc:spChg chg="mod">
          <ac:chgData name="Charles Lowde" userId="891af974a4d27114" providerId="LiveId" clId="{9B41E710-1EC1-46A9-A15B-005264E1BE15}" dt="2021-10-22T23:57:02.943" v="1263" actId="20577"/>
          <ac:spMkLst>
            <pc:docMk/>
            <pc:sldMk cId="995306028" sldId="273"/>
            <ac:spMk id="2" creationId="{0676F908-DD2F-4223-9429-9203B15C1E95}"/>
          </ac:spMkLst>
        </pc:spChg>
        <pc:spChg chg="mod">
          <ac:chgData name="Charles Lowde" userId="891af974a4d27114" providerId="LiveId" clId="{9B41E710-1EC1-46A9-A15B-005264E1BE15}" dt="2021-10-23T00:03:38.847" v="1435" actId="313"/>
          <ac:spMkLst>
            <pc:docMk/>
            <pc:sldMk cId="995306028" sldId="273"/>
            <ac:spMk id="3" creationId="{E56B16C5-CB69-45AB-8C19-5DE6A2E31BE1}"/>
          </ac:spMkLst>
        </pc:spChg>
      </pc:sldChg>
      <pc:sldChg chg="modSp add mod ord">
        <pc:chgData name="Charles Lowde" userId="891af974a4d27114" providerId="LiveId" clId="{9B41E710-1EC1-46A9-A15B-005264E1BE15}" dt="2021-10-23T04:32:08.215" v="1784" actId="179"/>
        <pc:sldMkLst>
          <pc:docMk/>
          <pc:sldMk cId="1555698738" sldId="274"/>
        </pc:sldMkLst>
        <pc:spChg chg="mod">
          <ac:chgData name="Charles Lowde" userId="891af974a4d27114" providerId="LiveId" clId="{9B41E710-1EC1-46A9-A15B-005264E1BE15}" dt="2021-10-23T00:04:36.096" v="1467" actId="20577"/>
          <ac:spMkLst>
            <pc:docMk/>
            <pc:sldMk cId="1555698738" sldId="274"/>
            <ac:spMk id="2" creationId="{0676F908-DD2F-4223-9429-9203B15C1E95}"/>
          </ac:spMkLst>
        </pc:spChg>
        <pc:spChg chg="mod">
          <ac:chgData name="Charles Lowde" userId="891af974a4d27114" providerId="LiveId" clId="{9B41E710-1EC1-46A9-A15B-005264E1BE15}" dt="2021-10-23T04:32:08.215" v="1784" actId="179"/>
          <ac:spMkLst>
            <pc:docMk/>
            <pc:sldMk cId="1555698738" sldId="274"/>
            <ac:spMk id="3" creationId="{E56B16C5-CB69-45AB-8C19-5DE6A2E31BE1}"/>
          </ac:spMkLst>
        </pc:spChg>
      </pc:sldChg>
      <pc:sldChg chg="addSp delSp modSp add mod">
        <pc:chgData name="Charles Lowde" userId="891af974a4d27114" providerId="LiveId" clId="{9B41E710-1EC1-46A9-A15B-005264E1BE15}" dt="2021-10-24T09:31:51.443" v="2036" actId="20577"/>
        <pc:sldMkLst>
          <pc:docMk/>
          <pc:sldMk cId="1130062803" sldId="275"/>
        </pc:sldMkLst>
        <pc:spChg chg="mod">
          <ac:chgData name="Charles Lowde" userId="891af974a4d27114" providerId="LiveId" clId="{9B41E710-1EC1-46A9-A15B-005264E1BE15}" dt="2021-10-24T09:31:51.443" v="2036" actId="20577"/>
          <ac:spMkLst>
            <pc:docMk/>
            <pc:sldMk cId="1130062803" sldId="275"/>
            <ac:spMk id="3" creationId="{E45E5EC0-5517-4B0B-8C95-828BF6BB04E4}"/>
          </ac:spMkLst>
        </pc:spChg>
        <pc:graphicFrameChg chg="add del mod">
          <ac:chgData name="Charles Lowde" userId="891af974a4d27114" providerId="LiveId" clId="{9B41E710-1EC1-46A9-A15B-005264E1BE15}" dt="2021-10-24T09:30:46.796" v="2010" actId="478"/>
          <ac:graphicFrameMkLst>
            <pc:docMk/>
            <pc:sldMk cId="1130062803" sldId="275"/>
            <ac:graphicFrameMk id="8" creationId="{2ED55B4E-4F2E-464A-B88E-4982415EB8B5}"/>
          </ac:graphicFrameMkLst>
        </pc:graphicFrameChg>
        <pc:graphicFrameChg chg="add mod">
          <ac:chgData name="Charles Lowde" userId="891af974a4d27114" providerId="LiveId" clId="{9B41E710-1EC1-46A9-A15B-005264E1BE15}" dt="2021-10-24T09:31:17.622" v="2027" actId="403"/>
          <ac:graphicFrameMkLst>
            <pc:docMk/>
            <pc:sldMk cId="1130062803" sldId="275"/>
            <ac:graphicFrameMk id="9" creationId="{2ED55B4E-4F2E-464A-B88E-4982415EB8B5}"/>
          </ac:graphicFrameMkLst>
        </pc:graphicFrameChg>
        <pc:graphicFrameChg chg="del">
          <ac:chgData name="Charles Lowde" userId="891af974a4d27114" providerId="LiveId" clId="{9B41E710-1EC1-46A9-A15B-005264E1BE15}" dt="2021-10-24T09:28:21.280" v="2000" actId="478"/>
          <ac:graphicFrameMkLst>
            <pc:docMk/>
            <pc:sldMk cId="1130062803" sldId="275"/>
            <ac:graphicFrameMk id="10" creationId="{62E79747-A53E-4A54-B65C-D0D5D245815A}"/>
          </ac:graphicFrameMkLst>
        </pc:graphicFrameChg>
      </pc:sldChg>
      <pc:sldChg chg="addSp delSp modSp add mod">
        <pc:chgData name="Charles Lowde" userId="891af974a4d27114" providerId="LiveId" clId="{9B41E710-1EC1-46A9-A15B-005264E1BE15}" dt="2021-10-24T09:38:46.255" v="2051" actId="403"/>
        <pc:sldMkLst>
          <pc:docMk/>
          <pc:sldMk cId="4198034663" sldId="276"/>
        </pc:sldMkLst>
        <pc:graphicFrameChg chg="del">
          <ac:chgData name="Charles Lowde" userId="891af974a4d27114" providerId="LiveId" clId="{9B41E710-1EC1-46A9-A15B-005264E1BE15}" dt="2021-10-24T09:38:20.102" v="2038" actId="478"/>
          <ac:graphicFrameMkLst>
            <pc:docMk/>
            <pc:sldMk cId="4198034663" sldId="276"/>
            <ac:graphicFrameMk id="8" creationId="{7FDB9F91-8364-4C92-B817-6DFFC5B15CE6}"/>
          </ac:graphicFrameMkLst>
        </pc:graphicFrameChg>
        <pc:graphicFrameChg chg="add mod">
          <ac:chgData name="Charles Lowde" userId="891af974a4d27114" providerId="LiveId" clId="{9B41E710-1EC1-46A9-A15B-005264E1BE15}" dt="2021-10-24T09:38:46.255" v="2051" actId="403"/>
          <ac:graphicFrameMkLst>
            <pc:docMk/>
            <pc:sldMk cId="4198034663" sldId="276"/>
            <ac:graphicFrameMk id="9" creationId="{BCDFF11B-5398-4216-881B-22BFDDD7686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91af974a4d27114/Documents/study/divvybik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Bikes In Use per Month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'1A &amp; C'!$B$1</c:f>
              <c:strCache>
                <c:ptCount val="1"/>
                <c:pt idx="0">
                  <c:v>Distinct bike IDs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'1A &amp; C'!$A$2:$A$49</c:f>
              <c:strCache>
                <c:ptCount val="48"/>
                <c:pt idx="0">
                  <c:v>2016-01</c:v>
                </c:pt>
                <c:pt idx="1">
                  <c:v>2016-02</c:v>
                </c:pt>
                <c:pt idx="2">
                  <c:v>2016-03</c:v>
                </c:pt>
                <c:pt idx="3">
                  <c:v>2016-04</c:v>
                </c:pt>
                <c:pt idx="4">
                  <c:v>2016-05</c:v>
                </c:pt>
                <c:pt idx="5">
                  <c:v>2016-06</c:v>
                </c:pt>
                <c:pt idx="6">
                  <c:v>2016-07</c:v>
                </c:pt>
                <c:pt idx="7">
                  <c:v>2016-08</c:v>
                </c:pt>
                <c:pt idx="8">
                  <c:v>2016-09</c:v>
                </c:pt>
                <c:pt idx="9">
                  <c:v>2016-10</c:v>
                </c:pt>
                <c:pt idx="10">
                  <c:v>2016-11</c:v>
                </c:pt>
                <c:pt idx="11">
                  <c:v>2016-12</c:v>
                </c:pt>
                <c:pt idx="12">
                  <c:v>2017-01</c:v>
                </c:pt>
                <c:pt idx="13">
                  <c:v>2017-02</c:v>
                </c:pt>
                <c:pt idx="14">
                  <c:v>2017-03</c:v>
                </c:pt>
                <c:pt idx="15">
                  <c:v>2017-04</c:v>
                </c:pt>
                <c:pt idx="16">
                  <c:v>2017-05</c:v>
                </c:pt>
                <c:pt idx="17">
                  <c:v>2017-06</c:v>
                </c:pt>
                <c:pt idx="18">
                  <c:v>2017-07</c:v>
                </c:pt>
                <c:pt idx="19">
                  <c:v>2017-08</c:v>
                </c:pt>
                <c:pt idx="20">
                  <c:v>2017-09</c:v>
                </c:pt>
                <c:pt idx="21">
                  <c:v>2017-10</c:v>
                </c:pt>
                <c:pt idx="22">
                  <c:v>2017-11</c:v>
                </c:pt>
                <c:pt idx="23">
                  <c:v>2017-12</c:v>
                </c:pt>
                <c:pt idx="24">
                  <c:v>2018-01</c:v>
                </c:pt>
                <c:pt idx="25">
                  <c:v>2018-02</c:v>
                </c:pt>
                <c:pt idx="26">
                  <c:v>2018-03</c:v>
                </c:pt>
                <c:pt idx="27">
                  <c:v>2018-04</c:v>
                </c:pt>
                <c:pt idx="28">
                  <c:v>2018-05</c:v>
                </c:pt>
                <c:pt idx="29">
                  <c:v>2018-06</c:v>
                </c:pt>
                <c:pt idx="30">
                  <c:v>2018-07</c:v>
                </c:pt>
                <c:pt idx="31">
                  <c:v>2018-08</c:v>
                </c:pt>
                <c:pt idx="32">
                  <c:v>2018-09</c:v>
                </c:pt>
                <c:pt idx="33">
                  <c:v>2018-10</c:v>
                </c:pt>
                <c:pt idx="34">
                  <c:v>2018-11</c:v>
                </c:pt>
                <c:pt idx="35">
                  <c:v>2018-12</c:v>
                </c:pt>
                <c:pt idx="36">
                  <c:v>2019-01</c:v>
                </c:pt>
                <c:pt idx="37">
                  <c:v>2019-02</c:v>
                </c:pt>
                <c:pt idx="38">
                  <c:v>2019-03</c:v>
                </c:pt>
                <c:pt idx="39">
                  <c:v>2019-04</c:v>
                </c:pt>
                <c:pt idx="40">
                  <c:v>2019-05</c:v>
                </c:pt>
                <c:pt idx="41">
                  <c:v>2019-06</c:v>
                </c:pt>
                <c:pt idx="42">
                  <c:v>2019-07</c:v>
                </c:pt>
                <c:pt idx="43">
                  <c:v>2019-08</c:v>
                </c:pt>
                <c:pt idx="44">
                  <c:v>2019-09</c:v>
                </c:pt>
                <c:pt idx="45">
                  <c:v>2019-10</c:v>
                </c:pt>
                <c:pt idx="46">
                  <c:v>2019-11</c:v>
                </c:pt>
                <c:pt idx="47">
                  <c:v>2019-12</c:v>
                </c:pt>
              </c:strCache>
            </c:strRef>
          </c:cat>
          <c:val>
            <c:numRef>
              <c:f>'1A &amp; C'!$B$2:$B$49</c:f>
              <c:numCache>
                <c:formatCode>General</c:formatCode>
                <c:ptCount val="48"/>
                <c:pt idx="0">
                  <c:v>3402</c:v>
                </c:pt>
                <c:pt idx="1">
                  <c:v>3348</c:v>
                </c:pt>
                <c:pt idx="2">
                  <c:v>4258</c:v>
                </c:pt>
                <c:pt idx="3">
                  <c:v>4537</c:v>
                </c:pt>
                <c:pt idx="4">
                  <c:v>4600</c:v>
                </c:pt>
                <c:pt idx="5">
                  <c:v>5021</c:v>
                </c:pt>
                <c:pt idx="6">
                  <c:v>4895</c:v>
                </c:pt>
                <c:pt idx="7">
                  <c:v>5154</c:v>
                </c:pt>
                <c:pt idx="8">
                  <c:v>5159</c:v>
                </c:pt>
                <c:pt idx="9">
                  <c:v>5000</c:v>
                </c:pt>
                <c:pt idx="10">
                  <c:v>4513</c:v>
                </c:pt>
                <c:pt idx="11">
                  <c:v>3691</c:v>
                </c:pt>
                <c:pt idx="12">
                  <c:v>3913</c:v>
                </c:pt>
                <c:pt idx="13">
                  <c:v>3862</c:v>
                </c:pt>
                <c:pt idx="14">
                  <c:v>4299</c:v>
                </c:pt>
                <c:pt idx="15">
                  <c:v>5334</c:v>
                </c:pt>
                <c:pt idx="16">
                  <c:v>5247</c:v>
                </c:pt>
                <c:pt idx="17">
                  <c:v>5069</c:v>
                </c:pt>
                <c:pt idx="18">
                  <c:v>5310</c:v>
                </c:pt>
                <c:pt idx="19">
                  <c:v>5450</c:v>
                </c:pt>
                <c:pt idx="20">
                  <c:v>5378</c:v>
                </c:pt>
                <c:pt idx="21">
                  <c:v>5433</c:v>
                </c:pt>
                <c:pt idx="22">
                  <c:v>5439</c:v>
                </c:pt>
                <c:pt idx="23">
                  <c:v>4914</c:v>
                </c:pt>
                <c:pt idx="24">
                  <c:v>3913</c:v>
                </c:pt>
                <c:pt idx="25">
                  <c:v>3924</c:v>
                </c:pt>
                <c:pt idx="26">
                  <c:v>5441</c:v>
                </c:pt>
                <c:pt idx="27">
                  <c:v>5602</c:v>
                </c:pt>
                <c:pt idx="28">
                  <c:v>5635</c:v>
                </c:pt>
                <c:pt idx="29">
                  <c:v>5480</c:v>
                </c:pt>
                <c:pt idx="30">
                  <c:v>5181</c:v>
                </c:pt>
                <c:pt idx="31">
                  <c:v>4933</c:v>
                </c:pt>
                <c:pt idx="32">
                  <c:v>4909</c:v>
                </c:pt>
                <c:pt idx="33">
                  <c:v>5036</c:v>
                </c:pt>
                <c:pt idx="34">
                  <c:v>5030</c:v>
                </c:pt>
                <c:pt idx="35">
                  <c:v>4903</c:v>
                </c:pt>
                <c:pt idx="36">
                  <c:v>4153</c:v>
                </c:pt>
                <c:pt idx="37">
                  <c:v>4202</c:v>
                </c:pt>
                <c:pt idx="38">
                  <c:v>4331</c:v>
                </c:pt>
                <c:pt idx="39">
                  <c:v>5172</c:v>
                </c:pt>
                <c:pt idx="40">
                  <c:v>5448</c:v>
                </c:pt>
                <c:pt idx="41">
                  <c:v>5639</c:v>
                </c:pt>
                <c:pt idx="42">
                  <c:v>5648</c:v>
                </c:pt>
                <c:pt idx="43">
                  <c:v>5634</c:v>
                </c:pt>
                <c:pt idx="44">
                  <c:v>5504</c:v>
                </c:pt>
                <c:pt idx="45">
                  <c:v>5421</c:v>
                </c:pt>
                <c:pt idx="46">
                  <c:v>5299</c:v>
                </c:pt>
                <c:pt idx="47">
                  <c:v>4584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E0-4224-9F2C-65FBFD3A3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7883456"/>
        <c:axId val="1377884288"/>
      </c:lineChart>
      <c:catAx>
        <c:axId val="137788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884288"/>
        <c:crosses val="autoZero"/>
        <c:auto val="1"/>
        <c:lblAlgn val="ctr"/>
        <c:lblOffset val="100"/>
        <c:noMultiLvlLbl val="0"/>
      </c:catAx>
      <c:valAx>
        <c:axId val="137788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88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Each Bike's Total</a:t>
            </a:r>
            <a:r>
              <a:rPr lang="en-AU" baseline="0"/>
              <a:t> Distance over Time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Old Bikes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'E11 Speed'!$D$2:$D$5613</c:f>
              <c:numCache>
                <c:formatCode>0.00</c:formatCode>
                <c:ptCount val="5612"/>
                <c:pt idx="0">
                  <c:v>388.09666666666669</c:v>
                </c:pt>
                <c:pt idx="1">
                  <c:v>301.33472222222224</c:v>
                </c:pt>
                <c:pt idx="2">
                  <c:v>371.76666666666665</c:v>
                </c:pt>
                <c:pt idx="3">
                  <c:v>525.81472222222226</c:v>
                </c:pt>
                <c:pt idx="4">
                  <c:v>322.72694444444443</c:v>
                </c:pt>
                <c:pt idx="5">
                  <c:v>307.4013888888889</c:v>
                </c:pt>
                <c:pt idx="6">
                  <c:v>366.48833333333334</c:v>
                </c:pt>
                <c:pt idx="7">
                  <c:v>62.525833333333331</c:v>
                </c:pt>
                <c:pt idx="8">
                  <c:v>370.23611111111109</c:v>
                </c:pt>
                <c:pt idx="9">
                  <c:v>280.47194444444443</c:v>
                </c:pt>
                <c:pt idx="10">
                  <c:v>293.09722222222223</c:v>
                </c:pt>
                <c:pt idx="11">
                  <c:v>366.16416666666669</c:v>
                </c:pt>
                <c:pt idx="12">
                  <c:v>319.61583333333334</c:v>
                </c:pt>
                <c:pt idx="13">
                  <c:v>278.23555555555555</c:v>
                </c:pt>
                <c:pt idx="14">
                  <c:v>281.44861111111112</c:v>
                </c:pt>
                <c:pt idx="15">
                  <c:v>424.24749999999995</c:v>
                </c:pt>
                <c:pt idx="16">
                  <c:v>208.55333333333334</c:v>
                </c:pt>
                <c:pt idx="17">
                  <c:v>363.01472222222225</c:v>
                </c:pt>
                <c:pt idx="18">
                  <c:v>334.95305555555558</c:v>
                </c:pt>
                <c:pt idx="19">
                  <c:v>550.11027777777781</c:v>
                </c:pt>
                <c:pt idx="20">
                  <c:v>393.34944444444443</c:v>
                </c:pt>
                <c:pt idx="21">
                  <c:v>360.64194444444445</c:v>
                </c:pt>
                <c:pt idx="22">
                  <c:v>343.0361111111111</c:v>
                </c:pt>
                <c:pt idx="23">
                  <c:v>502.11805555555554</c:v>
                </c:pt>
                <c:pt idx="24">
                  <c:v>348.50666666666666</c:v>
                </c:pt>
                <c:pt idx="25">
                  <c:v>169.11138888888888</c:v>
                </c:pt>
                <c:pt idx="26">
                  <c:v>341.85361111111109</c:v>
                </c:pt>
                <c:pt idx="27">
                  <c:v>348.80305555555555</c:v>
                </c:pt>
                <c:pt idx="28">
                  <c:v>118.36361111111111</c:v>
                </c:pt>
                <c:pt idx="29">
                  <c:v>144.43472222222223</c:v>
                </c:pt>
                <c:pt idx="30">
                  <c:v>255.01222222222219</c:v>
                </c:pt>
                <c:pt idx="31">
                  <c:v>317.41694444444443</c:v>
                </c:pt>
                <c:pt idx="32">
                  <c:v>203.45861111111111</c:v>
                </c:pt>
                <c:pt idx="33">
                  <c:v>402.62222222222221</c:v>
                </c:pt>
                <c:pt idx="34">
                  <c:v>475.7927777777777</c:v>
                </c:pt>
                <c:pt idx="35">
                  <c:v>258.9661111111111</c:v>
                </c:pt>
                <c:pt idx="36">
                  <c:v>181.58305555555555</c:v>
                </c:pt>
                <c:pt idx="37">
                  <c:v>289.50638888888886</c:v>
                </c:pt>
                <c:pt idx="38">
                  <c:v>341.13583333333332</c:v>
                </c:pt>
                <c:pt idx="39">
                  <c:v>207.39444444444445</c:v>
                </c:pt>
                <c:pt idx="40">
                  <c:v>439.84500000000003</c:v>
                </c:pt>
                <c:pt idx="41">
                  <c:v>283.46916666666669</c:v>
                </c:pt>
                <c:pt idx="42">
                  <c:v>333.58333333333331</c:v>
                </c:pt>
                <c:pt idx="43">
                  <c:v>240.8175</c:v>
                </c:pt>
                <c:pt idx="44">
                  <c:v>108.74333333333334</c:v>
                </c:pt>
                <c:pt idx="45">
                  <c:v>430.63944444444451</c:v>
                </c:pt>
                <c:pt idx="46">
                  <c:v>416.33305555555557</c:v>
                </c:pt>
                <c:pt idx="47">
                  <c:v>202.77583333333337</c:v>
                </c:pt>
                <c:pt idx="48">
                  <c:v>385.29222222222222</c:v>
                </c:pt>
                <c:pt idx="49">
                  <c:v>290.08416666666665</c:v>
                </c:pt>
                <c:pt idx="50">
                  <c:v>294.505</c:v>
                </c:pt>
                <c:pt idx="51">
                  <c:v>416.58027777777778</c:v>
                </c:pt>
                <c:pt idx="52">
                  <c:v>283.98944444444442</c:v>
                </c:pt>
                <c:pt idx="53">
                  <c:v>350.46111111111111</c:v>
                </c:pt>
                <c:pt idx="54">
                  <c:v>405.91472222222217</c:v>
                </c:pt>
                <c:pt idx="55">
                  <c:v>371.62944444444446</c:v>
                </c:pt>
                <c:pt idx="56">
                  <c:v>425.37194444444447</c:v>
                </c:pt>
                <c:pt idx="57">
                  <c:v>317.48027777777776</c:v>
                </c:pt>
                <c:pt idx="58">
                  <c:v>418.54944444444436</c:v>
                </c:pt>
                <c:pt idx="59">
                  <c:v>299.9372222222222</c:v>
                </c:pt>
                <c:pt idx="60">
                  <c:v>538.99277777777775</c:v>
                </c:pt>
                <c:pt idx="61">
                  <c:v>230.4063888888889</c:v>
                </c:pt>
                <c:pt idx="62">
                  <c:v>213.43777777777777</c:v>
                </c:pt>
                <c:pt idx="63">
                  <c:v>336.51777777777778</c:v>
                </c:pt>
                <c:pt idx="64">
                  <c:v>560.57944444444445</c:v>
                </c:pt>
                <c:pt idx="65">
                  <c:v>378.98472222222222</c:v>
                </c:pt>
                <c:pt idx="66">
                  <c:v>285.22416666666669</c:v>
                </c:pt>
                <c:pt idx="67">
                  <c:v>411.12888888888881</c:v>
                </c:pt>
                <c:pt idx="68">
                  <c:v>651.67944444444447</c:v>
                </c:pt>
                <c:pt idx="69">
                  <c:v>273.58</c:v>
                </c:pt>
                <c:pt idx="70">
                  <c:v>386.51944444444445</c:v>
                </c:pt>
                <c:pt idx="71">
                  <c:v>97.787499999999994</c:v>
                </c:pt>
                <c:pt idx="72">
                  <c:v>515.71222222222218</c:v>
                </c:pt>
                <c:pt idx="73">
                  <c:v>370.08666666666664</c:v>
                </c:pt>
                <c:pt idx="74">
                  <c:v>600.78750000000002</c:v>
                </c:pt>
                <c:pt idx="75">
                  <c:v>417.98861111111108</c:v>
                </c:pt>
                <c:pt idx="76">
                  <c:v>231.27277777777778</c:v>
                </c:pt>
                <c:pt idx="77">
                  <c:v>458.27111111111111</c:v>
                </c:pt>
                <c:pt idx="78">
                  <c:v>284.54944444444442</c:v>
                </c:pt>
                <c:pt idx="79">
                  <c:v>318.35333333333335</c:v>
                </c:pt>
                <c:pt idx="80">
                  <c:v>107.5925</c:v>
                </c:pt>
                <c:pt idx="81">
                  <c:v>222.85666666666663</c:v>
                </c:pt>
                <c:pt idx="82">
                  <c:v>67.233055555555552</c:v>
                </c:pt>
                <c:pt idx="83">
                  <c:v>439.24055555555555</c:v>
                </c:pt>
                <c:pt idx="84">
                  <c:v>391.30916666666667</c:v>
                </c:pt>
                <c:pt idx="85">
                  <c:v>436.69861111111112</c:v>
                </c:pt>
                <c:pt idx="86">
                  <c:v>371.1852777777778</c:v>
                </c:pt>
                <c:pt idx="87">
                  <c:v>222.00833333333333</c:v>
                </c:pt>
                <c:pt idx="88">
                  <c:v>400.03555555555556</c:v>
                </c:pt>
                <c:pt idx="89">
                  <c:v>388.25555555555553</c:v>
                </c:pt>
                <c:pt idx="90">
                  <c:v>502.40222222222224</c:v>
                </c:pt>
                <c:pt idx="91">
                  <c:v>269.90333333333331</c:v>
                </c:pt>
                <c:pt idx="92">
                  <c:v>306.30944444444447</c:v>
                </c:pt>
                <c:pt idx="93">
                  <c:v>491.44305555555559</c:v>
                </c:pt>
                <c:pt idx="94">
                  <c:v>495.62805555555553</c:v>
                </c:pt>
                <c:pt idx="95">
                  <c:v>341.64</c:v>
                </c:pt>
                <c:pt idx="96">
                  <c:v>324.21527777777777</c:v>
                </c:pt>
                <c:pt idx="97">
                  <c:v>275.85527777777776</c:v>
                </c:pt>
                <c:pt idx="98">
                  <c:v>310.76</c:v>
                </c:pt>
                <c:pt idx="99">
                  <c:v>325.65083333333331</c:v>
                </c:pt>
                <c:pt idx="100">
                  <c:v>379.61333333333334</c:v>
                </c:pt>
                <c:pt idx="101">
                  <c:v>473.91972222222228</c:v>
                </c:pt>
                <c:pt idx="102">
                  <c:v>381.41305555555556</c:v>
                </c:pt>
                <c:pt idx="103">
                  <c:v>421.69805555555558</c:v>
                </c:pt>
                <c:pt idx="104">
                  <c:v>440.11500000000001</c:v>
                </c:pt>
                <c:pt idx="105">
                  <c:v>566.5913888888889</c:v>
                </c:pt>
                <c:pt idx="106">
                  <c:v>424.01138888888886</c:v>
                </c:pt>
                <c:pt idx="107">
                  <c:v>319.40222222222224</c:v>
                </c:pt>
                <c:pt idx="108">
                  <c:v>275.70916666666665</c:v>
                </c:pt>
                <c:pt idx="109">
                  <c:v>343.71138888888891</c:v>
                </c:pt>
                <c:pt idx="110">
                  <c:v>355.98972222222221</c:v>
                </c:pt>
                <c:pt idx="111">
                  <c:v>294.09833333333336</c:v>
                </c:pt>
                <c:pt idx="112">
                  <c:v>318.49888888888887</c:v>
                </c:pt>
                <c:pt idx="113">
                  <c:v>326.89083333333332</c:v>
                </c:pt>
                <c:pt idx="114">
                  <c:v>263.20083333333332</c:v>
                </c:pt>
                <c:pt idx="115">
                  <c:v>534.10027777777782</c:v>
                </c:pt>
                <c:pt idx="116">
                  <c:v>334.38555555555558</c:v>
                </c:pt>
                <c:pt idx="117">
                  <c:v>347.73861111111108</c:v>
                </c:pt>
                <c:pt idx="118">
                  <c:v>319.33444444444444</c:v>
                </c:pt>
                <c:pt idx="119">
                  <c:v>208.02972222222223</c:v>
                </c:pt>
                <c:pt idx="120">
                  <c:v>335.6513888888889</c:v>
                </c:pt>
                <c:pt idx="121">
                  <c:v>339.59277777777777</c:v>
                </c:pt>
                <c:pt idx="122">
                  <c:v>150.16305555555556</c:v>
                </c:pt>
                <c:pt idx="123">
                  <c:v>326.00861111111112</c:v>
                </c:pt>
                <c:pt idx="124">
                  <c:v>461.17611111111114</c:v>
                </c:pt>
                <c:pt idx="125">
                  <c:v>201.19944444444445</c:v>
                </c:pt>
                <c:pt idx="126">
                  <c:v>47.170555555555552</c:v>
                </c:pt>
                <c:pt idx="127">
                  <c:v>388.05888888888887</c:v>
                </c:pt>
                <c:pt idx="128">
                  <c:v>160.29111111111112</c:v>
                </c:pt>
                <c:pt idx="129">
                  <c:v>356.88166666666666</c:v>
                </c:pt>
                <c:pt idx="130">
                  <c:v>6.2333333333333343</c:v>
                </c:pt>
                <c:pt idx="131">
                  <c:v>496.69138888888887</c:v>
                </c:pt>
                <c:pt idx="132">
                  <c:v>388.07583333333332</c:v>
                </c:pt>
                <c:pt idx="133">
                  <c:v>57.030833333333334</c:v>
                </c:pt>
                <c:pt idx="134">
                  <c:v>166.80138888888888</c:v>
                </c:pt>
                <c:pt idx="135">
                  <c:v>480.54666666666674</c:v>
                </c:pt>
                <c:pt idx="136">
                  <c:v>448.28861111111109</c:v>
                </c:pt>
                <c:pt idx="137">
                  <c:v>72.013611111111118</c:v>
                </c:pt>
                <c:pt idx="138">
                  <c:v>412.45388888888891</c:v>
                </c:pt>
                <c:pt idx="139">
                  <c:v>435.83722222222229</c:v>
                </c:pt>
                <c:pt idx="140">
                  <c:v>471.34666666666669</c:v>
                </c:pt>
                <c:pt idx="141">
                  <c:v>221.67166666666665</c:v>
                </c:pt>
                <c:pt idx="142">
                  <c:v>442.80666666666667</c:v>
                </c:pt>
                <c:pt idx="143">
                  <c:v>282.02083333333331</c:v>
                </c:pt>
                <c:pt idx="144">
                  <c:v>535.20777777777778</c:v>
                </c:pt>
                <c:pt idx="145">
                  <c:v>309.98361111111109</c:v>
                </c:pt>
                <c:pt idx="146">
                  <c:v>301.72027777777777</c:v>
                </c:pt>
                <c:pt idx="147">
                  <c:v>267.54500000000002</c:v>
                </c:pt>
                <c:pt idx="148">
                  <c:v>229.26638888888886</c:v>
                </c:pt>
                <c:pt idx="149">
                  <c:v>216.71805555555557</c:v>
                </c:pt>
                <c:pt idx="150">
                  <c:v>316.62944444444446</c:v>
                </c:pt>
                <c:pt idx="151">
                  <c:v>305.30833333333334</c:v>
                </c:pt>
                <c:pt idx="152">
                  <c:v>458.49</c:v>
                </c:pt>
                <c:pt idx="153">
                  <c:v>249.48666666666668</c:v>
                </c:pt>
                <c:pt idx="154">
                  <c:v>276.13861111111112</c:v>
                </c:pt>
                <c:pt idx="155">
                  <c:v>277.43083333333334</c:v>
                </c:pt>
                <c:pt idx="156">
                  <c:v>435.66194444444443</c:v>
                </c:pt>
                <c:pt idx="157">
                  <c:v>372.28527777777776</c:v>
                </c:pt>
                <c:pt idx="158">
                  <c:v>626.49861111111113</c:v>
                </c:pt>
                <c:pt idx="159">
                  <c:v>222.92333333333335</c:v>
                </c:pt>
                <c:pt idx="160">
                  <c:v>201.32861111111112</c:v>
                </c:pt>
                <c:pt idx="161">
                  <c:v>286.04055555555556</c:v>
                </c:pt>
                <c:pt idx="162">
                  <c:v>322.14138888888891</c:v>
                </c:pt>
                <c:pt idx="163">
                  <c:v>274.74722222222221</c:v>
                </c:pt>
                <c:pt idx="164">
                  <c:v>161.59833333333333</c:v>
                </c:pt>
                <c:pt idx="165">
                  <c:v>363.86416666666668</c:v>
                </c:pt>
                <c:pt idx="166">
                  <c:v>28.176111111111112</c:v>
                </c:pt>
                <c:pt idx="167">
                  <c:v>329.39583333333331</c:v>
                </c:pt>
                <c:pt idx="168">
                  <c:v>366.64027777777778</c:v>
                </c:pt>
                <c:pt idx="169">
                  <c:v>309.79333333333335</c:v>
                </c:pt>
                <c:pt idx="170">
                  <c:v>177.61361111111111</c:v>
                </c:pt>
                <c:pt idx="171">
                  <c:v>434.26027777777779</c:v>
                </c:pt>
                <c:pt idx="172">
                  <c:v>158.99416666666667</c:v>
                </c:pt>
                <c:pt idx="173">
                  <c:v>427.64888888888891</c:v>
                </c:pt>
                <c:pt idx="174">
                  <c:v>407.16277777777771</c:v>
                </c:pt>
                <c:pt idx="175">
                  <c:v>358.40055555555557</c:v>
                </c:pt>
                <c:pt idx="176">
                  <c:v>53.329722222222216</c:v>
                </c:pt>
                <c:pt idx="177">
                  <c:v>309.45083333333332</c:v>
                </c:pt>
                <c:pt idx="178">
                  <c:v>256.61083333333335</c:v>
                </c:pt>
                <c:pt idx="179">
                  <c:v>314.16166666666669</c:v>
                </c:pt>
                <c:pt idx="180">
                  <c:v>388.85333333333335</c:v>
                </c:pt>
                <c:pt idx="181">
                  <c:v>245.36250000000001</c:v>
                </c:pt>
                <c:pt idx="182">
                  <c:v>240.0963888888889</c:v>
                </c:pt>
                <c:pt idx="183">
                  <c:v>221.64833333333331</c:v>
                </c:pt>
                <c:pt idx="184">
                  <c:v>297.54916666666668</c:v>
                </c:pt>
                <c:pt idx="185">
                  <c:v>282.98444444444442</c:v>
                </c:pt>
                <c:pt idx="186">
                  <c:v>240.32888888888886</c:v>
                </c:pt>
                <c:pt idx="187">
                  <c:v>305.42750000000001</c:v>
                </c:pt>
                <c:pt idx="188">
                  <c:v>282.95249999999999</c:v>
                </c:pt>
                <c:pt idx="189">
                  <c:v>339.45944444444444</c:v>
                </c:pt>
                <c:pt idx="190">
                  <c:v>352.28472222222223</c:v>
                </c:pt>
                <c:pt idx="191">
                  <c:v>439.33944444444444</c:v>
                </c:pt>
                <c:pt idx="192">
                  <c:v>282.07555555555558</c:v>
                </c:pt>
                <c:pt idx="193">
                  <c:v>522.59305555555557</c:v>
                </c:pt>
                <c:pt idx="194">
                  <c:v>301.70555555555558</c:v>
                </c:pt>
                <c:pt idx="195">
                  <c:v>263.41194444444443</c:v>
                </c:pt>
                <c:pt idx="196">
                  <c:v>318.32583333333332</c:v>
                </c:pt>
                <c:pt idx="197">
                  <c:v>285.55166666666668</c:v>
                </c:pt>
                <c:pt idx="198">
                  <c:v>363.09</c:v>
                </c:pt>
                <c:pt idx="199">
                  <c:v>343.21972222222223</c:v>
                </c:pt>
                <c:pt idx="200">
                  <c:v>435.8727777777778</c:v>
                </c:pt>
                <c:pt idx="201">
                  <c:v>339.12805555555553</c:v>
                </c:pt>
                <c:pt idx="202">
                  <c:v>464.6252777777778</c:v>
                </c:pt>
                <c:pt idx="203">
                  <c:v>1.5513888888888889</c:v>
                </c:pt>
                <c:pt idx="204">
                  <c:v>409.49138888888888</c:v>
                </c:pt>
                <c:pt idx="205">
                  <c:v>268.15805555555556</c:v>
                </c:pt>
                <c:pt idx="206">
                  <c:v>320.36500000000001</c:v>
                </c:pt>
                <c:pt idx="207">
                  <c:v>279.22805555555556</c:v>
                </c:pt>
                <c:pt idx="208">
                  <c:v>305.09694444444443</c:v>
                </c:pt>
                <c:pt idx="209">
                  <c:v>237.0975</c:v>
                </c:pt>
                <c:pt idx="210">
                  <c:v>361.86833333333334</c:v>
                </c:pt>
                <c:pt idx="211">
                  <c:v>343.06527777777779</c:v>
                </c:pt>
                <c:pt idx="212">
                  <c:v>356.81333333333333</c:v>
                </c:pt>
                <c:pt idx="213">
                  <c:v>253.26138888888886</c:v>
                </c:pt>
                <c:pt idx="214">
                  <c:v>437.59694444444449</c:v>
                </c:pt>
                <c:pt idx="215">
                  <c:v>386.21777777777777</c:v>
                </c:pt>
                <c:pt idx="216">
                  <c:v>355.99722222222221</c:v>
                </c:pt>
                <c:pt idx="217">
                  <c:v>580.07861111111106</c:v>
                </c:pt>
                <c:pt idx="218">
                  <c:v>376.66611111111109</c:v>
                </c:pt>
                <c:pt idx="219">
                  <c:v>337.34416666666669</c:v>
                </c:pt>
                <c:pt idx="220">
                  <c:v>342.67305555555555</c:v>
                </c:pt>
                <c:pt idx="221">
                  <c:v>493.10472222222222</c:v>
                </c:pt>
                <c:pt idx="222">
                  <c:v>284.70166666666665</c:v>
                </c:pt>
                <c:pt idx="223">
                  <c:v>328.3702777777778</c:v>
                </c:pt>
                <c:pt idx="224">
                  <c:v>215.72305555555556</c:v>
                </c:pt>
                <c:pt idx="225">
                  <c:v>357.63388888888886</c:v>
                </c:pt>
                <c:pt idx="226">
                  <c:v>266.78277777777777</c:v>
                </c:pt>
                <c:pt idx="227">
                  <c:v>205.06333333333333</c:v>
                </c:pt>
                <c:pt idx="228">
                  <c:v>251.61222222222221</c:v>
                </c:pt>
                <c:pt idx="229">
                  <c:v>369.60666666666668</c:v>
                </c:pt>
                <c:pt idx="230">
                  <c:v>270.3725</c:v>
                </c:pt>
                <c:pt idx="231">
                  <c:v>478.60833333333335</c:v>
                </c:pt>
                <c:pt idx="232">
                  <c:v>397.54388888888889</c:v>
                </c:pt>
                <c:pt idx="233">
                  <c:v>360.88027777777779</c:v>
                </c:pt>
                <c:pt idx="234">
                  <c:v>444.99305555555554</c:v>
                </c:pt>
                <c:pt idx="235">
                  <c:v>526.08000000000004</c:v>
                </c:pt>
                <c:pt idx="236">
                  <c:v>331.63388888888886</c:v>
                </c:pt>
                <c:pt idx="237">
                  <c:v>176.08083333333335</c:v>
                </c:pt>
                <c:pt idx="238">
                  <c:v>375.46138888888891</c:v>
                </c:pt>
                <c:pt idx="239">
                  <c:v>259.33249999999998</c:v>
                </c:pt>
                <c:pt idx="240">
                  <c:v>337.41722222222222</c:v>
                </c:pt>
                <c:pt idx="241">
                  <c:v>349.745</c:v>
                </c:pt>
                <c:pt idx="242">
                  <c:v>468.22222222222223</c:v>
                </c:pt>
                <c:pt idx="243">
                  <c:v>237.00888888888892</c:v>
                </c:pt>
                <c:pt idx="244">
                  <c:v>379.53638888888889</c:v>
                </c:pt>
                <c:pt idx="245">
                  <c:v>434.54694444444442</c:v>
                </c:pt>
                <c:pt idx="246">
                  <c:v>285.47611111111109</c:v>
                </c:pt>
                <c:pt idx="247">
                  <c:v>134.18944444444443</c:v>
                </c:pt>
                <c:pt idx="248">
                  <c:v>418.15166666666664</c:v>
                </c:pt>
                <c:pt idx="249">
                  <c:v>609.92027777777776</c:v>
                </c:pt>
                <c:pt idx="250">
                  <c:v>282.74888888888887</c:v>
                </c:pt>
                <c:pt idx="251">
                  <c:v>449.83027777777784</c:v>
                </c:pt>
                <c:pt idx="252">
                  <c:v>456.91916666666668</c:v>
                </c:pt>
                <c:pt idx="253">
                  <c:v>163.10555555555555</c:v>
                </c:pt>
                <c:pt idx="254">
                  <c:v>308.81527777777779</c:v>
                </c:pt>
                <c:pt idx="255">
                  <c:v>359.79611111111109</c:v>
                </c:pt>
                <c:pt idx="256">
                  <c:v>348.74388888888888</c:v>
                </c:pt>
                <c:pt idx="257">
                  <c:v>354.07916666666665</c:v>
                </c:pt>
                <c:pt idx="258">
                  <c:v>323.89611111111111</c:v>
                </c:pt>
                <c:pt idx="259">
                  <c:v>158.0325</c:v>
                </c:pt>
                <c:pt idx="260">
                  <c:v>399.6783333333334</c:v>
                </c:pt>
                <c:pt idx="261">
                  <c:v>345.74138888888888</c:v>
                </c:pt>
                <c:pt idx="262">
                  <c:v>335.0047222222222</c:v>
                </c:pt>
                <c:pt idx="263">
                  <c:v>308.36333333333334</c:v>
                </c:pt>
                <c:pt idx="264">
                  <c:v>287.05805555555554</c:v>
                </c:pt>
                <c:pt idx="265">
                  <c:v>314.23277777777776</c:v>
                </c:pt>
                <c:pt idx="266">
                  <c:v>279.49055555555555</c:v>
                </c:pt>
                <c:pt idx="267">
                  <c:v>112.24888888888889</c:v>
                </c:pt>
                <c:pt idx="268">
                  <c:v>351.81111111111113</c:v>
                </c:pt>
                <c:pt idx="269">
                  <c:v>325.41250000000002</c:v>
                </c:pt>
                <c:pt idx="270">
                  <c:v>409.17916666666667</c:v>
                </c:pt>
                <c:pt idx="271">
                  <c:v>194.97805555555556</c:v>
                </c:pt>
                <c:pt idx="272">
                  <c:v>351.16</c:v>
                </c:pt>
                <c:pt idx="273">
                  <c:v>375.92916666666667</c:v>
                </c:pt>
                <c:pt idx="274">
                  <c:v>342.82583333333332</c:v>
                </c:pt>
                <c:pt idx="275">
                  <c:v>261.43583333333333</c:v>
                </c:pt>
                <c:pt idx="276">
                  <c:v>348.69555555555553</c:v>
                </c:pt>
                <c:pt idx="277">
                  <c:v>388.66416666666669</c:v>
                </c:pt>
                <c:pt idx="278">
                  <c:v>290.63083333333333</c:v>
                </c:pt>
                <c:pt idx="279">
                  <c:v>416.18138888888882</c:v>
                </c:pt>
                <c:pt idx="280">
                  <c:v>468.05444444444447</c:v>
                </c:pt>
                <c:pt idx="281">
                  <c:v>437.66194444444443</c:v>
                </c:pt>
                <c:pt idx="282">
                  <c:v>356.32444444444445</c:v>
                </c:pt>
                <c:pt idx="283">
                  <c:v>406.7838888888889</c:v>
                </c:pt>
                <c:pt idx="284">
                  <c:v>335.30861111111113</c:v>
                </c:pt>
                <c:pt idx="285">
                  <c:v>395.80027777777775</c:v>
                </c:pt>
                <c:pt idx="286">
                  <c:v>549.47472222222223</c:v>
                </c:pt>
                <c:pt idx="287">
                  <c:v>324.84555555555556</c:v>
                </c:pt>
                <c:pt idx="288">
                  <c:v>237.39944444444444</c:v>
                </c:pt>
                <c:pt idx="289">
                  <c:v>430.10027777777776</c:v>
                </c:pt>
                <c:pt idx="290">
                  <c:v>424.47472222222223</c:v>
                </c:pt>
                <c:pt idx="291">
                  <c:v>241.56527777777777</c:v>
                </c:pt>
                <c:pt idx="292">
                  <c:v>130.31888888888889</c:v>
                </c:pt>
                <c:pt idx="293">
                  <c:v>296.0025</c:v>
                </c:pt>
                <c:pt idx="294">
                  <c:v>411.43611111111113</c:v>
                </c:pt>
                <c:pt idx="295">
                  <c:v>177.31</c:v>
                </c:pt>
                <c:pt idx="296">
                  <c:v>353.30305555555555</c:v>
                </c:pt>
                <c:pt idx="297">
                  <c:v>491.07555555555552</c:v>
                </c:pt>
                <c:pt idx="298">
                  <c:v>296.63555555555558</c:v>
                </c:pt>
                <c:pt idx="299">
                  <c:v>277.19555555555553</c:v>
                </c:pt>
                <c:pt idx="300">
                  <c:v>265.57749999999999</c:v>
                </c:pt>
                <c:pt idx="301">
                  <c:v>214.94944444444445</c:v>
                </c:pt>
                <c:pt idx="302">
                  <c:v>375.33749999999998</c:v>
                </c:pt>
                <c:pt idx="303">
                  <c:v>354.16777777777776</c:v>
                </c:pt>
                <c:pt idx="304">
                  <c:v>279.2836111111111</c:v>
                </c:pt>
                <c:pt idx="305">
                  <c:v>381.50861111111112</c:v>
                </c:pt>
                <c:pt idx="306">
                  <c:v>380.13027777777779</c:v>
                </c:pt>
                <c:pt idx="307">
                  <c:v>530.11749999999995</c:v>
                </c:pt>
                <c:pt idx="308">
                  <c:v>393.51</c:v>
                </c:pt>
                <c:pt idx="309">
                  <c:v>356.51111111111112</c:v>
                </c:pt>
                <c:pt idx="310">
                  <c:v>415.40972222222229</c:v>
                </c:pt>
                <c:pt idx="311">
                  <c:v>272.32972222222224</c:v>
                </c:pt>
                <c:pt idx="312">
                  <c:v>319.30166666666668</c:v>
                </c:pt>
                <c:pt idx="313">
                  <c:v>385.77777777777771</c:v>
                </c:pt>
                <c:pt idx="314">
                  <c:v>248.44</c:v>
                </c:pt>
                <c:pt idx="315">
                  <c:v>282.19833333333332</c:v>
                </c:pt>
                <c:pt idx="316">
                  <c:v>341.08416666666665</c:v>
                </c:pt>
                <c:pt idx="317">
                  <c:v>515.59694444444449</c:v>
                </c:pt>
                <c:pt idx="318">
                  <c:v>376.99416666666667</c:v>
                </c:pt>
                <c:pt idx="319">
                  <c:v>156.09055555555557</c:v>
                </c:pt>
                <c:pt idx="320">
                  <c:v>143.62277777777777</c:v>
                </c:pt>
                <c:pt idx="321">
                  <c:v>340.33749999999998</c:v>
                </c:pt>
                <c:pt idx="322">
                  <c:v>311.61805555555554</c:v>
                </c:pt>
                <c:pt idx="323">
                  <c:v>264.71777777777777</c:v>
                </c:pt>
                <c:pt idx="324">
                  <c:v>96.417222222222222</c:v>
                </c:pt>
                <c:pt idx="325">
                  <c:v>425.28888888888889</c:v>
                </c:pt>
                <c:pt idx="326">
                  <c:v>441.26777777777772</c:v>
                </c:pt>
                <c:pt idx="327">
                  <c:v>581.48694444444448</c:v>
                </c:pt>
                <c:pt idx="328">
                  <c:v>450.58027777777784</c:v>
                </c:pt>
                <c:pt idx="329">
                  <c:v>240.61194444444442</c:v>
                </c:pt>
                <c:pt idx="330">
                  <c:v>574.85333333333335</c:v>
                </c:pt>
                <c:pt idx="331">
                  <c:v>105.15277777777777</c:v>
                </c:pt>
                <c:pt idx="332">
                  <c:v>452.38555555555558</c:v>
                </c:pt>
                <c:pt idx="333">
                  <c:v>302.88722222222225</c:v>
                </c:pt>
                <c:pt idx="334">
                  <c:v>483.52305555555563</c:v>
                </c:pt>
                <c:pt idx="335">
                  <c:v>345.87777777777779</c:v>
                </c:pt>
                <c:pt idx="336">
                  <c:v>160.80583333333334</c:v>
                </c:pt>
                <c:pt idx="337">
                  <c:v>288.09472222222223</c:v>
                </c:pt>
                <c:pt idx="338">
                  <c:v>580.70444444444445</c:v>
                </c:pt>
                <c:pt idx="339">
                  <c:v>518.59</c:v>
                </c:pt>
                <c:pt idx="340">
                  <c:v>440.36472222222221</c:v>
                </c:pt>
                <c:pt idx="341">
                  <c:v>461.20277777777778</c:v>
                </c:pt>
                <c:pt idx="342">
                  <c:v>90.409722222222229</c:v>
                </c:pt>
                <c:pt idx="343">
                  <c:v>161.90222222222224</c:v>
                </c:pt>
                <c:pt idx="344">
                  <c:v>309.35805555555555</c:v>
                </c:pt>
                <c:pt idx="345">
                  <c:v>310.20305555555558</c:v>
                </c:pt>
                <c:pt idx="346">
                  <c:v>449.96694444444449</c:v>
                </c:pt>
                <c:pt idx="347">
                  <c:v>23.090555555555557</c:v>
                </c:pt>
                <c:pt idx="348">
                  <c:v>524.9758333333333</c:v>
                </c:pt>
                <c:pt idx="349">
                  <c:v>298.73027777777776</c:v>
                </c:pt>
                <c:pt idx="350">
                  <c:v>382.20499999999998</c:v>
                </c:pt>
                <c:pt idx="351">
                  <c:v>365.11388888888888</c:v>
                </c:pt>
                <c:pt idx="352">
                  <c:v>344.8197222222222</c:v>
                </c:pt>
                <c:pt idx="353">
                  <c:v>393.24111111111119</c:v>
                </c:pt>
                <c:pt idx="354">
                  <c:v>367.89249999999998</c:v>
                </c:pt>
                <c:pt idx="355">
                  <c:v>429.79027777777776</c:v>
                </c:pt>
                <c:pt idx="356">
                  <c:v>341.61527777777781</c:v>
                </c:pt>
                <c:pt idx="357">
                  <c:v>226.66555555555556</c:v>
                </c:pt>
                <c:pt idx="358">
                  <c:v>357.12555555555554</c:v>
                </c:pt>
                <c:pt idx="359">
                  <c:v>295.32472222222225</c:v>
                </c:pt>
                <c:pt idx="360">
                  <c:v>386.74388888888882</c:v>
                </c:pt>
                <c:pt idx="361">
                  <c:v>377.57305555555558</c:v>
                </c:pt>
                <c:pt idx="362">
                  <c:v>293.55972222222221</c:v>
                </c:pt>
                <c:pt idx="363">
                  <c:v>549.07972222222224</c:v>
                </c:pt>
                <c:pt idx="364">
                  <c:v>329.70888888888891</c:v>
                </c:pt>
                <c:pt idx="365">
                  <c:v>151.405</c:v>
                </c:pt>
                <c:pt idx="366">
                  <c:v>419.25194444444446</c:v>
                </c:pt>
                <c:pt idx="367">
                  <c:v>488.45333333333326</c:v>
                </c:pt>
                <c:pt idx="368">
                  <c:v>320.28694444444443</c:v>
                </c:pt>
                <c:pt idx="369">
                  <c:v>298.16833333333335</c:v>
                </c:pt>
                <c:pt idx="370">
                  <c:v>271.73277777777776</c:v>
                </c:pt>
                <c:pt idx="371">
                  <c:v>390.09527777777771</c:v>
                </c:pt>
                <c:pt idx="372">
                  <c:v>250.63444444444445</c:v>
                </c:pt>
                <c:pt idx="373">
                  <c:v>388.80305555555555</c:v>
                </c:pt>
                <c:pt idx="374">
                  <c:v>369.69888888888892</c:v>
                </c:pt>
                <c:pt idx="375">
                  <c:v>261.64027777777778</c:v>
                </c:pt>
                <c:pt idx="376">
                  <c:v>434.9</c:v>
                </c:pt>
                <c:pt idx="377">
                  <c:v>281.65472222222223</c:v>
                </c:pt>
                <c:pt idx="378">
                  <c:v>383.5675</c:v>
                </c:pt>
                <c:pt idx="379">
                  <c:v>387.53888888888889</c:v>
                </c:pt>
                <c:pt idx="380">
                  <c:v>497.4661111111111</c:v>
                </c:pt>
                <c:pt idx="381">
                  <c:v>378.19861111111112</c:v>
                </c:pt>
                <c:pt idx="382">
                  <c:v>359.19694444444445</c:v>
                </c:pt>
                <c:pt idx="383">
                  <c:v>393.32222222222219</c:v>
                </c:pt>
                <c:pt idx="384">
                  <c:v>226.94472222222225</c:v>
                </c:pt>
                <c:pt idx="385">
                  <c:v>324.99333333333334</c:v>
                </c:pt>
                <c:pt idx="386">
                  <c:v>273.94444444444446</c:v>
                </c:pt>
                <c:pt idx="387">
                  <c:v>151.69916666666666</c:v>
                </c:pt>
                <c:pt idx="388">
                  <c:v>100.19972222222222</c:v>
                </c:pt>
                <c:pt idx="389">
                  <c:v>326.06444444444446</c:v>
                </c:pt>
                <c:pt idx="390">
                  <c:v>471.39166666666665</c:v>
                </c:pt>
                <c:pt idx="391">
                  <c:v>377.35777777777776</c:v>
                </c:pt>
                <c:pt idx="392">
                  <c:v>361.10805555555555</c:v>
                </c:pt>
                <c:pt idx="393">
                  <c:v>332.46777777777777</c:v>
                </c:pt>
                <c:pt idx="394">
                  <c:v>336.82527777777779</c:v>
                </c:pt>
                <c:pt idx="395">
                  <c:v>114.55083333333334</c:v>
                </c:pt>
                <c:pt idx="396">
                  <c:v>272.51972222222224</c:v>
                </c:pt>
                <c:pt idx="397">
                  <c:v>370.13861111111112</c:v>
                </c:pt>
                <c:pt idx="398">
                  <c:v>305.64833333333331</c:v>
                </c:pt>
                <c:pt idx="399">
                  <c:v>431.5625</c:v>
                </c:pt>
                <c:pt idx="400">
                  <c:v>523.95972222222224</c:v>
                </c:pt>
                <c:pt idx="401">
                  <c:v>354.95166666666665</c:v>
                </c:pt>
                <c:pt idx="402">
                  <c:v>509.57499999999993</c:v>
                </c:pt>
                <c:pt idx="403">
                  <c:v>284.85777777777776</c:v>
                </c:pt>
                <c:pt idx="404">
                  <c:v>425.97833333333335</c:v>
                </c:pt>
                <c:pt idx="405">
                  <c:v>399.76555555555558</c:v>
                </c:pt>
                <c:pt idx="406">
                  <c:v>367.99</c:v>
                </c:pt>
                <c:pt idx="407">
                  <c:v>248.54555555555555</c:v>
                </c:pt>
                <c:pt idx="408">
                  <c:v>85.203888888888883</c:v>
                </c:pt>
                <c:pt idx="409">
                  <c:v>170.74527777777777</c:v>
                </c:pt>
                <c:pt idx="410">
                  <c:v>433.84249999999997</c:v>
                </c:pt>
                <c:pt idx="411">
                  <c:v>389.2188888888889</c:v>
                </c:pt>
                <c:pt idx="412">
                  <c:v>330.70055555555558</c:v>
                </c:pt>
                <c:pt idx="413">
                  <c:v>214.04499999999999</c:v>
                </c:pt>
                <c:pt idx="414">
                  <c:v>267.13194444444446</c:v>
                </c:pt>
                <c:pt idx="415">
                  <c:v>345.66888888888889</c:v>
                </c:pt>
                <c:pt idx="416">
                  <c:v>378.32138888888886</c:v>
                </c:pt>
                <c:pt idx="417">
                  <c:v>293.26527777777778</c:v>
                </c:pt>
                <c:pt idx="418">
                  <c:v>7.5766666666666662</c:v>
                </c:pt>
                <c:pt idx="419">
                  <c:v>276.60000000000002</c:v>
                </c:pt>
                <c:pt idx="420">
                  <c:v>283.30222222222221</c:v>
                </c:pt>
                <c:pt idx="421">
                  <c:v>383.55638888888888</c:v>
                </c:pt>
                <c:pt idx="422">
                  <c:v>417.30972222222226</c:v>
                </c:pt>
                <c:pt idx="423">
                  <c:v>557.44361111111107</c:v>
                </c:pt>
                <c:pt idx="424">
                  <c:v>540.60472222222222</c:v>
                </c:pt>
                <c:pt idx="425">
                  <c:v>117.82722222222222</c:v>
                </c:pt>
                <c:pt idx="426">
                  <c:v>216.4363888888889</c:v>
                </c:pt>
                <c:pt idx="427">
                  <c:v>284.37861111111113</c:v>
                </c:pt>
                <c:pt idx="428">
                  <c:v>168.1611111111111</c:v>
                </c:pt>
                <c:pt idx="429">
                  <c:v>50.660555555555554</c:v>
                </c:pt>
                <c:pt idx="430">
                  <c:v>290.00166666666667</c:v>
                </c:pt>
                <c:pt idx="431">
                  <c:v>396.73361111111103</c:v>
                </c:pt>
                <c:pt idx="432">
                  <c:v>428.38416666666666</c:v>
                </c:pt>
                <c:pt idx="433">
                  <c:v>327.92333333333335</c:v>
                </c:pt>
                <c:pt idx="434">
                  <c:v>260.21249999999998</c:v>
                </c:pt>
                <c:pt idx="435">
                  <c:v>367.05194444444442</c:v>
                </c:pt>
                <c:pt idx="436">
                  <c:v>567.7497222222222</c:v>
                </c:pt>
                <c:pt idx="437">
                  <c:v>246.48944444444447</c:v>
                </c:pt>
                <c:pt idx="438">
                  <c:v>119.20027777777776</c:v>
                </c:pt>
                <c:pt idx="439">
                  <c:v>344.75833333333333</c:v>
                </c:pt>
                <c:pt idx="440">
                  <c:v>442.9086111111111</c:v>
                </c:pt>
                <c:pt idx="441">
                  <c:v>262.92222222222222</c:v>
                </c:pt>
                <c:pt idx="442">
                  <c:v>533.12611111111107</c:v>
                </c:pt>
                <c:pt idx="443">
                  <c:v>417.00666666666666</c:v>
                </c:pt>
                <c:pt idx="444">
                  <c:v>188.58611111111111</c:v>
                </c:pt>
                <c:pt idx="445">
                  <c:v>336.25166666666667</c:v>
                </c:pt>
                <c:pt idx="446">
                  <c:v>314.41555555555556</c:v>
                </c:pt>
                <c:pt idx="447">
                  <c:v>389.10916666666662</c:v>
                </c:pt>
                <c:pt idx="448">
                  <c:v>426.50833333333333</c:v>
                </c:pt>
                <c:pt idx="449">
                  <c:v>378.2811111111111</c:v>
                </c:pt>
                <c:pt idx="450">
                  <c:v>278.16944444444442</c:v>
                </c:pt>
                <c:pt idx="451">
                  <c:v>404.6966666666666</c:v>
                </c:pt>
                <c:pt idx="452">
                  <c:v>328.68944444444446</c:v>
                </c:pt>
                <c:pt idx="453">
                  <c:v>422.68916666666667</c:v>
                </c:pt>
                <c:pt idx="454">
                  <c:v>403.34</c:v>
                </c:pt>
                <c:pt idx="455">
                  <c:v>438.57305555555558</c:v>
                </c:pt>
                <c:pt idx="456">
                  <c:v>291.34222222222223</c:v>
                </c:pt>
                <c:pt idx="457">
                  <c:v>519.90277777777783</c:v>
                </c:pt>
                <c:pt idx="458">
                  <c:v>388.74111111111119</c:v>
                </c:pt>
                <c:pt idx="459">
                  <c:v>366.08166666666665</c:v>
                </c:pt>
                <c:pt idx="460">
                  <c:v>425.0911111111111</c:v>
                </c:pt>
                <c:pt idx="461">
                  <c:v>358.21194444444444</c:v>
                </c:pt>
                <c:pt idx="462">
                  <c:v>313.68638888888887</c:v>
                </c:pt>
                <c:pt idx="463">
                  <c:v>345.56666666666666</c:v>
                </c:pt>
                <c:pt idx="464">
                  <c:v>294.87333333333333</c:v>
                </c:pt>
                <c:pt idx="465">
                  <c:v>436.10944444444442</c:v>
                </c:pt>
                <c:pt idx="466">
                  <c:v>490.21805555555557</c:v>
                </c:pt>
                <c:pt idx="467">
                  <c:v>261.83277777777778</c:v>
                </c:pt>
                <c:pt idx="468">
                  <c:v>431.04500000000002</c:v>
                </c:pt>
                <c:pt idx="469">
                  <c:v>308.88249999999999</c:v>
                </c:pt>
                <c:pt idx="470">
                  <c:v>255.74833333333333</c:v>
                </c:pt>
                <c:pt idx="471">
                  <c:v>434.20111111111112</c:v>
                </c:pt>
                <c:pt idx="472">
                  <c:v>352.26916666666665</c:v>
                </c:pt>
                <c:pt idx="473">
                  <c:v>253.97055555555556</c:v>
                </c:pt>
                <c:pt idx="474">
                  <c:v>248.8458333333333</c:v>
                </c:pt>
                <c:pt idx="475">
                  <c:v>344.48944444444442</c:v>
                </c:pt>
                <c:pt idx="476">
                  <c:v>390.91527777777776</c:v>
                </c:pt>
                <c:pt idx="477">
                  <c:v>303.64388888888891</c:v>
                </c:pt>
                <c:pt idx="478">
                  <c:v>359.82638888888891</c:v>
                </c:pt>
                <c:pt idx="479">
                  <c:v>321.05888888888887</c:v>
                </c:pt>
                <c:pt idx="480">
                  <c:v>276.73361111111109</c:v>
                </c:pt>
                <c:pt idx="481">
                  <c:v>270.8702777777778</c:v>
                </c:pt>
                <c:pt idx="482">
                  <c:v>81.81583333333333</c:v>
                </c:pt>
                <c:pt idx="483">
                  <c:v>324.26333333333332</c:v>
                </c:pt>
                <c:pt idx="484">
                  <c:v>449.10083333333336</c:v>
                </c:pt>
                <c:pt idx="485">
                  <c:v>419.60166666666669</c:v>
                </c:pt>
                <c:pt idx="486">
                  <c:v>370.14277777777778</c:v>
                </c:pt>
                <c:pt idx="487">
                  <c:v>331.81694444444446</c:v>
                </c:pt>
                <c:pt idx="488">
                  <c:v>579.83444444444444</c:v>
                </c:pt>
                <c:pt idx="489">
                  <c:v>412.99333333333334</c:v>
                </c:pt>
                <c:pt idx="490">
                  <c:v>140.11027777777778</c:v>
                </c:pt>
                <c:pt idx="491">
                  <c:v>232.56611111111113</c:v>
                </c:pt>
                <c:pt idx="492">
                  <c:v>505.74333333333334</c:v>
                </c:pt>
                <c:pt idx="493">
                  <c:v>256.34249999999997</c:v>
                </c:pt>
                <c:pt idx="494">
                  <c:v>402.88083333333338</c:v>
                </c:pt>
                <c:pt idx="495">
                  <c:v>303.65194444444444</c:v>
                </c:pt>
                <c:pt idx="496">
                  <c:v>313.39333333333332</c:v>
                </c:pt>
                <c:pt idx="497">
                  <c:v>318.57666666666665</c:v>
                </c:pt>
                <c:pt idx="498">
                  <c:v>376.39333333333332</c:v>
                </c:pt>
                <c:pt idx="499">
                  <c:v>438.7163888888889</c:v>
                </c:pt>
                <c:pt idx="500">
                  <c:v>460.17833333333334</c:v>
                </c:pt>
                <c:pt idx="501">
                  <c:v>439.91888888888889</c:v>
                </c:pt>
                <c:pt idx="502">
                  <c:v>357.82611111111112</c:v>
                </c:pt>
                <c:pt idx="503">
                  <c:v>406.56166666666661</c:v>
                </c:pt>
                <c:pt idx="504">
                  <c:v>577.96277777777777</c:v>
                </c:pt>
                <c:pt idx="505">
                  <c:v>278.73916666666668</c:v>
                </c:pt>
                <c:pt idx="506">
                  <c:v>165.17500000000001</c:v>
                </c:pt>
                <c:pt idx="507">
                  <c:v>286.86638888888888</c:v>
                </c:pt>
                <c:pt idx="508">
                  <c:v>442.46305555555557</c:v>
                </c:pt>
                <c:pt idx="509">
                  <c:v>378.80305555555555</c:v>
                </c:pt>
                <c:pt idx="510">
                  <c:v>315.83083333333332</c:v>
                </c:pt>
                <c:pt idx="511">
                  <c:v>302.13</c:v>
                </c:pt>
                <c:pt idx="512">
                  <c:v>31.339166666666664</c:v>
                </c:pt>
                <c:pt idx="513">
                  <c:v>516.59027777777783</c:v>
                </c:pt>
                <c:pt idx="514">
                  <c:v>356.84944444444443</c:v>
                </c:pt>
                <c:pt idx="515">
                  <c:v>533.3175</c:v>
                </c:pt>
                <c:pt idx="516">
                  <c:v>365.0627777777778</c:v>
                </c:pt>
                <c:pt idx="517">
                  <c:v>259.80611111111114</c:v>
                </c:pt>
                <c:pt idx="518">
                  <c:v>276.05388888888888</c:v>
                </c:pt>
                <c:pt idx="519">
                  <c:v>444.19</c:v>
                </c:pt>
                <c:pt idx="520">
                  <c:v>511.81111111111113</c:v>
                </c:pt>
                <c:pt idx="521">
                  <c:v>332.79944444444442</c:v>
                </c:pt>
                <c:pt idx="522">
                  <c:v>381.45805555555557</c:v>
                </c:pt>
                <c:pt idx="523">
                  <c:v>284.57249999999999</c:v>
                </c:pt>
                <c:pt idx="524">
                  <c:v>322.82</c:v>
                </c:pt>
                <c:pt idx="525">
                  <c:v>197.44944444444445</c:v>
                </c:pt>
                <c:pt idx="526">
                  <c:v>274.13277777777779</c:v>
                </c:pt>
                <c:pt idx="527">
                  <c:v>462.23777777777775</c:v>
                </c:pt>
                <c:pt idx="528">
                  <c:v>178.80194444444444</c:v>
                </c:pt>
                <c:pt idx="529">
                  <c:v>413.54694444444442</c:v>
                </c:pt>
                <c:pt idx="530">
                  <c:v>332.08972222222224</c:v>
                </c:pt>
                <c:pt idx="531">
                  <c:v>203.22777777777782</c:v>
                </c:pt>
                <c:pt idx="532">
                  <c:v>571.15277777777783</c:v>
                </c:pt>
                <c:pt idx="533">
                  <c:v>272.09249999999997</c:v>
                </c:pt>
                <c:pt idx="534">
                  <c:v>392.53666666666669</c:v>
                </c:pt>
                <c:pt idx="535">
                  <c:v>13.404722222222222</c:v>
                </c:pt>
                <c:pt idx="536">
                  <c:v>214.13083333333333</c:v>
                </c:pt>
                <c:pt idx="537">
                  <c:v>449.12777777777774</c:v>
                </c:pt>
                <c:pt idx="538">
                  <c:v>318.13527777777779</c:v>
                </c:pt>
                <c:pt idx="539">
                  <c:v>47.852222222222224</c:v>
                </c:pt>
                <c:pt idx="540">
                  <c:v>530.58361111111117</c:v>
                </c:pt>
                <c:pt idx="541">
                  <c:v>308.95944444444444</c:v>
                </c:pt>
                <c:pt idx="542">
                  <c:v>507.48805555555555</c:v>
                </c:pt>
                <c:pt idx="543">
                  <c:v>344.66694444444443</c:v>
                </c:pt>
                <c:pt idx="544">
                  <c:v>453.70722222222219</c:v>
                </c:pt>
                <c:pt idx="545">
                  <c:v>300.17416666666668</c:v>
                </c:pt>
                <c:pt idx="546">
                  <c:v>320.45777777777778</c:v>
                </c:pt>
                <c:pt idx="547">
                  <c:v>386.76388888888891</c:v>
                </c:pt>
                <c:pt idx="548">
                  <c:v>391.53777777777782</c:v>
                </c:pt>
                <c:pt idx="549">
                  <c:v>400.74722222222221</c:v>
                </c:pt>
                <c:pt idx="550">
                  <c:v>148.46444444444444</c:v>
                </c:pt>
                <c:pt idx="551">
                  <c:v>328.85138888888889</c:v>
                </c:pt>
                <c:pt idx="552">
                  <c:v>155.58750000000001</c:v>
                </c:pt>
                <c:pt idx="553">
                  <c:v>520.56111111111113</c:v>
                </c:pt>
                <c:pt idx="554">
                  <c:v>412.74388888888893</c:v>
                </c:pt>
                <c:pt idx="555">
                  <c:v>221.29722222222222</c:v>
                </c:pt>
                <c:pt idx="556">
                  <c:v>293.14</c:v>
                </c:pt>
                <c:pt idx="557">
                  <c:v>433.03027777777777</c:v>
                </c:pt>
                <c:pt idx="558">
                  <c:v>54.4925</c:v>
                </c:pt>
                <c:pt idx="559">
                  <c:v>187.01611111111112</c:v>
                </c:pt>
                <c:pt idx="560">
                  <c:v>321.06638888888887</c:v>
                </c:pt>
                <c:pt idx="561">
                  <c:v>242.91888888888889</c:v>
                </c:pt>
                <c:pt idx="562">
                  <c:v>253.39722222222224</c:v>
                </c:pt>
                <c:pt idx="563">
                  <c:v>202.73888888888888</c:v>
                </c:pt>
                <c:pt idx="564">
                  <c:v>360.84527777777777</c:v>
                </c:pt>
                <c:pt idx="565">
                  <c:v>273.87583333333333</c:v>
                </c:pt>
                <c:pt idx="566">
                  <c:v>496.42916666666667</c:v>
                </c:pt>
                <c:pt idx="567">
                  <c:v>212.07722222222219</c:v>
                </c:pt>
                <c:pt idx="568">
                  <c:v>402.15305555555562</c:v>
                </c:pt>
                <c:pt idx="569">
                  <c:v>175.00333333333333</c:v>
                </c:pt>
                <c:pt idx="570">
                  <c:v>382.47</c:v>
                </c:pt>
                <c:pt idx="571">
                  <c:v>350.76111111111112</c:v>
                </c:pt>
                <c:pt idx="572">
                  <c:v>489.92694444444442</c:v>
                </c:pt>
                <c:pt idx="573">
                  <c:v>473.31777777777779</c:v>
                </c:pt>
                <c:pt idx="574">
                  <c:v>439.40472222222229</c:v>
                </c:pt>
                <c:pt idx="575">
                  <c:v>409.48083333333329</c:v>
                </c:pt>
                <c:pt idx="576">
                  <c:v>195.51444444444445</c:v>
                </c:pt>
                <c:pt idx="577">
                  <c:v>353.18083333333334</c:v>
                </c:pt>
                <c:pt idx="578">
                  <c:v>397.72222222222223</c:v>
                </c:pt>
                <c:pt idx="579">
                  <c:v>293.87333333333333</c:v>
                </c:pt>
                <c:pt idx="580">
                  <c:v>443.48472222222222</c:v>
                </c:pt>
                <c:pt idx="581">
                  <c:v>383.22916666666669</c:v>
                </c:pt>
                <c:pt idx="582">
                  <c:v>438.20361111111112</c:v>
                </c:pt>
                <c:pt idx="583">
                  <c:v>447.41500000000008</c:v>
                </c:pt>
                <c:pt idx="584">
                  <c:v>180.10305555555556</c:v>
                </c:pt>
                <c:pt idx="585">
                  <c:v>121.88277777777778</c:v>
                </c:pt>
                <c:pt idx="586">
                  <c:v>471.34666666666669</c:v>
                </c:pt>
                <c:pt idx="587">
                  <c:v>200.2161111111111</c:v>
                </c:pt>
                <c:pt idx="588">
                  <c:v>491.0313888888889</c:v>
                </c:pt>
                <c:pt idx="589">
                  <c:v>298.71666666666664</c:v>
                </c:pt>
                <c:pt idx="590">
                  <c:v>401.43416666666667</c:v>
                </c:pt>
                <c:pt idx="591">
                  <c:v>586.14611111111117</c:v>
                </c:pt>
                <c:pt idx="592">
                  <c:v>187.79388888888889</c:v>
                </c:pt>
                <c:pt idx="593">
                  <c:v>330.06833333333333</c:v>
                </c:pt>
                <c:pt idx="594">
                  <c:v>299.91527777777776</c:v>
                </c:pt>
                <c:pt idx="595">
                  <c:v>274.61500000000001</c:v>
                </c:pt>
                <c:pt idx="596">
                  <c:v>301.20333333333332</c:v>
                </c:pt>
                <c:pt idx="597">
                  <c:v>554.69749999999999</c:v>
                </c:pt>
                <c:pt idx="598">
                  <c:v>230.25</c:v>
                </c:pt>
                <c:pt idx="599">
                  <c:v>437.98305555555555</c:v>
                </c:pt>
                <c:pt idx="600">
                  <c:v>242.91499999999999</c:v>
                </c:pt>
                <c:pt idx="601">
                  <c:v>112.81638888888889</c:v>
                </c:pt>
                <c:pt idx="602">
                  <c:v>204.96666666666667</c:v>
                </c:pt>
                <c:pt idx="603">
                  <c:v>528.03027777777777</c:v>
                </c:pt>
                <c:pt idx="604">
                  <c:v>388.89944444444438</c:v>
                </c:pt>
                <c:pt idx="605">
                  <c:v>379.45249999999999</c:v>
                </c:pt>
                <c:pt idx="606">
                  <c:v>471.83166666666659</c:v>
                </c:pt>
                <c:pt idx="607">
                  <c:v>322.68472222222221</c:v>
                </c:pt>
                <c:pt idx="608">
                  <c:v>244.33611111111111</c:v>
                </c:pt>
                <c:pt idx="609">
                  <c:v>293.34166666666664</c:v>
                </c:pt>
                <c:pt idx="610">
                  <c:v>361.82777777777778</c:v>
                </c:pt>
                <c:pt idx="611">
                  <c:v>216.89638888888885</c:v>
                </c:pt>
                <c:pt idx="612">
                  <c:v>414.25944444444445</c:v>
                </c:pt>
                <c:pt idx="613">
                  <c:v>293.37416666666667</c:v>
                </c:pt>
                <c:pt idx="614">
                  <c:v>203.07833333333332</c:v>
                </c:pt>
                <c:pt idx="615">
                  <c:v>313.06861111111112</c:v>
                </c:pt>
                <c:pt idx="616">
                  <c:v>312.66611111111109</c:v>
                </c:pt>
                <c:pt idx="617">
                  <c:v>326.99250000000001</c:v>
                </c:pt>
                <c:pt idx="618">
                  <c:v>292.56416666666667</c:v>
                </c:pt>
                <c:pt idx="619">
                  <c:v>374.19361111111112</c:v>
                </c:pt>
                <c:pt idx="620">
                  <c:v>274.98777777777775</c:v>
                </c:pt>
                <c:pt idx="621">
                  <c:v>240.82</c:v>
                </c:pt>
                <c:pt idx="622">
                  <c:v>381.07194444444445</c:v>
                </c:pt>
                <c:pt idx="623">
                  <c:v>340.18138888888888</c:v>
                </c:pt>
                <c:pt idx="624">
                  <c:v>446.45138888888891</c:v>
                </c:pt>
                <c:pt idx="625">
                  <c:v>281.96583333333331</c:v>
                </c:pt>
                <c:pt idx="626">
                  <c:v>406.68194444444441</c:v>
                </c:pt>
                <c:pt idx="627">
                  <c:v>421.86138888888888</c:v>
                </c:pt>
                <c:pt idx="628">
                  <c:v>332.92027777777776</c:v>
                </c:pt>
                <c:pt idx="629">
                  <c:v>385.29166666666674</c:v>
                </c:pt>
                <c:pt idx="630">
                  <c:v>257.14499999999998</c:v>
                </c:pt>
                <c:pt idx="631">
                  <c:v>480.01194444444445</c:v>
                </c:pt>
                <c:pt idx="632">
                  <c:v>345.49861111111113</c:v>
                </c:pt>
                <c:pt idx="633">
                  <c:v>369.29500000000002</c:v>
                </c:pt>
                <c:pt idx="634">
                  <c:v>379.98916666666668</c:v>
                </c:pt>
                <c:pt idx="635">
                  <c:v>353.72333333333336</c:v>
                </c:pt>
                <c:pt idx="636">
                  <c:v>488.6925</c:v>
                </c:pt>
                <c:pt idx="637">
                  <c:v>261.55916666666667</c:v>
                </c:pt>
                <c:pt idx="638">
                  <c:v>452.17666666666668</c:v>
                </c:pt>
                <c:pt idx="639">
                  <c:v>434.8555555555555</c:v>
                </c:pt>
                <c:pt idx="640">
                  <c:v>517.79805555555561</c:v>
                </c:pt>
                <c:pt idx="641">
                  <c:v>544.28194444444443</c:v>
                </c:pt>
                <c:pt idx="642">
                  <c:v>507.1247222222222</c:v>
                </c:pt>
                <c:pt idx="643">
                  <c:v>348.27777777777777</c:v>
                </c:pt>
                <c:pt idx="644">
                  <c:v>390.24416666666662</c:v>
                </c:pt>
                <c:pt idx="645">
                  <c:v>286.7811111111111</c:v>
                </c:pt>
                <c:pt idx="646">
                  <c:v>204.98722222222221</c:v>
                </c:pt>
                <c:pt idx="647">
                  <c:v>545.31416666666667</c:v>
                </c:pt>
                <c:pt idx="648">
                  <c:v>578.04527777777776</c:v>
                </c:pt>
                <c:pt idx="649">
                  <c:v>238.12388888888893</c:v>
                </c:pt>
                <c:pt idx="650">
                  <c:v>13.514722222222222</c:v>
                </c:pt>
                <c:pt idx="651">
                  <c:v>329.1561111111111</c:v>
                </c:pt>
                <c:pt idx="652">
                  <c:v>460.36861111111114</c:v>
                </c:pt>
                <c:pt idx="653">
                  <c:v>353.58277777777778</c:v>
                </c:pt>
                <c:pt idx="654">
                  <c:v>334.04555555555555</c:v>
                </c:pt>
                <c:pt idx="655">
                  <c:v>341.70944444444444</c:v>
                </c:pt>
                <c:pt idx="656">
                  <c:v>347.40527777777777</c:v>
                </c:pt>
                <c:pt idx="657">
                  <c:v>376.3797222222222</c:v>
                </c:pt>
                <c:pt idx="658">
                  <c:v>310.43194444444447</c:v>
                </c:pt>
                <c:pt idx="659">
                  <c:v>365.03694444444443</c:v>
                </c:pt>
                <c:pt idx="660">
                  <c:v>275.3822222222222</c:v>
                </c:pt>
                <c:pt idx="661">
                  <c:v>40.901388888888889</c:v>
                </c:pt>
                <c:pt idx="662">
                  <c:v>318.78333333333336</c:v>
                </c:pt>
                <c:pt idx="663">
                  <c:v>408.3175</c:v>
                </c:pt>
                <c:pt idx="664">
                  <c:v>350.46416666666664</c:v>
                </c:pt>
                <c:pt idx="665">
                  <c:v>251.16194444444449</c:v>
                </c:pt>
                <c:pt idx="666">
                  <c:v>331.17833333333334</c:v>
                </c:pt>
                <c:pt idx="667">
                  <c:v>314.66472222222222</c:v>
                </c:pt>
                <c:pt idx="668">
                  <c:v>92.963055555555556</c:v>
                </c:pt>
                <c:pt idx="669">
                  <c:v>526.75222222222226</c:v>
                </c:pt>
                <c:pt idx="670">
                  <c:v>222.97000000000003</c:v>
                </c:pt>
                <c:pt idx="671">
                  <c:v>61.885000000000005</c:v>
                </c:pt>
                <c:pt idx="672">
                  <c:v>276.04000000000002</c:v>
                </c:pt>
                <c:pt idx="673">
                  <c:v>520.85527777777781</c:v>
                </c:pt>
                <c:pt idx="674">
                  <c:v>545.19388888888886</c:v>
                </c:pt>
                <c:pt idx="675">
                  <c:v>296.61583333333334</c:v>
                </c:pt>
                <c:pt idx="676">
                  <c:v>599.05833333333328</c:v>
                </c:pt>
                <c:pt idx="677">
                  <c:v>348.80611111111114</c:v>
                </c:pt>
                <c:pt idx="678">
                  <c:v>144.03805555555556</c:v>
                </c:pt>
                <c:pt idx="679">
                  <c:v>392.53250000000003</c:v>
                </c:pt>
                <c:pt idx="680">
                  <c:v>494.59027777777777</c:v>
                </c:pt>
                <c:pt idx="681">
                  <c:v>510.44055555555553</c:v>
                </c:pt>
                <c:pt idx="682">
                  <c:v>350.96444444444444</c:v>
                </c:pt>
                <c:pt idx="683">
                  <c:v>421.54611111111109</c:v>
                </c:pt>
                <c:pt idx="684">
                  <c:v>312.02361111111111</c:v>
                </c:pt>
                <c:pt idx="685">
                  <c:v>560.48527777777781</c:v>
                </c:pt>
                <c:pt idx="686">
                  <c:v>255.62916666666666</c:v>
                </c:pt>
                <c:pt idx="687">
                  <c:v>301.36305555555555</c:v>
                </c:pt>
                <c:pt idx="688">
                  <c:v>454.58888888888885</c:v>
                </c:pt>
                <c:pt idx="689">
                  <c:v>167.1</c:v>
                </c:pt>
                <c:pt idx="690">
                  <c:v>275.09166666666664</c:v>
                </c:pt>
                <c:pt idx="691">
                  <c:v>242.73916666666668</c:v>
                </c:pt>
                <c:pt idx="692">
                  <c:v>294.50972222222219</c:v>
                </c:pt>
                <c:pt idx="693">
                  <c:v>288.38333333333333</c:v>
                </c:pt>
                <c:pt idx="694">
                  <c:v>458.21416666666664</c:v>
                </c:pt>
                <c:pt idx="695">
                  <c:v>528.64777777777783</c:v>
                </c:pt>
                <c:pt idx="696">
                  <c:v>316.57361111111112</c:v>
                </c:pt>
                <c:pt idx="697">
                  <c:v>347.23055555555555</c:v>
                </c:pt>
                <c:pt idx="698">
                  <c:v>339.06055555555554</c:v>
                </c:pt>
                <c:pt idx="699">
                  <c:v>293.68388888888887</c:v>
                </c:pt>
                <c:pt idx="700">
                  <c:v>542.1491666666667</c:v>
                </c:pt>
                <c:pt idx="701">
                  <c:v>400.13</c:v>
                </c:pt>
                <c:pt idx="702">
                  <c:v>124.74416666666667</c:v>
                </c:pt>
                <c:pt idx="703">
                  <c:v>337.24361111111114</c:v>
                </c:pt>
                <c:pt idx="704">
                  <c:v>433.7591666666666</c:v>
                </c:pt>
                <c:pt idx="705">
                  <c:v>374.02416666666664</c:v>
                </c:pt>
                <c:pt idx="706">
                  <c:v>300.28583333333336</c:v>
                </c:pt>
                <c:pt idx="707">
                  <c:v>436.06555555555553</c:v>
                </c:pt>
                <c:pt idx="708">
                  <c:v>295.65055555555557</c:v>
                </c:pt>
                <c:pt idx="709">
                  <c:v>393.96972222222223</c:v>
                </c:pt>
                <c:pt idx="710">
                  <c:v>182.96166666666667</c:v>
                </c:pt>
                <c:pt idx="711">
                  <c:v>331.03888888888889</c:v>
                </c:pt>
                <c:pt idx="712">
                  <c:v>339.10138888888889</c:v>
                </c:pt>
                <c:pt idx="713">
                  <c:v>196.44583333333333</c:v>
                </c:pt>
                <c:pt idx="714">
                  <c:v>237.87222222222223</c:v>
                </c:pt>
                <c:pt idx="715">
                  <c:v>235.98222222222222</c:v>
                </c:pt>
                <c:pt idx="716">
                  <c:v>378.4375</c:v>
                </c:pt>
                <c:pt idx="717">
                  <c:v>301.40027777777777</c:v>
                </c:pt>
                <c:pt idx="718">
                  <c:v>317.97583333333336</c:v>
                </c:pt>
                <c:pt idx="719">
                  <c:v>415.38194444444446</c:v>
                </c:pt>
                <c:pt idx="720">
                  <c:v>469.02277777777772</c:v>
                </c:pt>
                <c:pt idx="721">
                  <c:v>489.70999999999992</c:v>
                </c:pt>
                <c:pt idx="722">
                  <c:v>366.02527777777777</c:v>
                </c:pt>
                <c:pt idx="723">
                  <c:v>389.74388888888882</c:v>
                </c:pt>
                <c:pt idx="724">
                  <c:v>483.72638888888889</c:v>
                </c:pt>
                <c:pt idx="725">
                  <c:v>267.94499999999999</c:v>
                </c:pt>
                <c:pt idx="726">
                  <c:v>408.20972222222224</c:v>
                </c:pt>
                <c:pt idx="727">
                  <c:v>347.90694444444443</c:v>
                </c:pt>
                <c:pt idx="728">
                  <c:v>343.21499999999997</c:v>
                </c:pt>
                <c:pt idx="729">
                  <c:v>334.12666666666667</c:v>
                </c:pt>
                <c:pt idx="730">
                  <c:v>301.995</c:v>
                </c:pt>
                <c:pt idx="731">
                  <c:v>607.28194444444443</c:v>
                </c:pt>
                <c:pt idx="732">
                  <c:v>296.79500000000002</c:v>
                </c:pt>
                <c:pt idx="733">
                  <c:v>50.842222222222219</c:v>
                </c:pt>
                <c:pt idx="734">
                  <c:v>258.30583333333334</c:v>
                </c:pt>
                <c:pt idx="735">
                  <c:v>550.35638888888889</c:v>
                </c:pt>
                <c:pt idx="736">
                  <c:v>345.35333333333335</c:v>
                </c:pt>
                <c:pt idx="737">
                  <c:v>162.76277777777779</c:v>
                </c:pt>
                <c:pt idx="738">
                  <c:v>465.05583333333334</c:v>
                </c:pt>
                <c:pt idx="739">
                  <c:v>174.96805555555557</c:v>
                </c:pt>
                <c:pt idx="740">
                  <c:v>145.51499999999999</c:v>
                </c:pt>
                <c:pt idx="741">
                  <c:v>44.840277777777779</c:v>
                </c:pt>
                <c:pt idx="742">
                  <c:v>305.94694444444445</c:v>
                </c:pt>
                <c:pt idx="743">
                  <c:v>461.66194444444443</c:v>
                </c:pt>
                <c:pt idx="744">
                  <c:v>355.27472222222224</c:v>
                </c:pt>
                <c:pt idx="745">
                  <c:v>264.26111111111112</c:v>
                </c:pt>
                <c:pt idx="746">
                  <c:v>486.95722222222224</c:v>
                </c:pt>
                <c:pt idx="747">
                  <c:v>232.40027777777777</c:v>
                </c:pt>
                <c:pt idx="748">
                  <c:v>369.32027777777779</c:v>
                </c:pt>
                <c:pt idx="749">
                  <c:v>301.55611111111114</c:v>
                </c:pt>
                <c:pt idx="750">
                  <c:v>35.520833333333336</c:v>
                </c:pt>
                <c:pt idx="751">
                  <c:v>227.74638888888887</c:v>
                </c:pt>
                <c:pt idx="752">
                  <c:v>278.92916666666667</c:v>
                </c:pt>
                <c:pt idx="753">
                  <c:v>429.14777777777778</c:v>
                </c:pt>
                <c:pt idx="754">
                  <c:v>352.5627777777778</c:v>
                </c:pt>
                <c:pt idx="755">
                  <c:v>408.51416666666665</c:v>
                </c:pt>
                <c:pt idx="756">
                  <c:v>179.38</c:v>
                </c:pt>
                <c:pt idx="757">
                  <c:v>331.04777777777775</c:v>
                </c:pt>
                <c:pt idx="758">
                  <c:v>302.66138888888889</c:v>
                </c:pt>
                <c:pt idx="759">
                  <c:v>327.24944444444446</c:v>
                </c:pt>
                <c:pt idx="760">
                  <c:v>158.04833333333335</c:v>
                </c:pt>
                <c:pt idx="761">
                  <c:v>279.48805555555555</c:v>
                </c:pt>
                <c:pt idx="762">
                  <c:v>367.33499999999998</c:v>
                </c:pt>
                <c:pt idx="763">
                  <c:v>105.29833333333333</c:v>
                </c:pt>
                <c:pt idx="764">
                  <c:v>253.69611111111112</c:v>
                </c:pt>
                <c:pt idx="765">
                  <c:v>298.95222222222225</c:v>
                </c:pt>
                <c:pt idx="766">
                  <c:v>290.93194444444447</c:v>
                </c:pt>
                <c:pt idx="767">
                  <c:v>110.33249999999998</c:v>
                </c:pt>
                <c:pt idx="768">
                  <c:v>295.76388888888891</c:v>
                </c:pt>
                <c:pt idx="769">
                  <c:v>380.42555555555555</c:v>
                </c:pt>
                <c:pt idx="770">
                  <c:v>315.40833333333336</c:v>
                </c:pt>
                <c:pt idx="771">
                  <c:v>587.39250000000004</c:v>
                </c:pt>
                <c:pt idx="772">
                  <c:v>76.301388888888894</c:v>
                </c:pt>
                <c:pt idx="773">
                  <c:v>385.46444444444444</c:v>
                </c:pt>
                <c:pt idx="774">
                  <c:v>21.863888888888887</c:v>
                </c:pt>
                <c:pt idx="775">
                  <c:v>229.11638888888888</c:v>
                </c:pt>
                <c:pt idx="776">
                  <c:v>365.7138888888889</c:v>
                </c:pt>
                <c:pt idx="777">
                  <c:v>282.9447222222222</c:v>
                </c:pt>
                <c:pt idx="778">
                  <c:v>380.34916666666669</c:v>
                </c:pt>
                <c:pt idx="779">
                  <c:v>358.44194444444446</c:v>
                </c:pt>
                <c:pt idx="780">
                  <c:v>386.995</c:v>
                </c:pt>
                <c:pt idx="781">
                  <c:v>305.8127777777778</c:v>
                </c:pt>
                <c:pt idx="782">
                  <c:v>465.99055555555549</c:v>
                </c:pt>
                <c:pt idx="783">
                  <c:v>515.20277777777778</c:v>
                </c:pt>
                <c:pt idx="784">
                  <c:v>362.16416666666669</c:v>
                </c:pt>
                <c:pt idx="785">
                  <c:v>404.14777777777772</c:v>
                </c:pt>
                <c:pt idx="786">
                  <c:v>387.15555555555557</c:v>
                </c:pt>
                <c:pt idx="787">
                  <c:v>454.14388888888891</c:v>
                </c:pt>
                <c:pt idx="788">
                  <c:v>254.0888888888889</c:v>
                </c:pt>
                <c:pt idx="789">
                  <c:v>353.88472222222219</c:v>
                </c:pt>
                <c:pt idx="790">
                  <c:v>316.47555555555556</c:v>
                </c:pt>
                <c:pt idx="791">
                  <c:v>438.49916666666667</c:v>
                </c:pt>
                <c:pt idx="792">
                  <c:v>359.60861111111109</c:v>
                </c:pt>
                <c:pt idx="793">
                  <c:v>423.35888888888888</c:v>
                </c:pt>
                <c:pt idx="794">
                  <c:v>295.03500000000003</c:v>
                </c:pt>
                <c:pt idx="795">
                  <c:v>544.27722222222224</c:v>
                </c:pt>
                <c:pt idx="796">
                  <c:v>278.88444444444445</c:v>
                </c:pt>
                <c:pt idx="797">
                  <c:v>272.39916666666664</c:v>
                </c:pt>
                <c:pt idx="798">
                  <c:v>477.61694444444447</c:v>
                </c:pt>
                <c:pt idx="799">
                  <c:v>300.22916666666669</c:v>
                </c:pt>
                <c:pt idx="800">
                  <c:v>459.09861111111115</c:v>
                </c:pt>
                <c:pt idx="801">
                  <c:v>265.92277777777775</c:v>
                </c:pt>
                <c:pt idx="802">
                  <c:v>249.20666666666668</c:v>
                </c:pt>
                <c:pt idx="803">
                  <c:v>503.26916666666671</c:v>
                </c:pt>
                <c:pt idx="804">
                  <c:v>383.07472222222225</c:v>
                </c:pt>
                <c:pt idx="805">
                  <c:v>318.4638888888889</c:v>
                </c:pt>
                <c:pt idx="806">
                  <c:v>352.51333333333332</c:v>
                </c:pt>
                <c:pt idx="807">
                  <c:v>154.39055555555555</c:v>
                </c:pt>
                <c:pt idx="808">
                  <c:v>303.87833333333333</c:v>
                </c:pt>
                <c:pt idx="809">
                  <c:v>320.29722222222222</c:v>
                </c:pt>
                <c:pt idx="810">
                  <c:v>308.20722222222224</c:v>
                </c:pt>
                <c:pt idx="811">
                  <c:v>266.9977777777778</c:v>
                </c:pt>
                <c:pt idx="812">
                  <c:v>475.13888888888891</c:v>
                </c:pt>
                <c:pt idx="813">
                  <c:v>286.98222222222222</c:v>
                </c:pt>
                <c:pt idx="814">
                  <c:v>444.98416666666662</c:v>
                </c:pt>
                <c:pt idx="815">
                  <c:v>108.54694444444445</c:v>
                </c:pt>
                <c:pt idx="816">
                  <c:v>59.73888888888888</c:v>
                </c:pt>
                <c:pt idx="817">
                  <c:v>233.23361111111109</c:v>
                </c:pt>
                <c:pt idx="818">
                  <c:v>292.11194444444442</c:v>
                </c:pt>
                <c:pt idx="819">
                  <c:v>308.10666666666668</c:v>
                </c:pt>
                <c:pt idx="820">
                  <c:v>277.83611111111111</c:v>
                </c:pt>
                <c:pt idx="821">
                  <c:v>142.72944444444445</c:v>
                </c:pt>
                <c:pt idx="822">
                  <c:v>504.12083333333339</c:v>
                </c:pt>
                <c:pt idx="823">
                  <c:v>317.815</c:v>
                </c:pt>
                <c:pt idx="824">
                  <c:v>284.51249999999999</c:v>
                </c:pt>
                <c:pt idx="825">
                  <c:v>244.58500000000001</c:v>
                </c:pt>
                <c:pt idx="826">
                  <c:v>220.1838888888889</c:v>
                </c:pt>
                <c:pt idx="827">
                  <c:v>260.7522222222222</c:v>
                </c:pt>
                <c:pt idx="828">
                  <c:v>364.13388888888886</c:v>
                </c:pt>
                <c:pt idx="829">
                  <c:v>323.21972222222223</c:v>
                </c:pt>
                <c:pt idx="830">
                  <c:v>522.03722222222223</c:v>
                </c:pt>
                <c:pt idx="831">
                  <c:v>294.27555555555557</c:v>
                </c:pt>
                <c:pt idx="832">
                  <c:v>470.43916666666667</c:v>
                </c:pt>
                <c:pt idx="833">
                  <c:v>412.23055555555555</c:v>
                </c:pt>
                <c:pt idx="834">
                  <c:v>339.00527777777779</c:v>
                </c:pt>
                <c:pt idx="835">
                  <c:v>296.47500000000002</c:v>
                </c:pt>
                <c:pt idx="836">
                  <c:v>326.42694444444442</c:v>
                </c:pt>
                <c:pt idx="837">
                  <c:v>174.02083333333334</c:v>
                </c:pt>
                <c:pt idx="838">
                  <c:v>326.51638888888891</c:v>
                </c:pt>
                <c:pt idx="839">
                  <c:v>329.92055555555555</c:v>
                </c:pt>
                <c:pt idx="840">
                  <c:v>380.52388888888891</c:v>
                </c:pt>
                <c:pt idx="841">
                  <c:v>440.94999999999993</c:v>
                </c:pt>
                <c:pt idx="842">
                  <c:v>184.99138888888888</c:v>
                </c:pt>
                <c:pt idx="843">
                  <c:v>11.769722222222223</c:v>
                </c:pt>
                <c:pt idx="844">
                  <c:v>264.54805555555555</c:v>
                </c:pt>
                <c:pt idx="845">
                  <c:v>448.68083333333334</c:v>
                </c:pt>
                <c:pt idx="846">
                  <c:v>407.0916666666667</c:v>
                </c:pt>
                <c:pt idx="847">
                  <c:v>264.48444444444442</c:v>
                </c:pt>
                <c:pt idx="848">
                  <c:v>164.20972222222221</c:v>
                </c:pt>
                <c:pt idx="849">
                  <c:v>356.42750000000001</c:v>
                </c:pt>
                <c:pt idx="850">
                  <c:v>368.12666666666667</c:v>
                </c:pt>
                <c:pt idx="851">
                  <c:v>451.44777777777779</c:v>
                </c:pt>
                <c:pt idx="852">
                  <c:v>294.55472222222221</c:v>
                </c:pt>
                <c:pt idx="853">
                  <c:v>300.64555555555557</c:v>
                </c:pt>
                <c:pt idx="854">
                  <c:v>397.85750000000002</c:v>
                </c:pt>
                <c:pt idx="855">
                  <c:v>169.53027777777777</c:v>
                </c:pt>
                <c:pt idx="856">
                  <c:v>421.14555555555557</c:v>
                </c:pt>
                <c:pt idx="857">
                  <c:v>322.95111111111112</c:v>
                </c:pt>
                <c:pt idx="858">
                  <c:v>386.25416666666672</c:v>
                </c:pt>
                <c:pt idx="859">
                  <c:v>430.7641666666666</c:v>
                </c:pt>
                <c:pt idx="860">
                  <c:v>422.0575</c:v>
                </c:pt>
                <c:pt idx="861">
                  <c:v>459.54916666666668</c:v>
                </c:pt>
                <c:pt idx="862">
                  <c:v>79.638055555555553</c:v>
                </c:pt>
                <c:pt idx="863">
                  <c:v>287.52277777777778</c:v>
                </c:pt>
                <c:pt idx="864">
                  <c:v>320.50694444444446</c:v>
                </c:pt>
                <c:pt idx="865">
                  <c:v>396.64305555555558</c:v>
                </c:pt>
                <c:pt idx="866">
                  <c:v>405.92611111111103</c:v>
                </c:pt>
                <c:pt idx="867">
                  <c:v>375.51805555555558</c:v>
                </c:pt>
                <c:pt idx="868">
                  <c:v>305.73472222222222</c:v>
                </c:pt>
                <c:pt idx="869">
                  <c:v>359.15166666666664</c:v>
                </c:pt>
                <c:pt idx="870">
                  <c:v>412.21722222222229</c:v>
                </c:pt>
                <c:pt idx="871">
                  <c:v>357.90583333333331</c:v>
                </c:pt>
                <c:pt idx="872">
                  <c:v>320.78555555555556</c:v>
                </c:pt>
                <c:pt idx="873">
                  <c:v>434.17472222222227</c:v>
                </c:pt>
                <c:pt idx="874">
                  <c:v>395.40249999999992</c:v>
                </c:pt>
                <c:pt idx="875">
                  <c:v>408.16277777777776</c:v>
                </c:pt>
                <c:pt idx="876">
                  <c:v>355.65444444444444</c:v>
                </c:pt>
                <c:pt idx="877">
                  <c:v>347.13</c:v>
                </c:pt>
                <c:pt idx="878">
                  <c:v>375.21777777777777</c:v>
                </c:pt>
                <c:pt idx="879">
                  <c:v>279.29055555555556</c:v>
                </c:pt>
                <c:pt idx="880">
                  <c:v>451.72888888888895</c:v>
                </c:pt>
                <c:pt idx="881">
                  <c:v>221.94499999999999</c:v>
                </c:pt>
                <c:pt idx="882">
                  <c:v>251.05944444444444</c:v>
                </c:pt>
                <c:pt idx="883">
                  <c:v>364.66138888888889</c:v>
                </c:pt>
                <c:pt idx="884">
                  <c:v>195.30361111111111</c:v>
                </c:pt>
                <c:pt idx="885">
                  <c:v>502.03750000000002</c:v>
                </c:pt>
                <c:pt idx="886">
                  <c:v>253.79222222222222</c:v>
                </c:pt>
                <c:pt idx="887">
                  <c:v>402.79694444444442</c:v>
                </c:pt>
                <c:pt idx="888">
                  <c:v>275.31111111111113</c:v>
                </c:pt>
                <c:pt idx="889">
                  <c:v>321.4325</c:v>
                </c:pt>
                <c:pt idx="890">
                  <c:v>443.52083333333331</c:v>
                </c:pt>
                <c:pt idx="891">
                  <c:v>468.88805555555564</c:v>
                </c:pt>
                <c:pt idx="892">
                  <c:v>384.37916666666672</c:v>
                </c:pt>
                <c:pt idx="893">
                  <c:v>469.67472222222216</c:v>
                </c:pt>
                <c:pt idx="894">
                  <c:v>385.11083333333329</c:v>
                </c:pt>
                <c:pt idx="895">
                  <c:v>369.4013888888889</c:v>
                </c:pt>
                <c:pt idx="896">
                  <c:v>315.59249999999997</c:v>
                </c:pt>
                <c:pt idx="897">
                  <c:v>280.39138888888891</c:v>
                </c:pt>
                <c:pt idx="898">
                  <c:v>454.92527777777775</c:v>
                </c:pt>
                <c:pt idx="899">
                  <c:v>406.07638888888891</c:v>
                </c:pt>
                <c:pt idx="900">
                  <c:v>399.17666666666673</c:v>
                </c:pt>
                <c:pt idx="901">
                  <c:v>345.01527777777778</c:v>
                </c:pt>
                <c:pt idx="902">
                  <c:v>393.82861111111117</c:v>
                </c:pt>
                <c:pt idx="903">
                  <c:v>301.87861111111113</c:v>
                </c:pt>
                <c:pt idx="904">
                  <c:v>278.77249999999998</c:v>
                </c:pt>
                <c:pt idx="905">
                  <c:v>401.15833333333342</c:v>
                </c:pt>
                <c:pt idx="906">
                  <c:v>316.94416666666666</c:v>
                </c:pt>
                <c:pt idx="907">
                  <c:v>425.47305555555556</c:v>
                </c:pt>
                <c:pt idx="908">
                  <c:v>287.3438888888889</c:v>
                </c:pt>
                <c:pt idx="909">
                  <c:v>248.17944444444447</c:v>
                </c:pt>
                <c:pt idx="910">
                  <c:v>436.88083333333327</c:v>
                </c:pt>
                <c:pt idx="911">
                  <c:v>408.78638888888895</c:v>
                </c:pt>
                <c:pt idx="912">
                  <c:v>399.22305555555556</c:v>
                </c:pt>
                <c:pt idx="913">
                  <c:v>546.73388888888894</c:v>
                </c:pt>
                <c:pt idx="914">
                  <c:v>275.85972222222222</c:v>
                </c:pt>
                <c:pt idx="915">
                  <c:v>474.65611111111116</c:v>
                </c:pt>
                <c:pt idx="916">
                  <c:v>331.70527777777778</c:v>
                </c:pt>
                <c:pt idx="917">
                  <c:v>309.97694444444443</c:v>
                </c:pt>
                <c:pt idx="918">
                  <c:v>372.9686111111111</c:v>
                </c:pt>
                <c:pt idx="919">
                  <c:v>486.93555555555554</c:v>
                </c:pt>
                <c:pt idx="920">
                  <c:v>213.57833333333332</c:v>
                </c:pt>
                <c:pt idx="921">
                  <c:v>301.96361111111111</c:v>
                </c:pt>
                <c:pt idx="922">
                  <c:v>316.42638888888888</c:v>
                </c:pt>
                <c:pt idx="923">
                  <c:v>319.38611111111112</c:v>
                </c:pt>
                <c:pt idx="924">
                  <c:v>224.23111111111109</c:v>
                </c:pt>
                <c:pt idx="925">
                  <c:v>539.27083333333337</c:v>
                </c:pt>
                <c:pt idx="926">
                  <c:v>263.36583333333334</c:v>
                </c:pt>
                <c:pt idx="927">
                  <c:v>197.04138888888889</c:v>
                </c:pt>
                <c:pt idx="928">
                  <c:v>491.50194444444446</c:v>
                </c:pt>
                <c:pt idx="929">
                  <c:v>374.65083333333331</c:v>
                </c:pt>
                <c:pt idx="930">
                  <c:v>354.58222222222224</c:v>
                </c:pt>
                <c:pt idx="931">
                  <c:v>446.74</c:v>
                </c:pt>
                <c:pt idx="932">
                  <c:v>263.05500000000001</c:v>
                </c:pt>
                <c:pt idx="933">
                  <c:v>426.84249999999997</c:v>
                </c:pt>
                <c:pt idx="934">
                  <c:v>272.04722222222222</c:v>
                </c:pt>
                <c:pt idx="935">
                  <c:v>315.57277777777779</c:v>
                </c:pt>
                <c:pt idx="936">
                  <c:v>347.24638888888887</c:v>
                </c:pt>
                <c:pt idx="937">
                  <c:v>182.83027777777778</c:v>
                </c:pt>
                <c:pt idx="938">
                  <c:v>316.09694444444443</c:v>
                </c:pt>
                <c:pt idx="939">
                  <c:v>372.05472222222221</c:v>
                </c:pt>
                <c:pt idx="940">
                  <c:v>370.05250000000001</c:v>
                </c:pt>
                <c:pt idx="941">
                  <c:v>327.5961111111111</c:v>
                </c:pt>
                <c:pt idx="942">
                  <c:v>495.95444444444445</c:v>
                </c:pt>
                <c:pt idx="943">
                  <c:v>304.34166666666664</c:v>
                </c:pt>
                <c:pt idx="944">
                  <c:v>396.67083333333335</c:v>
                </c:pt>
                <c:pt idx="945">
                  <c:v>332.14805555555557</c:v>
                </c:pt>
                <c:pt idx="946">
                  <c:v>162.17777777777778</c:v>
                </c:pt>
                <c:pt idx="947">
                  <c:v>337.58722222222224</c:v>
                </c:pt>
                <c:pt idx="948">
                  <c:v>312.18638888888887</c:v>
                </c:pt>
                <c:pt idx="949">
                  <c:v>413.27166666666665</c:v>
                </c:pt>
                <c:pt idx="950">
                  <c:v>222.31472222222223</c:v>
                </c:pt>
                <c:pt idx="951">
                  <c:v>329.86111111111109</c:v>
                </c:pt>
                <c:pt idx="952">
                  <c:v>327.38027777777779</c:v>
                </c:pt>
                <c:pt idx="953">
                  <c:v>249.33111111111111</c:v>
                </c:pt>
                <c:pt idx="954">
                  <c:v>433.20916666666665</c:v>
                </c:pt>
                <c:pt idx="955">
                  <c:v>371.26861111111111</c:v>
                </c:pt>
                <c:pt idx="956">
                  <c:v>362.70777777777778</c:v>
                </c:pt>
                <c:pt idx="957">
                  <c:v>350.20833333333331</c:v>
                </c:pt>
                <c:pt idx="958">
                  <c:v>570.68194444444441</c:v>
                </c:pt>
                <c:pt idx="959">
                  <c:v>461.81805555555559</c:v>
                </c:pt>
                <c:pt idx="960">
                  <c:v>407.24888888888887</c:v>
                </c:pt>
                <c:pt idx="961">
                  <c:v>271.66944444444442</c:v>
                </c:pt>
                <c:pt idx="962">
                  <c:v>436.96166666666659</c:v>
                </c:pt>
                <c:pt idx="963">
                  <c:v>301.09916666666669</c:v>
                </c:pt>
                <c:pt idx="964">
                  <c:v>369.54194444444443</c:v>
                </c:pt>
                <c:pt idx="965">
                  <c:v>267.63111111111112</c:v>
                </c:pt>
                <c:pt idx="966">
                  <c:v>29.66138888888889</c:v>
                </c:pt>
                <c:pt idx="967">
                  <c:v>343.68444444444447</c:v>
                </c:pt>
                <c:pt idx="968">
                  <c:v>377.08055555555558</c:v>
                </c:pt>
                <c:pt idx="969">
                  <c:v>278.67250000000001</c:v>
                </c:pt>
                <c:pt idx="970">
                  <c:v>459.7455555555556</c:v>
                </c:pt>
                <c:pt idx="971">
                  <c:v>284.12083333333334</c:v>
                </c:pt>
                <c:pt idx="972">
                  <c:v>317.45638888888891</c:v>
                </c:pt>
                <c:pt idx="973">
                  <c:v>381.08166666666665</c:v>
                </c:pt>
                <c:pt idx="974">
                  <c:v>376.48666666666668</c:v>
                </c:pt>
                <c:pt idx="975">
                  <c:v>420.98555555555549</c:v>
                </c:pt>
                <c:pt idx="976">
                  <c:v>411.58361111111111</c:v>
                </c:pt>
                <c:pt idx="977">
                  <c:v>288.815</c:v>
                </c:pt>
                <c:pt idx="978">
                  <c:v>420.73777777777775</c:v>
                </c:pt>
                <c:pt idx="979">
                  <c:v>184.75277777777777</c:v>
                </c:pt>
                <c:pt idx="980">
                  <c:v>380.51527777777778</c:v>
                </c:pt>
                <c:pt idx="981">
                  <c:v>262.47472222222223</c:v>
                </c:pt>
                <c:pt idx="982">
                  <c:v>399.3508333333333</c:v>
                </c:pt>
                <c:pt idx="983">
                  <c:v>497.20666666666665</c:v>
                </c:pt>
                <c:pt idx="984">
                  <c:v>282.25694444444446</c:v>
                </c:pt>
                <c:pt idx="985">
                  <c:v>269.17111111111109</c:v>
                </c:pt>
                <c:pt idx="986">
                  <c:v>331.42444444444442</c:v>
                </c:pt>
                <c:pt idx="987">
                  <c:v>369.70055555555558</c:v>
                </c:pt>
                <c:pt idx="988">
                  <c:v>274.27277777777778</c:v>
                </c:pt>
                <c:pt idx="989">
                  <c:v>281.1202777777778</c:v>
                </c:pt>
                <c:pt idx="990">
                  <c:v>325.04333333333335</c:v>
                </c:pt>
                <c:pt idx="991">
                  <c:v>238.46527777777777</c:v>
                </c:pt>
                <c:pt idx="992">
                  <c:v>352.14555555555557</c:v>
                </c:pt>
                <c:pt idx="993">
                  <c:v>180.99027777777778</c:v>
                </c:pt>
                <c:pt idx="994">
                  <c:v>252.00361111111107</c:v>
                </c:pt>
                <c:pt idx="995">
                  <c:v>326.9425</c:v>
                </c:pt>
                <c:pt idx="996">
                  <c:v>380.13638888888892</c:v>
                </c:pt>
                <c:pt idx="997">
                  <c:v>509.86861111111114</c:v>
                </c:pt>
                <c:pt idx="998">
                  <c:v>545.28750000000002</c:v>
                </c:pt>
                <c:pt idx="999">
                  <c:v>372.30166666666668</c:v>
                </c:pt>
                <c:pt idx="1000">
                  <c:v>251.50472222222226</c:v>
                </c:pt>
                <c:pt idx="1001">
                  <c:v>317.68305555555554</c:v>
                </c:pt>
                <c:pt idx="1002">
                  <c:v>388.1538888888889</c:v>
                </c:pt>
                <c:pt idx="1003">
                  <c:v>450.83555555555557</c:v>
                </c:pt>
                <c:pt idx="1004">
                  <c:v>279.37805555555553</c:v>
                </c:pt>
                <c:pt idx="1005">
                  <c:v>407.20833333333337</c:v>
                </c:pt>
                <c:pt idx="1006">
                  <c:v>304.89083333333332</c:v>
                </c:pt>
                <c:pt idx="1007">
                  <c:v>235.84555555555556</c:v>
                </c:pt>
                <c:pt idx="1008">
                  <c:v>316.67500000000001</c:v>
                </c:pt>
                <c:pt idx="1009">
                  <c:v>322.26666666666665</c:v>
                </c:pt>
                <c:pt idx="1010">
                  <c:v>433.30416666666667</c:v>
                </c:pt>
                <c:pt idx="1011">
                  <c:v>444.39</c:v>
                </c:pt>
                <c:pt idx="1012">
                  <c:v>375.12666666666667</c:v>
                </c:pt>
                <c:pt idx="1013">
                  <c:v>32.779722222222219</c:v>
                </c:pt>
                <c:pt idx="1014">
                  <c:v>468.36694444444447</c:v>
                </c:pt>
                <c:pt idx="1015">
                  <c:v>358.63027777777779</c:v>
                </c:pt>
                <c:pt idx="1016">
                  <c:v>312.60694444444442</c:v>
                </c:pt>
                <c:pt idx="1017">
                  <c:v>333.72888888888889</c:v>
                </c:pt>
                <c:pt idx="1018">
                  <c:v>367.94972222222225</c:v>
                </c:pt>
                <c:pt idx="1019">
                  <c:v>245.57333333333332</c:v>
                </c:pt>
                <c:pt idx="1020">
                  <c:v>294.94416666666666</c:v>
                </c:pt>
                <c:pt idx="1021">
                  <c:v>456.04527777777776</c:v>
                </c:pt>
                <c:pt idx="1022">
                  <c:v>302.63944444444445</c:v>
                </c:pt>
                <c:pt idx="1023">
                  <c:v>391.02277777777772</c:v>
                </c:pt>
                <c:pt idx="1024">
                  <c:v>313.38861111111112</c:v>
                </c:pt>
                <c:pt idx="1025">
                  <c:v>365.34333333333331</c:v>
                </c:pt>
                <c:pt idx="1026">
                  <c:v>351.04694444444442</c:v>
                </c:pt>
                <c:pt idx="1027">
                  <c:v>336.875</c:v>
                </c:pt>
                <c:pt idx="1028">
                  <c:v>209.36833333333334</c:v>
                </c:pt>
                <c:pt idx="1029">
                  <c:v>211.73861111111114</c:v>
                </c:pt>
                <c:pt idx="1030">
                  <c:v>297.95305555555558</c:v>
                </c:pt>
                <c:pt idx="1031">
                  <c:v>210.99305555555554</c:v>
                </c:pt>
                <c:pt idx="1032">
                  <c:v>248.89777777777778</c:v>
                </c:pt>
                <c:pt idx="1033">
                  <c:v>394.60166666666669</c:v>
                </c:pt>
                <c:pt idx="1034">
                  <c:v>304.72777777777776</c:v>
                </c:pt>
                <c:pt idx="1035">
                  <c:v>429.32249999999999</c:v>
                </c:pt>
                <c:pt idx="1036">
                  <c:v>265.48250000000002</c:v>
                </c:pt>
                <c:pt idx="1037">
                  <c:v>417.64388888888891</c:v>
                </c:pt>
                <c:pt idx="1038">
                  <c:v>312.51944444444445</c:v>
                </c:pt>
                <c:pt idx="1039">
                  <c:v>246.62805555555553</c:v>
                </c:pt>
                <c:pt idx="1040">
                  <c:v>166.57861111111112</c:v>
                </c:pt>
                <c:pt idx="1041">
                  <c:v>376.61500000000001</c:v>
                </c:pt>
                <c:pt idx="1042">
                  <c:v>359.48694444444442</c:v>
                </c:pt>
                <c:pt idx="1043">
                  <c:v>267.0888888888889</c:v>
                </c:pt>
                <c:pt idx="1044">
                  <c:v>376.33499999999998</c:v>
                </c:pt>
                <c:pt idx="1045">
                  <c:v>277.45888888888891</c:v>
                </c:pt>
                <c:pt idx="1046">
                  <c:v>409.52944444444438</c:v>
                </c:pt>
                <c:pt idx="1047">
                  <c:v>119.86527777777778</c:v>
                </c:pt>
                <c:pt idx="1048">
                  <c:v>294.57638888888891</c:v>
                </c:pt>
                <c:pt idx="1049">
                  <c:v>284.55166666666668</c:v>
                </c:pt>
                <c:pt idx="1050">
                  <c:v>472.04944444444442</c:v>
                </c:pt>
                <c:pt idx="1051">
                  <c:v>371.10638888888889</c:v>
                </c:pt>
                <c:pt idx="1052">
                  <c:v>371.10222222222222</c:v>
                </c:pt>
                <c:pt idx="1053">
                  <c:v>473.66138888888895</c:v>
                </c:pt>
                <c:pt idx="1054">
                  <c:v>354.49944444444446</c:v>
                </c:pt>
                <c:pt idx="1055">
                  <c:v>410.14722222222224</c:v>
                </c:pt>
                <c:pt idx="1056">
                  <c:v>344.38499999999999</c:v>
                </c:pt>
                <c:pt idx="1057">
                  <c:v>374.2236111111111</c:v>
                </c:pt>
                <c:pt idx="1058">
                  <c:v>334.20111111111112</c:v>
                </c:pt>
                <c:pt idx="1059">
                  <c:v>322.00861111111112</c:v>
                </c:pt>
                <c:pt idx="1060">
                  <c:v>533.20638888888891</c:v>
                </c:pt>
                <c:pt idx="1061">
                  <c:v>277.53638888888889</c:v>
                </c:pt>
                <c:pt idx="1062">
                  <c:v>360.61750000000001</c:v>
                </c:pt>
                <c:pt idx="1063">
                  <c:v>465.17888888888888</c:v>
                </c:pt>
                <c:pt idx="1064">
                  <c:v>211.84555555555556</c:v>
                </c:pt>
                <c:pt idx="1065">
                  <c:v>182.99138888888888</c:v>
                </c:pt>
                <c:pt idx="1066">
                  <c:v>408.70888888888891</c:v>
                </c:pt>
                <c:pt idx="1067">
                  <c:v>373.98083333333335</c:v>
                </c:pt>
                <c:pt idx="1068">
                  <c:v>371.73138888888889</c:v>
                </c:pt>
                <c:pt idx="1069">
                  <c:v>232.83111111111111</c:v>
                </c:pt>
                <c:pt idx="1070">
                  <c:v>354.58</c:v>
                </c:pt>
                <c:pt idx="1071">
                  <c:v>562.23027777777781</c:v>
                </c:pt>
                <c:pt idx="1072">
                  <c:v>489.83333333333331</c:v>
                </c:pt>
                <c:pt idx="1073">
                  <c:v>88.688333333333333</c:v>
                </c:pt>
                <c:pt idx="1074">
                  <c:v>391.73583333333335</c:v>
                </c:pt>
                <c:pt idx="1075">
                  <c:v>266.14249999999998</c:v>
                </c:pt>
                <c:pt idx="1076">
                  <c:v>361.09500000000003</c:v>
                </c:pt>
                <c:pt idx="1077">
                  <c:v>359.69805555555558</c:v>
                </c:pt>
                <c:pt idx="1078">
                  <c:v>502.06444444444446</c:v>
                </c:pt>
                <c:pt idx="1079">
                  <c:v>519.51388888888891</c:v>
                </c:pt>
                <c:pt idx="1080">
                  <c:v>407.58611111111111</c:v>
                </c:pt>
                <c:pt idx="1081">
                  <c:v>326.07166666666666</c:v>
                </c:pt>
                <c:pt idx="1082">
                  <c:v>327.3</c:v>
                </c:pt>
                <c:pt idx="1083">
                  <c:v>506.56194444444452</c:v>
                </c:pt>
                <c:pt idx="1084">
                  <c:v>362.71194444444444</c:v>
                </c:pt>
                <c:pt idx="1085">
                  <c:v>461.39027777777778</c:v>
                </c:pt>
                <c:pt idx="1086">
                  <c:v>319.91861111111109</c:v>
                </c:pt>
                <c:pt idx="1087">
                  <c:v>347.97555555555556</c:v>
                </c:pt>
                <c:pt idx="1088">
                  <c:v>386.98777777777775</c:v>
                </c:pt>
                <c:pt idx="1089">
                  <c:v>84.553333333333327</c:v>
                </c:pt>
                <c:pt idx="1090">
                  <c:v>388.66666666666674</c:v>
                </c:pt>
                <c:pt idx="1091">
                  <c:v>496.62194444444447</c:v>
                </c:pt>
                <c:pt idx="1092">
                  <c:v>380.51027777777779</c:v>
                </c:pt>
                <c:pt idx="1093">
                  <c:v>160.55805555555557</c:v>
                </c:pt>
                <c:pt idx="1094">
                  <c:v>294.77166666666665</c:v>
                </c:pt>
                <c:pt idx="1095">
                  <c:v>256.62666666666667</c:v>
                </c:pt>
                <c:pt idx="1096">
                  <c:v>188.69694444444445</c:v>
                </c:pt>
                <c:pt idx="1097">
                  <c:v>333.90555555555557</c:v>
                </c:pt>
                <c:pt idx="1098">
                  <c:v>476.26861111111111</c:v>
                </c:pt>
                <c:pt idx="1099">
                  <c:v>360.36333333333334</c:v>
                </c:pt>
                <c:pt idx="1100">
                  <c:v>458.26277777777784</c:v>
                </c:pt>
                <c:pt idx="1101">
                  <c:v>187.94861111111112</c:v>
                </c:pt>
                <c:pt idx="1102">
                  <c:v>360.96944444444443</c:v>
                </c:pt>
                <c:pt idx="1103">
                  <c:v>446.43027777777786</c:v>
                </c:pt>
                <c:pt idx="1104">
                  <c:v>69.151388888888889</c:v>
                </c:pt>
                <c:pt idx="1105">
                  <c:v>479.63722222222225</c:v>
                </c:pt>
                <c:pt idx="1106">
                  <c:v>194.9386111111111</c:v>
                </c:pt>
                <c:pt idx="1107">
                  <c:v>272.72666666666669</c:v>
                </c:pt>
                <c:pt idx="1108">
                  <c:v>406.33444444444444</c:v>
                </c:pt>
                <c:pt idx="1109">
                  <c:v>412.68833333333328</c:v>
                </c:pt>
                <c:pt idx="1110">
                  <c:v>190.18472222222223</c:v>
                </c:pt>
                <c:pt idx="1111">
                  <c:v>542.6536111111111</c:v>
                </c:pt>
                <c:pt idx="1112">
                  <c:v>320.05083333333334</c:v>
                </c:pt>
                <c:pt idx="1113">
                  <c:v>317.5361111111111</c:v>
                </c:pt>
                <c:pt idx="1114">
                  <c:v>597.52333333333331</c:v>
                </c:pt>
                <c:pt idx="1115">
                  <c:v>318.64861111111111</c:v>
                </c:pt>
                <c:pt idx="1116">
                  <c:v>366.98277777777776</c:v>
                </c:pt>
                <c:pt idx="1117">
                  <c:v>417.14166666666665</c:v>
                </c:pt>
                <c:pt idx="1118">
                  <c:v>398.32583333333332</c:v>
                </c:pt>
                <c:pt idx="1119">
                  <c:v>352.82555555555558</c:v>
                </c:pt>
                <c:pt idx="1120">
                  <c:v>312.94555555555553</c:v>
                </c:pt>
                <c:pt idx="1121">
                  <c:v>521.73888888888894</c:v>
                </c:pt>
                <c:pt idx="1122">
                  <c:v>277.22000000000003</c:v>
                </c:pt>
                <c:pt idx="1123">
                  <c:v>280.13361111111112</c:v>
                </c:pt>
                <c:pt idx="1124">
                  <c:v>298.83055555555558</c:v>
                </c:pt>
                <c:pt idx="1125">
                  <c:v>311.03694444444443</c:v>
                </c:pt>
                <c:pt idx="1126">
                  <c:v>323.82277777777779</c:v>
                </c:pt>
                <c:pt idx="1127">
                  <c:v>245.54166666666663</c:v>
                </c:pt>
                <c:pt idx="1128">
                  <c:v>408.64555555555557</c:v>
                </c:pt>
                <c:pt idx="1129">
                  <c:v>322.76083333333332</c:v>
                </c:pt>
                <c:pt idx="1130">
                  <c:v>362.1252777777778</c:v>
                </c:pt>
                <c:pt idx="1131">
                  <c:v>131.69416666666666</c:v>
                </c:pt>
                <c:pt idx="1132">
                  <c:v>451.70416666666665</c:v>
                </c:pt>
                <c:pt idx="1133">
                  <c:v>325.00916666666666</c:v>
                </c:pt>
                <c:pt idx="1134">
                  <c:v>378.96527777777777</c:v>
                </c:pt>
                <c:pt idx="1135">
                  <c:v>386.6491666666667</c:v>
                </c:pt>
                <c:pt idx="1136">
                  <c:v>454.03638888888884</c:v>
                </c:pt>
                <c:pt idx="1137">
                  <c:v>283.60444444444443</c:v>
                </c:pt>
                <c:pt idx="1138">
                  <c:v>281.50305555555553</c:v>
                </c:pt>
                <c:pt idx="1139">
                  <c:v>182.75861111111112</c:v>
                </c:pt>
                <c:pt idx="1140">
                  <c:v>336.29138888888889</c:v>
                </c:pt>
                <c:pt idx="1141">
                  <c:v>294.95194444444445</c:v>
                </c:pt>
                <c:pt idx="1142">
                  <c:v>281.11194444444442</c:v>
                </c:pt>
                <c:pt idx="1143">
                  <c:v>255.1825</c:v>
                </c:pt>
                <c:pt idx="1144">
                  <c:v>111.21388888888889</c:v>
                </c:pt>
                <c:pt idx="1145">
                  <c:v>204.97472222222223</c:v>
                </c:pt>
                <c:pt idx="1146">
                  <c:v>265.44499999999999</c:v>
                </c:pt>
                <c:pt idx="1147">
                  <c:v>339.00972222222219</c:v>
                </c:pt>
                <c:pt idx="1148">
                  <c:v>453.42638888888894</c:v>
                </c:pt>
                <c:pt idx="1149">
                  <c:v>299.4397222222222</c:v>
                </c:pt>
                <c:pt idx="1150">
                  <c:v>261.68833333333333</c:v>
                </c:pt>
                <c:pt idx="1151">
                  <c:v>337.49388888888888</c:v>
                </c:pt>
                <c:pt idx="1152">
                  <c:v>244.06555555555559</c:v>
                </c:pt>
                <c:pt idx="1153">
                  <c:v>554.59861111111115</c:v>
                </c:pt>
                <c:pt idx="1154">
                  <c:v>393.74416666666673</c:v>
                </c:pt>
                <c:pt idx="1155">
                  <c:v>371.4975</c:v>
                </c:pt>
                <c:pt idx="1156">
                  <c:v>251.93444444444447</c:v>
                </c:pt>
                <c:pt idx="1157">
                  <c:v>347.86111111111109</c:v>
                </c:pt>
                <c:pt idx="1158">
                  <c:v>410.74666666666667</c:v>
                </c:pt>
                <c:pt idx="1159">
                  <c:v>302.7861111111111</c:v>
                </c:pt>
                <c:pt idx="1160">
                  <c:v>218.16138888888889</c:v>
                </c:pt>
                <c:pt idx="1161">
                  <c:v>315.68444444444447</c:v>
                </c:pt>
                <c:pt idx="1162">
                  <c:v>458.87611111111119</c:v>
                </c:pt>
                <c:pt idx="1163">
                  <c:v>344.84</c:v>
                </c:pt>
                <c:pt idx="1164">
                  <c:v>256.26333333333332</c:v>
                </c:pt>
                <c:pt idx="1165">
                  <c:v>507.95888888888896</c:v>
                </c:pt>
                <c:pt idx="1166">
                  <c:v>364.9952777777778</c:v>
                </c:pt>
                <c:pt idx="1167">
                  <c:v>293.2547222222222</c:v>
                </c:pt>
                <c:pt idx="1168">
                  <c:v>377.33805555555557</c:v>
                </c:pt>
                <c:pt idx="1169">
                  <c:v>308.90222222222224</c:v>
                </c:pt>
                <c:pt idx="1170">
                  <c:v>432.55</c:v>
                </c:pt>
                <c:pt idx="1171">
                  <c:v>408.02666666666664</c:v>
                </c:pt>
                <c:pt idx="1172">
                  <c:v>426.74277777777786</c:v>
                </c:pt>
                <c:pt idx="1173">
                  <c:v>309.18388888888887</c:v>
                </c:pt>
                <c:pt idx="1174">
                  <c:v>380.80722222222221</c:v>
                </c:pt>
                <c:pt idx="1175">
                  <c:v>315.41083333333336</c:v>
                </c:pt>
                <c:pt idx="1176">
                  <c:v>256.87333333333333</c:v>
                </c:pt>
                <c:pt idx="1177">
                  <c:v>191.1563888888889</c:v>
                </c:pt>
                <c:pt idx="1178">
                  <c:v>351.38888888888891</c:v>
                </c:pt>
                <c:pt idx="1179">
                  <c:v>364.37194444444447</c:v>
                </c:pt>
                <c:pt idx="1180">
                  <c:v>451.09416666666675</c:v>
                </c:pt>
                <c:pt idx="1181">
                  <c:v>380.60916666666668</c:v>
                </c:pt>
                <c:pt idx="1182">
                  <c:v>508.71027777777783</c:v>
                </c:pt>
                <c:pt idx="1183">
                  <c:v>354.8075</c:v>
                </c:pt>
                <c:pt idx="1184">
                  <c:v>326.97611111111109</c:v>
                </c:pt>
                <c:pt idx="1185">
                  <c:v>377.0625</c:v>
                </c:pt>
                <c:pt idx="1186">
                  <c:v>302.69638888888886</c:v>
                </c:pt>
                <c:pt idx="1187">
                  <c:v>390.33916666666664</c:v>
                </c:pt>
                <c:pt idx="1188">
                  <c:v>289.57777777777778</c:v>
                </c:pt>
                <c:pt idx="1189">
                  <c:v>214.60333333333335</c:v>
                </c:pt>
                <c:pt idx="1190">
                  <c:v>150.51111111111112</c:v>
                </c:pt>
                <c:pt idx="1191">
                  <c:v>411.41166666666663</c:v>
                </c:pt>
                <c:pt idx="1192">
                  <c:v>205.58500000000001</c:v>
                </c:pt>
                <c:pt idx="1193">
                  <c:v>174.55333333333334</c:v>
                </c:pt>
                <c:pt idx="1194">
                  <c:v>416.44</c:v>
                </c:pt>
                <c:pt idx="1195">
                  <c:v>281.01805555555558</c:v>
                </c:pt>
                <c:pt idx="1196">
                  <c:v>503.42444444444448</c:v>
                </c:pt>
                <c:pt idx="1197">
                  <c:v>368.20305555555558</c:v>
                </c:pt>
                <c:pt idx="1198">
                  <c:v>353.14527777777778</c:v>
                </c:pt>
                <c:pt idx="1199">
                  <c:v>311.9422222222222</c:v>
                </c:pt>
                <c:pt idx="1200">
                  <c:v>288.50305555555553</c:v>
                </c:pt>
                <c:pt idx="1201">
                  <c:v>346.54972222222221</c:v>
                </c:pt>
                <c:pt idx="1202">
                  <c:v>353.91027777777776</c:v>
                </c:pt>
                <c:pt idx="1203">
                  <c:v>209.57777777777778</c:v>
                </c:pt>
                <c:pt idx="1204">
                  <c:v>429.76722222222224</c:v>
                </c:pt>
                <c:pt idx="1205">
                  <c:v>275.54750000000001</c:v>
                </c:pt>
                <c:pt idx="1206">
                  <c:v>239.54444444444448</c:v>
                </c:pt>
                <c:pt idx="1207">
                  <c:v>541.16416666666669</c:v>
                </c:pt>
                <c:pt idx="1208">
                  <c:v>484.88249999999999</c:v>
                </c:pt>
                <c:pt idx="1209">
                  <c:v>357.35750000000002</c:v>
                </c:pt>
                <c:pt idx="1210">
                  <c:v>352.10138888888889</c:v>
                </c:pt>
                <c:pt idx="1211">
                  <c:v>196.98083333333335</c:v>
                </c:pt>
                <c:pt idx="1212">
                  <c:v>419.45</c:v>
                </c:pt>
                <c:pt idx="1213">
                  <c:v>306.99138888888888</c:v>
                </c:pt>
                <c:pt idx="1214">
                  <c:v>428.29111111111109</c:v>
                </c:pt>
                <c:pt idx="1215">
                  <c:v>323.02499999999998</c:v>
                </c:pt>
                <c:pt idx="1216">
                  <c:v>57.501944444444447</c:v>
                </c:pt>
                <c:pt idx="1217">
                  <c:v>182.04944444444445</c:v>
                </c:pt>
                <c:pt idx="1218">
                  <c:v>204.27194444444444</c:v>
                </c:pt>
                <c:pt idx="1219">
                  <c:v>251.52361111111111</c:v>
                </c:pt>
                <c:pt idx="1220">
                  <c:v>207.05250000000001</c:v>
                </c:pt>
                <c:pt idx="1221">
                  <c:v>385.67583333333334</c:v>
                </c:pt>
                <c:pt idx="1222">
                  <c:v>345.07055555555553</c:v>
                </c:pt>
                <c:pt idx="1223">
                  <c:v>70.036111111111111</c:v>
                </c:pt>
                <c:pt idx="1224">
                  <c:v>300.45138888888891</c:v>
                </c:pt>
                <c:pt idx="1225">
                  <c:v>226.82555555555558</c:v>
                </c:pt>
                <c:pt idx="1226">
                  <c:v>345.55194444444442</c:v>
                </c:pt>
                <c:pt idx="1227">
                  <c:v>196.10472222222222</c:v>
                </c:pt>
                <c:pt idx="1228">
                  <c:v>222.46527777777777</c:v>
                </c:pt>
                <c:pt idx="1229">
                  <c:v>453.21388888888896</c:v>
                </c:pt>
                <c:pt idx="1230">
                  <c:v>386.08777777777777</c:v>
                </c:pt>
                <c:pt idx="1231">
                  <c:v>366.56611111111113</c:v>
                </c:pt>
                <c:pt idx="1232">
                  <c:v>484.77805555555557</c:v>
                </c:pt>
                <c:pt idx="1233">
                  <c:v>358.91666666666669</c:v>
                </c:pt>
                <c:pt idx="1234">
                  <c:v>331.67694444444442</c:v>
                </c:pt>
                <c:pt idx="1235">
                  <c:v>350.08805555555557</c:v>
                </c:pt>
                <c:pt idx="1236">
                  <c:v>376.41555555555556</c:v>
                </c:pt>
                <c:pt idx="1237">
                  <c:v>263.11194444444442</c:v>
                </c:pt>
                <c:pt idx="1238">
                  <c:v>492.66250000000002</c:v>
                </c:pt>
                <c:pt idx="1239">
                  <c:v>317.00861111111112</c:v>
                </c:pt>
                <c:pt idx="1240">
                  <c:v>372.64138888888891</c:v>
                </c:pt>
                <c:pt idx="1241">
                  <c:v>313.38472222222219</c:v>
                </c:pt>
                <c:pt idx="1242">
                  <c:v>253.96333333333337</c:v>
                </c:pt>
                <c:pt idx="1243">
                  <c:v>502.33694444444438</c:v>
                </c:pt>
                <c:pt idx="1244">
                  <c:v>341.28277777777777</c:v>
                </c:pt>
                <c:pt idx="1245">
                  <c:v>356.92222222222222</c:v>
                </c:pt>
                <c:pt idx="1246">
                  <c:v>139.89083333333335</c:v>
                </c:pt>
                <c:pt idx="1247">
                  <c:v>514.09666666666669</c:v>
                </c:pt>
                <c:pt idx="1248">
                  <c:v>452.64555555555557</c:v>
                </c:pt>
                <c:pt idx="1249">
                  <c:v>182.51861111111111</c:v>
                </c:pt>
                <c:pt idx="1250">
                  <c:v>162.08611111111111</c:v>
                </c:pt>
                <c:pt idx="1251">
                  <c:v>426.04388888888889</c:v>
                </c:pt>
                <c:pt idx="1252">
                  <c:v>362.47805555555556</c:v>
                </c:pt>
                <c:pt idx="1253">
                  <c:v>483.99750000000006</c:v>
                </c:pt>
                <c:pt idx="1254">
                  <c:v>483.76249999999999</c:v>
                </c:pt>
                <c:pt idx="1255">
                  <c:v>282.85555555555555</c:v>
                </c:pt>
                <c:pt idx="1256">
                  <c:v>326.26444444444445</c:v>
                </c:pt>
                <c:pt idx="1257">
                  <c:v>455.52694444444444</c:v>
                </c:pt>
                <c:pt idx="1258">
                  <c:v>129.13388888888889</c:v>
                </c:pt>
                <c:pt idx="1259">
                  <c:v>307.01611111111112</c:v>
                </c:pt>
                <c:pt idx="1260">
                  <c:v>412.20277777777778</c:v>
                </c:pt>
                <c:pt idx="1261">
                  <c:v>270.59527777777777</c:v>
                </c:pt>
                <c:pt idx="1262">
                  <c:v>289.21361111111111</c:v>
                </c:pt>
                <c:pt idx="1263">
                  <c:v>339.85222222222222</c:v>
                </c:pt>
                <c:pt idx="1264">
                  <c:v>474.77805555555551</c:v>
                </c:pt>
                <c:pt idx="1265">
                  <c:v>136.28638888888889</c:v>
                </c:pt>
                <c:pt idx="1266">
                  <c:v>472.80083333333334</c:v>
                </c:pt>
                <c:pt idx="1267">
                  <c:v>355.27138888888891</c:v>
                </c:pt>
                <c:pt idx="1268">
                  <c:v>177.50916666666666</c:v>
                </c:pt>
                <c:pt idx="1269">
                  <c:v>308.81916666666666</c:v>
                </c:pt>
                <c:pt idx="1270">
                  <c:v>485.56527777777779</c:v>
                </c:pt>
                <c:pt idx="1271">
                  <c:v>322.12</c:v>
                </c:pt>
                <c:pt idx="1272">
                  <c:v>201.61416666666668</c:v>
                </c:pt>
                <c:pt idx="1273">
                  <c:v>205.95249999999999</c:v>
                </c:pt>
                <c:pt idx="1274">
                  <c:v>586.59861111111115</c:v>
                </c:pt>
                <c:pt idx="1275">
                  <c:v>517.40444444444449</c:v>
                </c:pt>
                <c:pt idx="1276">
                  <c:v>278.49583333333334</c:v>
                </c:pt>
                <c:pt idx="1277">
                  <c:v>418.55888888888887</c:v>
                </c:pt>
                <c:pt idx="1278">
                  <c:v>427.21361111111116</c:v>
                </c:pt>
                <c:pt idx="1279">
                  <c:v>419.3797222222222</c:v>
                </c:pt>
                <c:pt idx="1280">
                  <c:v>17.166666666666668</c:v>
                </c:pt>
                <c:pt idx="1281">
                  <c:v>402.79027777777776</c:v>
                </c:pt>
                <c:pt idx="1282">
                  <c:v>344.42861111111114</c:v>
                </c:pt>
                <c:pt idx="1283">
                  <c:v>339.98972222222221</c:v>
                </c:pt>
                <c:pt idx="1284">
                  <c:v>414.75638888888886</c:v>
                </c:pt>
                <c:pt idx="1285">
                  <c:v>578.02250000000004</c:v>
                </c:pt>
                <c:pt idx="1286">
                  <c:v>164.1825</c:v>
                </c:pt>
                <c:pt idx="1287">
                  <c:v>374.8702777777778</c:v>
                </c:pt>
                <c:pt idx="1288">
                  <c:v>401.06138888888887</c:v>
                </c:pt>
                <c:pt idx="1289">
                  <c:v>347.04027777777776</c:v>
                </c:pt>
                <c:pt idx="1290">
                  <c:v>403.04638888888883</c:v>
                </c:pt>
                <c:pt idx="1291">
                  <c:v>169.63749999999999</c:v>
                </c:pt>
                <c:pt idx="1292">
                  <c:v>416.35500000000002</c:v>
                </c:pt>
                <c:pt idx="1293">
                  <c:v>357.31</c:v>
                </c:pt>
                <c:pt idx="1294">
                  <c:v>240.72583333333333</c:v>
                </c:pt>
                <c:pt idx="1295">
                  <c:v>500.29777777777781</c:v>
                </c:pt>
                <c:pt idx="1296">
                  <c:v>281.96583333333331</c:v>
                </c:pt>
                <c:pt idx="1297">
                  <c:v>89.801388888888894</c:v>
                </c:pt>
                <c:pt idx="1298">
                  <c:v>404.01833333333332</c:v>
                </c:pt>
                <c:pt idx="1299">
                  <c:v>456.19</c:v>
                </c:pt>
                <c:pt idx="1300">
                  <c:v>319.52999999999997</c:v>
                </c:pt>
                <c:pt idx="1301">
                  <c:v>133.72499999999999</c:v>
                </c:pt>
                <c:pt idx="1302">
                  <c:v>240.0286111111111</c:v>
                </c:pt>
                <c:pt idx="1303">
                  <c:v>501.78527777777776</c:v>
                </c:pt>
                <c:pt idx="1304">
                  <c:v>237.47972222222222</c:v>
                </c:pt>
                <c:pt idx="1305">
                  <c:v>237.72638888888889</c:v>
                </c:pt>
                <c:pt idx="1306">
                  <c:v>544.96500000000003</c:v>
                </c:pt>
                <c:pt idx="1307">
                  <c:v>331.42638888888888</c:v>
                </c:pt>
                <c:pt idx="1308">
                  <c:v>354.67305555555555</c:v>
                </c:pt>
                <c:pt idx="1309">
                  <c:v>246.38916666666665</c:v>
                </c:pt>
                <c:pt idx="1310">
                  <c:v>285.13666666666666</c:v>
                </c:pt>
                <c:pt idx="1311">
                  <c:v>324.20249999999999</c:v>
                </c:pt>
                <c:pt idx="1312">
                  <c:v>85.438611111111115</c:v>
                </c:pt>
                <c:pt idx="1313">
                  <c:v>353.72277777777776</c:v>
                </c:pt>
                <c:pt idx="1314">
                  <c:v>197.81527777777779</c:v>
                </c:pt>
                <c:pt idx="1315">
                  <c:v>491.0911111111111</c:v>
                </c:pt>
                <c:pt idx="1316">
                  <c:v>256.4713888888889</c:v>
                </c:pt>
                <c:pt idx="1317">
                  <c:v>270.11555555555555</c:v>
                </c:pt>
                <c:pt idx="1318">
                  <c:v>355.20555555555558</c:v>
                </c:pt>
                <c:pt idx="1319">
                  <c:v>474.75694444444446</c:v>
                </c:pt>
                <c:pt idx="1320">
                  <c:v>455.04444444444448</c:v>
                </c:pt>
                <c:pt idx="1321">
                  <c:v>399.38694444444445</c:v>
                </c:pt>
                <c:pt idx="1322">
                  <c:v>193.20361111111112</c:v>
                </c:pt>
                <c:pt idx="1323">
                  <c:v>418.26444444444451</c:v>
                </c:pt>
                <c:pt idx="1324">
                  <c:v>389.51305555555558</c:v>
                </c:pt>
                <c:pt idx="1325">
                  <c:v>274.91527777777776</c:v>
                </c:pt>
                <c:pt idx="1326">
                  <c:v>496.58361111111117</c:v>
                </c:pt>
                <c:pt idx="1327">
                  <c:v>328.66805555555555</c:v>
                </c:pt>
                <c:pt idx="1328">
                  <c:v>268.46722222222223</c:v>
                </c:pt>
                <c:pt idx="1329">
                  <c:v>508.91972222222222</c:v>
                </c:pt>
                <c:pt idx="1330">
                  <c:v>277.65694444444443</c:v>
                </c:pt>
                <c:pt idx="1331">
                  <c:v>449.66416666666669</c:v>
                </c:pt>
                <c:pt idx="1332">
                  <c:v>260.95888888888891</c:v>
                </c:pt>
                <c:pt idx="1333">
                  <c:v>355.70138888888891</c:v>
                </c:pt>
                <c:pt idx="1334">
                  <c:v>379.26416666666665</c:v>
                </c:pt>
                <c:pt idx="1335">
                  <c:v>220.5963888888889</c:v>
                </c:pt>
                <c:pt idx="1336">
                  <c:v>307.30194444444442</c:v>
                </c:pt>
                <c:pt idx="1337">
                  <c:v>303.63722222222225</c:v>
                </c:pt>
                <c:pt idx="1338">
                  <c:v>282.17944444444447</c:v>
                </c:pt>
                <c:pt idx="1339">
                  <c:v>374.55472222222221</c:v>
                </c:pt>
                <c:pt idx="1340">
                  <c:v>383.88388888888886</c:v>
                </c:pt>
                <c:pt idx="1341">
                  <c:v>233.95055555555558</c:v>
                </c:pt>
                <c:pt idx="1342">
                  <c:v>351.88</c:v>
                </c:pt>
                <c:pt idx="1343">
                  <c:v>514.57694444444439</c:v>
                </c:pt>
                <c:pt idx="1344">
                  <c:v>164.7211111111111</c:v>
                </c:pt>
                <c:pt idx="1345">
                  <c:v>317.32083333333333</c:v>
                </c:pt>
                <c:pt idx="1346">
                  <c:v>336.9663888888889</c:v>
                </c:pt>
                <c:pt idx="1347">
                  <c:v>296.59305555555557</c:v>
                </c:pt>
                <c:pt idx="1348">
                  <c:v>293.74361111111114</c:v>
                </c:pt>
                <c:pt idx="1349">
                  <c:v>578.45111111111112</c:v>
                </c:pt>
                <c:pt idx="1350">
                  <c:v>312.57027777777779</c:v>
                </c:pt>
                <c:pt idx="1351">
                  <c:v>349.47055555555556</c:v>
                </c:pt>
                <c:pt idx="1352">
                  <c:v>398.44388888888886</c:v>
                </c:pt>
                <c:pt idx="1353">
                  <c:v>438.53555555555556</c:v>
                </c:pt>
                <c:pt idx="1354">
                  <c:v>222.09444444444443</c:v>
                </c:pt>
                <c:pt idx="1355">
                  <c:v>197.00722222222223</c:v>
                </c:pt>
                <c:pt idx="1356">
                  <c:v>313.65972222222223</c:v>
                </c:pt>
                <c:pt idx="1357">
                  <c:v>304.64361111111111</c:v>
                </c:pt>
                <c:pt idx="1358">
                  <c:v>462.65111111111116</c:v>
                </c:pt>
                <c:pt idx="1359">
                  <c:v>297.53250000000003</c:v>
                </c:pt>
                <c:pt idx="1360">
                  <c:v>470.54750000000001</c:v>
                </c:pt>
                <c:pt idx="1361">
                  <c:v>477.57333333333327</c:v>
                </c:pt>
                <c:pt idx="1362">
                  <c:v>257.89222222222224</c:v>
                </c:pt>
                <c:pt idx="1363">
                  <c:v>370.43805555555554</c:v>
                </c:pt>
                <c:pt idx="1364">
                  <c:v>265.90666666666669</c:v>
                </c:pt>
                <c:pt idx="1365">
                  <c:v>346.79416666666668</c:v>
                </c:pt>
                <c:pt idx="1366">
                  <c:v>180.79916666666668</c:v>
                </c:pt>
                <c:pt idx="1367">
                  <c:v>432.12861111111113</c:v>
                </c:pt>
                <c:pt idx="1368">
                  <c:v>385.36527777777781</c:v>
                </c:pt>
                <c:pt idx="1369">
                  <c:v>321.26416666666665</c:v>
                </c:pt>
                <c:pt idx="1370">
                  <c:v>286.76249999999999</c:v>
                </c:pt>
                <c:pt idx="1371">
                  <c:v>312.96694444444444</c:v>
                </c:pt>
                <c:pt idx="1372">
                  <c:v>376.54666666666668</c:v>
                </c:pt>
                <c:pt idx="1373">
                  <c:v>404.19833333333338</c:v>
                </c:pt>
                <c:pt idx="1374">
                  <c:v>432.98277777777776</c:v>
                </c:pt>
                <c:pt idx="1375">
                  <c:v>362.60638888888889</c:v>
                </c:pt>
                <c:pt idx="1376">
                  <c:v>377.8463888888889</c:v>
                </c:pt>
                <c:pt idx="1377">
                  <c:v>220.47305555555556</c:v>
                </c:pt>
                <c:pt idx="1378">
                  <c:v>282.44444444444446</c:v>
                </c:pt>
                <c:pt idx="1379">
                  <c:v>156.48527777777778</c:v>
                </c:pt>
                <c:pt idx="1380">
                  <c:v>441.10277777777776</c:v>
                </c:pt>
                <c:pt idx="1381">
                  <c:v>377.00888888888886</c:v>
                </c:pt>
                <c:pt idx="1382">
                  <c:v>336.98555555555555</c:v>
                </c:pt>
                <c:pt idx="1383">
                  <c:v>57.165555555555557</c:v>
                </c:pt>
                <c:pt idx="1384">
                  <c:v>258.97222222222223</c:v>
                </c:pt>
                <c:pt idx="1385">
                  <c:v>343.83694444444444</c:v>
                </c:pt>
                <c:pt idx="1386">
                  <c:v>431.03611111111104</c:v>
                </c:pt>
                <c:pt idx="1387">
                  <c:v>358.63333333333333</c:v>
                </c:pt>
                <c:pt idx="1388">
                  <c:v>408.95916666666665</c:v>
                </c:pt>
                <c:pt idx="1389">
                  <c:v>108.89888888888888</c:v>
                </c:pt>
                <c:pt idx="1390">
                  <c:v>298.28333333333336</c:v>
                </c:pt>
                <c:pt idx="1391">
                  <c:v>450.41944444444437</c:v>
                </c:pt>
                <c:pt idx="1392">
                  <c:v>278.12666666666667</c:v>
                </c:pt>
                <c:pt idx="1393">
                  <c:v>466.23361111111114</c:v>
                </c:pt>
                <c:pt idx="1394">
                  <c:v>208.65027777777777</c:v>
                </c:pt>
                <c:pt idx="1395">
                  <c:v>384.02666666666664</c:v>
                </c:pt>
                <c:pt idx="1396">
                  <c:v>360.15833333333336</c:v>
                </c:pt>
                <c:pt idx="1397">
                  <c:v>360.78888888888889</c:v>
                </c:pt>
                <c:pt idx="1398">
                  <c:v>442.70277777777778</c:v>
                </c:pt>
                <c:pt idx="1399">
                  <c:v>375.76833333333332</c:v>
                </c:pt>
                <c:pt idx="1400">
                  <c:v>364.8197222222222</c:v>
                </c:pt>
                <c:pt idx="1401">
                  <c:v>132.83222222222221</c:v>
                </c:pt>
                <c:pt idx="1402">
                  <c:v>339.40472222222223</c:v>
                </c:pt>
                <c:pt idx="1403">
                  <c:v>331.72916666666669</c:v>
                </c:pt>
                <c:pt idx="1404">
                  <c:v>294.42416666666668</c:v>
                </c:pt>
                <c:pt idx="1405">
                  <c:v>110.00805555555556</c:v>
                </c:pt>
                <c:pt idx="1406">
                  <c:v>431.20527777777778</c:v>
                </c:pt>
                <c:pt idx="1407">
                  <c:v>173.41027777777776</c:v>
                </c:pt>
                <c:pt idx="1408">
                  <c:v>353.78722222222223</c:v>
                </c:pt>
                <c:pt idx="1409">
                  <c:v>262.39499999999998</c:v>
                </c:pt>
                <c:pt idx="1410">
                  <c:v>299.35555555555555</c:v>
                </c:pt>
                <c:pt idx="1411">
                  <c:v>427.95638888888891</c:v>
                </c:pt>
                <c:pt idx="1412">
                  <c:v>301.01611111111112</c:v>
                </c:pt>
                <c:pt idx="1413">
                  <c:v>248.77194444444444</c:v>
                </c:pt>
                <c:pt idx="1414">
                  <c:v>167.57638888888889</c:v>
                </c:pt>
                <c:pt idx="1415">
                  <c:v>236.95416666666671</c:v>
                </c:pt>
                <c:pt idx="1416">
                  <c:v>53.229166666666657</c:v>
                </c:pt>
                <c:pt idx="1417">
                  <c:v>406.09027777777777</c:v>
                </c:pt>
                <c:pt idx="1418">
                  <c:v>355.65777777777777</c:v>
                </c:pt>
                <c:pt idx="1419">
                  <c:v>381.48138888888889</c:v>
                </c:pt>
                <c:pt idx="1420">
                  <c:v>33.69027777777778</c:v>
                </c:pt>
                <c:pt idx="1421">
                  <c:v>360.84916666666669</c:v>
                </c:pt>
                <c:pt idx="1422">
                  <c:v>603.00222222222226</c:v>
                </c:pt>
                <c:pt idx="1423">
                  <c:v>527.73611111111109</c:v>
                </c:pt>
                <c:pt idx="1424">
                  <c:v>322.15972222222223</c:v>
                </c:pt>
                <c:pt idx="1425">
                  <c:v>241.90916666666666</c:v>
                </c:pt>
                <c:pt idx="1426">
                  <c:v>434.14555555555557</c:v>
                </c:pt>
                <c:pt idx="1427">
                  <c:v>398.70416666666665</c:v>
                </c:pt>
                <c:pt idx="1428">
                  <c:v>420.15527777777777</c:v>
                </c:pt>
                <c:pt idx="1429">
                  <c:v>287.58333333333331</c:v>
                </c:pt>
                <c:pt idx="1430">
                  <c:v>387.30444444444447</c:v>
                </c:pt>
                <c:pt idx="1431">
                  <c:v>374.52722222222224</c:v>
                </c:pt>
                <c:pt idx="1432">
                  <c:v>410.38972222222219</c:v>
                </c:pt>
                <c:pt idx="1433">
                  <c:v>248.11583333333334</c:v>
                </c:pt>
                <c:pt idx="1434">
                  <c:v>398.70777777777778</c:v>
                </c:pt>
                <c:pt idx="1435">
                  <c:v>529.26611111111106</c:v>
                </c:pt>
                <c:pt idx="1436">
                  <c:v>464.32000000000005</c:v>
                </c:pt>
                <c:pt idx="1437">
                  <c:v>230.33750000000001</c:v>
                </c:pt>
                <c:pt idx="1438">
                  <c:v>572.39888888888891</c:v>
                </c:pt>
                <c:pt idx="1439">
                  <c:v>337.3127777777778</c:v>
                </c:pt>
                <c:pt idx="1440">
                  <c:v>401.60472222222222</c:v>
                </c:pt>
                <c:pt idx="1441">
                  <c:v>335.87666666666667</c:v>
                </c:pt>
                <c:pt idx="1442">
                  <c:v>232.88194444444446</c:v>
                </c:pt>
                <c:pt idx="1443">
                  <c:v>357.2522222222222</c:v>
                </c:pt>
                <c:pt idx="1444">
                  <c:v>236.29666666666665</c:v>
                </c:pt>
                <c:pt idx="1445">
                  <c:v>382.26805555555558</c:v>
                </c:pt>
                <c:pt idx="1446">
                  <c:v>126.71166666666667</c:v>
                </c:pt>
                <c:pt idx="1447">
                  <c:v>387.25361111111113</c:v>
                </c:pt>
                <c:pt idx="1448">
                  <c:v>552.07833333333338</c:v>
                </c:pt>
                <c:pt idx="1449">
                  <c:v>310.32416666666666</c:v>
                </c:pt>
                <c:pt idx="1450">
                  <c:v>52.604722222222222</c:v>
                </c:pt>
                <c:pt idx="1451">
                  <c:v>377.68472222222221</c:v>
                </c:pt>
                <c:pt idx="1452">
                  <c:v>404.98222222222216</c:v>
                </c:pt>
                <c:pt idx="1453">
                  <c:v>372.84888888888889</c:v>
                </c:pt>
                <c:pt idx="1454">
                  <c:v>184.4088888888889</c:v>
                </c:pt>
                <c:pt idx="1455">
                  <c:v>448.63499999999999</c:v>
                </c:pt>
                <c:pt idx="1456">
                  <c:v>379.80250000000001</c:v>
                </c:pt>
                <c:pt idx="1457">
                  <c:v>322.14499999999998</c:v>
                </c:pt>
                <c:pt idx="1458">
                  <c:v>359.77944444444444</c:v>
                </c:pt>
                <c:pt idx="1459">
                  <c:v>389.5602777777778</c:v>
                </c:pt>
                <c:pt idx="1460">
                  <c:v>285.50138888888887</c:v>
                </c:pt>
                <c:pt idx="1461">
                  <c:v>330.78833333333336</c:v>
                </c:pt>
                <c:pt idx="1462">
                  <c:v>489.0961111111111</c:v>
                </c:pt>
                <c:pt idx="1463">
                  <c:v>392.44638888888886</c:v>
                </c:pt>
                <c:pt idx="1464">
                  <c:v>496.36750000000006</c:v>
                </c:pt>
                <c:pt idx="1465">
                  <c:v>449.38361111111112</c:v>
                </c:pt>
                <c:pt idx="1466">
                  <c:v>602.50194444444446</c:v>
                </c:pt>
                <c:pt idx="1467">
                  <c:v>355.74666666666667</c:v>
                </c:pt>
                <c:pt idx="1468">
                  <c:v>366.01583333333332</c:v>
                </c:pt>
                <c:pt idx="1469">
                  <c:v>113.41555555555556</c:v>
                </c:pt>
                <c:pt idx="1470">
                  <c:v>305.5336111111111</c:v>
                </c:pt>
                <c:pt idx="1471">
                  <c:v>470.10305555555556</c:v>
                </c:pt>
                <c:pt idx="1472">
                  <c:v>336.48222222222222</c:v>
                </c:pt>
                <c:pt idx="1473">
                  <c:v>395.25861111111112</c:v>
                </c:pt>
                <c:pt idx="1474">
                  <c:v>359.75861111111112</c:v>
                </c:pt>
                <c:pt idx="1475">
                  <c:v>402.26111111111118</c:v>
                </c:pt>
                <c:pt idx="1476">
                  <c:v>268.34333333333331</c:v>
                </c:pt>
                <c:pt idx="1477">
                  <c:v>270.60750000000002</c:v>
                </c:pt>
                <c:pt idx="1478">
                  <c:v>275.14749999999998</c:v>
                </c:pt>
                <c:pt idx="1479">
                  <c:v>331.23111111111109</c:v>
                </c:pt>
                <c:pt idx="1480">
                  <c:v>412.92888888888888</c:v>
                </c:pt>
                <c:pt idx="1481">
                  <c:v>257.92138888888888</c:v>
                </c:pt>
                <c:pt idx="1482">
                  <c:v>330.45583333333332</c:v>
                </c:pt>
                <c:pt idx="1483">
                  <c:v>100.79277777777777</c:v>
                </c:pt>
                <c:pt idx="1484">
                  <c:v>413.79472222222216</c:v>
                </c:pt>
                <c:pt idx="1485">
                  <c:v>185.77250000000001</c:v>
                </c:pt>
                <c:pt idx="1486">
                  <c:v>370.34666666666669</c:v>
                </c:pt>
                <c:pt idx="1487">
                  <c:v>156.65194444444444</c:v>
                </c:pt>
                <c:pt idx="1488">
                  <c:v>293.79944444444442</c:v>
                </c:pt>
                <c:pt idx="1489">
                  <c:v>254.81611111111107</c:v>
                </c:pt>
                <c:pt idx="1490">
                  <c:v>284.4302777777778</c:v>
                </c:pt>
                <c:pt idx="1491">
                  <c:v>463.37833333333333</c:v>
                </c:pt>
                <c:pt idx="1492">
                  <c:v>380.59916666666669</c:v>
                </c:pt>
                <c:pt idx="1493">
                  <c:v>440.12750000000005</c:v>
                </c:pt>
                <c:pt idx="1494">
                  <c:v>397.55583333333334</c:v>
                </c:pt>
                <c:pt idx="1495">
                  <c:v>528.68527777777774</c:v>
                </c:pt>
                <c:pt idx="1496">
                  <c:v>405.20888888888896</c:v>
                </c:pt>
                <c:pt idx="1497">
                  <c:v>298.61416666666668</c:v>
                </c:pt>
                <c:pt idx="1498">
                  <c:v>391.06138888888881</c:v>
                </c:pt>
                <c:pt idx="1499">
                  <c:v>437.79555555555555</c:v>
                </c:pt>
                <c:pt idx="1500">
                  <c:v>340.17888888888888</c:v>
                </c:pt>
                <c:pt idx="1501">
                  <c:v>37.204722222222223</c:v>
                </c:pt>
                <c:pt idx="1502">
                  <c:v>370.40027777777777</c:v>
                </c:pt>
                <c:pt idx="1503">
                  <c:v>330.26444444444445</c:v>
                </c:pt>
                <c:pt idx="1504">
                  <c:v>405.52749999999992</c:v>
                </c:pt>
                <c:pt idx="1505">
                  <c:v>393.87583333333339</c:v>
                </c:pt>
                <c:pt idx="1506">
                  <c:v>384.49638888888887</c:v>
                </c:pt>
                <c:pt idx="1507">
                  <c:v>332.32333333333332</c:v>
                </c:pt>
                <c:pt idx="1508">
                  <c:v>382.07111111111112</c:v>
                </c:pt>
                <c:pt idx="1509">
                  <c:v>280.20611111111111</c:v>
                </c:pt>
                <c:pt idx="1510">
                  <c:v>290.18055555555554</c:v>
                </c:pt>
                <c:pt idx="1511">
                  <c:v>348.28500000000003</c:v>
                </c:pt>
                <c:pt idx="1512">
                  <c:v>232.9375</c:v>
                </c:pt>
                <c:pt idx="1513">
                  <c:v>274.98666666666668</c:v>
                </c:pt>
                <c:pt idx="1514">
                  <c:v>229.94638888888889</c:v>
                </c:pt>
                <c:pt idx="1515">
                  <c:v>446.33444444444444</c:v>
                </c:pt>
                <c:pt idx="1516">
                  <c:v>463.40250000000003</c:v>
                </c:pt>
                <c:pt idx="1517">
                  <c:v>425.37555555555554</c:v>
                </c:pt>
                <c:pt idx="1518">
                  <c:v>345.9038888888889</c:v>
                </c:pt>
                <c:pt idx="1519">
                  <c:v>446.80916666666667</c:v>
                </c:pt>
                <c:pt idx="1520">
                  <c:v>180.00805555555556</c:v>
                </c:pt>
                <c:pt idx="1521">
                  <c:v>398.5913888888889</c:v>
                </c:pt>
                <c:pt idx="1522">
                  <c:v>430.41444444444443</c:v>
                </c:pt>
                <c:pt idx="1523">
                  <c:v>422.64027777777778</c:v>
                </c:pt>
                <c:pt idx="1524">
                  <c:v>383.64083333333332</c:v>
                </c:pt>
                <c:pt idx="1525">
                  <c:v>334.48138888888889</c:v>
                </c:pt>
                <c:pt idx="1526">
                  <c:v>417.7861111111111</c:v>
                </c:pt>
                <c:pt idx="1527">
                  <c:v>381.37305555555554</c:v>
                </c:pt>
                <c:pt idx="1528">
                  <c:v>390.21249999999998</c:v>
                </c:pt>
                <c:pt idx="1529">
                  <c:v>295.04694444444442</c:v>
                </c:pt>
                <c:pt idx="1530">
                  <c:v>382.0697222222222</c:v>
                </c:pt>
                <c:pt idx="1531">
                  <c:v>186.47888888888889</c:v>
                </c:pt>
                <c:pt idx="1532">
                  <c:v>223.35388888888889</c:v>
                </c:pt>
                <c:pt idx="1533">
                  <c:v>466.4569444444445</c:v>
                </c:pt>
                <c:pt idx="1534">
                  <c:v>324.50861111111112</c:v>
                </c:pt>
                <c:pt idx="1535">
                  <c:v>371.52749999999997</c:v>
                </c:pt>
                <c:pt idx="1536">
                  <c:v>274.81555555555553</c:v>
                </c:pt>
                <c:pt idx="1537">
                  <c:v>221.44583333333333</c:v>
                </c:pt>
                <c:pt idx="1538">
                  <c:v>217.08305555555557</c:v>
                </c:pt>
                <c:pt idx="1539">
                  <c:v>440.85138888888889</c:v>
                </c:pt>
                <c:pt idx="1540">
                  <c:v>352.59916666666669</c:v>
                </c:pt>
                <c:pt idx="1541">
                  <c:v>409.35694444444437</c:v>
                </c:pt>
                <c:pt idx="1542">
                  <c:v>504.98805555555555</c:v>
                </c:pt>
                <c:pt idx="1543">
                  <c:v>300.14499999999998</c:v>
                </c:pt>
                <c:pt idx="1544">
                  <c:v>314.25555555555553</c:v>
                </c:pt>
                <c:pt idx="1545">
                  <c:v>262.54000000000002</c:v>
                </c:pt>
                <c:pt idx="1546">
                  <c:v>391.26027777777779</c:v>
                </c:pt>
                <c:pt idx="1547">
                  <c:v>308.76277777777779</c:v>
                </c:pt>
                <c:pt idx="1548">
                  <c:v>493.13888888888891</c:v>
                </c:pt>
                <c:pt idx="1549">
                  <c:v>300.46527777777777</c:v>
                </c:pt>
                <c:pt idx="1550">
                  <c:v>169.89500000000001</c:v>
                </c:pt>
                <c:pt idx="1551">
                  <c:v>252.81888888888889</c:v>
                </c:pt>
                <c:pt idx="1552">
                  <c:v>69.81305555555555</c:v>
                </c:pt>
                <c:pt idx="1553">
                  <c:v>341.96499999999997</c:v>
                </c:pt>
                <c:pt idx="1554">
                  <c:v>365.36944444444447</c:v>
                </c:pt>
                <c:pt idx="1555">
                  <c:v>323.4325</c:v>
                </c:pt>
                <c:pt idx="1556">
                  <c:v>251.08750000000003</c:v>
                </c:pt>
                <c:pt idx="1557">
                  <c:v>362.78750000000002</c:v>
                </c:pt>
                <c:pt idx="1558">
                  <c:v>365.23472222222222</c:v>
                </c:pt>
                <c:pt idx="1559">
                  <c:v>193.99222222222221</c:v>
                </c:pt>
                <c:pt idx="1560">
                  <c:v>485.13666666666666</c:v>
                </c:pt>
                <c:pt idx="1561">
                  <c:v>435.02777777777783</c:v>
                </c:pt>
                <c:pt idx="1562">
                  <c:v>288.63333333333333</c:v>
                </c:pt>
                <c:pt idx="1563">
                  <c:v>315.07277777777779</c:v>
                </c:pt>
                <c:pt idx="1564">
                  <c:v>117.00388888888889</c:v>
                </c:pt>
                <c:pt idx="1565">
                  <c:v>195.79666666666665</c:v>
                </c:pt>
                <c:pt idx="1566">
                  <c:v>539.01861111111111</c:v>
                </c:pt>
                <c:pt idx="1567">
                  <c:v>69.053333333333327</c:v>
                </c:pt>
                <c:pt idx="1568">
                  <c:v>217.20416666666665</c:v>
                </c:pt>
                <c:pt idx="1569">
                  <c:v>367.76805555555558</c:v>
                </c:pt>
                <c:pt idx="1570">
                  <c:v>437.79111111111104</c:v>
                </c:pt>
                <c:pt idx="1571">
                  <c:v>431.0986111111111</c:v>
                </c:pt>
                <c:pt idx="1572">
                  <c:v>340.97916666666669</c:v>
                </c:pt>
                <c:pt idx="1573">
                  <c:v>396.32249999999999</c:v>
                </c:pt>
                <c:pt idx="1574">
                  <c:v>220.83583333333334</c:v>
                </c:pt>
                <c:pt idx="1575">
                  <c:v>376.40666666666669</c:v>
                </c:pt>
                <c:pt idx="1576">
                  <c:v>288.84916666666669</c:v>
                </c:pt>
                <c:pt idx="1577">
                  <c:v>347.75666666666666</c:v>
                </c:pt>
                <c:pt idx="1578">
                  <c:v>407.25138888888887</c:v>
                </c:pt>
                <c:pt idx="1579">
                  <c:v>294.29527777777776</c:v>
                </c:pt>
                <c:pt idx="1580">
                  <c:v>368.32472222222225</c:v>
                </c:pt>
                <c:pt idx="1581">
                  <c:v>235.84749999999997</c:v>
                </c:pt>
                <c:pt idx="1582">
                  <c:v>102.0286111111111</c:v>
                </c:pt>
                <c:pt idx="1583">
                  <c:v>291.92083333333335</c:v>
                </c:pt>
                <c:pt idx="1584">
                  <c:v>197.14111111111112</c:v>
                </c:pt>
                <c:pt idx="1585">
                  <c:v>433.03722222222223</c:v>
                </c:pt>
                <c:pt idx="1586">
                  <c:v>105.81416666666667</c:v>
                </c:pt>
                <c:pt idx="1587">
                  <c:v>494.31805555555547</c:v>
                </c:pt>
                <c:pt idx="1588">
                  <c:v>388.70749999999998</c:v>
                </c:pt>
                <c:pt idx="1589">
                  <c:v>457.59416666666669</c:v>
                </c:pt>
                <c:pt idx="1590">
                  <c:v>340.54416666666668</c:v>
                </c:pt>
                <c:pt idx="1591">
                  <c:v>524.65750000000003</c:v>
                </c:pt>
                <c:pt idx="1592">
                  <c:v>480.33972222222224</c:v>
                </c:pt>
                <c:pt idx="1593">
                  <c:v>170.66194444444446</c:v>
                </c:pt>
                <c:pt idx="1594">
                  <c:v>479.87611111111119</c:v>
                </c:pt>
                <c:pt idx="1595">
                  <c:v>425.68694444444446</c:v>
                </c:pt>
                <c:pt idx="1596">
                  <c:v>239.08916666666667</c:v>
                </c:pt>
                <c:pt idx="1597">
                  <c:v>525.54305555555561</c:v>
                </c:pt>
                <c:pt idx="1598">
                  <c:v>61.917222222222222</c:v>
                </c:pt>
                <c:pt idx="1599">
                  <c:v>317.02666666666664</c:v>
                </c:pt>
                <c:pt idx="1600">
                  <c:v>166.27250000000001</c:v>
                </c:pt>
                <c:pt idx="1601">
                  <c:v>414.92666666666673</c:v>
                </c:pt>
                <c:pt idx="1602">
                  <c:v>497.01833333333332</c:v>
                </c:pt>
                <c:pt idx="1603">
                  <c:v>326.58249999999998</c:v>
                </c:pt>
                <c:pt idx="1604">
                  <c:v>378.87833333333333</c:v>
                </c:pt>
                <c:pt idx="1605">
                  <c:v>194.35277777777776</c:v>
                </c:pt>
                <c:pt idx="1606">
                  <c:v>545.54111111111115</c:v>
                </c:pt>
                <c:pt idx="1607">
                  <c:v>453.6341666666666</c:v>
                </c:pt>
                <c:pt idx="1608">
                  <c:v>372.80444444444447</c:v>
                </c:pt>
                <c:pt idx="1609">
                  <c:v>443.52194444444444</c:v>
                </c:pt>
                <c:pt idx="1610">
                  <c:v>295.77527777777777</c:v>
                </c:pt>
                <c:pt idx="1611">
                  <c:v>226.78083333333336</c:v>
                </c:pt>
                <c:pt idx="1612">
                  <c:v>322.28694444444443</c:v>
                </c:pt>
                <c:pt idx="1613">
                  <c:v>64.336111111111109</c:v>
                </c:pt>
                <c:pt idx="1614">
                  <c:v>456.15777777777777</c:v>
                </c:pt>
                <c:pt idx="1615">
                  <c:v>220.39611111111111</c:v>
                </c:pt>
                <c:pt idx="1616">
                  <c:v>442.83027777777778</c:v>
                </c:pt>
                <c:pt idx="1617">
                  <c:v>185.61277777777778</c:v>
                </c:pt>
                <c:pt idx="1618">
                  <c:v>382.90416666666664</c:v>
                </c:pt>
                <c:pt idx="1619">
                  <c:v>360.38444444444445</c:v>
                </c:pt>
                <c:pt idx="1620">
                  <c:v>507.34944444444443</c:v>
                </c:pt>
                <c:pt idx="1621">
                  <c:v>323.43416666666667</c:v>
                </c:pt>
                <c:pt idx="1622">
                  <c:v>413.23416666666674</c:v>
                </c:pt>
                <c:pt idx="1623">
                  <c:v>214.42972222222221</c:v>
                </c:pt>
                <c:pt idx="1624">
                  <c:v>380.51083333333332</c:v>
                </c:pt>
                <c:pt idx="1625">
                  <c:v>380.58611111111111</c:v>
                </c:pt>
                <c:pt idx="1626">
                  <c:v>287.45611111111111</c:v>
                </c:pt>
                <c:pt idx="1627">
                  <c:v>383.43694444444446</c:v>
                </c:pt>
                <c:pt idx="1628">
                  <c:v>273.08388888888891</c:v>
                </c:pt>
                <c:pt idx="1629">
                  <c:v>308.24333333333334</c:v>
                </c:pt>
                <c:pt idx="1630">
                  <c:v>362.02277777777778</c:v>
                </c:pt>
                <c:pt idx="1631">
                  <c:v>516.19472222222225</c:v>
                </c:pt>
                <c:pt idx="1632">
                  <c:v>371.37555555555554</c:v>
                </c:pt>
                <c:pt idx="1633">
                  <c:v>350.26722222222224</c:v>
                </c:pt>
                <c:pt idx="1634">
                  <c:v>533.46083333333331</c:v>
                </c:pt>
                <c:pt idx="1635">
                  <c:v>321.21305555555557</c:v>
                </c:pt>
                <c:pt idx="1636">
                  <c:v>366.67138888888888</c:v>
                </c:pt>
                <c:pt idx="1637">
                  <c:v>531.88</c:v>
                </c:pt>
                <c:pt idx="1638">
                  <c:v>429.37333333333333</c:v>
                </c:pt>
                <c:pt idx="1639">
                  <c:v>466.98249999999996</c:v>
                </c:pt>
                <c:pt idx="1640">
                  <c:v>277.48166666666668</c:v>
                </c:pt>
                <c:pt idx="1641">
                  <c:v>426.95694444444439</c:v>
                </c:pt>
                <c:pt idx="1642">
                  <c:v>236.57</c:v>
                </c:pt>
                <c:pt idx="1643">
                  <c:v>381.70527777777778</c:v>
                </c:pt>
                <c:pt idx="1644">
                  <c:v>412.08916666666664</c:v>
                </c:pt>
                <c:pt idx="1645">
                  <c:v>66.19583333333334</c:v>
                </c:pt>
                <c:pt idx="1646">
                  <c:v>429.03027777777777</c:v>
                </c:pt>
                <c:pt idx="1647">
                  <c:v>219.5575</c:v>
                </c:pt>
                <c:pt idx="1648">
                  <c:v>443.46222222222224</c:v>
                </c:pt>
                <c:pt idx="1649">
                  <c:v>293.55194444444442</c:v>
                </c:pt>
                <c:pt idx="1650">
                  <c:v>453.43305555555548</c:v>
                </c:pt>
                <c:pt idx="1651">
                  <c:v>269.29777777777775</c:v>
                </c:pt>
                <c:pt idx="1652">
                  <c:v>587.48833333333334</c:v>
                </c:pt>
                <c:pt idx="1653">
                  <c:v>366.96472222222224</c:v>
                </c:pt>
                <c:pt idx="1654">
                  <c:v>448.05166666666668</c:v>
                </c:pt>
                <c:pt idx="1655">
                  <c:v>451.83388888888891</c:v>
                </c:pt>
                <c:pt idx="1656">
                  <c:v>261.06777777777779</c:v>
                </c:pt>
                <c:pt idx="1657">
                  <c:v>423.04472222222222</c:v>
                </c:pt>
                <c:pt idx="1658">
                  <c:v>77.941388888888895</c:v>
                </c:pt>
                <c:pt idx="1659">
                  <c:v>450.9661111111111</c:v>
                </c:pt>
                <c:pt idx="1660">
                  <c:v>286.41888888888889</c:v>
                </c:pt>
                <c:pt idx="1661">
                  <c:v>202.74138888888888</c:v>
                </c:pt>
                <c:pt idx="1662">
                  <c:v>375.12777777777779</c:v>
                </c:pt>
                <c:pt idx="1663">
                  <c:v>291.26972222222224</c:v>
                </c:pt>
                <c:pt idx="1664">
                  <c:v>354.87222222222221</c:v>
                </c:pt>
                <c:pt idx="1665">
                  <c:v>355.01416666666665</c:v>
                </c:pt>
                <c:pt idx="1666">
                  <c:v>324.05138888888888</c:v>
                </c:pt>
                <c:pt idx="1667">
                  <c:v>378.7213888888889</c:v>
                </c:pt>
                <c:pt idx="1668">
                  <c:v>456.27527777777777</c:v>
                </c:pt>
                <c:pt idx="1669">
                  <c:v>282.93166666666667</c:v>
                </c:pt>
                <c:pt idx="1670">
                  <c:v>23.750555555555554</c:v>
                </c:pt>
                <c:pt idx="1671">
                  <c:v>393.2641666666666</c:v>
                </c:pt>
                <c:pt idx="1672">
                  <c:v>275.38361111111112</c:v>
                </c:pt>
                <c:pt idx="1673">
                  <c:v>374.94916666666666</c:v>
                </c:pt>
                <c:pt idx="1674">
                  <c:v>52.282499999999999</c:v>
                </c:pt>
                <c:pt idx="1675">
                  <c:v>295.1225</c:v>
                </c:pt>
                <c:pt idx="1676">
                  <c:v>480.01111111111112</c:v>
                </c:pt>
                <c:pt idx="1677">
                  <c:v>452.83972222222224</c:v>
                </c:pt>
                <c:pt idx="1678">
                  <c:v>401.53055555555557</c:v>
                </c:pt>
                <c:pt idx="1679">
                  <c:v>149.63638888888889</c:v>
                </c:pt>
                <c:pt idx="1680">
                  <c:v>402.59777777777776</c:v>
                </c:pt>
                <c:pt idx="1681">
                  <c:v>418.29750000000001</c:v>
                </c:pt>
                <c:pt idx="1682">
                  <c:v>491.1872222222222</c:v>
                </c:pt>
                <c:pt idx="1683">
                  <c:v>408.62361111111113</c:v>
                </c:pt>
                <c:pt idx="1684">
                  <c:v>367.28638888888889</c:v>
                </c:pt>
                <c:pt idx="1685">
                  <c:v>372.19444444444446</c:v>
                </c:pt>
                <c:pt idx="1686">
                  <c:v>372.66444444444443</c:v>
                </c:pt>
                <c:pt idx="1687">
                  <c:v>508.65805555555562</c:v>
                </c:pt>
                <c:pt idx="1688">
                  <c:v>301.19</c:v>
                </c:pt>
                <c:pt idx="1689">
                  <c:v>350.99861111111113</c:v>
                </c:pt>
                <c:pt idx="1690">
                  <c:v>128.7825</c:v>
                </c:pt>
                <c:pt idx="1691">
                  <c:v>288.55833333333334</c:v>
                </c:pt>
                <c:pt idx="1692">
                  <c:v>163.01583333333335</c:v>
                </c:pt>
                <c:pt idx="1693">
                  <c:v>283.66944444444442</c:v>
                </c:pt>
                <c:pt idx="1694">
                  <c:v>437.00555555555553</c:v>
                </c:pt>
                <c:pt idx="1695">
                  <c:v>469.75805555555553</c:v>
                </c:pt>
                <c:pt idx="1696">
                  <c:v>385.25749999999994</c:v>
                </c:pt>
                <c:pt idx="1697">
                  <c:v>601.04999999999995</c:v>
                </c:pt>
                <c:pt idx="1698">
                  <c:v>321.86861111111114</c:v>
                </c:pt>
                <c:pt idx="1699">
                  <c:v>342.42805555555555</c:v>
                </c:pt>
                <c:pt idx="1700">
                  <c:v>416.15833333333342</c:v>
                </c:pt>
                <c:pt idx="1701">
                  <c:v>279.61166666666668</c:v>
                </c:pt>
                <c:pt idx="1702">
                  <c:v>113.10833333333332</c:v>
                </c:pt>
                <c:pt idx="1703">
                  <c:v>390.61583333333334</c:v>
                </c:pt>
                <c:pt idx="1704">
                  <c:v>253.2186111111111</c:v>
                </c:pt>
                <c:pt idx="1705">
                  <c:v>304.33999999999997</c:v>
                </c:pt>
                <c:pt idx="1706">
                  <c:v>209.42333333333335</c:v>
                </c:pt>
                <c:pt idx="1707">
                  <c:v>120.53638888888889</c:v>
                </c:pt>
                <c:pt idx="1708">
                  <c:v>278.16833333333335</c:v>
                </c:pt>
                <c:pt idx="1709">
                  <c:v>395.61972222222221</c:v>
                </c:pt>
                <c:pt idx="1710">
                  <c:v>237.18222222222221</c:v>
                </c:pt>
                <c:pt idx="1711">
                  <c:v>193.29055555555556</c:v>
                </c:pt>
                <c:pt idx="1712">
                  <c:v>315.26305555555558</c:v>
                </c:pt>
                <c:pt idx="1713">
                  <c:v>515.11388888888894</c:v>
                </c:pt>
                <c:pt idx="1714">
                  <c:v>194.45361111111112</c:v>
                </c:pt>
                <c:pt idx="1715">
                  <c:v>342.32027777777779</c:v>
                </c:pt>
                <c:pt idx="1716">
                  <c:v>265.64694444444444</c:v>
                </c:pt>
                <c:pt idx="1717">
                  <c:v>218.43888888888893</c:v>
                </c:pt>
                <c:pt idx="1718">
                  <c:v>383.17083333333335</c:v>
                </c:pt>
                <c:pt idx="1719">
                  <c:v>309.95972222222224</c:v>
                </c:pt>
                <c:pt idx="1720">
                  <c:v>396.47388888888884</c:v>
                </c:pt>
                <c:pt idx="1721">
                  <c:v>443.31888888888886</c:v>
                </c:pt>
                <c:pt idx="1722">
                  <c:v>353.33916666666664</c:v>
                </c:pt>
                <c:pt idx="1723">
                  <c:v>188.83138888888888</c:v>
                </c:pt>
                <c:pt idx="1724">
                  <c:v>441.97500000000002</c:v>
                </c:pt>
                <c:pt idx="1725">
                  <c:v>9.1336111111111116</c:v>
                </c:pt>
                <c:pt idx="1726">
                  <c:v>279.89</c:v>
                </c:pt>
                <c:pt idx="1727">
                  <c:v>167.99722222222223</c:v>
                </c:pt>
                <c:pt idx="1728">
                  <c:v>191.15</c:v>
                </c:pt>
                <c:pt idx="1729">
                  <c:v>181.46083333333334</c:v>
                </c:pt>
                <c:pt idx="1730">
                  <c:v>171.30416666666667</c:v>
                </c:pt>
                <c:pt idx="1731">
                  <c:v>384.58416666666665</c:v>
                </c:pt>
                <c:pt idx="1732">
                  <c:v>60.884999999999991</c:v>
                </c:pt>
                <c:pt idx="1733">
                  <c:v>474.04638888888894</c:v>
                </c:pt>
                <c:pt idx="1734">
                  <c:v>294.1611111111111</c:v>
                </c:pt>
                <c:pt idx="1735">
                  <c:v>49.361388888888889</c:v>
                </c:pt>
                <c:pt idx="1736">
                  <c:v>234.36388888888888</c:v>
                </c:pt>
                <c:pt idx="1737">
                  <c:v>213.69666666666666</c:v>
                </c:pt>
                <c:pt idx="1738">
                  <c:v>344.72833333333335</c:v>
                </c:pt>
                <c:pt idx="1739">
                  <c:v>349.21416666666664</c:v>
                </c:pt>
                <c:pt idx="1740">
                  <c:v>92.823055555555555</c:v>
                </c:pt>
                <c:pt idx="1741">
                  <c:v>432.95249999999999</c:v>
                </c:pt>
                <c:pt idx="1742">
                  <c:v>212.98666666666668</c:v>
                </c:pt>
                <c:pt idx="1743">
                  <c:v>348.13527777777779</c:v>
                </c:pt>
                <c:pt idx="1744">
                  <c:v>560.01694444444445</c:v>
                </c:pt>
                <c:pt idx="1745">
                  <c:v>22.365277777777777</c:v>
                </c:pt>
                <c:pt idx="1746">
                  <c:v>407.97750000000002</c:v>
                </c:pt>
                <c:pt idx="1747">
                  <c:v>262.75055555555554</c:v>
                </c:pt>
                <c:pt idx="1748">
                  <c:v>317.43638888888887</c:v>
                </c:pt>
                <c:pt idx="1749">
                  <c:v>275.3127777777778</c:v>
                </c:pt>
                <c:pt idx="1750">
                  <c:v>388.55027777777775</c:v>
                </c:pt>
                <c:pt idx="1751">
                  <c:v>433.88499999999999</c:v>
                </c:pt>
                <c:pt idx="1752">
                  <c:v>480.50916666666666</c:v>
                </c:pt>
                <c:pt idx="1753">
                  <c:v>294.61750000000001</c:v>
                </c:pt>
                <c:pt idx="1754">
                  <c:v>526.58583333333331</c:v>
                </c:pt>
                <c:pt idx="1755">
                  <c:v>373.38361111111112</c:v>
                </c:pt>
                <c:pt idx="1756">
                  <c:v>318.55</c:v>
                </c:pt>
                <c:pt idx="1757">
                  <c:v>366.78166666666669</c:v>
                </c:pt>
                <c:pt idx="1758">
                  <c:v>401.39027777777778</c:v>
                </c:pt>
                <c:pt idx="1759">
                  <c:v>416.20777777777778</c:v>
                </c:pt>
                <c:pt idx="1760">
                  <c:v>56.95750000000001</c:v>
                </c:pt>
                <c:pt idx="1761">
                  <c:v>78.470833333333331</c:v>
                </c:pt>
                <c:pt idx="1762">
                  <c:v>459.33944444444444</c:v>
                </c:pt>
                <c:pt idx="1763">
                  <c:v>510.23805555555555</c:v>
                </c:pt>
                <c:pt idx="1764">
                  <c:v>391.28555555555556</c:v>
                </c:pt>
                <c:pt idx="1765">
                  <c:v>371.67055555555555</c:v>
                </c:pt>
                <c:pt idx="1766">
                  <c:v>324.94777777777779</c:v>
                </c:pt>
                <c:pt idx="1767">
                  <c:v>264.14611111111111</c:v>
                </c:pt>
                <c:pt idx="1768">
                  <c:v>413.39138888888891</c:v>
                </c:pt>
                <c:pt idx="1769">
                  <c:v>433.46666666666664</c:v>
                </c:pt>
                <c:pt idx="1770">
                  <c:v>555.56527777777774</c:v>
                </c:pt>
                <c:pt idx="1771">
                  <c:v>347.38972222222225</c:v>
                </c:pt>
                <c:pt idx="1772">
                  <c:v>444.46194444444444</c:v>
                </c:pt>
                <c:pt idx="1773">
                  <c:v>398.20777777777778</c:v>
                </c:pt>
                <c:pt idx="1774">
                  <c:v>437.8411111111111</c:v>
                </c:pt>
                <c:pt idx="1775">
                  <c:v>305.70972222222224</c:v>
                </c:pt>
                <c:pt idx="1776">
                  <c:v>383.66861111111109</c:v>
                </c:pt>
                <c:pt idx="1777">
                  <c:v>469.04444444444442</c:v>
                </c:pt>
                <c:pt idx="1778">
                  <c:v>276.63861111111112</c:v>
                </c:pt>
                <c:pt idx="1779">
                  <c:v>410.9036111111111</c:v>
                </c:pt>
                <c:pt idx="1780">
                  <c:v>474.4036111111111</c:v>
                </c:pt>
                <c:pt idx="1781">
                  <c:v>342.42944444444447</c:v>
                </c:pt>
                <c:pt idx="1782">
                  <c:v>374.48833333333334</c:v>
                </c:pt>
                <c:pt idx="1783">
                  <c:v>369.13638888888892</c:v>
                </c:pt>
                <c:pt idx="1784">
                  <c:v>223.77166666666665</c:v>
                </c:pt>
                <c:pt idx="1785">
                  <c:v>84.475555555555559</c:v>
                </c:pt>
                <c:pt idx="1786">
                  <c:v>321.52749999999997</c:v>
                </c:pt>
                <c:pt idx="1787">
                  <c:v>317.45499999999998</c:v>
                </c:pt>
                <c:pt idx="1788">
                  <c:v>435.23888888888894</c:v>
                </c:pt>
                <c:pt idx="1789">
                  <c:v>440.80416666666667</c:v>
                </c:pt>
                <c:pt idx="1790">
                  <c:v>338.23472222222222</c:v>
                </c:pt>
                <c:pt idx="1791">
                  <c:v>348.7813888888889</c:v>
                </c:pt>
                <c:pt idx="1792">
                  <c:v>351.45611111111111</c:v>
                </c:pt>
                <c:pt idx="1793">
                  <c:v>274.18666666666667</c:v>
                </c:pt>
                <c:pt idx="1794">
                  <c:v>326.00833333333333</c:v>
                </c:pt>
                <c:pt idx="1795">
                  <c:v>133.75416666666666</c:v>
                </c:pt>
                <c:pt idx="1796">
                  <c:v>264.99416666666667</c:v>
                </c:pt>
                <c:pt idx="1797">
                  <c:v>308.28555555555556</c:v>
                </c:pt>
                <c:pt idx="1798">
                  <c:v>280.19166666666666</c:v>
                </c:pt>
                <c:pt idx="1799">
                  <c:v>198.60611111111115</c:v>
                </c:pt>
                <c:pt idx="1800">
                  <c:v>393.98416666666662</c:v>
                </c:pt>
                <c:pt idx="1801">
                  <c:v>329.29416666666668</c:v>
                </c:pt>
                <c:pt idx="1802">
                  <c:v>208.40055555555551</c:v>
                </c:pt>
                <c:pt idx="1803">
                  <c:v>253.77916666666664</c:v>
                </c:pt>
                <c:pt idx="1804">
                  <c:v>275.71027777777778</c:v>
                </c:pt>
                <c:pt idx="1805">
                  <c:v>383.69972222222225</c:v>
                </c:pt>
                <c:pt idx="1806">
                  <c:v>300.46027777777778</c:v>
                </c:pt>
                <c:pt idx="1807">
                  <c:v>199.73027777777779</c:v>
                </c:pt>
                <c:pt idx="1808">
                  <c:v>313.27472222222224</c:v>
                </c:pt>
                <c:pt idx="1809">
                  <c:v>467.81833333333327</c:v>
                </c:pt>
                <c:pt idx="1810">
                  <c:v>398.1925</c:v>
                </c:pt>
                <c:pt idx="1811">
                  <c:v>422.55444444444447</c:v>
                </c:pt>
                <c:pt idx="1812">
                  <c:v>390.06500000000005</c:v>
                </c:pt>
                <c:pt idx="1813">
                  <c:v>338.93583333333333</c:v>
                </c:pt>
                <c:pt idx="1814">
                  <c:v>399.00972222222219</c:v>
                </c:pt>
                <c:pt idx="1815">
                  <c:v>64.948611111111106</c:v>
                </c:pt>
                <c:pt idx="1816">
                  <c:v>342.76666666666665</c:v>
                </c:pt>
                <c:pt idx="1817">
                  <c:v>384.99944444444446</c:v>
                </c:pt>
                <c:pt idx="1818">
                  <c:v>193.28222222222223</c:v>
                </c:pt>
                <c:pt idx="1819">
                  <c:v>512.86805555555554</c:v>
                </c:pt>
                <c:pt idx="1820">
                  <c:v>96.726111111111109</c:v>
                </c:pt>
                <c:pt idx="1821">
                  <c:v>511.42416666666668</c:v>
                </c:pt>
                <c:pt idx="1822">
                  <c:v>297.83222222222224</c:v>
                </c:pt>
                <c:pt idx="1823">
                  <c:v>610.15750000000003</c:v>
                </c:pt>
                <c:pt idx="1824">
                  <c:v>394.78</c:v>
                </c:pt>
                <c:pt idx="1825">
                  <c:v>373.58555555555557</c:v>
                </c:pt>
                <c:pt idx="1826">
                  <c:v>353.685</c:v>
                </c:pt>
                <c:pt idx="1827">
                  <c:v>294.51694444444445</c:v>
                </c:pt>
                <c:pt idx="1828">
                  <c:v>362.08333333333331</c:v>
                </c:pt>
                <c:pt idx="1829">
                  <c:v>271.81777777777779</c:v>
                </c:pt>
                <c:pt idx="1830">
                  <c:v>366.19611111111112</c:v>
                </c:pt>
                <c:pt idx="1831">
                  <c:v>426.59027777777783</c:v>
                </c:pt>
                <c:pt idx="1832">
                  <c:v>236.70222222222225</c:v>
                </c:pt>
                <c:pt idx="1833">
                  <c:v>478.58000000000004</c:v>
                </c:pt>
                <c:pt idx="1834">
                  <c:v>419.87138888888887</c:v>
                </c:pt>
                <c:pt idx="1835">
                  <c:v>393.78583333333336</c:v>
                </c:pt>
                <c:pt idx="1836">
                  <c:v>485.23444444444442</c:v>
                </c:pt>
                <c:pt idx="1837">
                  <c:v>502.33444444444444</c:v>
                </c:pt>
                <c:pt idx="1838">
                  <c:v>485.2258333333333</c:v>
                </c:pt>
                <c:pt idx="1839">
                  <c:v>66.751111111111115</c:v>
                </c:pt>
                <c:pt idx="1840">
                  <c:v>312.12361111111113</c:v>
                </c:pt>
                <c:pt idx="1841">
                  <c:v>276.34750000000003</c:v>
                </c:pt>
                <c:pt idx="1842">
                  <c:v>311.79444444444442</c:v>
                </c:pt>
                <c:pt idx="1843">
                  <c:v>230.11916666666667</c:v>
                </c:pt>
                <c:pt idx="1844">
                  <c:v>259.8772222222222</c:v>
                </c:pt>
                <c:pt idx="1845">
                  <c:v>207.09555555555556</c:v>
                </c:pt>
                <c:pt idx="1846">
                  <c:v>468.4038888888889</c:v>
                </c:pt>
                <c:pt idx="1847">
                  <c:v>335.72055555555556</c:v>
                </c:pt>
                <c:pt idx="1848">
                  <c:v>324.2836111111111</c:v>
                </c:pt>
                <c:pt idx="1849">
                  <c:v>432.13277777777779</c:v>
                </c:pt>
                <c:pt idx="1850">
                  <c:v>263.83416666666665</c:v>
                </c:pt>
                <c:pt idx="1851">
                  <c:v>518.68527777777774</c:v>
                </c:pt>
                <c:pt idx="1852">
                  <c:v>396.83138888888891</c:v>
                </c:pt>
                <c:pt idx="1853">
                  <c:v>269.53500000000003</c:v>
                </c:pt>
                <c:pt idx="1854">
                  <c:v>366.11611111111114</c:v>
                </c:pt>
                <c:pt idx="1855">
                  <c:v>304.3725</c:v>
                </c:pt>
                <c:pt idx="1856">
                  <c:v>402.24</c:v>
                </c:pt>
                <c:pt idx="1857">
                  <c:v>157.97305555555556</c:v>
                </c:pt>
                <c:pt idx="1858">
                  <c:v>414.67555555555555</c:v>
                </c:pt>
                <c:pt idx="1859">
                  <c:v>295.12055555555554</c:v>
                </c:pt>
                <c:pt idx="1860">
                  <c:v>333.65944444444443</c:v>
                </c:pt>
                <c:pt idx="1861">
                  <c:v>289.01416666666665</c:v>
                </c:pt>
                <c:pt idx="1862">
                  <c:v>80.194444444444443</c:v>
                </c:pt>
                <c:pt idx="1863">
                  <c:v>254.90333333333336</c:v>
                </c:pt>
                <c:pt idx="1864">
                  <c:v>406.1202777777778</c:v>
                </c:pt>
                <c:pt idx="1865">
                  <c:v>388.10138888888889</c:v>
                </c:pt>
                <c:pt idx="1866">
                  <c:v>421.36444444444442</c:v>
                </c:pt>
                <c:pt idx="1867">
                  <c:v>295.71222222222224</c:v>
                </c:pt>
                <c:pt idx="1868">
                  <c:v>228.1561111111111</c:v>
                </c:pt>
                <c:pt idx="1869">
                  <c:v>361.57277777777779</c:v>
                </c:pt>
                <c:pt idx="1870">
                  <c:v>537.21027777777783</c:v>
                </c:pt>
                <c:pt idx="1871">
                  <c:v>295.05277777777781</c:v>
                </c:pt>
                <c:pt idx="1872">
                  <c:v>376.54750000000001</c:v>
                </c:pt>
                <c:pt idx="1873">
                  <c:v>410.19305555555553</c:v>
                </c:pt>
                <c:pt idx="1874">
                  <c:v>345.67666666666668</c:v>
                </c:pt>
                <c:pt idx="1875">
                  <c:v>344.96472222222224</c:v>
                </c:pt>
                <c:pt idx="1876">
                  <c:v>505.9858333333334</c:v>
                </c:pt>
                <c:pt idx="1877">
                  <c:v>499.04611111111114</c:v>
                </c:pt>
                <c:pt idx="1878">
                  <c:v>304.79250000000002</c:v>
                </c:pt>
                <c:pt idx="1879">
                  <c:v>381.69333333333333</c:v>
                </c:pt>
                <c:pt idx="1880">
                  <c:v>371.03750000000002</c:v>
                </c:pt>
                <c:pt idx="1881">
                  <c:v>370.14972222222224</c:v>
                </c:pt>
                <c:pt idx="1882">
                  <c:v>249.45333333333338</c:v>
                </c:pt>
                <c:pt idx="1883">
                  <c:v>490.51333333333332</c:v>
                </c:pt>
                <c:pt idx="1884">
                  <c:v>494.79027777777776</c:v>
                </c:pt>
                <c:pt idx="1885">
                  <c:v>357.69499999999999</c:v>
                </c:pt>
                <c:pt idx="1886">
                  <c:v>347.63333333333333</c:v>
                </c:pt>
                <c:pt idx="1887">
                  <c:v>401.9327777777778</c:v>
                </c:pt>
                <c:pt idx="1888">
                  <c:v>363.86638888888888</c:v>
                </c:pt>
                <c:pt idx="1889">
                  <c:v>210.36388888888888</c:v>
                </c:pt>
                <c:pt idx="1890">
                  <c:v>63.021111111111111</c:v>
                </c:pt>
                <c:pt idx="1891">
                  <c:v>448.3413888888889</c:v>
                </c:pt>
                <c:pt idx="1892">
                  <c:v>371.70583333333332</c:v>
                </c:pt>
                <c:pt idx="1893">
                  <c:v>379.33555555555557</c:v>
                </c:pt>
                <c:pt idx="1894">
                  <c:v>311.00583333333333</c:v>
                </c:pt>
                <c:pt idx="1895">
                  <c:v>299.33472222222224</c:v>
                </c:pt>
                <c:pt idx="1896">
                  <c:v>354.72388888888889</c:v>
                </c:pt>
                <c:pt idx="1897">
                  <c:v>482.46249999999998</c:v>
                </c:pt>
                <c:pt idx="1898">
                  <c:v>243.89111111111112</c:v>
                </c:pt>
                <c:pt idx="1899">
                  <c:v>424.95833333333331</c:v>
                </c:pt>
                <c:pt idx="1900">
                  <c:v>219.65444444444444</c:v>
                </c:pt>
                <c:pt idx="1901">
                  <c:v>388.52388888888891</c:v>
                </c:pt>
                <c:pt idx="1902">
                  <c:v>496.81638888888881</c:v>
                </c:pt>
                <c:pt idx="1903">
                  <c:v>461.38611111111106</c:v>
                </c:pt>
                <c:pt idx="1904">
                  <c:v>145.32027777777779</c:v>
                </c:pt>
                <c:pt idx="1905">
                  <c:v>19.219166666666666</c:v>
                </c:pt>
                <c:pt idx="1906">
                  <c:v>338.04861111111109</c:v>
                </c:pt>
                <c:pt idx="1907">
                  <c:v>372.70222222222225</c:v>
                </c:pt>
                <c:pt idx="1908">
                  <c:v>229.99166666666667</c:v>
                </c:pt>
                <c:pt idx="1909">
                  <c:v>244.03972222222222</c:v>
                </c:pt>
                <c:pt idx="1910">
                  <c:v>480.82111111111112</c:v>
                </c:pt>
                <c:pt idx="1911">
                  <c:v>289.76722222222224</c:v>
                </c:pt>
                <c:pt idx="1912">
                  <c:v>389.09972222222223</c:v>
                </c:pt>
                <c:pt idx="1913">
                  <c:v>235.75111111111113</c:v>
                </c:pt>
                <c:pt idx="1914">
                  <c:v>324.30972222222221</c:v>
                </c:pt>
                <c:pt idx="1915">
                  <c:v>178.25194444444443</c:v>
                </c:pt>
                <c:pt idx="1916">
                  <c:v>333.54916666666668</c:v>
                </c:pt>
                <c:pt idx="1917">
                  <c:v>283.44555555555553</c:v>
                </c:pt>
                <c:pt idx="1918">
                  <c:v>339.29805555555555</c:v>
                </c:pt>
                <c:pt idx="1919">
                  <c:v>385.51722222222224</c:v>
                </c:pt>
                <c:pt idx="1920">
                  <c:v>323.82833333333332</c:v>
                </c:pt>
                <c:pt idx="1921">
                  <c:v>281.35416666666669</c:v>
                </c:pt>
                <c:pt idx="1922">
                  <c:v>354.755</c:v>
                </c:pt>
                <c:pt idx="1923">
                  <c:v>281.0025</c:v>
                </c:pt>
                <c:pt idx="1924">
                  <c:v>335.81083333333333</c:v>
                </c:pt>
                <c:pt idx="1925">
                  <c:v>220.03916666666663</c:v>
                </c:pt>
                <c:pt idx="1926">
                  <c:v>8.8613888888888894</c:v>
                </c:pt>
                <c:pt idx="1927">
                  <c:v>415.49444444444441</c:v>
                </c:pt>
                <c:pt idx="1928">
                  <c:v>157.2225</c:v>
                </c:pt>
                <c:pt idx="1929">
                  <c:v>244.76222222222225</c:v>
                </c:pt>
                <c:pt idx="1930">
                  <c:v>239.01138888888886</c:v>
                </c:pt>
                <c:pt idx="1931">
                  <c:v>390.98750000000007</c:v>
                </c:pt>
                <c:pt idx="1932">
                  <c:v>248.15944444444443</c:v>
                </c:pt>
                <c:pt idx="1933">
                  <c:v>413.17750000000001</c:v>
                </c:pt>
                <c:pt idx="1934">
                  <c:v>367.01777777777778</c:v>
                </c:pt>
                <c:pt idx="1935">
                  <c:v>313.9352777777778</c:v>
                </c:pt>
                <c:pt idx="1936">
                  <c:v>192.95166666666665</c:v>
                </c:pt>
                <c:pt idx="1937">
                  <c:v>282.31361111111113</c:v>
                </c:pt>
                <c:pt idx="1938">
                  <c:v>309.01972222222224</c:v>
                </c:pt>
                <c:pt idx="1939">
                  <c:v>250.93027777777777</c:v>
                </c:pt>
                <c:pt idx="1940">
                  <c:v>306.86138888888888</c:v>
                </c:pt>
                <c:pt idx="1941">
                  <c:v>457.72250000000008</c:v>
                </c:pt>
                <c:pt idx="1942">
                  <c:v>221.1538888888889</c:v>
                </c:pt>
                <c:pt idx="1943">
                  <c:v>358.48972222222221</c:v>
                </c:pt>
                <c:pt idx="1944">
                  <c:v>442.88194444444446</c:v>
                </c:pt>
                <c:pt idx="1945">
                  <c:v>442.93583333333333</c:v>
                </c:pt>
                <c:pt idx="1946">
                  <c:v>446.43083333333334</c:v>
                </c:pt>
                <c:pt idx="1947">
                  <c:v>308.92722222222221</c:v>
                </c:pt>
                <c:pt idx="1948">
                  <c:v>347.9063888888889</c:v>
                </c:pt>
                <c:pt idx="1949">
                  <c:v>128.98083333333332</c:v>
                </c:pt>
                <c:pt idx="1950">
                  <c:v>260.09666666666669</c:v>
                </c:pt>
                <c:pt idx="1951">
                  <c:v>512.9711111111111</c:v>
                </c:pt>
                <c:pt idx="1952">
                  <c:v>524.50666666666666</c:v>
                </c:pt>
                <c:pt idx="1953">
                  <c:v>104.97555555555556</c:v>
                </c:pt>
                <c:pt idx="1954">
                  <c:v>109.95111111111112</c:v>
                </c:pt>
                <c:pt idx="1955">
                  <c:v>105.05083333333332</c:v>
                </c:pt>
                <c:pt idx="1956">
                  <c:v>460.6536111111111</c:v>
                </c:pt>
                <c:pt idx="1957">
                  <c:v>335.09027777777777</c:v>
                </c:pt>
                <c:pt idx="1958">
                  <c:v>370.995</c:v>
                </c:pt>
                <c:pt idx="1959">
                  <c:v>409.35</c:v>
                </c:pt>
                <c:pt idx="1960">
                  <c:v>173.39861111111111</c:v>
                </c:pt>
                <c:pt idx="1961">
                  <c:v>362.47472222222223</c:v>
                </c:pt>
                <c:pt idx="1962">
                  <c:v>391.16333333333336</c:v>
                </c:pt>
                <c:pt idx="1963">
                  <c:v>215.95999999999998</c:v>
                </c:pt>
                <c:pt idx="1964">
                  <c:v>439.66861111111109</c:v>
                </c:pt>
                <c:pt idx="1965">
                  <c:v>326.87861111111113</c:v>
                </c:pt>
                <c:pt idx="1966">
                  <c:v>398.01527777777778</c:v>
                </c:pt>
                <c:pt idx="1967">
                  <c:v>212.57916666666671</c:v>
                </c:pt>
                <c:pt idx="1968">
                  <c:v>459.64</c:v>
                </c:pt>
                <c:pt idx="1969">
                  <c:v>380.07638888888891</c:v>
                </c:pt>
                <c:pt idx="1970">
                  <c:v>365.63388888888886</c:v>
                </c:pt>
                <c:pt idx="1971">
                  <c:v>313.8772222222222</c:v>
                </c:pt>
                <c:pt idx="1972">
                  <c:v>367.77361111111111</c:v>
                </c:pt>
                <c:pt idx="1973">
                  <c:v>430.49722222222215</c:v>
                </c:pt>
                <c:pt idx="1974">
                  <c:v>297.95944444444444</c:v>
                </c:pt>
                <c:pt idx="1975">
                  <c:v>229.13749999999999</c:v>
                </c:pt>
                <c:pt idx="1976">
                  <c:v>336.48250000000002</c:v>
                </c:pt>
                <c:pt idx="1977">
                  <c:v>489.13166666666666</c:v>
                </c:pt>
                <c:pt idx="1978">
                  <c:v>399.34722222222217</c:v>
                </c:pt>
                <c:pt idx="1979">
                  <c:v>472.30416666666667</c:v>
                </c:pt>
                <c:pt idx="1980">
                  <c:v>207.74305555555554</c:v>
                </c:pt>
                <c:pt idx="1981">
                  <c:v>360.0888888888889</c:v>
                </c:pt>
                <c:pt idx="1982">
                  <c:v>334.9111111111111</c:v>
                </c:pt>
                <c:pt idx="1983">
                  <c:v>311.14305555555558</c:v>
                </c:pt>
                <c:pt idx="1984">
                  <c:v>392.1783333333334</c:v>
                </c:pt>
                <c:pt idx="1985">
                  <c:v>48.979722222222222</c:v>
                </c:pt>
                <c:pt idx="1986">
                  <c:v>300.83388888888891</c:v>
                </c:pt>
                <c:pt idx="1987">
                  <c:v>338.72388888888889</c:v>
                </c:pt>
                <c:pt idx="1988">
                  <c:v>342.74333333333334</c:v>
                </c:pt>
                <c:pt idx="1989">
                  <c:v>259.80583333333334</c:v>
                </c:pt>
                <c:pt idx="1990">
                  <c:v>491.88361111111112</c:v>
                </c:pt>
                <c:pt idx="1991">
                  <c:v>422.05388888888888</c:v>
                </c:pt>
                <c:pt idx="1992">
                  <c:v>166.96250000000001</c:v>
                </c:pt>
                <c:pt idx="1993">
                  <c:v>345.83694444444444</c:v>
                </c:pt>
                <c:pt idx="1994">
                  <c:v>250.84555555555556</c:v>
                </c:pt>
                <c:pt idx="1995">
                  <c:v>332.06416666666667</c:v>
                </c:pt>
                <c:pt idx="1996">
                  <c:v>261.25777777777779</c:v>
                </c:pt>
                <c:pt idx="1997">
                  <c:v>348.36666666666667</c:v>
                </c:pt>
                <c:pt idx="1998">
                  <c:v>431.74749999999995</c:v>
                </c:pt>
                <c:pt idx="1999">
                  <c:v>316.96666666666664</c:v>
                </c:pt>
                <c:pt idx="2000">
                  <c:v>455.84305555555557</c:v>
                </c:pt>
                <c:pt idx="2001">
                  <c:v>228.77333333333331</c:v>
                </c:pt>
                <c:pt idx="2002">
                  <c:v>234.74916666666667</c:v>
                </c:pt>
                <c:pt idx="2003">
                  <c:v>400.36777777777775</c:v>
                </c:pt>
                <c:pt idx="2004">
                  <c:v>246.93388888888893</c:v>
                </c:pt>
                <c:pt idx="2005">
                  <c:v>339.72444444444443</c:v>
                </c:pt>
                <c:pt idx="2006">
                  <c:v>395.0672222222222</c:v>
                </c:pt>
                <c:pt idx="2007">
                  <c:v>383.19055555555553</c:v>
                </c:pt>
                <c:pt idx="2008">
                  <c:v>60.989166666666669</c:v>
                </c:pt>
                <c:pt idx="2009">
                  <c:v>260.61361111111108</c:v>
                </c:pt>
                <c:pt idx="2010">
                  <c:v>335.95805555555557</c:v>
                </c:pt>
                <c:pt idx="2011">
                  <c:v>186.13194444444446</c:v>
                </c:pt>
                <c:pt idx="2012">
                  <c:v>416.70472222222224</c:v>
                </c:pt>
                <c:pt idx="2013">
                  <c:v>371.12861111111113</c:v>
                </c:pt>
                <c:pt idx="2014">
                  <c:v>371.75805555555553</c:v>
                </c:pt>
                <c:pt idx="2015">
                  <c:v>210.18111111111108</c:v>
                </c:pt>
                <c:pt idx="2016">
                  <c:v>358.79333333333335</c:v>
                </c:pt>
                <c:pt idx="2017">
                  <c:v>309.15583333333331</c:v>
                </c:pt>
                <c:pt idx="2018">
                  <c:v>213.37611111111107</c:v>
                </c:pt>
                <c:pt idx="2019">
                  <c:v>377.32222222222219</c:v>
                </c:pt>
                <c:pt idx="2020">
                  <c:v>322.0602777777778</c:v>
                </c:pt>
                <c:pt idx="2021">
                  <c:v>277.63499999999999</c:v>
                </c:pt>
                <c:pt idx="2022">
                  <c:v>166.99472222222221</c:v>
                </c:pt>
                <c:pt idx="2023">
                  <c:v>236.94583333333333</c:v>
                </c:pt>
                <c:pt idx="2024">
                  <c:v>362.49444444444447</c:v>
                </c:pt>
                <c:pt idx="2025">
                  <c:v>327.9952777777778</c:v>
                </c:pt>
                <c:pt idx="2026">
                  <c:v>217.53166666666667</c:v>
                </c:pt>
                <c:pt idx="2027">
                  <c:v>223.00611111111112</c:v>
                </c:pt>
                <c:pt idx="2028">
                  <c:v>420.59555555555551</c:v>
                </c:pt>
                <c:pt idx="2029">
                  <c:v>379.11361111111108</c:v>
                </c:pt>
                <c:pt idx="2030">
                  <c:v>362.41333333333336</c:v>
                </c:pt>
                <c:pt idx="2031">
                  <c:v>300.9711111111111</c:v>
                </c:pt>
                <c:pt idx="2032">
                  <c:v>270.1875</c:v>
                </c:pt>
                <c:pt idx="2033">
                  <c:v>272.48416666666668</c:v>
                </c:pt>
                <c:pt idx="2034">
                  <c:v>432.54972222222216</c:v>
                </c:pt>
                <c:pt idx="2035">
                  <c:v>267.99111111111114</c:v>
                </c:pt>
                <c:pt idx="2036">
                  <c:v>167.25944444444445</c:v>
                </c:pt>
                <c:pt idx="2037">
                  <c:v>340.16972222222222</c:v>
                </c:pt>
                <c:pt idx="2038">
                  <c:v>551.69944444444445</c:v>
                </c:pt>
                <c:pt idx="2039">
                  <c:v>305.84722222222223</c:v>
                </c:pt>
                <c:pt idx="2040">
                  <c:v>243.05</c:v>
                </c:pt>
                <c:pt idx="2041">
                  <c:v>439.97472222222223</c:v>
                </c:pt>
                <c:pt idx="2042">
                  <c:v>220.2480555555556</c:v>
                </c:pt>
                <c:pt idx="2043">
                  <c:v>383.33083333333332</c:v>
                </c:pt>
                <c:pt idx="2044">
                  <c:v>422.76666666666665</c:v>
                </c:pt>
                <c:pt idx="2045">
                  <c:v>349.13944444444445</c:v>
                </c:pt>
                <c:pt idx="2046">
                  <c:v>154.70861111111111</c:v>
                </c:pt>
                <c:pt idx="2047">
                  <c:v>409.94916666666666</c:v>
                </c:pt>
                <c:pt idx="2048">
                  <c:v>468.56555555555553</c:v>
                </c:pt>
                <c:pt idx="2049">
                  <c:v>486.99388888888893</c:v>
                </c:pt>
                <c:pt idx="2050">
                  <c:v>260.83555555555557</c:v>
                </c:pt>
                <c:pt idx="2051">
                  <c:v>325.46749999999997</c:v>
                </c:pt>
                <c:pt idx="2052">
                  <c:v>362.94555555555553</c:v>
                </c:pt>
                <c:pt idx="2053">
                  <c:v>46.974722222222219</c:v>
                </c:pt>
                <c:pt idx="2054">
                  <c:v>289.39388888888891</c:v>
                </c:pt>
                <c:pt idx="2055">
                  <c:v>356.24916666666667</c:v>
                </c:pt>
                <c:pt idx="2056">
                  <c:v>454.11972222222221</c:v>
                </c:pt>
                <c:pt idx="2057">
                  <c:v>338.18333333333334</c:v>
                </c:pt>
                <c:pt idx="2058">
                  <c:v>304.05305555555555</c:v>
                </c:pt>
                <c:pt idx="2059">
                  <c:v>207.04750000000001</c:v>
                </c:pt>
                <c:pt idx="2060">
                  <c:v>492.49222222222227</c:v>
                </c:pt>
                <c:pt idx="2061">
                  <c:v>143.06055555555557</c:v>
                </c:pt>
                <c:pt idx="2062">
                  <c:v>203.44361111111112</c:v>
                </c:pt>
                <c:pt idx="2063">
                  <c:v>415.47750000000002</c:v>
                </c:pt>
                <c:pt idx="2064">
                  <c:v>191.97638888888889</c:v>
                </c:pt>
                <c:pt idx="2065">
                  <c:v>246.99250000000001</c:v>
                </c:pt>
                <c:pt idx="2066">
                  <c:v>323.11944444444447</c:v>
                </c:pt>
                <c:pt idx="2067">
                  <c:v>274.68611111111113</c:v>
                </c:pt>
                <c:pt idx="2068">
                  <c:v>217.40722222222223</c:v>
                </c:pt>
                <c:pt idx="2069">
                  <c:v>412.22416666666669</c:v>
                </c:pt>
                <c:pt idx="2070">
                  <c:v>410.11861111111114</c:v>
                </c:pt>
                <c:pt idx="2071">
                  <c:v>462.0361111111111</c:v>
                </c:pt>
                <c:pt idx="2072">
                  <c:v>207.54277777777781</c:v>
                </c:pt>
                <c:pt idx="2073">
                  <c:v>312.68222222222221</c:v>
                </c:pt>
                <c:pt idx="2074">
                  <c:v>415.76611111111117</c:v>
                </c:pt>
                <c:pt idx="2075">
                  <c:v>531.27388888888891</c:v>
                </c:pt>
                <c:pt idx="2076">
                  <c:v>297.54277777777776</c:v>
                </c:pt>
                <c:pt idx="2077">
                  <c:v>276.79944444444442</c:v>
                </c:pt>
                <c:pt idx="2078">
                  <c:v>264.11833333333334</c:v>
                </c:pt>
                <c:pt idx="2079">
                  <c:v>274.08027777777778</c:v>
                </c:pt>
                <c:pt idx="2080">
                  <c:v>397.41499999999996</c:v>
                </c:pt>
                <c:pt idx="2081">
                  <c:v>184.20888888888888</c:v>
                </c:pt>
                <c:pt idx="2082">
                  <c:v>413.1827777777778</c:v>
                </c:pt>
                <c:pt idx="2083">
                  <c:v>392.14250000000004</c:v>
                </c:pt>
                <c:pt idx="2084">
                  <c:v>274.84833333333336</c:v>
                </c:pt>
                <c:pt idx="2085">
                  <c:v>252.0961111111111</c:v>
                </c:pt>
                <c:pt idx="2086">
                  <c:v>364.95361111111112</c:v>
                </c:pt>
                <c:pt idx="2087">
                  <c:v>348.30444444444447</c:v>
                </c:pt>
                <c:pt idx="2088">
                  <c:v>479.47500000000002</c:v>
                </c:pt>
                <c:pt idx="2089">
                  <c:v>417.36444444444442</c:v>
                </c:pt>
                <c:pt idx="2090">
                  <c:v>232.39833333333337</c:v>
                </c:pt>
                <c:pt idx="2091">
                  <c:v>469.95749999999998</c:v>
                </c:pt>
                <c:pt idx="2092">
                  <c:v>257.77388888888891</c:v>
                </c:pt>
                <c:pt idx="2093">
                  <c:v>330.6297222222222</c:v>
                </c:pt>
                <c:pt idx="2094">
                  <c:v>370.37111111111113</c:v>
                </c:pt>
                <c:pt idx="2095">
                  <c:v>172.6563888888889</c:v>
                </c:pt>
                <c:pt idx="2096">
                  <c:v>449.24416666666673</c:v>
                </c:pt>
                <c:pt idx="2097">
                  <c:v>296.60861111111109</c:v>
                </c:pt>
                <c:pt idx="2098">
                  <c:v>312.51472222222225</c:v>
                </c:pt>
                <c:pt idx="2099">
                  <c:v>191.48805555555555</c:v>
                </c:pt>
                <c:pt idx="2100">
                  <c:v>572.41444444444448</c:v>
                </c:pt>
                <c:pt idx="2101">
                  <c:v>337.59333333333331</c:v>
                </c:pt>
                <c:pt idx="2102">
                  <c:v>116.79888888888888</c:v>
                </c:pt>
                <c:pt idx="2103">
                  <c:v>315.41555555555556</c:v>
                </c:pt>
                <c:pt idx="2104">
                  <c:v>363.52166666666665</c:v>
                </c:pt>
                <c:pt idx="2105">
                  <c:v>317.38805555555558</c:v>
                </c:pt>
                <c:pt idx="2106">
                  <c:v>337.90416666666664</c:v>
                </c:pt>
                <c:pt idx="2107">
                  <c:v>163.19555555555556</c:v>
                </c:pt>
                <c:pt idx="2108">
                  <c:v>73.646944444444443</c:v>
                </c:pt>
                <c:pt idx="2109">
                  <c:v>550.4083333333333</c:v>
                </c:pt>
                <c:pt idx="2110">
                  <c:v>360.495</c:v>
                </c:pt>
                <c:pt idx="2111">
                  <c:v>242.29638888888888</c:v>
                </c:pt>
                <c:pt idx="2112">
                  <c:v>423.21499999999997</c:v>
                </c:pt>
                <c:pt idx="2113">
                  <c:v>247.01555555555552</c:v>
                </c:pt>
                <c:pt idx="2114">
                  <c:v>417.80277777777781</c:v>
                </c:pt>
                <c:pt idx="2115">
                  <c:v>440.78944444444448</c:v>
                </c:pt>
                <c:pt idx="2116">
                  <c:v>600.66472222222217</c:v>
                </c:pt>
                <c:pt idx="2117">
                  <c:v>321.56944444444446</c:v>
                </c:pt>
                <c:pt idx="2118">
                  <c:v>325.27249999999998</c:v>
                </c:pt>
                <c:pt idx="2119">
                  <c:v>310.61250000000001</c:v>
                </c:pt>
                <c:pt idx="2120">
                  <c:v>358.73888888888888</c:v>
                </c:pt>
                <c:pt idx="2121">
                  <c:v>332.07166666666666</c:v>
                </c:pt>
                <c:pt idx="2122">
                  <c:v>528.04999999999995</c:v>
                </c:pt>
                <c:pt idx="2123">
                  <c:v>248.25083333333333</c:v>
                </c:pt>
                <c:pt idx="2124">
                  <c:v>415.4302777777778</c:v>
                </c:pt>
                <c:pt idx="2125">
                  <c:v>212.14638888888888</c:v>
                </c:pt>
                <c:pt idx="2126">
                  <c:v>77.952777777777783</c:v>
                </c:pt>
                <c:pt idx="2127">
                  <c:v>227.54611111111112</c:v>
                </c:pt>
                <c:pt idx="2128">
                  <c:v>241.10333333333332</c:v>
                </c:pt>
                <c:pt idx="2129">
                  <c:v>609.72833333333335</c:v>
                </c:pt>
                <c:pt idx="2130">
                  <c:v>169.48944444444444</c:v>
                </c:pt>
                <c:pt idx="2131">
                  <c:v>275.10500000000002</c:v>
                </c:pt>
                <c:pt idx="2132">
                  <c:v>374.90694444444443</c:v>
                </c:pt>
                <c:pt idx="2133">
                  <c:v>388.56638888888892</c:v>
                </c:pt>
                <c:pt idx="2134">
                  <c:v>468.55250000000001</c:v>
                </c:pt>
                <c:pt idx="2135">
                  <c:v>465.75722222222214</c:v>
                </c:pt>
                <c:pt idx="2136">
                  <c:v>330.8125</c:v>
                </c:pt>
                <c:pt idx="2137">
                  <c:v>294.0311111111111</c:v>
                </c:pt>
                <c:pt idx="2138">
                  <c:v>39.021111111111111</c:v>
                </c:pt>
                <c:pt idx="2139">
                  <c:v>338.9377777777778</c:v>
                </c:pt>
                <c:pt idx="2140">
                  <c:v>240.3366666666667</c:v>
                </c:pt>
                <c:pt idx="2141">
                  <c:v>401.73277777777776</c:v>
                </c:pt>
                <c:pt idx="2142">
                  <c:v>366.0311111111111</c:v>
                </c:pt>
                <c:pt idx="2143">
                  <c:v>285.75555555555553</c:v>
                </c:pt>
                <c:pt idx="2144">
                  <c:v>307.64944444444444</c:v>
                </c:pt>
                <c:pt idx="2145">
                  <c:v>421.62666666666667</c:v>
                </c:pt>
                <c:pt idx="2146">
                  <c:v>436.91722222222222</c:v>
                </c:pt>
                <c:pt idx="2147">
                  <c:v>343.26138888888892</c:v>
                </c:pt>
                <c:pt idx="2148">
                  <c:v>142.23583333333335</c:v>
                </c:pt>
                <c:pt idx="2149">
                  <c:v>514.0288888888889</c:v>
                </c:pt>
                <c:pt idx="2150">
                  <c:v>347.12361111111113</c:v>
                </c:pt>
                <c:pt idx="2151">
                  <c:v>390.75749999999999</c:v>
                </c:pt>
                <c:pt idx="2152">
                  <c:v>251.66222222222223</c:v>
                </c:pt>
                <c:pt idx="2153">
                  <c:v>293.06555555555553</c:v>
                </c:pt>
                <c:pt idx="2154">
                  <c:v>396.6</c:v>
                </c:pt>
                <c:pt idx="2155">
                  <c:v>368.77249999999998</c:v>
                </c:pt>
                <c:pt idx="2156">
                  <c:v>343.08055555555558</c:v>
                </c:pt>
                <c:pt idx="2157">
                  <c:v>326.52249999999998</c:v>
                </c:pt>
                <c:pt idx="2158">
                  <c:v>321.04083333333335</c:v>
                </c:pt>
                <c:pt idx="2159">
                  <c:v>281.66166666666669</c:v>
                </c:pt>
                <c:pt idx="2160">
                  <c:v>300.4997222222222</c:v>
                </c:pt>
                <c:pt idx="2161">
                  <c:v>539.72277777777776</c:v>
                </c:pt>
                <c:pt idx="2162">
                  <c:v>365.40583333333331</c:v>
                </c:pt>
                <c:pt idx="2163">
                  <c:v>329.82249999999999</c:v>
                </c:pt>
                <c:pt idx="2164">
                  <c:v>334.29611111111109</c:v>
                </c:pt>
                <c:pt idx="2165">
                  <c:v>246.69555555555559</c:v>
                </c:pt>
                <c:pt idx="2166">
                  <c:v>174.4425</c:v>
                </c:pt>
                <c:pt idx="2167">
                  <c:v>300.86694444444447</c:v>
                </c:pt>
                <c:pt idx="2168">
                  <c:v>340.44361111111112</c:v>
                </c:pt>
                <c:pt idx="2169">
                  <c:v>287.29666666666668</c:v>
                </c:pt>
                <c:pt idx="2170">
                  <c:v>419.65916666666669</c:v>
                </c:pt>
                <c:pt idx="2171">
                  <c:v>193.29083333333332</c:v>
                </c:pt>
                <c:pt idx="2172">
                  <c:v>350.03444444444443</c:v>
                </c:pt>
                <c:pt idx="2173">
                  <c:v>306.32499999999999</c:v>
                </c:pt>
                <c:pt idx="2174">
                  <c:v>514.875</c:v>
                </c:pt>
                <c:pt idx="2175">
                  <c:v>273.07055555555553</c:v>
                </c:pt>
                <c:pt idx="2176">
                  <c:v>356.26388888888891</c:v>
                </c:pt>
                <c:pt idx="2177">
                  <c:v>228.37916666666666</c:v>
                </c:pt>
                <c:pt idx="2178">
                  <c:v>399.47666666666669</c:v>
                </c:pt>
                <c:pt idx="2179">
                  <c:v>165.73555555555555</c:v>
                </c:pt>
                <c:pt idx="2180">
                  <c:v>347.99583333333334</c:v>
                </c:pt>
                <c:pt idx="2181">
                  <c:v>435.60750000000007</c:v>
                </c:pt>
                <c:pt idx="2182">
                  <c:v>414.50861111111112</c:v>
                </c:pt>
                <c:pt idx="2183">
                  <c:v>104.02805555555555</c:v>
                </c:pt>
                <c:pt idx="2184">
                  <c:v>480.04138888888895</c:v>
                </c:pt>
                <c:pt idx="2185">
                  <c:v>224.00861111111112</c:v>
                </c:pt>
                <c:pt idx="2186">
                  <c:v>403.74861111111113</c:v>
                </c:pt>
                <c:pt idx="2187">
                  <c:v>132.57027777777779</c:v>
                </c:pt>
                <c:pt idx="2188">
                  <c:v>450.39388888888891</c:v>
                </c:pt>
                <c:pt idx="2189">
                  <c:v>384.22527777777782</c:v>
                </c:pt>
                <c:pt idx="2190">
                  <c:v>319.30944444444447</c:v>
                </c:pt>
                <c:pt idx="2191">
                  <c:v>353.81583333333333</c:v>
                </c:pt>
                <c:pt idx="2192">
                  <c:v>432.89083333333338</c:v>
                </c:pt>
                <c:pt idx="2193">
                  <c:v>235.33166666666668</c:v>
                </c:pt>
                <c:pt idx="2194">
                  <c:v>504.41611111111109</c:v>
                </c:pt>
                <c:pt idx="2195">
                  <c:v>518.10972222222222</c:v>
                </c:pt>
                <c:pt idx="2196">
                  <c:v>274.09777777777776</c:v>
                </c:pt>
                <c:pt idx="2197">
                  <c:v>361.06583333333333</c:v>
                </c:pt>
                <c:pt idx="2198">
                  <c:v>390.48222222222228</c:v>
                </c:pt>
                <c:pt idx="2199">
                  <c:v>503.28666666666663</c:v>
                </c:pt>
                <c:pt idx="2200">
                  <c:v>296.46722222222223</c:v>
                </c:pt>
                <c:pt idx="2201">
                  <c:v>356.34777777777776</c:v>
                </c:pt>
                <c:pt idx="2202">
                  <c:v>244.04194444444448</c:v>
                </c:pt>
                <c:pt idx="2203">
                  <c:v>476</c:v>
                </c:pt>
                <c:pt idx="2204">
                  <c:v>363.75694444444446</c:v>
                </c:pt>
                <c:pt idx="2205">
                  <c:v>304.88722222222225</c:v>
                </c:pt>
                <c:pt idx="2206">
                  <c:v>255.24111111111114</c:v>
                </c:pt>
                <c:pt idx="2207">
                  <c:v>310.35583333333335</c:v>
                </c:pt>
                <c:pt idx="2208">
                  <c:v>354.28444444444443</c:v>
                </c:pt>
                <c:pt idx="2209">
                  <c:v>250.66222222222223</c:v>
                </c:pt>
                <c:pt idx="2210">
                  <c:v>388.73444444444442</c:v>
                </c:pt>
                <c:pt idx="2211">
                  <c:v>131.43305555555557</c:v>
                </c:pt>
                <c:pt idx="2212">
                  <c:v>371.59</c:v>
                </c:pt>
                <c:pt idx="2213">
                  <c:v>318.47388888888889</c:v>
                </c:pt>
                <c:pt idx="2214">
                  <c:v>437.36277777777775</c:v>
                </c:pt>
                <c:pt idx="2215">
                  <c:v>281.34583333333336</c:v>
                </c:pt>
                <c:pt idx="2216">
                  <c:v>507.86638888888888</c:v>
                </c:pt>
                <c:pt idx="2217">
                  <c:v>322.85138888888889</c:v>
                </c:pt>
                <c:pt idx="2218">
                  <c:v>211.44361111111112</c:v>
                </c:pt>
                <c:pt idx="2219">
                  <c:v>327.70611111111111</c:v>
                </c:pt>
                <c:pt idx="2220">
                  <c:v>424.44638888888881</c:v>
                </c:pt>
                <c:pt idx="2221">
                  <c:v>405.46861111111116</c:v>
                </c:pt>
                <c:pt idx="2222">
                  <c:v>260.31333333333333</c:v>
                </c:pt>
                <c:pt idx="2223">
                  <c:v>250.5263888888889</c:v>
                </c:pt>
                <c:pt idx="2224">
                  <c:v>599.76222222222225</c:v>
                </c:pt>
                <c:pt idx="2225">
                  <c:v>445.17750000000001</c:v>
                </c:pt>
                <c:pt idx="2226">
                  <c:v>357.95861111111111</c:v>
                </c:pt>
                <c:pt idx="2227">
                  <c:v>260.58999999999997</c:v>
                </c:pt>
                <c:pt idx="2228">
                  <c:v>391.94055555555553</c:v>
                </c:pt>
                <c:pt idx="2229">
                  <c:v>401.18916666666667</c:v>
                </c:pt>
                <c:pt idx="2230">
                  <c:v>340.89083333333332</c:v>
                </c:pt>
                <c:pt idx="2231">
                  <c:v>405.98666666666668</c:v>
                </c:pt>
                <c:pt idx="2232">
                  <c:v>407.89611111111117</c:v>
                </c:pt>
                <c:pt idx="2233">
                  <c:v>457.36722222222221</c:v>
                </c:pt>
                <c:pt idx="2234">
                  <c:v>64.893055555555549</c:v>
                </c:pt>
                <c:pt idx="2235">
                  <c:v>415.67750000000001</c:v>
                </c:pt>
                <c:pt idx="2236">
                  <c:v>375.34555555555556</c:v>
                </c:pt>
                <c:pt idx="2237">
                  <c:v>353.62944444444446</c:v>
                </c:pt>
                <c:pt idx="2238">
                  <c:v>444.98555555555549</c:v>
                </c:pt>
                <c:pt idx="2239">
                  <c:v>395.9327777777778</c:v>
                </c:pt>
                <c:pt idx="2240">
                  <c:v>435.39527777777778</c:v>
                </c:pt>
                <c:pt idx="2241">
                  <c:v>504.65138888888885</c:v>
                </c:pt>
                <c:pt idx="2242">
                  <c:v>213.78416666666666</c:v>
                </c:pt>
                <c:pt idx="2243">
                  <c:v>403.63666666666666</c:v>
                </c:pt>
                <c:pt idx="2244">
                  <c:v>348.79833333333335</c:v>
                </c:pt>
                <c:pt idx="2245">
                  <c:v>372.16666666666669</c:v>
                </c:pt>
                <c:pt idx="2246">
                  <c:v>414.2163888888889</c:v>
                </c:pt>
                <c:pt idx="2247">
                  <c:v>420.86416666666668</c:v>
                </c:pt>
                <c:pt idx="2248">
                  <c:v>363.73111111111109</c:v>
                </c:pt>
                <c:pt idx="2249">
                  <c:v>452.98833333333334</c:v>
                </c:pt>
                <c:pt idx="2250">
                  <c:v>421.20138888888891</c:v>
                </c:pt>
                <c:pt idx="2251">
                  <c:v>177.35444444444445</c:v>
                </c:pt>
                <c:pt idx="2252">
                  <c:v>339.47972222222222</c:v>
                </c:pt>
                <c:pt idx="2253">
                  <c:v>252.07805555555552</c:v>
                </c:pt>
                <c:pt idx="2254">
                  <c:v>288.84888888888889</c:v>
                </c:pt>
                <c:pt idx="2255">
                  <c:v>359.39</c:v>
                </c:pt>
                <c:pt idx="2256">
                  <c:v>209.30444444444441</c:v>
                </c:pt>
                <c:pt idx="2257">
                  <c:v>363.90527777777777</c:v>
                </c:pt>
                <c:pt idx="2258">
                  <c:v>408.4447222222222</c:v>
                </c:pt>
                <c:pt idx="2259">
                  <c:v>296.67500000000001</c:v>
                </c:pt>
                <c:pt idx="2260">
                  <c:v>298.55361111111114</c:v>
                </c:pt>
                <c:pt idx="2261">
                  <c:v>394.21111111111111</c:v>
                </c:pt>
                <c:pt idx="2262">
                  <c:v>338.75777777777779</c:v>
                </c:pt>
                <c:pt idx="2263">
                  <c:v>254.86055555555555</c:v>
                </c:pt>
                <c:pt idx="2264">
                  <c:v>428.79833333333329</c:v>
                </c:pt>
                <c:pt idx="2265">
                  <c:v>418.20749999999998</c:v>
                </c:pt>
                <c:pt idx="2266">
                  <c:v>289.95194444444445</c:v>
                </c:pt>
                <c:pt idx="2267">
                  <c:v>331.36527777777781</c:v>
                </c:pt>
                <c:pt idx="2268">
                  <c:v>308.1947222222222</c:v>
                </c:pt>
                <c:pt idx="2269">
                  <c:v>379.14305555555558</c:v>
                </c:pt>
                <c:pt idx="2270">
                  <c:v>486.95527777777784</c:v>
                </c:pt>
                <c:pt idx="2271">
                  <c:v>571.85111111111109</c:v>
                </c:pt>
                <c:pt idx="2272">
                  <c:v>392.63194444444446</c:v>
                </c:pt>
                <c:pt idx="2273">
                  <c:v>225.64388888888888</c:v>
                </c:pt>
                <c:pt idx="2274">
                  <c:v>576.55583333333334</c:v>
                </c:pt>
                <c:pt idx="2275">
                  <c:v>292.14944444444444</c:v>
                </c:pt>
                <c:pt idx="2276">
                  <c:v>202.49666666666667</c:v>
                </c:pt>
                <c:pt idx="2277">
                  <c:v>357.42055555555555</c:v>
                </c:pt>
                <c:pt idx="2278">
                  <c:v>538.49749999999995</c:v>
                </c:pt>
                <c:pt idx="2279">
                  <c:v>391.4708333333333</c:v>
                </c:pt>
                <c:pt idx="2280">
                  <c:v>323.99888888888887</c:v>
                </c:pt>
                <c:pt idx="2281">
                  <c:v>187.22333333333333</c:v>
                </c:pt>
                <c:pt idx="2282">
                  <c:v>407.89555555555557</c:v>
                </c:pt>
                <c:pt idx="2283">
                  <c:v>177.42138888888888</c:v>
                </c:pt>
                <c:pt idx="2284">
                  <c:v>74.406944444444449</c:v>
                </c:pt>
                <c:pt idx="2285">
                  <c:v>226.25444444444446</c:v>
                </c:pt>
                <c:pt idx="2286">
                  <c:v>373.7572222222222</c:v>
                </c:pt>
                <c:pt idx="2287">
                  <c:v>423.25138888888887</c:v>
                </c:pt>
                <c:pt idx="2288">
                  <c:v>189.03</c:v>
                </c:pt>
                <c:pt idx="2289">
                  <c:v>334.96499999999997</c:v>
                </c:pt>
                <c:pt idx="2290">
                  <c:v>315.12305555555554</c:v>
                </c:pt>
                <c:pt idx="2291">
                  <c:v>278.91333333333336</c:v>
                </c:pt>
                <c:pt idx="2292">
                  <c:v>371.25111111111113</c:v>
                </c:pt>
                <c:pt idx="2293">
                  <c:v>429.33472222222224</c:v>
                </c:pt>
                <c:pt idx="2294">
                  <c:v>321.14555555555557</c:v>
                </c:pt>
                <c:pt idx="2295">
                  <c:v>454.37055555555548</c:v>
                </c:pt>
                <c:pt idx="2296">
                  <c:v>354.20305555555558</c:v>
                </c:pt>
                <c:pt idx="2297">
                  <c:v>282.45833333333331</c:v>
                </c:pt>
                <c:pt idx="2298">
                  <c:v>355.45805555555557</c:v>
                </c:pt>
                <c:pt idx="2299">
                  <c:v>268.81916666666666</c:v>
                </c:pt>
                <c:pt idx="2300">
                  <c:v>59.62444444444445</c:v>
                </c:pt>
                <c:pt idx="2301">
                  <c:v>345.00916666666666</c:v>
                </c:pt>
                <c:pt idx="2302">
                  <c:v>132.67805555555555</c:v>
                </c:pt>
                <c:pt idx="2303">
                  <c:v>219.15527777777777</c:v>
                </c:pt>
                <c:pt idx="2304">
                  <c:v>352.85666666666668</c:v>
                </c:pt>
                <c:pt idx="2305">
                  <c:v>245.2213888888889</c:v>
                </c:pt>
                <c:pt idx="2306">
                  <c:v>319.44</c:v>
                </c:pt>
                <c:pt idx="2307">
                  <c:v>326.48</c:v>
                </c:pt>
                <c:pt idx="2308">
                  <c:v>441.49583333333339</c:v>
                </c:pt>
                <c:pt idx="2309">
                  <c:v>348.47250000000003</c:v>
                </c:pt>
                <c:pt idx="2310">
                  <c:v>412.88805555555552</c:v>
                </c:pt>
                <c:pt idx="2311">
                  <c:v>346.18</c:v>
                </c:pt>
                <c:pt idx="2312">
                  <c:v>294.34055555555557</c:v>
                </c:pt>
                <c:pt idx="2313">
                  <c:v>414.3775</c:v>
                </c:pt>
                <c:pt idx="2314">
                  <c:v>346.10611111111109</c:v>
                </c:pt>
                <c:pt idx="2315">
                  <c:v>443.6247222222222</c:v>
                </c:pt>
                <c:pt idx="2316">
                  <c:v>361.45361111111112</c:v>
                </c:pt>
                <c:pt idx="2317">
                  <c:v>305.35000000000002</c:v>
                </c:pt>
                <c:pt idx="2318">
                  <c:v>271.78722222222223</c:v>
                </c:pt>
                <c:pt idx="2319">
                  <c:v>271.61638888888888</c:v>
                </c:pt>
                <c:pt idx="2320">
                  <c:v>333.08916666666664</c:v>
                </c:pt>
                <c:pt idx="2321">
                  <c:v>296.66888888888889</c:v>
                </c:pt>
                <c:pt idx="2322">
                  <c:v>154.74277777777777</c:v>
                </c:pt>
                <c:pt idx="2323">
                  <c:v>379.27972222222223</c:v>
                </c:pt>
                <c:pt idx="2324">
                  <c:v>227.61944444444444</c:v>
                </c:pt>
                <c:pt idx="2325">
                  <c:v>546.51055555555558</c:v>
                </c:pt>
                <c:pt idx="2326">
                  <c:v>295.86194444444442</c:v>
                </c:pt>
                <c:pt idx="2327">
                  <c:v>530.52805555555551</c:v>
                </c:pt>
                <c:pt idx="2328">
                  <c:v>417.75749999999999</c:v>
                </c:pt>
                <c:pt idx="2329">
                  <c:v>202.81805555555559</c:v>
                </c:pt>
                <c:pt idx="2330">
                  <c:v>322.99083333333334</c:v>
                </c:pt>
                <c:pt idx="2331">
                  <c:v>258.30194444444442</c:v>
                </c:pt>
                <c:pt idx="2332">
                  <c:v>319.59583333333336</c:v>
                </c:pt>
                <c:pt idx="2333">
                  <c:v>316.83666666666664</c:v>
                </c:pt>
                <c:pt idx="2334">
                  <c:v>285.54805555555555</c:v>
                </c:pt>
                <c:pt idx="2335">
                  <c:v>266.1225</c:v>
                </c:pt>
                <c:pt idx="2336">
                  <c:v>398.96499999999992</c:v>
                </c:pt>
                <c:pt idx="2337">
                  <c:v>491.66583333333335</c:v>
                </c:pt>
                <c:pt idx="2338">
                  <c:v>195.92194444444445</c:v>
                </c:pt>
                <c:pt idx="2339">
                  <c:v>420.93222222222221</c:v>
                </c:pt>
                <c:pt idx="2340">
                  <c:v>226.31194444444444</c:v>
                </c:pt>
                <c:pt idx="2341">
                  <c:v>109.07250000000001</c:v>
                </c:pt>
                <c:pt idx="2342">
                  <c:v>150.36111111111111</c:v>
                </c:pt>
                <c:pt idx="2343">
                  <c:v>319.7188888888889</c:v>
                </c:pt>
                <c:pt idx="2344">
                  <c:v>331.89638888888891</c:v>
                </c:pt>
                <c:pt idx="2345">
                  <c:v>576.04972222222227</c:v>
                </c:pt>
                <c:pt idx="2346">
                  <c:v>410.32305555555558</c:v>
                </c:pt>
                <c:pt idx="2347">
                  <c:v>335.54</c:v>
                </c:pt>
                <c:pt idx="2348">
                  <c:v>416.43444444444447</c:v>
                </c:pt>
                <c:pt idx="2349">
                  <c:v>39.993333333333332</c:v>
                </c:pt>
                <c:pt idx="2350">
                  <c:v>409.1561111111111</c:v>
                </c:pt>
                <c:pt idx="2351">
                  <c:v>494.33000000000004</c:v>
                </c:pt>
                <c:pt idx="2352">
                  <c:v>476.77333333333331</c:v>
                </c:pt>
                <c:pt idx="2353">
                  <c:v>197.41277777777782</c:v>
                </c:pt>
                <c:pt idx="2354">
                  <c:v>444.60666666666668</c:v>
                </c:pt>
                <c:pt idx="2355">
                  <c:v>285.4688888888889</c:v>
                </c:pt>
                <c:pt idx="2356">
                  <c:v>193.38444444444445</c:v>
                </c:pt>
                <c:pt idx="2357">
                  <c:v>271.12138888888887</c:v>
                </c:pt>
                <c:pt idx="2358">
                  <c:v>244.86888888888888</c:v>
                </c:pt>
                <c:pt idx="2359">
                  <c:v>181.17055555555555</c:v>
                </c:pt>
                <c:pt idx="2360">
                  <c:v>337.83777777777777</c:v>
                </c:pt>
                <c:pt idx="2361">
                  <c:v>277.28500000000003</c:v>
                </c:pt>
                <c:pt idx="2362">
                  <c:v>351.2188888888889</c:v>
                </c:pt>
                <c:pt idx="2363">
                  <c:v>193.82833333333335</c:v>
                </c:pt>
                <c:pt idx="2364">
                  <c:v>252.55388888888888</c:v>
                </c:pt>
                <c:pt idx="2365">
                  <c:v>132.50722222222223</c:v>
                </c:pt>
                <c:pt idx="2366">
                  <c:v>165.70194444444445</c:v>
                </c:pt>
                <c:pt idx="2367">
                  <c:v>288.98027777777776</c:v>
                </c:pt>
                <c:pt idx="2368">
                  <c:v>210.74638888888893</c:v>
                </c:pt>
                <c:pt idx="2369">
                  <c:v>417.14972222222218</c:v>
                </c:pt>
                <c:pt idx="2370">
                  <c:v>344.92305555555555</c:v>
                </c:pt>
                <c:pt idx="2371">
                  <c:v>369.06111111111113</c:v>
                </c:pt>
                <c:pt idx="2372">
                  <c:v>295.75</c:v>
                </c:pt>
                <c:pt idx="2373">
                  <c:v>267.4375</c:v>
                </c:pt>
                <c:pt idx="2374">
                  <c:v>226.7811111111111</c:v>
                </c:pt>
                <c:pt idx="2375">
                  <c:v>435.90916666666669</c:v>
                </c:pt>
                <c:pt idx="2376">
                  <c:v>418.00388888888892</c:v>
                </c:pt>
                <c:pt idx="2377">
                  <c:v>454.62805555555553</c:v>
                </c:pt>
                <c:pt idx="2378">
                  <c:v>286.34305555555557</c:v>
                </c:pt>
                <c:pt idx="2379">
                  <c:v>302.83416666666665</c:v>
                </c:pt>
                <c:pt idx="2380">
                  <c:v>461.98333333333335</c:v>
                </c:pt>
                <c:pt idx="2381">
                  <c:v>287.5675</c:v>
                </c:pt>
                <c:pt idx="2382">
                  <c:v>249.52555555555557</c:v>
                </c:pt>
                <c:pt idx="2383">
                  <c:v>384.8602777777777</c:v>
                </c:pt>
                <c:pt idx="2384">
                  <c:v>147.91194444444446</c:v>
                </c:pt>
                <c:pt idx="2385">
                  <c:v>168.88138888888889</c:v>
                </c:pt>
                <c:pt idx="2386">
                  <c:v>608.50555555555559</c:v>
                </c:pt>
                <c:pt idx="2387">
                  <c:v>396.00222222222214</c:v>
                </c:pt>
                <c:pt idx="2388">
                  <c:v>389.06083333333333</c:v>
                </c:pt>
                <c:pt idx="2389">
                  <c:v>322.23416666666668</c:v>
                </c:pt>
                <c:pt idx="2390">
                  <c:v>230.14638888888888</c:v>
                </c:pt>
                <c:pt idx="2391">
                  <c:v>62.7425</c:v>
                </c:pt>
                <c:pt idx="2392">
                  <c:v>461.19916666666666</c:v>
                </c:pt>
                <c:pt idx="2393">
                  <c:v>425.90916666666669</c:v>
                </c:pt>
                <c:pt idx="2394">
                  <c:v>394.72416666666663</c:v>
                </c:pt>
                <c:pt idx="2395">
                  <c:v>548.41972222222228</c:v>
                </c:pt>
                <c:pt idx="2396">
                  <c:v>349.87333333333333</c:v>
                </c:pt>
                <c:pt idx="2397">
                  <c:v>502.20388888888886</c:v>
                </c:pt>
                <c:pt idx="2398">
                  <c:v>330.02027777777778</c:v>
                </c:pt>
                <c:pt idx="2399">
                  <c:v>386.69027777777774</c:v>
                </c:pt>
                <c:pt idx="2400">
                  <c:v>311.43944444444446</c:v>
                </c:pt>
                <c:pt idx="2401">
                  <c:v>332.65972222222223</c:v>
                </c:pt>
                <c:pt idx="2402">
                  <c:v>488.82138888888886</c:v>
                </c:pt>
                <c:pt idx="2403">
                  <c:v>423.87777777777779</c:v>
                </c:pt>
                <c:pt idx="2404">
                  <c:v>358.84722222222223</c:v>
                </c:pt>
                <c:pt idx="2405">
                  <c:v>344.00833333333333</c:v>
                </c:pt>
                <c:pt idx="2406">
                  <c:v>488.69333333333333</c:v>
                </c:pt>
                <c:pt idx="2407">
                  <c:v>545.62694444444446</c:v>
                </c:pt>
                <c:pt idx="2408">
                  <c:v>246.56888888888892</c:v>
                </c:pt>
                <c:pt idx="2409">
                  <c:v>479.32027777777773</c:v>
                </c:pt>
                <c:pt idx="2410">
                  <c:v>507.24083333333334</c:v>
                </c:pt>
                <c:pt idx="2411">
                  <c:v>373.20416666666665</c:v>
                </c:pt>
                <c:pt idx="2412">
                  <c:v>561.96416666666664</c:v>
                </c:pt>
                <c:pt idx="2413">
                  <c:v>281.43861111111113</c:v>
                </c:pt>
                <c:pt idx="2414">
                  <c:v>270.04083333333335</c:v>
                </c:pt>
                <c:pt idx="2415">
                  <c:v>188.60083333333333</c:v>
                </c:pt>
                <c:pt idx="2416">
                  <c:v>571.01</c:v>
                </c:pt>
                <c:pt idx="2417">
                  <c:v>260.75694444444446</c:v>
                </c:pt>
                <c:pt idx="2418">
                  <c:v>321.33555555555557</c:v>
                </c:pt>
                <c:pt idx="2419">
                  <c:v>260.64833333333331</c:v>
                </c:pt>
                <c:pt idx="2420">
                  <c:v>374.61805555555554</c:v>
                </c:pt>
                <c:pt idx="2421">
                  <c:v>293.68833333333333</c:v>
                </c:pt>
                <c:pt idx="2422">
                  <c:v>361.10611111111109</c:v>
                </c:pt>
                <c:pt idx="2423">
                  <c:v>447.96749999999997</c:v>
                </c:pt>
                <c:pt idx="2424">
                  <c:v>349.57499999999999</c:v>
                </c:pt>
                <c:pt idx="2425">
                  <c:v>493.46249999999998</c:v>
                </c:pt>
                <c:pt idx="2426">
                  <c:v>70.50555555555556</c:v>
                </c:pt>
                <c:pt idx="2427">
                  <c:v>394.9061111111111</c:v>
                </c:pt>
                <c:pt idx="2428">
                  <c:v>82.618333333333339</c:v>
                </c:pt>
                <c:pt idx="2429">
                  <c:v>198.04555555555555</c:v>
                </c:pt>
                <c:pt idx="2430">
                  <c:v>141.50722222222223</c:v>
                </c:pt>
                <c:pt idx="2431">
                  <c:v>323.57249999999999</c:v>
                </c:pt>
                <c:pt idx="2432">
                  <c:v>355.79222222222222</c:v>
                </c:pt>
                <c:pt idx="2433">
                  <c:v>331.19861111111112</c:v>
                </c:pt>
                <c:pt idx="2434">
                  <c:v>280.62638888888887</c:v>
                </c:pt>
                <c:pt idx="2435">
                  <c:v>462.01027777777779</c:v>
                </c:pt>
                <c:pt idx="2436">
                  <c:v>343.71694444444444</c:v>
                </c:pt>
                <c:pt idx="2437">
                  <c:v>369.98500000000001</c:v>
                </c:pt>
                <c:pt idx="2438">
                  <c:v>384.80138888888894</c:v>
                </c:pt>
                <c:pt idx="2439">
                  <c:v>229.02666666666664</c:v>
                </c:pt>
                <c:pt idx="2440">
                  <c:v>413.76749999999993</c:v>
                </c:pt>
                <c:pt idx="2441">
                  <c:v>379.55722222222221</c:v>
                </c:pt>
                <c:pt idx="2442">
                  <c:v>105.50638888888889</c:v>
                </c:pt>
                <c:pt idx="2443">
                  <c:v>369.21055555555557</c:v>
                </c:pt>
                <c:pt idx="2444">
                  <c:v>375.2836111111111</c:v>
                </c:pt>
                <c:pt idx="2445">
                  <c:v>287.39444444444445</c:v>
                </c:pt>
                <c:pt idx="2446">
                  <c:v>378.67888888888888</c:v>
                </c:pt>
                <c:pt idx="2447">
                  <c:v>448.32472222222225</c:v>
                </c:pt>
                <c:pt idx="2448">
                  <c:v>234.7452777777778</c:v>
                </c:pt>
                <c:pt idx="2449">
                  <c:v>342.71166666666664</c:v>
                </c:pt>
                <c:pt idx="2450">
                  <c:v>94.031111111111116</c:v>
                </c:pt>
                <c:pt idx="2451">
                  <c:v>323.52055555555557</c:v>
                </c:pt>
                <c:pt idx="2452">
                  <c:v>306.02611111111111</c:v>
                </c:pt>
                <c:pt idx="2453">
                  <c:v>400.51416666666671</c:v>
                </c:pt>
                <c:pt idx="2454">
                  <c:v>71.733055555555552</c:v>
                </c:pt>
                <c:pt idx="2455">
                  <c:v>389.46194444444438</c:v>
                </c:pt>
                <c:pt idx="2456">
                  <c:v>457.73027777777781</c:v>
                </c:pt>
                <c:pt idx="2457">
                  <c:v>283.60444444444443</c:v>
                </c:pt>
                <c:pt idx="2458">
                  <c:v>420.35250000000002</c:v>
                </c:pt>
                <c:pt idx="2459">
                  <c:v>289.13277777777779</c:v>
                </c:pt>
                <c:pt idx="2460">
                  <c:v>421.57055555555553</c:v>
                </c:pt>
                <c:pt idx="2461">
                  <c:v>369.83305555555557</c:v>
                </c:pt>
                <c:pt idx="2462">
                  <c:v>288.14</c:v>
                </c:pt>
                <c:pt idx="2463">
                  <c:v>38.951111111111111</c:v>
                </c:pt>
                <c:pt idx="2464">
                  <c:v>341.75166666666667</c:v>
                </c:pt>
                <c:pt idx="2465">
                  <c:v>385.28805555555562</c:v>
                </c:pt>
                <c:pt idx="2466">
                  <c:v>324.97222222222223</c:v>
                </c:pt>
                <c:pt idx="2467">
                  <c:v>348.38249999999999</c:v>
                </c:pt>
                <c:pt idx="2468">
                  <c:v>248.52055555555552</c:v>
                </c:pt>
                <c:pt idx="2469">
                  <c:v>447.46444444444444</c:v>
                </c:pt>
                <c:pt idx="2470">
                  <c:v>239.13361111111112</c:v>
                </c:pt>
                <c:pt idx="2471">
                  <c:v>292.4997222222222</c:v>
                </c:pt>
                <c:pt idx="2472">
                  <c:v>420.60833333333335</c:v>
                </c:pt>
                <c:pt idx="2473">
                  <c:v>302.71111111111111</c:v>
                </c:pt>
                <c:pt idx="2474">
                  <c:v>421.79722222222222</c:v>
                </c:pt>
                <c:pt idx="2475">
                  <c:v>557.72416666666663</c:v>
                </c:pt>
                <c:pt idx="2476">
                  <c:v>364.34194444444444</c:v>
                </c:pt>
                <c:pt idx="2477">
                  <c:v>267.43083333333334</c:v>
                </c:pt>
                <c:pt idx="2478">
                  <c:v>364.19388888888886</c:v>
                </c:pt>
                <c:pt idx="2479">
                  <c:v>334.35777777777776</c:v>
                </c:pt>
                <c:pt idx="2480">
                  <c:v>277.57527777777779</c:v>
                </c:pt>
                <c:pt idx="2481">
                  <c:v>505.26305555555564</c:v>
                </c:pt>
                <c:pt idx="2482">
                  <c:v>310.28305555555556</c:v>
                </c:pt>
                <c:pt idx="2483">
                  <c:v>447.79083333333335</c:v>
                </c:pt>
                <c:pt idx="2484">
                  <c:v>303.01055555555558</c:v>
                </c:pt>
                <c:pt idx="2485">
                  <c:v>228.2836111111111</c:v>
                </c:pt>
                <c:pt idx="2486">
                  <c:v>413.07694444444439</c:v>
                </c:pt>
                <c:pt idx="2487">
                  <c:v>299.94611111111112</c:v>
                </c:pt>
                <c:pt idx="2488">
                  <c:v>496.9086111111111</c:v>
                </c:pt>
                <c:pt idx="2489">
                  <c:v>317.3</c:v>
                </c:pt>
                <c:pt idx="2490">
                  <c:v>513.86888888888893</c:v>
                </c:pt>
                <c:pt idx="2491">
                  <c:v>357.74722222222221</c:v>
                </c:pt>
                <c:pt idx="2492">
                  <c:v>334.74166666666667</c:v>
                </c:pt>
                <c:pt idx="2493">
                  <c:v>379.11472222222221</c:v>
                </c:pt>
                <c:pt idx="2494">
                  <c:v>428.29555555555555</c:v>
                </c:pt>
                <c:pt idx="2495">
                  <c:v>488.88555555555558</c:v>
                </c:pt>
                <c:pt idx="2496">
                  <c:v>463.54611111111109</c:v>
                </c:pt>
                <c:pt idx="2497">
                  <c:v>414.12555555555554</c:v>
                </c:pt>
                <c:pt idx="2498">
                  <c:v>346.9422222222222</c:v>
                </c:pt>
                <c:pt idx="2499">
                  <c:v>282.19694444444445</c:v>
                </c:pt>
                <c:pt idx="2500">
                  <c:v>423.16916666666668</c:v>
                </c:pt>
                <c:pt idx="2501">
                  <c:v>296.66805555555555</c:v>
                </c:pt>
                <c:pt idx="2502">
                  <c:v>415.35750000000007</c:v>
                </c:pt>
                <c:pt idx="2503">
                  <c:v>414.07111111111112</c:v>
                </c:pt>
                <c:pt idx="2504">
                  <c:v>449.31805555555547</c:v>
                </c:pt>
                <c:pt idx="2505">
                  <c:v>300.16361111111109</c:v>
                </c:pt>
                <c:pt idx="2506">
                  <c:v>481.11444444444442</c:v>
                </c:pt>
                <c:pt idx="2507">
                  <c:v>429.36444444444442</c:v>
                </c:pt>
                <c:pt idx="2508">
                  <c:v>39.630000000000003</c:v>
                </c:pt>
                <c:pt idx="2509">
                  <c:v>264.64694444444444</c:v>
                </c:pt>
                <c:pt idx="2510">
                  <c:v>360.6611111111111</c:v>
                </c:pt>
                <c:pt idx="2511">
                  <c:v>189.42944444444444</c:v>
                </c:pt>
                <c:pt idx="2512">
                  <c:v>281.60611111111109</c:v>
                </c:pt>
                <c:pt idx="2513">
                  <c:v>520.9377777777778</c:v>
                </c:pt>
                <c:pt idx="2514">
                  <c:v>401.04166666666674</c:v>
                </c:pt>
                <c:pt idx="2515">
                  <c:v>272.60250000000002</c:v>
                </c:pt>
                <c:pt idx="2516">
                  <c:v>249.63499999999999</c:v>
                </c:pt>
                <c:pt idx="2517">
                  <c:v>454.65750000000003</c:v>
                </c:pt>
                <c:pt idx="2518">
                  <c:v>382.38555555555558</c:v>
                </c:pt>
                <c:pt idx="2519">
                  <c:v>440.15083333333331</c:v>
                </c:pt>
                <c:pt idx="2520">
                  <c:v>445.4325</c:v>
                </c:pt>
                <c:pt idx="2521">
                  <c:v>438.6322222222222</c:v>
                </c:pt>
                <c:pt idx="2522">
                  <c:v>331.39416666666665</c:v>
                </c:pt>
                <c:pt idx="2523">
                  <c:v>453.24250000000006</c:v>
                </c:pt>
                <c:pt idx="2524">
                  <c:v>282.82138888888886</c:v>
                </c:pt>
                <c:pt idx="2525">
                  <c:v>462.23861111111108</c:v>
                </c:pt>
                <c:pt idx="2526">
                  <c:v>497.02249999999992</c:v>
                </c:pt>
                <c:pt idx="2527">
                  <c:v>304.19888888888892</c:v>
                </c:pt>
                <c:pt idx="2528">
                  <c:v>118.20722222222223</c:v>
                </c:pt>
                <c:pt idx="2529">
                  <c:v>187.10944444444445</c:v>
                </c:pt>
                <c:pt idx="2530">
                  <c:v>383.74944444444446</c:v>
                </c:pt>
                <c:pt idx="2531">
                  <c:v>545.73083333333329</c:v>
                </c:pt>
                <c:pt idx="2532">
                  <c:v>68.436666666666667</c:v>
                </c:pt>
                <c:pt idx="2533">
                  <c:v>9.1113888888888894</c:v>
                </c:pt>
                <c:pt idx="2534">
                  <c:v>385.82666666666665</c:v>
                </c:pt>
                <c:pt idx="2535">
                  <c:v>457.65111111111105</c:v>
                </c:pt>
                <c:pt idx="2536">
                  <c:v>377.74888888888887</c:v>
                </c:pt>
                <c:pt idx="2537">
                  <c:v>401.27972222222223</c:v>
                </c:pt>
                <c:pt idx="2538">
                  <c:v>284.45749999999998</c:v>
                </c:pt>
                <c:pt idx="2539">
                  <c:v>373.99694444444447</c:v>
                </c:pt>
                <c:pt idx="2540">
                  <c:v>270.81888888888886</c:v>
                </c:pt>
                <c:pt idx="2541">
                  <c:v>380.00583333333333</c:v>
                </c:pt>
                <c:pt idx="2542">
                  <c:v>274.08722222222224</c:v>
                </c:pt>
                <c:pt idx="2543">
                  <c:v>397.03555555555556</c:v>
                </c:pt>
                <c:pt idx="2544">
                  <c:v>271.39027777777778</c:v>
                </c:pt>
                <c:pt idx="2545">
                  <c:v>183.33166666666668</c:v>
                </c:pt>
                <c:pt idx="2546">
                  <c:v>279.02</c:v>
                </c:pt>
                <c:pt idx="2547">
                  <c:v>399.77333333333331</c:v>
                </c:pt>
                <c:pt idx="2548">
                  <c:v>325.44138888888887</c:v>
                </c:pt>
                <c:pt idx="2549">
                  <c:v>459.16972222222216</c:v>
                </c:pt>
                <c:pt idx="2550">
                  <c:v>484.78333333333342</c:v>
                </c:pt>
                <c:pt idx="2551">
                  <c:v>299.33138888888891</c:v>
                </c:pt>
                <c:pt idx="2552">
                  <c:v>371.82222222222219</c:v>
                </c:pt>
                <c:pt idx="2553">
                  <c:v>293.54361111111109</c:v>
                </c:pt>
                <c:pt idx="2554">
                  <c:v>308.60333333333335</c:v>
                </c:pt>
                <c:pt idx="2555">
                  <c:v>391.98777777777775</c:v>
                </c:pt>
                <c:pt idx="2556">
                  <c:v>362.11027777777775</c:v>
                </c:pt>
                <c:pt idx="2557">
                  <c:v>358.86861111111114</c:v>
                </c:pt>
                <c:pt idx="2558">
                  <c:v>482.70444444444445</c:v>
                </c:pt>
                <c:pt idx="2559">
                  <c:v>272.73861111111108</c:v>
                </c:pt>
                <c:pt idx="2560">
                  <c:v>268.25944444444445</c:v>
                </c:pt>
                <c:pt idx="2561">
                  <c:v>376.51583333333332</c:v>
                </c:pt>
                <c:pt idx="2562">
                  <c:v>349.70722222222224</c:v>
                </c:pt>
                <c:pt idx="2563">
                  <c:v>135.30166666666668</c:v>
                </c:pt>
                <c:pt idx="2564">
                  <c:v>160.47916666666666</c:v>
                </c:pt>
                <c:pt idx="2565">
                  <c:v>227.26750000000004</c:v>
                </c:pt>
                <c:pt idx="2566">
                  <c:v>359.43472222222221</c:v>
                </c:pt>
                <c:pt idx="2567">
                  <c:v>313.75972222222219</c:v>
                </c:pt>
                <c:pt idx="2568">
                  <c:v>354.35277777777776</c:v>
                </c:pt>
                <c:pt idx="2569">
                  <c:v>265.80944444444447</c:v>
                </c:pt>
                <c:pt idx="2570">
                  <c:v>399.20194444444439</c:v>
                </c:pt>
                <c:pt idx="2571">
                  <c:v>444.71333333333337</c:v>
                </c:pt>
                <c:pt idx="2572">
                  <c:v>195.44527777777779</c:v>
                </c:pt>
                <c:pt idx="2573">
                  <c:v>375.4352777777778</c:v>
                </c:pt>
                <c:pt idx="2574">
                  <c:v>279.84722222222223</c:v>
                </c:pt>
                <c:pt idx="2575">
                  <c:v>318.42138888888888</c:v>
                </c:pt>
                <c:pt idx="2576">
                  <c:v>358.85333333333335</c:v>
                </c:pt>
                <c:pt idx="2577">
                  <c:v>395.79333333333329</c:v>
                </c:pt>
                <c:pt idx="2578">
                  <c:v>317.26361111111112</c:v>
                </c:pt>
                <c:pt idx="2579">
                  <c:v>449.49944444444446</c:v>
                </c:pt>
                <c:pt idx="2580">
                  <c:v>136.40944444444443</c:v>
                </c:pt>
                <c:pt idx="2581">
                  <c:v>241.34055555555557</c:v>
                </c:pt>
                <c:pt idx="2582">
                  <c:v>305.57388888888892</c:v>
                </c:pt>
                <c:pt idx="2583">
                  <c:v>400.31333333333328</c:v>
                </c:pt>
                <c:pt idx="2584">
                  <c:v>572.00611111111107</c:v>
                </c:pt>
                <c:pt idx="2585">
                  <c:v>306.74833333333333</c:v>
                </c:pt>
                <c:pt idx="2586">
                  <c:v>424.48388888888888</c:v>
                </c:pt>
                <c:pt idx="2587">
                  <c:v>466.0888888888889</c:v>
                </c:pt>
                <c:pt idx="2588">
                  <c:v>435.6252777777778</c:v>
                </c:pt>
                <c:pt idx="2589">
                  <c:v>208.19361111111112</c:v>
                </c:pt>
                <c:pt idx="2590">
                  <c:v>156.95444444444445</c:v>
                </c:pt>
                <c:pt idx="2591">
                  <c:v>15.702222222222222</c:v>
                </c:pt>
                <c:pt idx="2592">
                  <c:v>452.07416666666666</c:v>
                </c:pt>
                <c:pt idx="2593">
                  <c:v>413.3216666666666</c:v>
                </c:pt>
                <c:pt idx="2594">
                  <c:v>246.62916666666666</c:v>
                </c:pt>
                <c:pt idx="2595">
                  <c:v>336.70638888888891</c:v>
                </c:pt>
                <c:pt idx="2596">
                  <c:v>310.4375</c:v>
                </c:pt>
                <c:pt idx="2597">
                  <c:v>530.11944444444441</c:v>
                </c:pt>
                <c:pt idx="2598">
                  <c:v>332.67666666666668</c:v>
                </c:pt>
                <c:pt idx="2599">
                  <c:v>227.81916666666666</c:v>
                </c:pt>
                <c:pt idx="2600">
                  <c:v>353.46916666666669</c:v>
                </c:pt>
                <c:pt idx="2601">
                  <c:v>404.92750000000001</c:v>
                </c:pt>
                <c:pt idx="2602">
                  <c:v>361.05083333333334</c:v>
                </c:pt>
                <c:pt idx="2603">
                  <c:v>311.14249999999998</c:v>
                </c:pt>
                <c:pt idx="2604">
                  <c:v>399.38333333333333</c:v>
                </c:pt>
                <c:pt idx="2605">
                  <c:v>417.81055555555554</c:v>
                </c:pt>
                <c:pt idx="2606">
                  <c:v>419.28833333333336</c:v>
                </c:pt>
                <c:pt idx="2607">
                  <c:v>116.00055555555556</c:v>
                </c:pt>
                <c:pt idx="2608">
                  <c:v>299.4013888888889</c:v>
                </c:pt>
                <c:pt idx="2609">
                  <c:v>192.10777777777776</c:v>
                </c:pt>
                <c:pt idx="2610">
                  <c:v>307.53333333333336</c:v>
                </c:pt>
                <c:pt idx="2611">
                  <c:v>338.9422222222222</c:v>
                </c:pt>
                <c:pt idx="2612">
                  <c:v>413.21222222222218</c:v>
                </c:pt>
                <c:pt idx="2613">
                  <c:v>202.98833333333334</c:v>
                </c:pt>
                <c:pt idx="2614">
                  <c:v>431.24166666666667</c:v>
                </c:pt>
                <c:pt idx="2615">
                  <c:v>7.0883333333333329</c:v>
                </c:pt>
                <c:pt idx="2616">
                  <c:v>309.99388888888888</c:v>
                </c:pt>
                <c:pt idx="2617">
                  <c:v>2.0794444444444444</c:v>
                </c:pt>
                <c:pt idx="2618">
                  <c:v>376.73916666666668</c:v>
                </c:pt>
                <c:pt idx="2619">
                  <c:v>403.40499999999997</c:v>
                </c:pt>
                <c:pt idx="2620">
                  <c:v>397.14888888888891</c:v>
                </c:pt>
                <c:pt idx="2621">
                  <c:v>439.67694444444442</c:v>
                </c:pt>
                <c:pt idx="2622">
                  <c:v>284.79861111111109</c:v>
                </c:pt>
                <c:pt idx="2623">
                  <c:v>133.94166666666666</c:v>
                </c:pt>
                <c:pt idx="2624">
                  <c:v>237.0613888888889</c:v>
                </c:pt>
                <c:pt idx="2625">
                  <c:v>263.17722222222221</c:v>
                </c:pt>
                <c:pt idx="2626">
                  <c:v>363.52583333333331</c:v>
                </c:pt>
                <c:pt idx="2627">
                  <c:v>266.89527777777778</c:v>
                </c:pt>
                <c:pt idx="2628">
                  <c:v>411.02472222222224</c:v>
                </c:pt>
                <c:pt idx="2629">
                  <c:v>349.6877777777778</c:v>
                </c:pt>
                <c:pt idx="2630">
                  <c:v>413.54083333333335</c:v>
                </c:pt>
                <c:pt idx="2631">
                  <c:v>262.54250000000002</c:v>
                </c:pt>
                <c:pt idx="2632">
                  <c:v>429.37861111111113</c:v>
                </c:pt>
                <c:pt idx="2633">
                  <c:v>399.10111111111109</c:v>
                </c:pt>
                <c:pt idx="2634">
                  <c:v>223.14027777777778</c:v>
                </c:pt>
                <c:pt idx="2635">
                  <c:v>380.1611111111111</c:v>
                </c:pt>
                <c:pt idx="2636">
                  <c:v>173.39277777777778</c:v>
                </c:pt>
                <c:pt idx="2637">
                  <c:v>468.54666666666674</c:v>
                </c:pt>
                <c:pt idx="2638">
                  <c:v>263.10388888888889</c:v>
                </c:pt>
                <c:pt idx="2639">
                  <c:v>376.49083333333334</c:v>
                </c:pt>
                <c:pt idx="2640">
                  <c:v>438.01694444444445</c:v>
                </c:pt>
                <c:pt idx="2641">
                  <c:v>267.28944444444443</c:v>
                </c:pt>
                <c:pt idx="2642">
                  <c:v>263.27444444444444</c:v>
                </c:pt>
                <c:pt idx="2643">
                  <c:v>298.29666666666668</c:v>
                </c:pt>
                <c:pt idx="2644">
                  <c:v>402.31972222222225</c:v>
                </c:pt>
                <c:pt idx="2645">
                  <c:v>92.303055555555559</c:v>
                </c:pt>
                <c:pt idx="2646">
                  <c:v>137.21694444444444</c:v>
                </c:pt>
                <c:pt idx="2647">
                  <c:v>79.122777777777785</c:v>
                </c:pt>
                <c:pt idx="2648">
                  <c:v>243.8113888888889</c:v>
                </c:pt>
                <c:pt idx="2649">
                  <c:v>256.65444444444444</c:v>
                </c:pt>
                <c:pt idx="2650">
                  <c:v>459.62333333333333</c:v>
                </c:pt>
                <c:pt idx="2651">
                  <c:v>290.29555555555555</c:v>
                </c:pt>
                <c:pt idx="2652">
                  <c:v>239.08083333333332</c:v>
                </c:pt>
                <c:pt idx="2653">
                  <c:v>283.27555555555557</c:v>
                </c:pt>
                <c:pt idx="2654">
                  <c:v>504.51361111111112</c:v>
                </c:pt>
                <c:pt idx="2655">
                  <c:v>441.46361111111116</c:v>
                </c:pt>
                <c:pt idx="2656">
                  <c:v>365.30972222222221</c:v>
                </c:pt>
                <c:pt idx="2657">
                  <c:v>328.33722222222224</c:v>
                </c:pt>
                <c:pt idx="2658">
                  <c:v>351.65222222222224</c:v>
                </c:pt>
                <c:pt idx="2659">
                  <c:v>487.00944444444445</c:v>
                </c:pt>
                <c:pt idx="2660">
                  <c:v>311.98361111111109</c:v>
                </c:pt>
                <c:pt idx="2661">
                  <c:v>320.58249999999998</c:v>
                </c:pt>
                <c:pt idx="2662">
                  <c:v>507.05861111111119</c:v>
                </c:pt>
                <c:pt idx="2663">
                  <c:v>362.65916666666669</c:v>
                </c:pt>
                <c:pt idx="2664">
                  <c:v>498.46305555555557</c:v>
                </c:pt>
                <c:pt idx="2665">
                  <c:v>73.454722222222216</c:v>
                </c:pt>
                <c:pt idx="2666">
                  <c:v>175.23138888888889</c:v>
                </c:pt>
                <c:pt idx="2667">
                  <c:v>279.6922222222222</c:v>
                </c:pt>
                <c:pt idx="2668">
                  <c:v>364.00666666666666</c:v>
                </c:pt>
                <c:pt idx="2669">
                  <c:v>474.40805555555551</c:v>
                </c:pt>
                <c:pt idx="2670">
                  <c:v>278.70444444444445</c:v>
                </c:pt>
                <c:pt idx="2671">
                  <c:v>408.88833333333332</c:v>
                </c:pt>
                <c:pt idx="2672">
                  <c:v>38.592500000000001</c:v>
                </c:pt>
                <c:pt idx="2673">
                  <c:v>370.51333333333332</c:v>
                </c:pt>
                <c:pt idx="2674">
                  <c:v>373.13694444444445</c:v>
                </c:pt>
                <c:pt idx="2675">
                  <c:v>508.63888888888891</c:v>
                </c:pt>
                <c:pt idx="2676">
                  <c:v>528.52555555555557</c:v>
                </c:pt>
                <c:pt idx="2677">
                  <c:v>32.613055555555555</c:v>
                </c:pt>
                <c:pt idx="2678">
                  <c:v>494.05638888888888</c:v>
                </c:pt>
                <c:pt idx="2679">
                  <c:v>233.75888888888886</c:v>
                </c:pt>
                <c:pt idx="2680">
                  <c:v>133.85833333333332</c:v>
                </c:pt>
                <c:pt idx="2681">
                  <c:v>171.68361111111111</c:v>
                </c:pt>
                <c:pt idx="2682">
                  <c:v>160.52305555555554</c:v>
                </c:pt>
                <c:pt idx="2683">
                  <c:v>74.136388888888888</c:v>
                </c:pt>
                <c:pt idx="2684">
                  <c:v>142.81444444444443</c:v>
                </c:pt>
                <c:pt idx="2685">
                  <c:v>380.03750000000002</c:v>
                </c:pt>
                <c:pt idx="2686">
                  <c:v>376.61916666666667</c:v>
                </c:pt>
                <c:pt idx="2687">
                  <c:v>413.65638888888896</c:v>
                </c:pt>
                <c:pt idx="2688">
                  <c:v>428.10194444444437</c:v>
                </c:pt>
                <c:pt idx="2689">
                  <c:v>366.28444444444443</c:v>
                </c:pt>
                <c:pt idx="2690">
                  <c:v>300.9425</c:v>
                </c:pt>
                <c:pt idx="2691">
                  <c:v>366.5672222222222</c:v>
                </c:pt>
                <c:pt idx="2692">
                  <c:v>386.74416666666667</c:v>
                </c:pt>
                <c:pt idx="2693">
                  <c:v>76.81305555555555</c:v>
                </c:pt>
                <c:pt idx="2694">
                  <c:v>459.45500000000004</c:v>
                </c:pt>
                <c:pt idx="2695">
                  <c:v>391.77027777777778</c:v>
                </c:pt>
                <c:pt idx="2696">
                  <c:v>440.3994444444445</c:v>
                </c:pt>
                <c:pt idx="2697">
                  <c:v>333.36222222222221</c:v>
                </c:pt>
                <c:pt idx="2698">
                  <c:v>277.5627777777778</c:v>
                </c:pt>
                <c:pt idx="2699">
                  <c:v>415.89611111111111</c:v>
                </c:pt>
                <c:pt idx="2700">
                  <c:v>395.61055555555561</c:v>
                </c:pt>
                <c:pt idx="2701">
                  <c:v>170.29361111111112</c:v>
                </c:pt>
                <c:pt idx="2702">
                  <c:v>270.79888888888888</c:v>
                </c:pt>
                <c:pt idx="2703">
                  <c:v>408.0094444444444</c:v>
                </c:pt>
                <c:pt idx="2704">
                  <c:v>109.94416666666666</c:v>
                </c:pt>
                <c:pt idx="2705">
                  <c:v>354.57888888888891</c:v>
                </c:pt>
                <c:pt idx="2706">
                  <c:v>237.88249999999999</c:v>
                </c:pt>
                <c:pt idx="2707">
                  <c:v>451.17805555555549</c:v>
                </c:pt>
                <c:pt idx="2708">
                  <c:v>349.79277777777776</c:v>
                </c:pt>
                <c:pt idx="2709">
                  <c:v>323.97472222222223</c:v>
                </c:pt>
                <c:pt idx="2710">
                  <c:v>345.82611111111112</c:v>
                </c:pt>
                <c:pt idx="2711">
                  <c:v>487.34972222222223</c:v>
                </c:pt>
                <c:pt idx="2712">
                  <c:v>244.39750000000001</c:v>
                </c:pt>
                <c:pt idx="2713">
                  <c:v>391.52305555555552</c:v>
                </c:pt>
                <c:pt idx="2714">
                  <c:v>116.45777777777778</c:v>
                </c:pt>
                <c:pt idx="2715">
                  <c:v>412.85333333333335</c:v>
                </c:pt>
                <c:pt idx="2716">
                  <c:v>323.61666666666667</c:v>
                </c:pt>
                <c:pt idx="2717">
                  <c:v>275.01249999999999</c:v>
                </c:pt>
                <c:pt idx="2718">
                  <c:v>456.32277777777779</c:v>
                </c:pt>
                <c:pt idx="2719">
                  <c:v>430.90249999999997</c:v>
                </c:pt>
                <c:pt idx="2720">
                  <c:v>369.59222222222223</c:v>
                </c:pt>
                <c:pt idx="2721">
                  <c:v>394.67333333333329</c:v>
                </c:pt>
                <c:pt idx="2722">
                  <c:v>525.04833333333329</c:v>
                </c:pt>
                <c:pt idx="2723">
                  <c:v>221.28500000000003</c:v>
                </c:pt>
                <c:pt idx="2724">
                  <c:v>366.46333333333331</c:v>
                </c:pt>
                <c:pt idx="2725">
                  <c:v>148.4686111111111</c:v>
                </c:pt>
                <c:pt idx="2726">
                  <c:v>449.19944444444445</c:v>
                </c:pt>
                <c:pt idx="2727">
                  <c:v>580.66388888888889</c:v>
                </c:pt>
                <c:pt idx="2728">
                  <c:v>287.65777777777777</c:v>
                </c:pt>
                <c:pt idx="2729">
                  <c:v>374.33972222222224</c:v>
                </c:pt>
                <c:pt idx="2730">
                  <c:v>201.38777777777779</c:v>
                </c:pt>
                <c:pt idx="2731">
                  <c:v>416.83861111111111</c:v>
                </c:pt>
                <c:pt idx="2732">
                  <c:v>263.38249999999999</c:v>
                </c:pt>
                <c:pt idx="2733">
                  <c:v>398.30888888888887</c:v>
                </c:pt>
                <c:pt idx="2734">
                  <c:v>355.04583333333335</c:v>
                </c:pt>
                <c:pt idx="2735">
                  <c:v>124.47777777777779</c:v>
                </c:pt>
                <c:pt idx="2736">
                  <c:v>283.81</c:v>
                </c:pt>
                <c:pt idx="2737">
                  <c:v>513.71583333333331</c:v>
                </c:pt>
                <c:pt idx="2738">
                  <c:v>381.90666666666669</c:v>
                </c:pt>
                <c:pt idx="2739">
                  <c:v>430.5911111111111</c:v>
                </c:pt>
                <c:pt idx="2740">
                  <c:v>312.27361111111111</c:v>
                </c:pt>
                <c:pt idx="2741">
                  <c:v>278.04722222222222</c:v>
                </c:pt>
                <c:pt idx="2742">
                  <c:v>367.84583333333336</c:v>
                </c:pt>
                <c:pt idx="2743">
                  <c:v>398.4425</c:v>
                </c:pt>
                <c:pt idx="2744">
                  <c:v>289.78555555555556</c:v>
                </c:pt>
                <c:pt idx="2745">
                  <c:v>460.79472222222228</c:v>
                </c:pt>
                <c:pt idx="2746">
                  <c:v>43.176388888888887</c:v>
                </c:pt>
                <c:pt idx="2747">
                  <c:v>396.18361111111113</c:v>
                </c:pt>
                <c:pt idx="2748">
                  <c:v>135.38583333333332</c:v>
                </c:pt>
                <c:pt idx="2749">
                  <c:v>275.3797222222222</c:v>
                </c:pt>
                <c:pt idx="2750">
                  <c:v>348.61500000000001</c:v>
                </c:pt>
                <c:pt idx="2751">
                  <c:v>51.75888888888889</c:v>
                </c:pt>
                <c:pt idx="2752">
                  <c:v>194.05138888888888</c:v>
                </c:pt>
                <c:pt idx="2753">
                  <c:v>467.28722222222223</c:v>
                </c:pt>
                <c:pt idx="2754">
                  <c:v>495.27611111111116</c:v>
                </c:pt>
                <c:pt idx="2755">
                  <c:v>471.7497222222222</c:v>
                </c:pt>
                <c:pt idx="2756">
                  <c:v>461.21583333333331</c:v>
                </c:pt>
                <c:pt idx="2757">
                  <c:v>408.83500000000004</c:v>
                </c:pt>
                <c:pt idx="2758">
                  <c:v>352.36944444444447</c:v>
                </c:pt>
                <c:pt idx="2759">
                  <c:v>471.54277777777776</c:v>
                </c:pt>
                <c:pt idx="2760">
                  <c:v>384.74638888888887</c:v>
                </c:pt>
                <c:pt idx="2761">
                  <c:v>472.74055555555549</c:v>
                </c:pt>
                <c:pt idx="2762">
                  <c:v>70.729722222222222</c:v>
                </c:pt>
                <c:pt idx="2763">
                  <c:v>305.81666666666666</c:v>
                </c:pt>
                <c:pt idx="2764">
                  <c:v>172.29888888888888</c:v>
                </c:pt>
                <c:pt idx="2765">
                  <c:v>337.52249999999998</c:v>
                </c:pt>
                <c:pt idx="2766">
                  <c:v>355.58027777777778</c:v>
                </c:pt>
                <c:pt idx="2767">
                  <c:v>50.397500000000008</c:v>
                </c:pt>
                <c:pt idx="2768">
                  <c:v>365.6875</c:v>
                </c:pt>
                <c:pt idx="2769">
                  <c:v>216.6561111111111</c:v>
                </c:pt>
                <c:pt idx="2770">
                  <c:v>479.17055555555555</c:v>
                </c:pt>
                <c:pt idx="2771">
                  <c:v>56.208333333333329</c:v>
                </c:pt>
                <c:pt idx="2772">
                  <c:v>269.67527777777775</c:v>
                </c:pt>
                <c:pt idx="2773">
                  <c:v>254.5013888888889</c:v>
                </c:pt>
                <c:pt idx="2774">
                  <c:v>376.1852777777778</c:v>
                </c:pt>
                <c:pt idx="2775">
                  <c:v>424.48444444444442</c:v>
                </c:pt>
                <c:pt idx="2776">
                  <c:v>205.88</c:v>
                </c:pt>
                <c:pt idx="2777">
                  <c:v>233.99388888888888</c:v>
                </c:pt>
                <c:pt idx="2778">
                  <c:v>414.17777777777781</c:v>
                </c:pt>
                <c:pt idx="2779">
                  <c:v>457.38083333333333</c:v>
                </c:pt>
                <c:pt idx="2780">
                  <c:v>438.93694444444441</c:v>
                </c:pt>
                <c:pt idx="2781">
                  <c:v>319.76638888888891</c:v>
                </c:pt>
                <c:pt idx="2782">
                  <c:v>406.77277777777772</c:v>
                </c:pt>
                <c:pt idx="2783">
                  <c:v>382.29694444444442</c:v>
                </c:pt>
                <c:pt idx="2784">
                  <c:v>286.70861111111111</c:v>
                </c:pt>
                <c:pt idx="2785">
                  <c:v>292.96138888888891</c:v>
                </c:pt>
                <c:pt idx="2786">
                  <c:v>372.44499999999999</c:v>
                </c:pt>
                <c:pt idx="2787">
                  <c:v>37.25138888888889</c:v>
                </c:pt>
                <c:pt idx="2788">
                  <c:v>406.15111111111111</c:v>
                </c:pt>
                <c:pt idx="2789">
                  <c:v>427.8752777777778</c:v>
                </c:pt>
                <c:pt idx="2790">
                  <c:v>377.62888888888887</c:v>
                </c:pt>
                <c:pt idx="2791">
                  <c:v>310.12666666666667</c:v>
                </c:pt>
                <c:pt idx="2792">
                  <c:v>344.1922222222222</c:v>
                </c:pt>
                <c:pt idx="2793">
                  <c:v>347.00694444444446</c:v>
                </c:pt>
                <c:pt idx="2794">
                  <c:v>449.80694444444441</c:v>
                </c:pt>
                <c:pt idx="2795">
                  <c:v>188.87888888888889</c:v>
                </c:pt>
                <c:pt idx="2796">
                  <c:v>232.26777777777778</c:v>
                </c:pt>
                <c:pt idx="2797">
                  <c:v>400.15</c:v>
                </c:pt>
                <c:pt idx="2798">
                  <c:v>232.70305555555555</c:v>
                </c:pt>
                <c:pt idx="2799">
                  <c:v>436.89333333333332</c:v>
                </c:pt>
                <c:pt idx="2800">
                  <c:v>457.73250000000007</c:v>
                </c:pt>
                <c:pt idx="2801">
                  <c:v>367.06527777777779</c:v>
                </c:pt>
                <c:pt idx="2802">
                  <c:v>359.44166666666666</c:v>
                </c:pt>
                <c:pt idx="2803">
                  <c:v>332.02194444444444</c:v>
                </c:pt>
                <c:pt idx="2804">
                  <c:v>284.19805555555558</c:v>
                </c:pt>
                <c:pt idx="2805">
                  <c:v>231.7475</c:v>
                </c:pt>
                <c:pt idx="2806">
                  <c:v>486.66861111111109</c:v>
                </c:pt>
                <c:pt idx="2807">
                  <c:v>400.12805555555553</c:v>
                </c:pt>
                <c:pt idx="2808">
                  <c:v>332.64083333333332</c:v>
                </c:pt>
                <c:pt idx="2809">
                  <c:v>376.47916666666669</c:v>
                </c:pt>
                <c:pt idx="2810">
                  <c:v>22.466944444444444</c:v>
                </c:pt>
                <c:pt idx="2811">
                  <c:v>392.51499999999999</c:v>
                </c:pt>
                <c:pt idx="2812">
                  <c:v>387.02027777777778</c:v>
                </c:pt>
                <c:pt idx="2813">
                  <c:v>334.95055555555558</c:v>
                </c:pt>
                <c:pt idx="2814">
                  <c:v>403.17638888888894</c:v>
                </c:pt>
                <c:pt idx="2815">
                  <c:v>468.49416666666667</c:v>
                </c:pt>
                <c:pt idx="2816">
                  <c:v>113.15194444444444</c:v>
                </c:pt>
                <c:pt idx="2817">
                  <c:v>507.22027777777782</c:v>
                </c:pt>
                <c:pt idx="2818">
                  <c:v>454.05361111111108</c:v>
                </c:pt>
                <c:pt idx="2819">
                  <c:v>524.96111111111111</c:v>
                </c:pt>
                <c:pt idx="2820">
                  <c:v>101.13527777777779</c:v>
                </c:pt>
                <c:pt idx="2821">
                  <c:v>280.25777777777779</c:v>
                </c:pt>
                <c:pt idx="2822">
                  <c:v>352.50055555555554</c:v>
                </c:pt>
                <c:pt idx="2823">
                  <c:v>369.00861111111112</c:v>
                </c:pt>
                <c:pt idx="2824">
                  <c:v>443.23916666666673</c:v>
                </c:pt>
                <c:pt idx="2825">
                  <c:v>275.52277777777778</c:v>
                </c:pt>
                <c:pt idx="2826">
                  <c:v>42.362777777777779</c:v>
                </c:pt>
                <c:pt idx="2827">
                  <c:v>290.08194444444445</c:v>
                </c:pt>
                <c:pt idx="2828">
                  <c:v>62.638333333333335</c:v>
                </c:pt>
                <c:pt idx="2829">
                  <c:v>328.2213888888889</c:v>
                </c:pt>
                <c:pt idx="2830">
                  <c:v>377.98722222222221</c:v>
                </c:pt>
                <c:pt idx="2831">
                  <c:v>334.44083333333333</c:v>
                </c:pt>
                <c:pt idx="2832">
                  <c:v>321.01694444444445</c:v>
                </c:pt>
                <c:pt idx="2833">
                  <c:v>462.55638888888888</c:v>
                </c:pt>
                <c:pt idx="2834">
                  <c:v>140.39305555555555</c:v>
                </c:pt>
                <c:pt idx="2835">
                  <c:v>210.44305555555553</c:v>
                </c:pt>
                <c:pt idx="2836">
                  <c:v>432.34249999999997</c:v>
                </c:pt>
                <c:pt idx="2837">
                  <c:v>402.01055555555558</c:v>
                </c:pt>
                <c:pt idx="2838">
                  <c:v>378.38361111111112</c:v>
                </c:pt>
                <c:pt idx="2839">
                  <c:v>345.76861111111111</c:v>
                </c:pt>
                <c:pt idx="2840">
                  <c:v>186.59833333333333</c:v>
                </c:pt>
                <c:pt idx="2841">
                  <c:v>547.58833333333337</c:v>
                </c:pt>
                <c:pt idx="2842">
                  <c:v>202.88972222222219</c:v>
                </c:pt>
                <c:pt idx="2843">
                  <c:v>324.11666666666667</c:v>
                </c:pt>
                <c:pt idx="2844">
                  <c:v>417.01194444444445</c:v>
                </c:pt>
                <c:pt idx="2845">
                  <c:v>280.14388888888891</c:v>
                </c:pt>
                <c:pt idx="2846">
                  <c:v>339.495</c:v>
                </c:pt>
                <c:pt idx="2847">
                  <c:v>330.41305555555556</c:v>
                </c:pt>
                <c:pt idx="2848">
                  <c:v>315.86194444444442</c:v>
                </c:pt>
                <c:pt idx="2849">
                  <c:v>377.35388888888889</c:v>
                </c:pt>
                <c:pt idx="2850">
                  <c:v>502.0627777777778</c:v>
                </c:pt>
                <c:pt idx="2851">
                  <c:v>36.681666666666665</c:v>
                </c:pt>
                <c:pt idx="2852">
                  <c:v>143.9663888888889</c:v>
                </c:pt>
                <c:pt idx="2853">
                  <c:v>86.743055555555557</c:v>
                </c:pt>
                <c:pt idx="2854">
                  <c:v>275.78888888888889</c:v>
                </c:pt>
                <c:pt idx="2855">
                  <c:v>211.95861111111111</c:v>
                </c:pt>
                <c:pt idx="2856">
                  <c:v>479.19055555555553</c:v>
                </c:pt>
                <c:pt idx="2857">
                  <c:v>240.68472222222223</c:v>
                </c:pt>
                <c:pt idx="2858">
                  <c:v>487.66555555555556</c:v>
                </c:pt>
                <c:pt idx="2859">
                  <c:v>421.08083333333332</c:v>
                </c:pt>
                <c:pt idx="2860">
                  <c:v>358.7497222222222</c:v>
                </c:pt>
                <c:pt idx="2861">
                  <c:v>160.315</c:v>
                </c:pt>
                <c:pt idx="2862">
                  <c:v>436.42972222222227</c:v>
                </c:pt>
                <c:pt idx="2863">
                  <c:v>417.86611111111108</c:v>
                </c:pt>
                <c:pt idx="2864">
                  <c:v>308.68555555555554</c:v>
                </c:pt>
                <c:pt idx="2865">
                  <c:v>384.50722222222225</c:v>
                </c:pt>
                <c:pt idx="2866">
                  <c:v>357.18194444444447</c:v>
                </c:pt>
                <c:pt idx="2867">
                  <c:v>246.34472222222223</c:v>
                </c:pt>
                <c:pt idx="2868">
                  <c:v>338.48472222222222</c:v>
                </c:pt>
                <c:pt idx="2869">
                  <c:v>212.35611111111112</c:v>
                </c:pt>
                <c:pt idx="2870">
                  <c:v>347.26</c:v>
                </c:pt>
                <c:pt idx="2871">
                  <c:v>297.8413888888889</c:v>
                </c:pt>
                <c:pt idx="2872">
                  <c:v>416.47</c:v>
                </c:pt>
                <c:pt idx="2873">
                  <c:v>325.66861111111109</c:v>
                </c:pt>
                <c:pt idx="2874">
                  <c:v>601.45611111111111</c:v>
                </c:pt>
                <c:pt idx="2875">
                  <c:v>295.36916666666667</c:v>
                </c:pt>
                <c:pt idx="2876">
                  <c:v>480.95888888888896</c:v>
                </c:pt>
                <c:pt idx="2877">
                  <c:v>377.80055555555555</c:v>
                </c:pt>
                <c:pt idx="2878">
                  <c:v>383.65194444444444</c:v>
                </c:pt>
                <c:pt idx="2879">
                  <c:v>472.86055555555561</c:v>
                </c:pt>
                <c:pt idx="2880">
                  <c:v>367.56666666666666</c:v>
                </c:pt>
                <c:pt idx="2881">
                  <c:v>417.23916666666662</c:v>
                </c:pt>
                <c:pt idx="2882">
                  <c:v>372.70777777777778</c:v>
                </c:pt>
                <c:pt idx="2883">
                  <c:v>353.05250000000001</c:v>
                </c:pt>
                <c:pt idx="2884">
                  <c:v>563.71944444444443</c:v>
                </c:pt>
                <c:pt idx="2885">
                  <c:v>366.76416666666665</c:v>
                </c:pt>
                <c:pt idx="2886">
                  <c:v>275.88527777777779</c:v>
                </c:pt>
                <c:pt idx="2887">
                  <c:v>468.23277777777776</c:v>
                </c:pt>
                <c:pt idx="2888">
                  <c:v>248.17</c:v>
                </c:pt>
                <c:pt idx="2889">
                  <c:v>462.4661111111111</c:v>
                </c:pt>
                <c:pt idx="2890">
                  <c:v>525.16055555555556</c:v>
                </c:pt>
                <c:pt idx="2891">
                  <c:v>168.16166666666666</c:v>
                </c:pt>
                <c:pt idx="2892">
                  <c:v>454.59055555555557</c:v>
                </c:pt>
                <c:pt idx="2893">
                  <c:v>584.95500000000004</c:v>
                </c:pt>
                <c:pt idx="2894">
                  <c:v>288.96499999999997</c:v>
                </c:pt>
                <c:pt idx="2895">
                  <c:v>445.06111111111113</c:v>
                </c:pt>
                <c:pt idx="2896">
                  <c:v>352.83333333333331</c:v>
                </c:pt>
                <c:pt idx="2897">
                  <c:v>548.51388888888891</c:v>
                </c:pt>
                <c:pt idx="2898">
                  <c:v>537.79055555555556</c:v>
                </c:pt>
                <c:pt idx="2899">
                  <c:v>306.92805555555555</c:v>
                </c:pt>
                <c:pt idx="2900">
                  <c:v>399.26333333333332</c:v>
                </c:pt>
                <c:pt idx="2901">
                  <c:v>239.26194444444445</c:v>
                </c:pt>
                <c:pt idx="2902">
                  <c:v>494.37416666666667</c:v>
                </c:pt>
                <c:pt idx="2903">
                  <c:v>330.49111111111114</c:v>
                </c:pt>
                <c:pt idx="2904">
                  <c:v>154.41138888888889</c:v>
                </c:pt>
                <c:pt idx="2905">
                  <c:v>531.2211111111111</c:v>
                </c:pt>
                <c:pt idx="2906">
                  <c:v>484.58194444444445</c:v>
                </c:pt>
                <c:pt idx="2907">
                  <c:v>474.82249999999999</c:v>
                </c:pt>
                <c:pt idx="2908">
                  <c:v>482.23388888888888</c:v>
                </c:pt>
                <c:pt idx="2909">
                  <c:v>447.57861111111112</c:v>
                </c:pt>
                <c:pt idx="2910">
                  <c:v>277.38722222222225</c:v>
                </c:pt>
                <c:pt idx="2911">
                  <c:v>60.009166666666665</c:v>
                </c:pt>
                <c:pt idx="2912">
                  <c:v>429.27277777777772</c:v>
                </c:pt>
                <c:pt idx="2913">
                  <c:v>334.81</c:v>
                </c:pt>
                <c:pt idx="2914">
                  <c:v>650.14888888888891</c:v>
                </c:pt>
                <c:pt idx="2915">
                  <c:v>379.92777777777781</c:v>
                </c:pt>
                <c:pt idx="2916">
                  <c:v>234.45</c:v>
                </c:pt>
                <c:pt idx="2917">
                  <c:v>452.22638888888889</c:v>
                </c:pt>
                <c:pt idx="2918">
                  <c:v>321.01416666666665</c:v>
                </c:pt>
                <c:pt idx="2919">
                  <c:v>239.98916666666668</c:v>
                </c:pt>
                <c:pt idx="2920">
                  <c:v>502.32916666666665</c:v>
                </c:pt>
                <c:pt idx="2921">
                  <c:v>384.96916666666664</c:v>
                </c:pt>
                <c:pt idx="2922">
                  <c:v>386.87333333333333</c:v>
                </c:pt>
                <c:pt idx="2923">
                  <c:v>279.35444444444443</c:v>
                </c:pt>
                <c:pt idx="2924">
                  <c:v>477.51555555555558</c:v>
                </c:pt>
                <c:pt idx="2925">
                  <c:v>190.99222222222221</c:v>
                </c:pt>
                <c:pt idx="2926">
                  <c:v>25.832222222222221</c:v>
                </c:pt>
                <c:pt idx="2927">
                  <c:v>387.02638888888896</c:v>
                </c:pt>
                <c:pt idx="2928">
                  <c:v>369.99083333333334</c:v>
                </c:pt>
                <c:pt idx="2929">
                  <c:v>380.4975</c:v>
                </c:pt>
                <c:pt idx="2930">
                  <c:v>389.01833333333332</c:v>
                </c:pt>
                <c:pt idx="2931">
                  <c:v>442.56111111111113</c:v>
                </c:pt>
                <c:pt idx="2932">
                  <c:v>453.94749999999999</c:v>
                </c:pt>
                <c:pt idx="2933">
                  <c:v>107.01777777777778</c:v>
                </c:pt>
                <c:pt idx="2934">
                  <c:v>391.12638888888887</c:v>
                </c:pt>
                <c:pt idx="2935">
                  <c:v>333.57361111111112</c:v>
                </c:pt>
                <c:pt idx="2936">
                  <c:v>461.36749999999995</c:v>
                </c:pt>
                <c:pt idx="2937">
                  <c:v>528.48805555555555</c:v>
                </c:pt>
                <c:pt idx="2938">
                  <c:v>323.13027777777779</c:v>
                </c:pt>
                <c:pt idx="2939">
                  <c:v>369.28638888888889</c:v>
                </c:pt>
                <c:pt idx="2940">
                  <c:v>498.53305555555562</c:v>
                </c:pt>
                <c:pt idx="2941">
                  <c:v>323.57277777777779</c:v>
                </c:pt>
                <c:pt idx="2942">
                  <c:v>62.049444444444447</c:v>
                </c:pt>
                <c:pt idx="2943">
                  <c:v>343.06388888888887</c:v>
                </c:pt>
                <c:pt idx="2944">
                  <c:v>279.76666666666665</c:v>
                </c:pt>
                <c:pt idx="2945">
                  <c:v>338.67333333333335</c:v>
                </c:pt>
                <c:pt idx="2946">
                  <c:v>208.10861111111109</c:v>
                </c:pt>
                <c:pt idx="2947">
                  <c:v>478.35833333333335</c:v>
                </c:pt>
                <c:pt idx="2948">
                  <c:v>217.97333333333336</c:v>
                </c:pt>
                <c:pt idx="2949">
                  <c:v>114.42166666666668</c:v>
                </c:pt>
                <c:pt idx="2950">
                  <c:v>370.60194444444443</c:v>
                </c:pt>
                <c:pt idx="2951">
                  <c:v>299.29138888888889</c:v>
                </c:pt>
                <c:pt idx="2952">
                  <c:v>446.29194444444443</c:v>
                </c:pt>
                <c:pt idx="2953">
                  <c:v>317.51277777777779</c:v>
                </c:pt>
                <c:pt idx="2954">
                  <c:v>376.13638888888892</c:v>
                </c:pt>
                <c:pt idx="2955">
                  <c:v>150.90194444444444</c:v>
                </c:pt>
                <c:pt idx="2956">
                  <c:v>316.80500000000001</c:v>
                </c:pt>
                <c:pt idx="2957">
                  <c:v>312.6272222222222</c:v>
                </c:pt>
                <c:pt idx="2958">
                  <c:v>434.0383333333333</c:v>
                </c:pt>
                <c:pt idx="2959">
                  <c:v>319.43444444444447</c:v>
                </c:pt>
                <c:pt idx="2960">
                  <c:v>333.60972222222222</c:v>
                </c:pt>
                <c:pt idx="2961">
                  <c:v>378.7502777777778</c:v>
                </c:pt>
                <c:pt idx="2962">
                  <c:v>17.499166666666667</c:v>
                </c:pt>
                <c:pt idx="2963">
                  <c:v>358.08694444444444</c:v>
                </c:pt>
                <c:pt idx="2964">
                  <c:v>317.3486111111111</c:v>
                </c:pt>
                <c:pt idx="2965">
                  <c:v>233.00055555555559</c:v>
                </c:pt>
                <c:pt idx="2966">
                  <c:v>278.00444444444446</c:v>
                </c:pt>
                <c:pt idx="2967">
                  <c:v>245.76722222222222</c:v>
                </c:pt>
                <c:pt idx="2968">
                  <c:v>547.94444444444446</c:v>
                </c:pt>
                <c:pt idx="2969">
                  <c:v>510.13</c:v>
                </c:pt>
                <c:pt idx="2970">
                  <c:v>430.89166666666665</c:v>
                </c:pt>
                <c:pt idx="2971">
                  <c:v>504.76888888888891</c:v>
                </c:pt>
                <c:pt idx="2972">
                  <c:v>147.04972222222221</c:v>
                </c:pt>
                <c:pt idx="2973">
                  <c:v>208.52944444444444</c:v>
                </c:pt>
                <c:pt idx="2974">
                  <c:v>483.00638888888886</c:v>
                </c:pt>
                <c:pt idx="2975">
                  <c:v>196.51027777777779</c:v>
                </c:pt>
                <c:pt idx="2976">
                  <c:v>126.1875</c:v>
                </c:pt>
                <c:pt idx="2977">
                  <c:v>375.33611111111111</c:v>
                </c:pt>
                <c:pt idx="2978">
                  <c:v>543.30444444444447</c:v>
                </c:pt>
                <c:pt idx="2979">
                  <c:v>291.41138888888889</c:v>
                </c:pt>
                <c:pt idx="2980">
                  <c:v>84.877222222222215</c:v>
                </c:pt>
                <c:pt idx="2981">
                  <c:v>336.65805555555556</c:v>
                </c:pt>
                <c:pt idx="2982">
                  <c:v>312.32333333333332</c:v>
                </c:pt>
                <c:pt idx="2983">
                  <c:v>341.76111111111112</c:v>
                </c:pt>
                <c:pt idx="2984">
                  <c:v>332.99388888888888</c:v>
                </c:pt>
                <c:pt idx="2985">
                  <c:v>474.42750000000001</c:v>
                </c:pt>
                <c:pt idx="2986">
                  <c:v>318.29638888888888</c:v>
                </c:pt>
                <c:pt idx="2987">
                  <c:v>348.75833333333333</c:v>
                </c:pt>
                <c:pt idx="2988">
                  <c:v>486.44416666666666</c:v>
                </c:pt>
                <c:pt idx="2989">
                  <c:v>343.90916666666669</c:v>
                </c:pt>
                <c:pt idx="2990">
                  <c:v>510.75555555555559</c:v>
                </c:pt>
                <c:pt idx="2991">
                  <c:v>413.01027777777779</c:v>
                </c:pt>
                <c:pt idx="2992">
                  <c:v>325.93083333333334</c:v>
                </c:pt>
                <c:pt idx="2993">
                  <c:v>533.57166666666672</c:v>
                </c:pt>
                <c:pt idx="2994">
                  <c:v>204.15722222222223</c:v>
                </c:pt>
                <c:pt idx="2995">
                  <c:v>345.1227777777778</c:v>
                </c:pt>
                <c:pt idx="2996">
                  <c:v>344.54138888888889</c:v>
                </c:pt>
                <c:pt idx="2997">
                  <c:v>442.68611111111113</c:v>
                </c:pt>
                <c:pt idx="2998">
                  <c:v>439.19027777777774</c:v>
                </c:pt>
                <c:pt idx="2999">
                  <c:v>242.91305555555556</c:v>
                </c:pt>
                <c:pt idx="3000">
                  <c:v>373.5938888888889</c:v>
                </c:pt>
                <c:pt idx="3001">
                  <c:v>367.32111111111112</c:v>
                </c:pt>
                <c:pt idx="3002">
                  <c:v>477.13138888888886</c:v>
                </c:pt>
                <c:pt idx="3003">
                  <c:v>310.48388888888888</c:v>
                </c:pt>
                <c:pt idx="3004">
                  <c:v>397.96277777777777</c:v>
                </c:pt>
                <c:pt idx="3005">
                  <c:v>348.78277777777777</c:v>
                </c:pt>
                <c:pt idx="3006">
                  <c:v>379.065</c:v>
                </c:pt>
                <c:pt idx="3007">
                  <c:v>524.47249999999997</c:v>
                </c:pt>
                <c:pt idx="3008">
                  <c:v>495.75749999999999</c:v>
                </c:pt>
                <c:pt idx="3009">
                  <c:v>219.42555555555555</c:v>
                </c:pt>
                <c:pt idx="3010">
                  <c:v>454.02472222222229</c:v>
                </c:pt>
                <c:pt idx="3011">
                  <c:v>500.06638888888887</c:v>
                </c:pt>
                <c:pt idx="3012">
                  <c:v>405.95611111111111</c:v>
                </c:pt>
                <c:pt idx="3013">
                  <c:v>356.31944444444446</c:v>
                </c:pt>
                <c:pt idx="3014">
                  <c:v>305.64111111111112</c:v>
                </c:pt>
                <c:pt idx="3015">
                  <c:v>349.82249999999999</c:v>
                </c:pt>
                <c:pt idx="3016">
                  <c:v>191.40916666666666</c:v>
                </c:pt>
                <c:pt idx="3017">
                  <c:v>395.62083333333328</c:v>
                </c:pt>
                <c:pt idx="3018">
                  <c:v>423.3655555555556</c:v>
                </c:pt>
                <c:pt idx="3019">
                  <c:v>386.83277777777778</c:v>
                </c:pt>
                <c:pt idx="3020">
                  <c:v>278.33666666666664</c:v>
                </c:pt>
                <c:pt idx="3021">
                  <c:v>237.30194444444447</c:v>
                </c:pt>
                <c:pt idx="3022">
                  <c:v>471.07888888888886</c:v>
                </c:pt>
                <c:pt idx="3023">
                  <c:v>288.39833333333331</c:v>
                </c:pt>
                <c:pt idx="3024">
                  <c:v>508.20805555555557</c:v>
                </c:pt>
                <c:pt idx="3025">
                  <c:v>234.99611111111113</c:v>
                </c:pt>
                <c:pt idx="3026">
                  <c:v>288.72555555555556</c:v>
                </c:pt>
                <c:pt idx="3027">
                  <c:v>537.37916666666672</c:v>
                </c:pt>
                <c:pt idx="3028">
                  <c:v>321.60388888888889</c:v>
                </c:pt>
                <c:pt idx="3029">
                  <c:v>369.42361111111109</c:v>
                </c:pt>
                <c:pt idx="3030">
                  <c:v>354.36638888888888</c:v>
                </c:pt>
                <c:pt idx="3031">
                  <c:v>373.68111111111114</c:v>
                </c:pt>
                <c:pt idx="3032">
                  <c:v>515.86083333333329</c:v>
                </c:pt>
                <c:pt idx="3033">
                  <c:v>285.79000000000002</c:v>
                </c:pt>
                <c:pt idx="3034">
                  <c:v>363.54277777777776</c:v>
                </c:pt>
                <c:pt idx="3035">
                  <c:v>498.30305555555555</c:v>
                </c:pt>
                <c:pt idx="3036">
                  <c:v>416.05638888888888</c:v>
                </c:pt>
                <c:pt idx="3037">
                  <c:v>498.83777777777777</c:v>
                </c:pt>
                <c:pt idx="3038">
                  <c:v>459.47027777777771</c:v>
                </c:pt>
                <c:pt idx="3039">
                  <c:v>410.8436111111111</c:v>
                </c:pt>
                <c:pt idx="3040">
                  <c:v>391.51499999999999</c:v>
                </c:pt>
                <c:pt idx="3041">
                  <c:v>115.88777777777777</c:v>
                </c:pt>
                <c:pt idx="3042">
                  <c:v>507.41138888888895</c:v>
                </c:pt>
                <c:pt idx="3043">
                  <c:v>325.79305555555555</c:v>
                </c:pt>
                <c:pt idx="3044">
                  <c:v>243.10444444444448</c:v>
                </c:pt>
                <c:pt idx="3045">
                  <c:v>249.11722222222221</c:v>
                </c:pt>
                <c:pt idx="3046">
                  <c:v>235.43777777777774</c:v>
                </c:pt>
                <c:pt idx="3047">
                  <c:v>277.33805555555557</c:v>
                </c:pt>
                <c:pt idx="3048">
                  <c:v>252.1922222222222</c:v>
                </c:pt>
                <c:pt idx="3049">
                  <c:v>292.93555555555554</c:v>
                </c:pt>
                <c:pt idx="3050">
                  <c:v>412.51472222222225</c:v>
                </c:pt>
                <c:pt idx="3051">
                  <c:v>343.07055555555553</c:v>
                </c:pt>
                <c:pt idx="3052">
                  <c:v>417.1052777777777</c:v>
                </c:pt>
                <c:pt idx="3053">
                  <c:v>426.17166666666674</c:v>
                </c:pt>
                <c:pt idx="3054">
                  <c:v>226.20694444444445</c:v>
                </c:pt>
                <c:pt idx="3055">
                  <c:v>418.80583333333334</c:v>
                </c:pt>
                <c:pt idx="3056">
                  <c:v>348.09083333333331</c:v>
                </c:pt>
                <c:pt idx="3057">
                  <c:v>331.14305555555558</c:v>
                </c:pt>
                <c:pt idx="3058">
                  <c:v>440.40611111111104</c:v>
                </c:pt>
                <c:pt idx="3059">
                  <c:v>400.45138888888891</c:v>
                </c:pt>
                <c:pt idx="3060">
                  <c:v>401.29472222222222</c:v>
                </c:pt>
                <c:pt idx="3061">
                  <c:v>495.72500000000002</c:v>
                </c:pt>
                <c:pt idx="3062">
                  <c:v>141.96</c:v>
                </c:pt>
                <c:pt idx="3063">
                  <c:v>316.12138888888887</c:v>
                </c:pt>
                <c:pt idx="3064">
                  <c:v>239.93527777777774</c:v>
                </c:pt>
                <c:pt idx="3065">
                  <c:v>96.826666666666668</c:v>
                </c:pt>
                <c:pt idx="3066">
                  <c:v>236.19388888888886</c:v>
                </c:pt>
                <c:pt idx="3067">
                  <c:v>535.93499999999995</c:v>
                </c:pt>
                <c:pt idx="3068">
                  <c:v>318.79361111111109</c:v>
                </c:pt>
                <c:pt idx="3069">
                  <c:v>354.06194444444446</c:v>
                </c:pt>
                <c:pt idx="3070">
                  <c:v>593.98666666666668</c:v>
                </c:pt>
                <c:pt idx="3071">
                  <c:v>429.12249999999995</c:v>
                </c:pt>
                <c:pt idx="3072">
                  <c:v>428.17666666666668</c:v>
                </c:pt>
                <c:pt idx="3073">
                  <c:v>347.74111111111114</c:v>
                </c:pt>
                <c:pt idx="3074">
                  <c:v>398.95361111111106</c:v>
                </c:pt>
                <c:pt idx="3075">
                  <c:v>435.56055555555554</c:v>
                </c:pt>
                <c:pt idx="3076">
                  <c:v>163.97722222222222</c:v>
                </c:pt>
                <c:pt idx="3077">
                  <c:v>75.003611111111113</c:v>
                </c:pt>
                <c:pt idx="3078">
                  <c:v>360.32888888888891</c:v>
                </c:pt>
                <c:pt idx="3079">
                  <c:v>457.49194444444447</c:v>
                </c:pt>
                <c:pt idx="3080">
                  <c:v>293.78166666666669</c:v>
                </c:pt>
                <c:pt idx="3081">
                  <c:v>438.22222222222223</c:v>
                </c:pt>
                <c:pt idx="3082">
                  <c:v>257.52416666666664</c:v>
                </c:pt>
                <c:pt idx="3083">
                  <c:v>291.36750000000001</c:v>
                </c:pt>
                <c:pt idx="3084">
                  <c:v>443.26277777777784</c:v>
                </c:pt>
                <c:pt idx="3085">
                  <c:v>423.54333333333329</c:v>
                </c:pt>
                <c:pt idx="3086">
                  <c:v>442.59166666666658</c:v>
                </c:pt>
                <c:pt idx="3087">
                  <c:v>328.11416666666668</c:v>
                </c:pt>
                <c:pt idx="3088">
                  <c:v>218.99388888888888</c:v>
                </c:pt>
                <c:pt idx="3089">
                  <c:v>249.21277777777777</c:v>
                </c:pt>
                <c:pt idx="3090">
                  <c:v>190.53083333333333</c:v>
                </c:pt>
                <c:pt idx="3091">
                  <c:v>347.20694444444445</c:v>
                </c:pt>
                <c:pt idx="3092">
                  <c:v>385.45722222222219</c:v>
                </c:pt>
                <c:pt idx="3093">
                  <c:v>449.19749999999999</c:v>
                </c:pt>
                <c:pt idx="3094">
                  <c:v>360.04277777777776</c:v>
                </c:pt>
                <c:pt idx="3095">
                  <c:v>261.37944444444446</c:v>
                </c:pt>
                <c:pt idx="3096">
                  <c:v>495.59527777777782</c:v>
                </c:pt>
                <c:pt idx="3097">
                  <c:v>310.59972222222223</c:v>
                </c:pt>
                <c:pt idx="3098">
                  <c:v>215.5961111111111</c:v>
                </c:pt>
                <c:pt idx="3099">
                  <c:v>402.52555555555557</c:v>
                </c:pt>
                <c:pt idx="3100">
                  <c:v>91.764166666666668</c:v>
                </c:pt>
                <c:pt idx="3101">
                  <c:v>436.32555555555552</c:v>
                </c:pt>
                <c:pt idx="3102">
                  <c:v>343.0552777777778</c:v>
                </c:pt>
                <c:pt idx="3103">
                  <c:v>287.67250000000001</c:v>
                </c:pt>
                <c:pt idx="3104">
                  <c:v>319.02694444444444</c:v>
                </c:pt>
                <c:pt idx="3105">
                  <c:v>288.17472222222221</c:v>
                </c:pt>
                <c:pt idx="3106">
                  <c:v>450.9063888888889</c:v>
                </c:pt>
                <c:pt idx="3107">
                  <c:v>419.45222222222225</c:v>
                </c:pt>
                <c:pt idx="3108">
                  <c:v>356.60666666666668</c:v>
                </c:pt>
                <c:pt idx="3109">
                  <c:v>361.16027777777776</c:v>
                </c:pt>
                <c:pt idx="3110">
                  <c:v>582.36944444444441</c:v>
                </c:pt>
                <c:pt idx="3111">
                  <c:v>351.7477777777778</c:v>
                </c:pt>
                <c:pt idx="3112">
                  <c:v>184.38277777777779</c:v>
                </c:pt>
                <c:pt idx="3113">
                  <c:v>381.86638888888888</c:v>
                </c:pt>
                <c:pt idx="3114">
                  <c:v>282.45166666666665</c:v>
                </c:pt>
                <c:pt idx="3115">
                  <c:v>485.48083333333335</c:v>
                </c:pt>
                <c:pt idx="3116">
                  <c:v>220.97444444444449</c:v>
                </c:pt>
                <c:pt idx="3117">
                  <c:v>259.63666666666666</c:v>
                </c:pt>
                <c:pt idx="3118">
                  <c:v>391.54388888888889</c:v>
                </c:pt>
                <c:pt idx="3119">
                  <c:v>290.54694444444442</c:v>
                </c:pt>
                <c:pt idx="3120">
                  <c:v>378.43611111111113</c:v>
                </c:pt>
                <c:pt idx="3121">
                  <c:v>358.29305555555555</c:v>
                </c:pt>
                <c:pt idx="3122">
                  <c:v>352.7477777777778</c:v>
                </c:pt>
                <c:pt idx="3123">
                  <c:v>510.42500000000007</c:v>
                </c:pt>
                <c:pt idx="3124">
                  <c:v>375.53555555555556</c:v>
                </c:pt>
                <c:pt idx="3125">
                  <c:v>312.2186111111111</c:v>
                </c:pt>
                <c:pt idx="3126">
                  <c:v>320.48583333333335</c:v>
                </c:pt>
                <c:pt idx="3127">
                  <c:v>472.63472222222219</c:v>
                </c:pt>
                <c:pt idx="3128">
                  <c:v>142.59944444444446</c:v>
                </c:pt>
                <c:pt idx="3129">
                  <c:v>341.07777777777778</c:v>
                </c:pt>
                <c:pt idx="3130">
                  <c:v>254.69666666666666</c:v>
                </c:pt>
                <c:pt idx="3131">
                  <c:v>330.32611111111112</c:v>
                </c:pt>
                <c:pt idx="3132">
                  <c:v>400.62361111111113</c:v>
                </c:pt>
                <c:pt idx="3133">
                  <c:v>488.72305555555556</c:v>
                </c:pt>
                <c:pt idx="3134">
                  <c:v>411.94083333333333</c:v>
                </c:pt>
                <c:pt idx="3135">
                  <c:v>398.29027777777776</c:v>
                </c:pt>
                <c:pt idx="3136">
                  <c:v>368.92750000000001</c:v>
                </c:pt>
                <c:pt idx="3137">
                  <c:v>325.04472222222222</c:v>
                </c:pt>
                <c:pt idx="3138">
                  <c:v>364.39916666666664</c:v>
                </c:pt>
                <c:pt idx="3139">
                  <c:v>284.02916666666664</c:v>
                </c:pt>
                <c:pt idx="3140">
                  <c:v>467.99250000000001</c:v>
                </c:pt>
                <c:pt idx="3141">
                  <c:v>270.32222222222219</c:v>
                </c:pt>
                <c:pt idx="3142">
                  <c:v>369.9061111111111</c:v>
                </c:pt>
                <c:pt idx="3143">
                  <c:v>355.44611111111112</c:v>
                </c:pt>
                <c:pt idx="3144">
                  <c:v>509.73472222222222</c:v>
                </c:pt>
                <c:pt idx="3145">
                  <c:v>76.574444444444438</c:v>
                </c:pt>
                <c:pt idx="3146">
                  <c:v>387.67444444444442</c:v>
                </c:pt>
                <c:pt idx="3147">
                  <c:v>446.00305555555553</c:v>
                </c:pt>
                <c:pt idx="3148">
                  <c:v>270.60638888888889</c:v>
                </c:pt>
                <c:pt idx="3149">
                  <c:v>371.56055555555554</c:v>
                </c:pt>
                <c:pt idx="3150">
                  <c:v>562.02694444444444</c:v>
                </c:pt>
                <c:pt idx="3151">
                  <c:v>559.52</c:v>
                </c:pt>
                <c:pt idx="3152">
                  <c:v>383.76166666666666</c:v>
                </c:pt>
                <c:pt idx="3153">
                  <c:v>511.27722222222224</c:v>
                </c:pt>
                <c:pt idx="3154">
                  <c:v>409.10888888888888</c:v>
                </c:pt>
                <c:pt idx="3155">
                  <c:v>421.7591666666666</c:v>
                </c:pt>
                <c:pt idx="3156">
                  <c:v>351.9061111111111</c:v>
                </c:pt>
                <c:pt idx="3157">
                  <c:v>473.84916666666663</c:v>
                </c:pt>
                <c:pt idx="3158">
                  <c:v>273.29000000000002</c:v>
                </c:pt>
                <c:pt idx="3159">
                  <c:v>242.41916666666668</c:v>
                </c:pt>
                <c:pt idx="3160">
                  <c:v>412.13638888888897</c:v>
                </c:pt>
                <c:pt idx="3161">
                  <c:v>378.14277777777778</c:v>
                </c:pt>
                <c:pt idx="3162">
                  <c:v>353.505</c:v>
                </c:pt>
                <c:pt idx="3163">
                  <c:v>199.6877777777778</c:v>
                </c:pt>
                <c:pt idx="3164">
                  <c:v>347.58611111111111</c:v>
                </c:pt>
                <c:pt idx="3165">
                  <c:v>435.88055555555553</c:v>
                </c:pt>
                <c:pt idx="3166">
                  <c:v>402.62055555555548</c:v>
                </c:pt>
                <c:pt idx="3167">
                  <c:v>309.8727777777778</c:v>
                </c:pt>
                <c:pt idx="3168">
                  <c:v>239.17333333333335</c:v>
                </c:pt>
                <c:pt idx="3169">
                  <c:v>284.08777777777777</c:v>
                </c:pt>
                <c:pt idx="3170">
                  <c:v>321.12111111111113</c:v>
                </c:pt>
                <c:pt idx="3171">
                  <c:v>430.7786111111111</c:v>
                </c:pt>
                <c:pt idx="3172">
                  <c:v>601.18055555555554</c:v>
                </c:pt>
                <c:pt idx="3173">
                  <c:v>408.97416666666663</c:v>
                </c:pt>
                <c:pt idx="3174">
                  <c:v>392.67027777777776</c:v>
                </c:pt>
                <c:pt idx="3175">
                  <c:v>377.20166666666665</c:v>
                </c:pt>
                <c:pt idx="3176">
                  <c:v>385.0888888888889</c:v>
                </c:pt>
                <c:pt idx="3177">
                  <c:v>360.50055555555554</c:v>
                </c:pt>
                <c:pt idx="3178">
                  <c:v>245.84277777777777</c:v>
                </c:pt>
                <c:pt idx="3179">
                  <c:v>383.7522222222222</c:v>
                </c:pt>
                <c:pt idx="3180">
                  <c:v>218.89611111111111</c:v>
                </c:pt>
                <c:pt idx="3181">
                  <c:v>532.75833333333333</c:v>
                </c:pt>
                <c:pt idx="3182">
                  <c:v>303.94305555555553</c:v>
                </c:pt>
                <c:pt idx="3183">
                  <c:v>533.65305555555551</c:v>
                </c:pt>
                <c:pt idx="3184">
                  <c:v>378.52333333333331</c:v>
                </c:pt>
                <c:pt idx="3185">
                  <c:v>465.86638888888888</c:v>
                </c:pt>
                <c:pt idx="3186">
                  <c:v>484.14972222222224</c:v>
                </c:pt>
                <c:pt idx="3187">
                  <c:v>296.83305555555557</c:v>
                </c:pt>
                <c:pt idx="3188">
                  <c:v>292.08972222222224</c:v>
                </c:pt>
                <c:pt idx="3189">
                  <c:v>371.39527777777778</c:v>
                </c:pt>
                <c:pt idx="3190">
                  <c:v>457.32833333333326</c:v>
                </c:pt>
                <c:pt idx="3191">
                  <c:v>315.93333333333334</c:v>
                </c:pt>
                <c:pt idx="3192">
                  <c:v>498.94083333333333</c:v>
                </c:pt>
                <c:pt idx="3193">
                  <c:v>443.85166666666669</c:v>
                </c:pt>
                <c:pt idx="3194">
                  <c:v>438.94861111111112</c:v>
                </c:pt>
                <c:pt idx="3195">
                  <c:v>491.00194444444446</c:v>
                </c:pt>
                <c:pt idx="3196">
                  <c:v>406.20249999999999</c:v>
                </c:pt>
                <c:pt idx="3197">
                  <c:v>424.57638888888891</c:v>
                </c:pt>
                <c:pt idx="3198">
                  <c:v>413.88638888888886</c:v>
                </c:pt>
                <c:pt idx="3199">
                  <c:v>379.70194444444445</c:v>
                </c:pt>
                <c:pt idx="3200">
                  <c:v>399.93111111111114</c:v>
                </c:pt>
                <c:pt idx="3201">
                  <c:v>507.0336111111111</c:v>
                </c:pt>
                <c:pt idx="3202">
                  <c:v>413.77333333333331</c:v>
                </c:pt>
                <c:pt idx="3203">
                  <c:v>513.54666666666662</c:v>
                </c:pt>
                <c:pt idx="3204">
                  <c:v>357.92111111111109</c:v>
                </c:pt>
                <c:pt idx="3205">
                  <c:v>432.60611111111109</c:v>
                </c:pt>
                <c:pt idx="3206">
                  <c:v>432.37111111111113</c:v>
                </c:pt>
                <c:pt idx="3207">
                  <c:v>334.87861111111113</c:v>
                </c:pt>
                <c:pt idx="3208">
                  <c:v>395.07805555555558</c:v>
                </c:pt>
                <c:pt idx="3209">
                  <c:v>159.65722222222223</c:v>
                </c:pt>
                <c:pt idx="3210">
                  <c:v>230.79138888888889</c:v>
                </c:pt>
                <c:pt idx="3211">
                  <c:v>363.64444444444445</c:v>
                </c:pt>
                <c:pt idx="3212">
                  <c:v>309.55611111111114</c:v>
                </c:pt>
                <c:pt idx="3213">
                  <c:v>338.8197222222222</c:v>
                </c:pt>
                <c:pt idx="3214">
                  <c:v>445.61722222222227</c:v>
                </c:pt>
                <c:pt idx="3215">
                  <c:v>340.5913888888889</c:v>
                </c:pt>
                <c:pt idx="3216">
                  <c:v>243.86138888888888</c:v>
                </c:pt>
                <c:pt idx="3217">
                  <c:v>448.17472222222221</c:v>
                </c:pt>
                <c:pt idx="3218">
                  <c:v>412.58916666666664</c:v>
                </c:pt>
                <c:pt idx="3219">
                  <c:v>386.90166666666664</c:v>
                </c:pt>
                <c:pt idx="3220">
                  <c:v>334.85888888888888</c:v>
                </c:pt>
                <c:pt idx="3221">
                  <c:v>349.93</c:v>
                </c:pt>
                <c:pt idx="3222">
                  <c:v>290.40305555555557</c:v>
                </c:pt>
                <c:pt idx="3223">
                  <c:v>187.38416666666666</c:v>
                </c:pt>
                <c:pt idx="3224">
                  <c:v>365.21583333333331</c:v>
                </c:pt>
                <c:pt idx="3225">
                  <c:v>410.03277777777777</c:v>
                </c:pt>
                <c:pt idx="3226">
                  <c:v>326.41194444444443</c:v>
                </c:pt>
                <c:pt idx="3227">
                  <c:v>537.18361111111108</c:v>
                </c:pt>
                <c:pt idx="3228">
                  <c:v>494.43472222222215</c:v>
                </c:pt>
                <c:pt idx="3229">
                  <c:v>538.45027777777773</c:v>
                </c:pt>
                <c:pt idx="3230">
                  <c:v>327.81083333333333</c:v>
                </c:pt>
                <c:pt idx="3231">
                  <c:v>204.36083333333335</c:v>
                </c:pt>
                <c:pt idx="3232">
                  <c:v>0.23083333333333333</c:v>
                </c:pt>
                <c:pt idx="3233">
                  <c:v>274.79361111111109</c:v>
                </c:pt>
                <c:pt idx="3234">
                  <c:v>448.3822222222222</c:v>
                </c:pt>
                <c:pt idx="3235">
                  <c:v>365.08944444444444</c:v>
                </c:pt>
                <c:pt idx="3236">
                  <c:v>328.95805555555557</c:v>
                </c:pt>
                <c:pt idx="3237">
                  <c:v>541.20027777777773</c:v>
                </c:pt>
                <c:pt idx="3238">
                  <c:v>381.73555555555555</c:v>
                </c:pt>
                <c:pt idx="3239">
                  <c:v>455.20888888888891</c:v>
                </c:pt>
                <c:pt idx="3240">
                  <c:v>340.25305555555553</c:v>
                </c:pt>
                <c:pt idx="3241">
                  <c:v>451.92944444444447</c:v>
                </c:pt>
                <c:pt idx="3242">
                  <c:v>307.34944444444443</c:v>
                </c:pt>
                <c:pt idx="3243">
                  <c:v>324.97166666666669</c:v>
                </c:pt>
                <c:pt idx="3244">
                  <c:v>421.21777777777777</c:v>
                </c:pt>
                <c:pt idx="3245">
                  <c:v>240.46027777777778</c:v>
                </c:pt>
                <c:pt idx="3246">
                  <c:v>250.85916666666668</c:v>
                </c:pt>
                <c:pt idx="3247">
                  <c:v>331.53861111111109</c:v>
                </c:pt>
                <c:pt idx="3248">
                  <c:v>297.03500000000003</c:v>
                </c:pt>
                <c:pt idx="3249">
                  <c:v>447.87916666666666</c:v>
                </c:pt>
                <c:pt idx="3250">
                  <c:v>223.19583333333333</c:v>
                </c:pt>
                <c:pt idx="3251">
                  <c:v>44.405833333333334</c:v>
                </c:pt>
                <c:pt idx="3252">
                  <c:v>257.71972222222223</c:v>
                </c:pt>
                <c:pt idx="3253">
                  <c:v>310.64555555555557</c:v>
                </c:pt>
                <c:pt idx="3254">
                  <c:v>410.22250000000003</c:v>
                </c:pt>
                <c:pt idx="3255">
                  <c:v>482.94833333333338</c:v>
                </c:pt>
                <c:pt idx="3256">
                  <c:v>210.18638888888893</c:v>
                </c:pt>
                <c:pt idx="3257">
                  <c:v>397.37222222222221</c:v>
                </c:pt>
                <c:pt idx="3258">
                  <c:v>328.90805555555556</c:v>
                </c:pt>
                <c:pt idx="3259">
                  <c:v>538.55222222222221</c:v>
                </c:pt>
                <c:pt idx="3260">
                  <c:v>238.45416666666671</c:v>
                </c:pt>
                <c:pt idx="3261">
                  <c:v>348.86944444444447</c:v>
                </c:pt>
                <c:pt idx="3262">
                  <c:v>262.45861111111111</c:v>
                </c:pt>
                <c:pt idx="3263">
                  <c:v>249.0333333333333</c:v>
                </c:pt>
                <c:pt idx="3264">
                  <c:v>344.4038888888889</c:v>
                </c:pt>
                <c:pt idx="3265">
                  <c:v>425.21583333333331</c:v>
                </c:pt>
                <c:pt idx="3266">
                  <c:v>75.718333333333334</c:v>
                </c:pt>
                <c:pt idx="3267">
                  <c:v>448.10777777777776</c:v>
                </c:pt>
                <c:pt idx="3268">
                  <c:v>300.69888888888892</c:v>
                </c:pt>
                <c:pt idx="3269">
                  <c:v>424.10722222222216</c:v>
                </c:pt>
                <c:pt idx="3270">
                  <c:v>223.94749999999999</c:v>
                </c:pt>
                <c:pt idx="3271">
                  <c:v>294.05138888888888</c:v>
                </c:pt>
                <c:pt idx="3272">
                  <c:v>519.11416666666662</c:v>
                </c:pt>
                <c:pt idx="3273">
                  <c:v>525.92472222222227</c:v>
                </c:pt>
                <c:pt idx="3274">
                  <c:v>250.9325</c:v>
                </c:pt>
                <c:pt idx="3275">
                  <c:v>363.60805555555555</c:v>
                </c:pt>
                <c:pt idx="3276">
                  <c:v>448.18361111111119</c:v>
                </c:pt>
                <c:pt idx="3277">
                  <c:v>358.57694444444445</c:v>
                </c:pt>
                <c:pt idx="3278">
                  <c:v>364.32972222222224</c:v>
                </c:pt>
                <c:pt idx="3279">
                  <c:v>542.43527777777774</c:v>
                </c:pt>
                <c:pt idx="3280">
                  <c:v>365.02805555555557</c:v>
                </c:pt>
                <c:pt idx="3281">
                  <c:v>20.500555555555554</c:v>
                </c:pt>
                <c:pt idx="3282">
                  <c:v>296.3747222222222</c:v>
                </c:pt>
                <c:pt idx="3283">
                  <c:v>376.55638888888888</c:v>
                </c:pt>
                <c:pt idx="3284">
                  <c:v>265.19694444444445</c:v>
                </c:pt>
                <c:pt idx="3285">
                  <c:v>494.89</c:v>
                </c:pt>
                <c:pt idx="3286">
                  <c:v>308.14499999999998</c:v>
                </c:pt>
                <c:pt idx="3287">
                  <c:v>463.34222222222223</c:v>
                </c:pt>
                <c:pt idx="3288">
                  <c:v>425.77527777777777</c:v>
                </c:pt>
                <c:pt idx="3289">
                  <c:v>351.1561111111111</c:v>
                </c:pt>
                <c:pt idx="3290">
                  <c:v>314.47777777777776</c:v>
                </c:pt>
                <c:pt idx="3291">
                  <c:v>438.32555555555564</c:v>
                </c:pt>
                <c:pt idx="3292">
                  <c:v>437.0911111111111</c:v>
                </c:pt>
                <c:pt idx="3293">
                  <c:v>307.95999999999998</c:v>
                </c:pt>
                <c:pt idx="3294">
                  <c:v>381.57805555555558</c:v>
                </c:pt>
                <c:pt idx="3295">
                  <c:v>370.10055555555556</c:v>
                </c:pt>
                <c:pt idx="3296">
                  <c:v>415.16000000000008</c:v>
                </c:pt>
                <c:pt idx="3297">
                  <c:v>265.77194444444444</c:v>
                </c:pt>
                <c:pt idx="3298">
                  <c:v>375.45166666666665</c:v>
                </c:pt>
                <c:pt idx="3299">
                  <c:v>446.05361111111114</c:v>
                </c:pt>
                <c:pt idx="3300">
                  <c:v>340.38944444444445</c:v>
                </c:pt>
                <c:pt idx="3301">
                  <c:v>58.234444444444442</c:v>
                </c:pt>
                <c:pt idx="3302">
                  <c:v>376.7763888888889</c:v>
                </c:pt>
                <c:pt idx="3303">
                  <c:v>440.44416666666666</c:v>
                </c:pt>
                <c:pt idx="3304">
                  <c:v>420.05194444444442</c:v>
                </c:pt>
                <c:pt idx="3305">
                  <c:v>152.23249999999999</c:v>
                </c:pt>
                <c:pt idx="3306">
                  <c:v>291.13166666666666</c:v>
                </c:pt>
                <c:pt idx="3307">
                  <c:v>434.45416666666665</c:v>
                </c:pt>
                <c:pt idx="3308">
                  <c:v>436.51055555555558</c:v>
                </c:pt>
                <c:pt idx="3309">
                  <c:v>198.16083333333333</c:v>
                </c:pt>
                <c:pt idx="3310">
                  <c:v>290.41250000000002</c:v>
                </c:pt>
                <c:pt idx="3311">
                  <c:v>521.8747222222222</c:v>
                </c:pt>
                <c:pt idx="3312">
                  <c:v>507.42388888888888</c:v>
                </c:pt>
                <c:pt idx="3313">
                  <c:v>465.97166666666669</c:v>
                </c:pt>
                <c:pt idx="3314">
                  <c:v>243.9425</c:v>
                </c:pt>
                <c:pt idx="3315">
                  <c:v>467.32305555555558</c:v>
                </c:pt>
                <c:pt idx="3316">
                  <c:v>238.16638888888889</c:v>
                </c:pt>
                <c:pt idx="3317">
                  <c:v>231.22222222222223</c:v>
                </c:pt>
                <c:pt idx="3318">
                  <c:v>369.33527777777778</c:v>
                </c:pt>
                <c:pt idx="3319">
                  <c:v>554.46916666666664</c:v>
                </c:pt>
                <c:pt idx="3320">
                  <c:v>460.06805555555553</c:v>
                </c:pt>
                <c:pt idx="3321">
                  <c:v>366.06944444444446</c:v>
                </c:pt>
                <c:pt idx="3322">
                  <c:v>384.00749999999999</c:v>
                </c:pt>
                <c:pt idx="3323">
                  <c:v>291.68361111111113</c:v>
                </c:pt>
                <c:pt idx="3324">
                  <c:v>281.58638888888891</c:v>
                </c:pt>
                <c:pt idx="3325">
                  <c:v>334.12805555555553</c:v>
                </c:pt>
                <c:pt idx="3326">
                  <c:v>364.55194444444442</c:v>
                </c:pt>
                <c:pt idx="3327">
                  <c:v>541.4280555555556</c:v>
                </c:pt>
                <c:pt idx="3328">
                  <c:v>496.23916666666668</c:v>
                </c:pt>
                <c:pt idx="3329">
                  <c:v>399.60388888888895</c:v>
                </c:pt>
                <c:pt idx="3330">
                  <c:v>265.45472222222224</c:v>
                </c:pt>
                <c:pt idx="3331">
                  <c:v>401.94111111111113</c:v>
                </c:pt>
                <c:pt idx="3332">
                  <c:v>363.57472222222225</c:v>
                </c:pt>
                <c:pt idx="3333">
                  <c:v>397.48972222222221</c:v>
                </c:pt>
                <c:pt idx="3334">
                  <c:v>379.86833333333334</c:v>
                </c:pt>
                <c:pt idx="3335">
                  <c:v>413.39638888888891</c:v>
                </c:pt>
                <c:pt idx="3336">
                  <c:v>249.00055555555556</c:v>
                </c:pt>
                <c:pt idx="3337">
                  <c:v>228.5575</c:v>
                </c:pt>
                <c:pt idx="3338">
                  <c:v>229.12111111111108</c:v>
                </c:pt>
                <c:pt idx="3339">
                  <c:v>363.85083333333336</c:v>
                </c:pt>
                <c:pt idx="3340">
                  <c:v>165.60444444444445</c:v>
                </c:pt>
                <c:pt idx="3341">
                  <c:v>333.85083333333336</c:v>
                </c:pt>
                <c:pt idx="3342">
                  <c:v>210.93472222222221</c:v>
                </c:pt>
                <c:pt idx="3343">
                  <c:v>383.83527777777778</c:v>
                </c:pt>
                <c:pt idx="3344">
                  <c:v>463.5963888888889</c:v>
                </c:pt>
                <c:pt idx="3345">
                  <c:v>227.14416666666665</c:v>
                </c:pt>
                <c:pt idx="3346">
                  <c:v>402.64111111111117</c:v>
                </c:pt>
                <c:pt idx="3347">
                  <c:v>359.07194444444445</c:v>
                </c:pt>
                <c:pt idx="3348">
                  <c:v>339.28194444444443</c:v>
                </c:pt>
                <c:pt idx="3349">
                  <c:v>345.59444444444443</c:v>
                </c:pt>
                <c:pt idx="3350">
                  <c:v>356.35611111111109</c:v>
                </c:pt>
                <c:pt idx="3351">
                  <c:v>371.93305555555554</c:v>
                </c:pt>
                <c:pt idx="3352">
                  <c:v>582.90694444444443</c:v>
                </c:pt>
                <c:pt idx="3353">
                  <c:v>377.43666666666667</c:v>
                </c:pt>
                <c:pt idx="3354">
                  <c:v>316.33499999999998</c:v>
                </c:pt>
                <c:pt idx="3355">
                  <c:v>432.43416666666667</c:v>
                </c:pt>
                <c:pt idx="3356">
                  <c:v>471.25194444444446</c:v>
                </c:pt>
                <c:pt idx="3357">
                  <c:v>488.29444444444437</c:v>
                </c:pt>
                <c:pt idx="3358">
                  <c:v>382.20222222222225</c:v>
                </c:pt>
                <c:pt idx="3359">
                  <c:v>217.17333333333335</c:v>
                </c:pt>
                <c:pt idx="3360">
                  <c:v>470.15222222222224</c:v>
                </c:pt>
                <c:pt idx="3361">
                  <c:v>296.42166666666668</c:v>
                </c:pt>
                <c:pt idx="3362">
                  <c:v>465.42444444444436</c:v>
                </c:pt>
                <c:pt idx="3363">
                  <c:v>392.02249999999992</c:v>
                </c:pt>
                <c:pt idx="3364">
                  <c:v>355.97555555555556</c:v>
                </c:pt>
                <c:pt idx="3365">
                  <c:v>449.51305555555558</c:v>
                </c:pt>
                <c:pt idx="3366">
                  <c:v>434.24</c:v>
                </c:pt>
                <c:pt idx="3367">
                  <c:v>4.9641666666666664</c:v>
                </c:pt>
                <c:pt idx="3368">
                  <c:v>191.74166666666667</c:v>
                </c:pt>
                <c:pt idx="3369">
                  <c:v>195.86861111111111</c:v>
                </c:pt>
                <c:pt idx="3370">
                  <c:v>200.96472222222224</c:v>
                </c:pt>
                <c:pt idx="3371">
                  <c:v>470.65722222222223</c:v>
                </c:pt>
                <c:pt idx="3372">
                  <c:v>429.95055555555552</c:v>
                </c:pt>
                <c:pt idx="3373">
                  <c:v>306.28083333333331</c:v>
                </c:pt>
                <c:pt idx="3374">
                  <c:v>307.23527777777775</c:v>
                </c:pt>
                <c:pt idx="3375">
                  <c:v>539.25361111111113</c:v>
                </c:pt>
                <c:pt idx="3376">
                  <c:v>555.39166666666665</c:v>
                </c:pt>
                <c:pt idx="3377">
                  <c:v>603.51694444444445</c:v>
                </c:pt>
                <c:pt idx="3378">
                  <c:v>346.59944444444443</c:v>
                </c:pt>
                <c:pt idx="3379">
                  <c:v>308.71972222222223</c:v>
                </c:pt>
                <c:pt idx="3380">
                  <c:v>492.15222222222224</c:v>
                </c:pt>
                <c:pt idx="3381">
                  <c:v>527.71444444444444</c:v>
                </c:pt>
                <c:pt idx="3382">
                  <c:v>383.97861111111109</c:v>
                </c:pt>
                <c:pt idx="3383">
                  <c:v>451.46555555555562</c:v>
                </c:pt>
                <c:pt idx="3384">
                  <c:v>23.22111111111111</c:v>
                </c:pt>
                <c:pt idx="3385">
                  <c:v>459.95083333333332</c:v>
                </c:pt>
                <c:pt idx="3386">
                  <c:v>327.81527777777779</c:v>
                </c:pt>
                <c:pt idx="3387">
                  <c:v>180.11833333333334</c:v>
                </c:pt>
                <c:pt idx="3388">
                  <c:v>467.30027777777775</c:v>
                </c:pt>
                <c:pt idx="3389">
                  <c:v>230.73194444444448</c:v>
                </c:pt>
                <c:pt idx="3390">
                  <c:v>331.76138888888892</c:v>
                </c:pt>
                <c:pt idx="3391">
                  <c:v>297.07472222222225</c:v>
                </c:pt>
                <c:pt idx="3392">
                  <c:v>499.24749999999995</c:v>
                </c:pt>
                <c:pt idx="3393">
                  <c:v>332.78166666666669</c:v>
                </c:pt>
                <c:pt idx="3394">
                  <c:v>375.69361111111112</c:v>
                </c:pt>
                <c:pt idx="3395">
                  <c:v>270.22444444444443</c:v>
                </c:pt>
                <c:pt idx="3396">
                  <c:v>396.56611111111113</c:v>
                </c:pt>
                <c:pt idx="3397">
                  <c:v>370.00749999999999</c:v>
                </c:pt>
                <c:pt idx="3398">
                  <c:v>536.20944444444444</c:v>
                </c:pt>
                <c:pt idx="3399">
                  <c:v>358.83388888888891</c:v>
                </c:pt>
                <c:pt idx="3400">
                  <c:v>270.71833333333331</c:v>
                </c:pt>
                <c:pt idx="3401">
                  <c:v>352.05944444444447</c:v>
                </c:pt>
                <c:pt idx="3402">
                  <c:v>426.48694444444442</c:v>
                </c:pt>
                <c:pt idx="3403">
                  <c:v>249.35361111111109</c:v>
                </c:pt>
                <c:pt idx="3404">
                  <c:v>273.22527777777776</c:v>
                </c:pt>
                <c:pt idx="3405">
                  <c:v>398.86055555555549</c:v>
                </c:pt>
                <c:pt idx="3406">
                  <c:v>346.95472222222224</c:v>
                </c:pt>
                <c:pt idx="3407">
                  <c:v>337.18055555555554</c:v>
                </c:pt>
                <c:pt idx="3408">
                  <c:v>123.90416666666667</c:v>
                </c:pt>
                <c:pt idx="3409">
                  <c:v>204.84666666666664</c:v>
                </c:pt>
                <c:pt idx="3410">
                  <c:v>322.78944444444443</c:v>
                </c:pt>
                <c:pt idx="3411">
                  <c:v>296.57555555555558</c:v>
                </c:pt>
                <c:pt idx="3412">
                  <c:v>436.54888888888888</c:v>
                </c:pt>
                <c:pt idx="3413">
                  <c:v>411.33805555555557</c:v>
                </c:pt>
                <c:pt idx="3414">
                  <c:v>448.67555555555555</c:v>
                </c:pt>
                <c:pt idx="3415">
                  <c:v>570.35583333333329</c:v>
                </c:pt>
                <c:pt idx="3416">
                  <c:v>177.80527777777777</c:v>
                </c:pt>
                <c:pt idx="3417">
                  <c:v>370.75972222222219</c:v>
                </c:pt>
                <c:pt idx="3418">
                  <c:v>231.38861111111112</c:v>
                </c:pt>
                <c:pt idx="3419">
                  <c:v>331.36861111111114</c:v>
                </c:pt>
                <c:pt idx="3420">
                  <c:v>338.03555555555556</c:v>
                </c:pt>
                <c:pt idx="3421">
                  <c:v>312.55277777777781</c:v>
                </c:pt>
                <c:pt idx="3422">
                  <c:v>375.13138888888886</c:v>
                </c:pt>
                <c:pt idx="3423">
                  <c:v>366.88388888888886</c:v>
                </c:pt>
                <c:pt idx="3424">
                  <c:v>411.3319444444445</c:v>
                </c:pt>
                <c:pt idx="3425">
                  <c:v>443.23388888888888</c:v>
                </c:pt>
                <c:pt idx="3426">
                  <c:v>144.14194444444445</c:v>
                </c:pt>
                <c:pt idx="3427">
                  <c:v>558.87916666666672</c:v>
                </c:pt>
                <c:pt idx="3428">
                  <c:v>307.99611111111113</c:v>
                </c:pt>
                <c:pt idx="3429">
                  <c:v>453.55833333333328</c:v>
                </c:pt>
                <c:pt idx="3430">
                  <c:v>172.83083333333335</c:v>
                </c:pt>
                <c:pt idx="3431">
                  <c:v>246.11722222222221</c:v>
                </c:pt>
                <c:pt idx="3432">
                  <c:v>381.80111111111108</c:v>
                </c:pt>
                <c:pt idx="3433">
                  <c:v>417.8411111111111</c:v>
                </c:pt>
                <c:pt idx="3434">
                  <c:v>479.2594444444444</c:v>
                </c:pt>
                <c:pt idx="3435">
                  <c:v>400.70444444444445</c:v>
                </c:pt>
                <c:pt idx="3436">
                  <c:v>315.71055555555557</c:v>
                </c:pt>
                <c:pt idx="3437">
                  <c:v>208.72944444444443</c:v>
                </c:pt>
                <c:pt idx="3438">
                  <c:v>338.51277777777779</c:v>
                </c:pt>
                <c:pt idx="3439">
                  <c:v>482.57305555555558</c:v>
                </c:pt>
                <c:pt idx="3440">
                  <c:v>304.31861111111112</c:v>
                </c:pt>
                <c:pt idx="3441">
                  <c:v>353.97555555555556</c:v>
                </c:pt>
                <c:pt idx="3442">
                  <c:v>531.20500000000004</c:v>
                </c:pt>
                <c:pt idx="3443">
                  <c:v>308.1875</c:v>
                </c:pt>
                <c:pt idx="3444">
                  <c:v>381.21333333333331</c:v>
                </c:pt>
                <c:pt idx="3445">
                  <c:v>369.49111111111114</c:v>
                </c:pt>
                <c:pt idx="3446">
                  <c:v>27.036666666666669</c:v>
                </c:pt>
                <c:pt idx="3447">
                  <c:v>239.70888888888888</c:v>
                </c:pt>
                <c:pt idx="3448">
                  <c:v>516.38472222222219</c:v>
                </c:pt>
                <c:pt idx="3449">
                  <c:v>497.17027777777776</c:v>
                </c:pt>
                <c:pt idx="3450">
                  <c:v>405.48472222222222</c:v>
                </c:pt>
                <c:pt idx="3451">
                  <c:v>359.51972222222224</c:v>
                </c:pt>
                <c:pt idx="3452">
                  <c:v>127.54416666666668</c:v>
                </c:pt>
                <c:pt idx="3453">
                  <c:v>602.39055555555558</c:v>
                </c:pt>
                <c:pt idx="3454">
                  <c:v>490.78138888888884</c:v>
                </c:pt>
                <c:pt idx="3455">
                  <c:v>343.6563888888889</c:v>
                </c:pt>
                <c:pt idx="3456">
                  <c:v>308.99861111111113</c:v>
                </c:pt>
                <c:pt idx="3457">
                  <c:v>415.36666666666667</c:v>
                </c:pt>
                <c:pt idx="3458">
                  <c:v>497.4997222222222</c:v>
                </c:pt>
                <c:pt idx="3459">
                  <c:v>323.38499999999999</c:v>
                </c:pt>
                <c:pt idx="3460">
                  <c:v>297.60694444444442</c:v>
                </c:pt>
                <c:pt idx="3461">
                  <c:v>416.42138888888888</c:v>
                </c:pt>
                <c:pt idx="3462">
                  <c:v>343.51</c:v>
                </c:pt>
                <c:pt idx="3463">
                  <c:v>406.77583333333331</c:v>
                </c:pt>
                <c:pt idx="3464">
                  <c:v>313.8127777777778</c:v>
                </c:pt>
                <c:pt idx="3465">
                  <c:v>277.35416666666669</c:v>
                </c:pt>
                <c:pt idx="3466">
                  <c:v>501.04611111111109</c:v>
                </c:pt>
                <c:pt idx="3467">
                  <c:v>445.85750000000002</c:v>
                </c:pt>
                <c:pt idx="3468">
                  <c:v>414.15555555555557</c:v>
                </c:pt>
                <c:pt idx="3469">
                  <c:v>256.12944444444446</c:v>
                </c:pt>
                <c:pt idx="3470">
                  <c:v>518.49777777777774</c:v>
                </c:pt>
                <c:pt idx="3471">
                  <c:v>505.63361111111112</c:v>
                </c:pt>
                <c:pt idx="3472">
                  <c:v>334.12944444444446</c:v>
                </c:pt>
                <c:pt idx="3473">
                  <c:v>443.45138888888891</c:v>
                </c:pt>
                <c:pt idx="3474">
                  <c:v>365.11</c:v>
                </c:pt>
                <c:pt idx="3475">
                  <c:v>514.87361111111113</c:v>
                </c:pt>
                <c:pt idx="3476">
                  <c:v>558.13499999999999</c:v>
                </c:pt>
                <c:pt idx="3477">
                  <c:v>379.79083333333335</c:v>
                </c:pt>
                <c:pt idx="3478">
                  <c:v>568.4325</c:v>
                </c:pt>
                <c:pt idx="3479">
                  <c:v>385.23083333333341</c:v>
                </c:pt>
                <c:pt idx="3480">
                  <c:v>314.47611111111109</c:v>
                </c:pt>
                <c:pt idx="3481">
                  <c:v>319.92833333333334</c:v>
                </c:pt>
                <c:pt idx="3482">
                  <c:v>552.44527777777773</c:v>
                </c:pt>
                <c:pt idx="3483">
                  <c:v>286.97611111111109</c:v>
                </c:pt>
                <c:pt idx="3484">
                  <c:v>338.0002777777778</c:v>
                </c:pt>
                <c:pt idx="3485">
                  <c:v>401.81861111111112</c:v>
                </c:pt>
                <c:pt idx="3486">
                  <c:v>277.02305555555557</c:v>
                </c:pt>
                <c:pt idx="3487">
                  <c:v>410.35083333333341</c:v>
                </c:pt>
                <c:pt idx="3488">
                  <c:v>436.81777777777779</c:v>
                </c:pt>
                <c:pt idx="3489">
                  <c:v>440.45749999999998</c:v>
                </c:pt>
                <c:pt idx="3490">
                  <c:v>430.50222222222214</c:v>
                </c:pt>
                <c:pt idx="3491">
                  <c:v>455.04722222222222</c:v>
                </c:pt>
                <c:pt idx="3492">
                  <c:v>323.91555555555556</c:v>
                </c:pt>
                <c:pt idx="3493">
                  <c:v>377.76972222222224</c:v>
                </c:pt>
                <c:pt idx="3494">
                  <c:v>179.10444444444445</c:v>
                </c:pt>
                <c:pt idx="3495">
                  <c:v>312.6247222222222</c:v>
                </c:pt>
                <c:pt idx="3496">
                  <c:v>337.79222222222222</c:v>
                </c:pt>
                <c:pt idx="3497">
                  <c:v>478.77499999999998</c:v>
                </c:pt>
                <c:pt idx="3498">
                  <c:v>565.80111111111114</c:v>
                </c:pt>
                <c:pt idx="3499">
                  <c:v>331.48083333333335</c:v>
                </c:pt>
                <c:pt idx="3500">
                  <c:v>265.94194444444446</c:v>
                </c:pt>
                <c:pt idx="3501">
                  <c:v>326.99083333333334</c:v>
                </c:pt>
                <c:pt idx="3502">
                  <c:v>319.06138888888887</c:v>
                </c:pt>
                <c:pt idx="3503">
                  <c:v>287.22638888888889</c:v>
                </c:pt>
                <c:pt idx="3504">
                  <c:v>476.61694444444447</c:v>
                </c:pt>
                <c:pt idx="3505">
                  <c:v>489.51444444444451</c:v>
                </c:pt>
                <c:pt idx="3506">
                  <c:v>493.82833333333338</c:v>
                </c:pt>
                <c:pt idx="3507">
                  <c:v>149.10333333333332</c:v>
                </c:pt>
                <c:pt idx="3508">
                  <c:v>445.79305555555555</c:v>
                </c:pt>
                <c:pt idx="3509">
                  <c:v>271.52388888888891</c:v>
                </c:pt>
                <c:pt idx="3510">
                  <c:v>265.58111111111111</c:v>
                </c:pt>
                <c:pt idx="3511">
                  <c:v>258.29055555555556</c:v>
                </c:pt>
                <c:pt idx="3512">
                  <c:v>295.76749999999998</c:v>
                </c:pt>
                <c:pt idx="3513">
                  <c:v>416.3172222222222</c:v>
                </c:pt>
                <c:pt idx="3514">
                  <c:v>438.43833333333333</c:v>
                </c:pt>
                <c:pt idx="3515">
                  <c:v>235.45611111111111</c:v>
                </c:pt>
                <c:pt idx="3516">
                  <c:v>307.04638888888888</c:v>
                </c:pt>
                <c:pt idx="3517">
                  <c:v>483.86861111111114</c:v>
                </c:pt>
                <c:pt idx="3518">
                  <c:v>419.0336111111111</c:v>
                </c:pt>
                <c:pt idx="3519">
                  <c:v>225.1541666666667</c:v>
                </c:pt>
                <c:pt idx="3520">
                  <c:v>526.98555555555561</c:v>
                </c:pt>
                <c:pt idx="3521">
                  <c:v>415.48805555555555</c:v>
                </c:pt>
                <c:pt idx="3522">
                  <c:v>364.58777777777777</c:v>
                </c:pt>
                <c:pt idx="3523">
                  <c:v>521.15138888888885</c:v>
                </c:pt>
                <c:pt idx="3524">
                  <c:v>364.91138888888889</c:v>
                </c:pt>
                <c:pt idx="3525">
                  <c:v>484.66388888888889</c:v>
                </c:pt>
                <c:pt idx="3526">
                  <c:v>477.87666666666667</c:v>
                </c:pt>
                <c:pt idx="3527">
                  <c:v>361.75083333333333</c:v>
                </c:pt>
                <c:pt idx="3528">
                  <c:v>542.57027777777773</c:v>
                </c:pt>
                <c:pt idx="3529">
                  <c:v>224.59694444444443</c:v>
                </c:pt>
                <c:pt idx="3530">
                  <c:v>348.38277777777779</c:v>
                </c:pt>
                <c:pt idx="3531">
                  <c:v>501.25111111111119</c:v>
                </c:pt>
                <c:pt idx="3532">
                  <c:v>261.44361111111112</c:v>
                </c:pt>
                <c:pt idx="3533">
                  <c:v>181.27472222222221</c:v>
                </c:pt>
                <c:pt idx="3534">
                  <c:v>446.92777777777781</c:v>
                </c:pt>
                <c:pt idx="3535">
                  <c:v>294.67277777777775</c:v>
                </c:pt>
                <c:pt idx="3536">
                  <c:v>390.70166666666665</c:v>
                </c:pt>
                <c:pt idx="3537">
                  <c:v>73.606666666666669</c:v>
                </c:pt>
                <c:pt idx="3538">
                  <c:v>437.38194444444446</c:v>
                </c:pt>
                <c:pt idx="3539">
                  <c:v>147.63138888888889</c:v>
                </c:pt>
                <c:pt idx="3540">
                  <c:v>411.35333333333335</c:v>
                </c:pt>
                <c:pt idx="3541">
                  <c:v>133.8111111111111</c:v>
                </c:pt>
                <c:pt idx="3542">
                  <c:v>316.2502777777778</c:v>
                </c:pt>
                <c:pt idx="3543">
                  <c:v>554.90777777777782</c:v>
                </c:pt>
                <c:pt idx="3544">
                  <c:v>333.22916666666669</c:v>
                </c:pt>
                <c:pt idx="3545">
                  <c:v>573.29388888888889</c:v>
                </c:pt>
                <c:pt idx="3546">
                  <c:v>412.14166666666665</c:v>
                </c:pt>
                <c:pt idx="3547">
                  <c:v>297.99722222222221</c:v>
                </c:pt>
                <c:pt idx="3548">
                  <c:v>496.13222222222214</c:v>
                </c:pt>
                <c:pt idx="3549">
                  <c:v>518.48749999999995</c:v>
                </c:pt>
                <c:pt idx="3550">
                  <c:v>260.99305555555554</c:v>
                </c:pt>
                <c:pt idx="3551">
                  <c:v>314.83277777777778</c:v>
                </c:pt>
                <c:pt idx="3552">
                  <c:v>347.66277777777776</c:v>
                </c:pt>
                <c:pt idx="3553">
                  <c:v>376.59583333333336</c:v>
                </c:pt>
                <c:pt idx="3554">
                  <c:v>416.25111111111113</c:v>
                </c:pt>
                <c:pt idx="3555">
                  <c:v>311.92805555555555</c:v>
                </c:pt>
                <c:pt idx="3556">
                  <c:v>353.85444444444443</c:v>
                </c:pt>
                <c:pt idx="3557">
                  <c:v>599.96416666666664</c:v>
                </c:pt>
                <c:pt idx="3558">
                  <c:v>511.73833333333334</c:v>
                </c:pt>
                <c:pt idx="3559">
                  <c:v>287.85083333333336</c:v>
                </c:pt>
                <c:pt idx="3560">
                  <c:v>463.20333333333332</c:v>
                </c:pt>
                <c:pt idx="3561">
                  <c:v>354.38861111111112</c:v>
                </c:pt>
                <c:pt idx="3562">
                  <c:v>296.72166666666669</c:v>
                </c:pt>
                <c:pt idx="3563">
                  <c:v>210.43527777777777</c:v>
                </c:pt>
                <c:pt idx="3564">
                  <c:v>232.31444444444443</c:v>
                </c:pt>
                <c:pt idx="3565">
                  <c:v>420.71972222222223</c:v>
                </c:pt>
                <c:pt idx="3566">
                  <c:v>250.62416666666667</c:v>
                </c:pt>
                <c:pt idx="3567">
                  <c:v>337.2763888888889</c:v>
                </c:pt>
                <c:pt idx="3568">
                  <c:v>342.9663888888889</c:v>
                </c:pt>
                <c:pt idx="3569">
                  <c:v>67.771388888888893</c:v>
                </c:pt>
                <c:pt idx="3570">
                  <c:v>259.8775</c:v>
                </c:pt>
                <c:pt idx="3571">
                  <c:v>282.51027777777779</c:v>
                </c:pt>
                <c:pt idx="3572">
                  <c:v>488.35694444444442</c:v>
                </c:pt>
                <c:pt idx="3573">
                  <c:v>397.56027777777774</c:v>
                </c:pt>
                <c:pt idx="3574">
                  <c:v>346.2547222222222</c:v>
                </c:pt>
                <c:pt idx="3575">
                  <c:v>175.10555555555555</c:v>
                </c:pt>
                <c:pt idx="3576">
                  <c:v>392.6536111111111</c:v>
                </c:pt>
                <c:pt idx="3577">
                  <c:v>313.46194444444444</c:v>
                </c:pt>
                <c:pt idx="3578">
                  <c:v>335.58777777777777</c:v>
                </c:pt>
                <c:pt idx="3579">
                  <c:v>482.6294444444444</c:v>
                </c:pt>
                <c:pt idx="3580">
                  <c:v>384.46166666666659</c:v>
                </c:pt>
                <c:pt idx="3581">
                  <c:v>362.5672222222222</c:v>
                </c:pt>
                <c:pt idx="3582">
                  <c:v>412.11333333333334</c:v>
                </c:pt>
                <c:pt idx="3583">
                  <c:v>325.10055555555556</c:v>
                </c:pt>
                <c:pt idx="3584">
                  <c:v>290.98222222222222</c:v>
                </c:pt>
                <c:pt idx="3585">
                  <c:v>169.3461111111111</c:v>
                </c:pt>
                <c:pt idx="3586">
                  <c:v>609.95138888888891</c:v>
                </c:pt>
                <c:pt idx="3587">
                  <c:v>413.98055555555561</c:v>
                </c:pt>
                <c:pt idx="3588">
                  <c:v>312.44138888888887</c:v>
                </c:pt>
                <c:pt idx="3589">
                  <c:v>372.73888888888888</c:v>
                </c:pt>
                <c:pt idx="3590">
                  <c:v>367.31055555555554</c:v>
                </c:pt>
                <c:pt idx="3591">
                  <c:v>470.12583333333333</c:v>
                </c:pt>
                <c:pt idx="3592">
                  <c:v>315.42861111111114</c:v>
                </c:pt>
                <c:pt idx="3593">
                  <c:v>530.59694444444449</c:v>
                </c:pt>
                <c:pt idx="3594">
                  <c:v>353.15916666666669</c:v>
                </c:pt>
                <c:pt idx="3595">
                  <c:v>301.55</c:v>
                </c:pt>
                <c:pt idx="3596">
                  <c:v>325.54027777777776</c:v>
                </c:pt>
                <c:pt idx="3597">
                  <c:v>230.43944444444443</c:v>
                </c:pt>
                <c:pt idx="3598">
                  <c:v>167.61500000000001</c:v>
                </c:pt>
                <c:pt idx="3599">
                  <c:v>474.07861111111117</c:v>
                </c:pt>
                <c:pt idx="3600">
                  <c:v>441.58777777777777</c:v>
                </c:pt>
                <c:pt idx="3601">
                  <c:v>393.62194444444447</c:v>
                </c:pt>
                <c:pt idx="3602">
                  <c:v>251.73027777777776</c:v>
                </c:pt>
                <c:pt idx="3603">
                  <c:v>399.46166666666659</c:v>
                </c:pt>
                <c:pt idx="3604">
                  <c:v>354.25611111111112</c:v>
                </c:pt>
                <c:pt idx="3605">
                  <c:v>375.1877777777778</c:v>
                </c:pt>
                <c:pt idx="3606">
                  <c:v>245.28305555555556</c:v>
                </c:pt>
                <c:pt idx="3607">
                  <c:v>304.25138888888887</c:v>
                </c:pt>
                <c:pt idx="3608">
                  <c:v>454.05722222222221</c:v>
                </c:pt>
                <c:pt idx="3609">
                  <c:v>473.89527777777778</c:v>
                </c:pt>
                <c:pt idx="3610">
                  <c:v>142.2188888888889</c:v>
                </c:pt>
                <c:pt idx="3611">
                  <c:v>358.29472222222222</c:v>
                </c:pt>
                <c:pt idx="3612">
                  <c:v>353.90694444444443</c:v>
                </c:pt>
                <c:pt idx="3613">
                  <c:v>400.85500000000002</c:v>
                </c:pt>
                <c:pt idx="3614">
                  <c:v>489.11472222222221</c:v>
                </c:pt>
                <c:pt idx="3615">
                  <c:v>366.16194444444443</c:v>
                </c:pt>
                <c:pt idx="3616">
                  <c:v>244.63888888888886</c:v>
                </c:pt>
                <c:pt idx="3617">
                  <c:v>427.10472222222222</c:v>
                </c:pt>
                <c:pt idx="3618">
                  <c:v>388.3169444444444</c:v>
                </c:pt>
                <c:pt idx="3619">
                  <c:v>421.20777777777778</c:v>
                </c:pt>
                <c:pt idx="3620">
                  <c:v>239.10416666666666</c:v>
                </c:pt>
                <c:pt idx="3621">
                  <c:v>240.18083333333334</c:v>
                </c:pt>
                <c:pt idx="3622">
                  <c:v>399.71333333333337</c:v>
                </c:pt>
                <c:pt idx="3623">
                  <c:v>311.67277777777775</c:v>
                </c:pt>
                <c:pt idx="3624">
                  <c:v>306.6536111111111</c:v>
                </c:pt>
                <c:pt idx="3625">
                  <c:v>454.63611111111106</c:v>
                </c:pt>
                <c:pt idx="3626">
                  <c:v>331.36583333333334</c:v>
                </c:pt>
                <c:pt idx="3627">
                  <c:v>377.41666666666669</c:v>
                </c:pt>
                <c:pt idx="3628">
                  <c:v>317.67611111111108</c:v>
                </c:pt>
                <c:pt idx="3629">
                  <c:v>351.24</c:v>
                </c:pt>
                <c:pt idx="3630">
                  <c:v>78.556111111111107</c:v>
                </c:pt>
                <c:pt idx="3631">
                  <c:v>403.54722222222222</c:v>
                </c:pt>
                <c:pt idx="3632">
                  <c:v>314.42916666666667</c:v>
                </c:pt>
                <c:pt idx="3633">
                  <c:v>313.42583333333334</c:v>
                </c:pt>
                <c:pt idx="3634">
                  <c:v>303.24638888888887</c:v>
                </c:pt>
                <c:pt idx="3635">
                  <c:v>467.89416666666659</c:v>
                </c:pt>
                <c:pt idx="3636">
                  <c:v>312.27805555555557</c:v>
                </c:pt>
                <c:pt idx="3637">
                  <c:v>474.78194444444443</c:v>
                </c:pt>
                <c:pt idx="3638">
                  <c:v>328.42583333333334</c:v>
                </c:pt>
                <c:pt idx="3639">
                  <c:v>233.38972222222222</c:v>
                </c:pt>
                <c:pt idx="3640">
                  <c:v>474.25611111111118</c:v>
                </c:pt>
                <c:pt idx="3641">
                  <c:v>327.84500000000003</c:v>
                </c:pt>
                <c:pt idx="3642">
                  <c:v>100.61722222222221</c:v>
                </c:pt>
                <c:pt idx="3643">
                  <c:v>286.5002777777778</c:v>
                </c:pt>
                <c:pt idx="3644">
                  <c:v>428.17805555555555</c:v>
                </c:pt>
                <c:pt idx="3645">
                  <c:v>377.36583333333334</c:v>
                </c:pt>
                <c:pt idx="3646">
                  <c:v>318.70722222222224</c:v>
                </c:pt>
                <c:pt idx="3647">
                  <c:v>436.15499999999997</c:v>
                </c:pt>
                <c:pt idx="3648">
                  <c:v>221.77222222222221</c:v>
                </c:pt>
                <c:pt idx="3649">
                  <c:v>355.74638888888887</c:v>
                </c:pt>
                <c:pt idx="3650">
                  <c:v>471.58277777777778</c:v>
                </c:pt>
                <c:pt idx="3651">
                  <c:v>620.58333333333337</c:v>
                </c:pt>
                <c:pt idx="3652">
                  <c:v>452.67833333333334</c:v>
                </c:pt>
                <c:pt idx="3653">
                  <c:v>538.58916666666664</c:v>
                </c:pt>
                <c:pt idx="3654">
                  <c:v>351.22444444444443</c:v>
                </c:pt>
                <c:pt idx="3655">
                  <c:v>351.07361111111112</c:v>
                </c:pt>
                <c:pt idx="3656">
                  <c:v>409.81944444444446</c:v>
                </c:pt>
                <c:pt idx="3657">
                  <c:v>270.5002777777778</c:v>
                </c:pt>
                <c:pt idx="3658">
                  <c:v>317.21666666666664</c:v>
                </c:pt>
                <c:pt idx="3659">
                  <c:v>488.30972222222221</c:v>
                </c:pt>
                <c:pt idx="3660">
                  <c:v>159.53472222222223</c:v>
                </c:pt>
                <c:pt idx="3661">
                  <c:v>545.92083333333335</c:v>
                </c:pt>
                <c:pt idx="3662">
                  <c:v>448.66888888888889</c:v>
                </c:pt>
                <c:pt idx="3663">
                  <c:v>497.32805555555558</c:v>
                </c:pt>
                <c:pt idx="3664">
                  <c:v>33.917222222222222</c:v>
                </c:pt>
                <c:pt idx="3665">
                  <c:v>533.19166666666672</c:v>
                </c:pt>
                <c:pt idx="3666">
                  <c:v>392.55666666666667</c:v>
                </c:pt>
                <c:pt idx="3667">
                  <c:v>356.55361111111114</c:v>
                </c:pt>
                <c:pt idx="3668">
                  <c:v>171.17638888888888</c:v>
                </c:pt>
                <c:pt idx="3669">
                  <c:v>387.60361111111109</c:v>
                </c:pt>
                <c:pt idx="3670">
                  <c:v>381.42305555555555</c:v>
                </c:pt>
                <c:pt idx="3671">
                  <c:v>280.18833333333333</c:v>
                </c:pt>
                <c:pt idx="3672">
                  <c:v>329.98500000000001</c:v>
                </c:pt>
                <c:pt idx="3673">
                  <c:v>297.66888888888889</c:v>
                </c:pt>
                <c:pt idx="3674">
                  <c:v>360.46083333333331</c:v>
                </c:pt>
                <c:pt idx="3675">
                  <c:v>292.58833333333331</c:v>
                </c:pt>
                <c:pt idx="3676">
                  <c:v>495.01749999999998</c:v>
                </c:pt>
                <c:pt idx="3677">
                  <c:v>458.11916666666662</c:v>
                </c:pt>
                <c:pt idx="3678">
                  <c:v>337.35055555555556</c:v>
                </c:pt>
                <c:pt idx="3679">
                  <c:v>334.02833333333331</c:v>
                </c:pt>
                <c:pt idx="3680">
                  <c:v>283.5002777777778</c:v>
                </c:pt>
                <c:pt idx="3681">
                  <c:v>288.55222222222221</c:v>
                </c:pt>
                <c:pt idx="3682">
                  <c:v>285.35666666666668</c:v>
                </c:pt>
                <c:pt idx="3683">
                  <c:v>483.16861111111109</c:v>
                </c:pt>
                <c:pt idx="3684">
                  <c:v>406.18111111111114</c:v>
                </c:pt>
                <c:pt idx="3685">
                  <c:v>455.22972222222222</c:v>
                </c:pt>
                <c:pt idx="3686">
                  <c:v>232.5938888888889</c:v>
                </c:pt>
                <c:pt idx="3687">
                  <c:v>102.94083333333333</c:v>
                </c:pt>
                <c:pt idx="3688">
                  <c:v>472.71944444444443</c:v>
                </c:pt>
                <c:pt idx="3689">
                  <c:v>385.61305555555555</c:v>
                </c:pt>
                <c:pt idx="3690">
                  <c:v>349.41</c:v>
                </c:pt>
                <c:pt idx="3691">
                  <c:v>300.16166666666669</c:v>
                </c:pt>
                <c:pt idx="3692">
                  <c:v>320.85777777777776</c:v>
                </c:pt>
                <c:pt idx="3693">
                  <c:v>378.33444444444444</c:v>
                </c:pt>
                <c:pt idx="3694">
                  <c:v>404.2861111111111</c:v>
                </c:pt>
                <c:pt idx="3695">
                  <c:v>237.61666666666667</c:v>
                </c:pt>
                <c:pt idx="3696">
                  <c:v>542.40972222222217</c:v>
                </c:pt>
                <c:pt idx="3697">
                  <c:v>505</c:v>
                </c:pt>
                <c:pt idx="3698">
                  <c:v>357.47333333333336</c:v>
                </c:pt>
                <c:pt idx="3699">
                  <c:v>461.8841666666666</c:v>
                </c:pt>
                <c:pt idx="3700">
                  <c:v>345.90750000000003</c:v>
                </c:pt>
                <c:pt idx="3701">
                  <c:v>399.28611111111115</c:v>
                </c:pt>
                <c:pt idx="3702">
                  <c:v>353.97833333333335</c:v>
                </c:pt>
                <c:pt idx="3703">
                  <c:v>327.84972222222223</c:v>
                </c:pt>
                <c:pt idx="3704">
                  <c:v>412.44611111111112</c:v>
                </c:pt>
                <c:pt idx="3705">
                  <c:v>284.58277777777778</c:v>
                </c:pt>
                <c:pt idx="3706">
                  <c:v>401.62222222222215</c:v>
                </c:pt>
                <c:pt idx="3707">
                  <c:v>568.14222222222224</c:v>
                </c:pt>
                <c:pt idx="3708">
                  <c:v>461.84277777777777</c:v>
                </c:pt>
                <c:pt idx="3709">
                  <c:v>104.52777777777777</c:v>
                </c:pt>
                <c:pt idx="3710">
                  <c:v>558.61333333333334</c:v>
                </c:pt>
                <c:pt idx="3711">
                  <c:v>513.65277777777783</c:v>
                </c:pt>
                <c:pt idx="3712">
                  <c:v>376.28555555555556</c:v>
                </c:pt>
                <c:pt idx="3713">
                  <c:v>381.0625</c:v>
                </c:pt>
                <c:pt idx="3714">
                  <c:v>543.32083333333333</c:v>
                </c:pt>
                <c:pt idx="3715">
                  <c:v>250.35194444444443</c:v>
                </c:pt>
                <c:pt idx="3716">
                  <c:v>598.11777777777775</c:v>
                </c:pt>
                <c:pt idx="3717">
                  <c:v>451.34916666666663</c:v>
                </c:pt>
                <c:pt idx="3718">
                  <c:v>466.3416666666667</c:v>
                </c:pt>
                <c:pt idx="3719">
                  <c:v>249.97750000000002</c:v>
                </c:pt>
                <c:pt idx="3720">
                  <c:v>159.61555555555555</c:v>
                </c:pt>
                <c:pt idx="3721">
                  <c:v>370.75361111111113</c:v>
                </c:pt>
                <c:pt idx="3722">
                  <c:v>277.55416666666667</c:v>
                </c:pt>
                <c:pt idx="3723">
                  <c:v>433.41999999999996</c:v>
                </c:pt>
                <c:pt idx="3724">
                  <c:v>370.13361111111112</c:v>
                </c:pt>
                <c:pt idx="3725">
                  <c:v>55.554722222222225</c:v>
                </c:pt>
                <c:pt idx="3726">
                  <c:v>565.21944444444443</c:v>
                </c:pt>
                <c:pt idx="3727">
                  <c:v>316.28055555555557</c:v>
                </c:pt>
                <c:pt idx="3728">
                  <c:v>347.67888888888888</c:v>
                </c:pt>
                <c:pt idx="3729">
                  <c:v>351.87166666666667</c:v>
                </c:pt>
                <c:pt idx="3730">
                  <c:v>410.79361111111109</c:v>
                </c:pt>
                <c:pt idx="3731">
                  <c:v>134.62583333333333</c:v>
                </c:pt>
                <c:pt idx="3732">
                  <c:v>138.7475</c:v>
                </c:pt>
                <c:pt idx="3733">
                  <c:v>292.38666666666666</c:v>
                </c:pt>
                <c:pt idx="3734">
                  <c:v>271.10972222222222</c:v>
                </c:pt>
                <c:pt idx="3735">
                  <c:v>351.17500000000001</c:v>
                </c:pt>
                <c:pt idx="3736">
                  <c:v>442.92833333333334</c:v>
                </c:pt>
                <c:pt idx="3737">
                  <c:v>403.53944444444437</c:v>
                </c:pt>
                <c:pt idx="3738">
                  <c:v>493.31888888888886</c:v>
                </c:pt>
                <c:pt idx="3739">
                  <c:v>624.92722222222221</c:v>
                </c:pt>
                <c:pt idx="3740">
                  <c:v>321.32055555555553</c:v>
                </c:pt>
                <c:pt idx="3741">
                  <c:v>244.20138888888889</c:v>
                </c:pt>
                <c:pt idx="3742">
                  <c:v>355.37388888888887</c:v>
                </c:pt>
                <c:pt idx="3743">
                  <c:v>438.6252777777778</c:v>
                </c:pt>
                <c:pt idx="3744">
                  <c:v>364.07083333333333</c:v>
                </c:pt>
                <c:pt idx="3745">
                  <c:v>251.82083333333333</c:v>
                </c:pt>
                <c:pt idx="3746">
                  <c:v>374.36916666666667</c:v>
                </c:pt>
                <c:pt idx="3747">
                  <c:v>362.47777777777776</c:v>
                </c:pt>
                <c:pt idx="3748">
                  <c:v>231.64305555555552</c:v>
                </c:pt>
                <c:pt idx="3749">
                  <c:v>387.67527777777775</c:v>
                </c:pt>
                <c:pt idx="3750">
                  <c:v>492.47972222222222</c:v>
                </c:pt>
                <c:pt idx="3751">
                  <c:v>448.95361111111117</c:v>
                </c:pt>
                <c:pt idx="3752">
                  <c:v>230.75638888888886</c:v>
                </c:pt>
                <c:pt idx="3753">
                  <c:v>50.026944444444446</c:v>
                </c:pt>
                <c:pt idx="3754">
                  <c:v>574.53166666666664</c:v>
                </c:pt>
                <c:pt idx="3755">
                  <c:v>479.05361111111114</c:v>
                </c:pt>
                <c:pt idx="3756">
                  <c:v>471.53250000000003</c:v>
                </c:pt>
                <c:pt idx="3757">
                  <c:v>268.51249999999999</c:v>
                </c:pt>
                <c:pt idx="3758">
                  <c:v>397.75194444444446</c:v>
                </c:pt>
                <c:pt idx="3759">
                  <c:v>300.95583333333332</c:v>
                </c:pt>
                <c:pt idx="3760">
                  <c:v>351.3725</c:v>
                </c:pt>
                <c:pt idx="3761">
                  <c:v>229.54638888888888</c:v>
                </c:pt>
                <c:pt idx="3762">
                  <c:v>275.86</c:v>
                </c:pt>
                <c:pt idx="3763">
                  <c:v>46.278611111111111</c:v>
                </c:pt>
                <c:pt idx="3764">
                  <c:v>333.73388888888888</c:v>
                </c:pt>
                <c:pt idx="3765">
                  <c:v>374.56833333333333</c:v>
                </c:pt>
                <c:pt idx="3766">
                  <c:v>423.16138888888889</c:v>
                </c:pt>
                <c:pt idx="3767">
                  <c:v>327.76333333333332</c:v>
                </c:pt>
                <c:pt idx="3768">
                  <c:v>509.19999999999993</c:v>
                </c:pt>
                <c:pt idx="3769">
                  <c:v>427.14166666666665</c:v>
                </c:pt>
                <c:pt idx="3770">
                  <c:v>367.41777777777776</c:v>
                </c:pt>
                <c:pt idx="3771">
                  <c:v>477.30805555555554</c:v>
                </c:pt>
                <c:pt idx="3772">
                  <c:v>274.26</c:v>
                </c:pt>
                <c:pt idx="3773">
                  <c:v>259.26138888888892</c:v>
                </c:pt>
                <c:pt idx="3774">
                  <c:v>427.10388888888889</c:v>
                </c:pt>
                <c:pt idx="3775">
                  <c:v>386.86777777777775</c:v>
                </c:pt>
                <c:pt idx="3776">
                  <c:v>428.75777777777779</c:v>
                </c:pt>
                <c:pt idx="3777">
                  <c:v>380.31583333333333</c:v>
                </c:pt>
                <c:pt idx="3778">
                  <c:v>298.32249999999999</c:v>
                </c:pt>
                <c:pt idx="3779">
                  <c:v>405.27388888888891</c:v>
                </c:pt>
                <c:pt idx="3780">
                  <c:v>534.8413888888889</c:v>
                </c:pt>
                <c:pt idx="3781">
                  <c:v>527.88305555555553</c:v>
                </c:pt>
                <c:pt idx="3782">
                  <c:v>291.93444444444447</c:v>
                </c:pt>
                <c:pt idx="3783">
                  <c:v>309.41777777777776</c:v>
                </c:pt>
                <c:pt idx="3784">
                  <c:v>334.47694444444443</c:v>
                </c:pt>
                <c:pt idx="3785">
                  <c:v>321.4447222222222</c:v>
                </c:pt>
                <c:pt idx="3786">
                  <c:v>226.35222222222222</c:v>
                </c:pt>
                <c:pt idx="3787">
                  <c:v>622.06805555555559</c:v>
                </c:pt>
                <c:pt idx="3788">
                  <c:v>254.05083333333334</c:v>
                </c:pt>
                <c:pt idx="3789">
                  <c:v>256.24388888888888</c:v>
                </c:pt>
                <c:pt idx="3790">
                  <c:v>373.10694444444442</c:v>
                </c:pt>
                <c:pt idx="3791">
                  <c:v>268.69305555555553</c:v>
                </c:pt>
                <c:pt idx="3792">
                  <c:v>341.88055555555553</c:v>
                </c:pt>
                <c:pt idx="3793">
                  <c:v>425.13750000000005</c:v>
                </c:pt>
                <c:pt idx="3794">
                  <c:v>537.6</c:v>
                </c:pt>
                <c:pt idx="3795">
                  <c:v>140.59222222222223</c:v>
                </c:pt>
                <c:pt idx="3796">
                  <c:v>568.32277777777779</c:v>
                </c:pt>
                <c:pt idx="3797">
                  <c:v>288.55055555555555</c:v>
                </c:pt>
                <c:pt idx="3798">
                  <c:v>142.0013888888889</c:v>
                </c:pt>
                <c:pt idx="3799">
                  <c:v>434.06611111111113</c:v>
                </c:pt>
                <c:pt idx="3800">
                  <c:v>240.64527777777778</c:v>
                </c:pt>
                <c:pt idx="3801">
                  <c:v>289.96222222222224</c:v>
                </c:pt>
                <c:pt idx="3802">
                  <c:v>129.02472222222221</c:v>
                </c:pt>
                <c:pt idx="3803">
                  <c:v>368.91500000000002</c:v>
                </c:pt>
                <c:pt idx="3804">
                  <c:v>301.54222222222222</c:v>
                </c:pt>
                <c:pt idx="3805">
                  <c:v>382.20611111111111</c:v>
                </c:pt>
                <c:pt idx="3806">
                  <c:v>290.18138888888888</c:v>
                </c:pt>
                <c:pt idx="3807">
                  <c:v>481.69166666666672</c:v>
                </c:pt>
                <c:pt idx="3808">
                  <c:v>517.73416666666662</c:v>
                </c:pt>
                <c:pt idx="3809">
                  <c:v>311.81861111111112</c:v>
                </c:pt>
                <c:pt idx="3810">
                  <c:v>370.91166666666669</c:v>
                </c:pt>
                <c:pt idx="3811">
                  <c:v>504.5675</c:v>
                </c:pt>
                <c:pt idx="3812">
                  <c:v>335.96305555555557</c:v>
                </c:pt>
                <c:pt idx="3813">
                  <c:v>285.59750000000003</c:v>
                </c:pt>
                <c:pt idx="3814">
                  <c:v>398.3463888888889</c:v>
                </c:pt>
                <c:pt idx="3815">
                  <c:v>411.66222222222223</c:v>
                </c:pt>
                <c:pt idx="3816">
                  <c:v>292.84527777777777</c:v>
                </c:pt>
                <c:pt idx="3817">
                  <c:v>392.60944444444442</c:v>
                </c:pt>
                <c:pt idx="3818">
                  <c:v>496.64305555555563</c:v>
                </c:pt>
                <c:pt idx="3819">
                  <c:v>274.01805555555558</c:v>
                </c:pt>
                <c:pt idx="3820">
                  <c:v>490.02444444444444</c:v>
                </c:pt>
                <c:pt idx="3821">
                  <c:v>439.03777777777771</c:v>
                </c:pt>
                <c:pt idx="3822">
                  <c:v>400.64361111111111</c:v>
                </c:pt>
                <c:pt idx="3823">
                  <c:v>405.27750000000003</c:v>
                </c:pt>
                <c:pt idx="3824">
                  <c:v>355.58472222222224</c:v>
                </c:pt>
                <c:pt idx="3825">
                  <c:v>267.76111111111112</c:v>
                </c:pt>
                <c:pt idx="3826">
                  <c:v>337.07694444444445</c:v>
                </c:pt>
                <c:pt idx="3827">
                  <c:v>345.75444444444446</c:v>
                </c:pt>
                <c:pt idx="3828">
                  <c:v>490.03166666666669</c:v>
                </c:pt>
                <c:pt idx="3829">
                  <c:v>318.18138888888888</c:v>
                </c:pt>
                <c:pt idx="3830">
                  <c:v>329.5002777777778</c:v>
                </c:pt>
                <c:pt idx="3831">
                  <c:v>288.40277777777777</c:v>
                </c:pt>
                <c:pt idx="3832">
                  <c:v>330.65083333333331</c:v>
                </c:pt>
                <c:pt idx="3833">
                  <c:v>205.78055555555557</c:v>
                </c:pt>
                <c:pt idx="3834">
                  <c:v>238.2766666666667</c:v>
                </c:pt>
                <c:pt idx="3835">
                  <c:v>353.61055555555555</c:v>
                </c:pt>
                <c:pt idx="3836">
                  <c:v>387.22500000000002</c:v>
                </c:pt>
                <c:pt idx="3837">
                  <c:v>450.47305555555556</c:v>
                </c:pt>
                <c:pt idx="3838">
                  <c:v>380.71333333333331</c:v>
                </c:pt>
                <c:pt idx="3839">
                  <c:v>351.6802777777778</c:v>
                </c:pt>
                <c:pt idx="3840">
                  <c:v>482.29027777777776</c:v>
                </c:pt>
                <c:pt idx="3841">
                  <c:v>343.84166666666664</c:v>
                </c:pt>
                <c:pt idx="3842">
                  <c:v>352.34472222222223</c:v>
                </c:pt>
                <c:pt idx="3843">
                  <c:v>375.69777777777779</c:v>
                </c:pt>
                <c:pt idx="3844">
                  <c:v>305.73555555555555</c:v>
                </c:pt>
                <c:pt idx="3845">
                  <c:v>434.51527777777778</c:v>
                </c:pt>
                <c:pt idx="3846">
                  <c:v>302.67722222222221</c:v>
                </c:pt>
                <c:pt idx="3847">
                  <c:v>304.77138888888891</c:v>
                </c:pt>
                <c:pt idx="3848">
                  <c:v>405.92277777777775</c:v>
                </c:pt>
                <c:pt idx="3849">
                  <c:v>482.33916666666664</c:v>
                </c:pt>
                <c:pt idx="3850">
                  <c:v>184.63805555555555</c:v>
                </c:pt>
                <c:pt idx="3851">
                  <c:v>61.025277777777774</c:v>
                </c:pt>
                <c:pt idx="3852">
                  <c:v>508.04666666666668</c:v>
                </c:pt>
                <c:pt idx="3853">
                  <c:v>381.48333333333335</c:v>
                </c:pt>
                <c:pt idx="3854">
                  <c:v>327.13138888888886</c:v>
                </c:pt>
                <c:pt idx="3855">
                  <c:v>521.14055555555558</c:v>
                </c:pt>
                <c:pt idx="3856">
                  <c:v>311.91972222222222</c:v>
                </c:pt>
                <c:pt idx="3857">
                  <c:v>395.08472222222224</c:v>
                </c:pt>
                <c:pt idx="3858">
                  <c:v>563.58861111111116</c:v>
                </c:pt>
                <c:pt idx="3859">
                  <c:v>409.38</c:v>
                </c:pt>
                <c:pt idx="3860">
                  <c:v>399.56833333333327</c:v>
                </c:pt>
                <c:pt idx="3861">
                  <c:v>327.90055555555557</c:v>
                </c:pt>
                <c:pt idx="3862">
                  <c:v>309.88277777777779</c:v>
                </c:pt>
                <c:pt idx="3863">
                  <c:v>4.9080555555555554</c:v>
                </c:pt>
                <c:pt idx="3864">
                  <c:v>385.79722222222222</c:v>
                </c:pt>
                <c:pt idx="3865">
                  <c:v>408.83138888888891</c:v>
                </c:pt>
                <c:pt idx="3866">
                  <c:v>445.26444444444451</c:v>
                </c:pt>
                <c:pt idx="3867">
                  <c:v>381.69916666666666</c:v>
                </c:pt>
                <c:pt idx="3868">
                  <c:v>439.73111111111109</c:v>
                </c:pt>
                <c:pt idx="3869">
                  <c:v>436.25916666666666</c:v>
                </c:pt>
                <c:pt idx="3870">
                  <c:v>264.12333333333333</c:v>
                </c:pt>
                <c:pt idx="3871">
                  <c:v>408.33972222222224</c:v>
                </c:pt>
                <c:pt idx="3872">
                  <c:v>412.44277777777779</c:v>
                </c:pt>
                <c:pt idx="3873">
                  <c:v>522.10833333333335</c:v>
                </c:pt>
                <c:pt idx="3874">
                  <c:v>352.10416666666669</c:v>
                </c:pt>
                <c:pt idx="3875">
                  <c:v>392.81333333333328</c:v>
                </c:pt>
                <c:pt idx="3876">
                  <c:v>303.81583333333333</c:v>
                </c:pt>
                <c:pt idx="3877">
                  <c:v>278.10888888888888</c:v>
                </c:pt>
                <c:pt idx="3878">
                  <c:v>402.54861111111109</c:v>
                </c:pt>
                <c:pt idx="3879">
                  <c:v>282.47916666666669</c:v>
                </c:pt>
                <c:pt idx="3880">
                  <c:v>369.06611111111113</c:v>
                </c:pt>
                <c:pt idx="3881">
                  <c:v>426.72972222222222</c:v>
                </c:pt>
                <c:pt idx="3882">
                  <c:v>455.2161111111111</c:v>
                </c:pt>
                <c:pt idx="3883">
                  <c:v>395.17361111111109</c:v>
                </c:pt>
                <c:pt idx="3884">
                  <c:v>257.35305555555556</c:v>
                </c:pt>
                <c:pt idx="3885">
                  <c:v>135.01611111111112</c:v>
                </c:pt>
                <c:pt idx="3886">
                  <c:v>394.22888888888883</c:v>
                </c:pt>
                <c:pt idx="3887">
                  <c:v>453.03972222222222</c:v>
                </c:pt>
                <c:pt idx="3888">
                  <c:v>384.32055555555553</c:v>
                </c:pt>
                <c:pt idx="3889">
                  <c:v>374.94555555555553</c:v>
                </c:pt>
                <c:pt idx="3890">
                  <c:v>320.34194444444444</c:v>
                </c:pt>
                <c:pt idx="3891">
                  <c:v>286.76416666666665</c:v>
                </c:pt>
                <c:pt idx="3892">
                  <c:v>416.04388888888889</c:v>
                </c:pt>
                <c:pt idx="3893">
                  <c:v>361.44555555555553</c:v>
                </c:pt>
                <c:pt idx="3894">
                  <c:v>256.79277777777776</c:v>
                </c:pt>
                <c:pt idx="3895">
                  <c:v>395.27777777777783</c:v>
                </c:pt>
                <c:pt idx="3896">
                  <c:v>225.18111111111108</c:v>
                </c:pt>
                <c:pt idx="3897">
                  <c:v>285.11972222222221</c:v>
                </c:pt>
                <c:pt idx="3898">
                  <c:v>342.92083333333335</c:v>
                </c:pt>
                <c:pt idx="3899">
                  <c:v>308.65444444444444</c:v>
                </c:pt>
                <c:pt idx="3900">
                  <c:v>234.51416666666665</c:v>
                </c:pt>
                <c:pt idx="3901">
                  <c:v>422.20305555555558</c:v>
                </c:pt>
                <c:pt idx="3902">
                  <c:v>95.114722222222227</c:v>
                </c:pt>
                <c:pt idx="3903">
                  <c:v>432.16944444444448</c:v>
                </c:pt>
                <c:pt idx="3904">
                  <c:v>292.61888888888888</c:v>
                </c:pt>
                <c:pt idx="3905">
                  <c:v>378.8747222222222</c:v>
                </c:pt>
                <c:pt idx="3906">
                  <c:v>348.89361111111111</c:v>
                </c:pt>
                <c:pt idx="3907">
                  <c:v>269.02277777777778</c:v>
                </c:pt>
                <c:pt idx="3908">
                  <c:v>461.67138888888894</c:v>
                </c:pt>
                <c:pt idx="3909">
                  <c:v>298.73472222222222</c:v>
                </c:pt>
                <c:pt idx="3910">
                  <c:v>51.320833333333333</c:v>
                </c:pt>
                <c:pt idx="3911">
                  <c:v>444.1830555555556</c:v>
                </c:pt>
                <c:pt idx="3912">
                  <c:v>252.82888888888888</c:v>
                </c:pt>
                <c:pt idx="3913">
                  <c:v>295.83138888888891</c:v>
                </c:pt>
                <c:pt idx="3914">
                  <c:v>275.97416666666669</c:v>
                </c:pt>
                <c:pt idx="3915">
                  <c:v>276.27083333333331</c:v>
                </c:pt>
                <c:pt idx="3916">
                  <c:v>362.06138888888887</c:v>
                </c:pt>
                <c:pt idx="3917">
                  <c:v>380.24055555555555</c:v>
                </c:pt>
                <c:pt idx="3918">
                  <c:v>270.90472222222223</c:v>
                </c:pt>
                <c:pt idx="3919">
                  <c:v>306.04777777777775</c:v>
                </c:pt>
                <c:pt idx="3920">
                  <c:v>338.95583333333332</c:v>
                </c:pt>
                <c:pt idx="3921">
                  <c:v>323.34083333333331</c:v>
                </c:pt>
                <c:pt idx="3922">
                  <c:v>176.90666666666667</c:v>
                </c:pt>
                <c:pt idx="3923">
                  <c:v>371.5625</c:v>
                </c:pt>
                <c:pt idx="3924">
                  <c:v>234.19527777777779</c:v>
                </c:pt>
                <c:pt idx="3925">
                  <c:v>234.99</c:v>
                </c:pt>
                <c:pt idx="3926">
                  <c:v>382.96166666666664</c:v>
                </c:pt>
                <c:pt idx="3927">
                  <c:v>499.86444444444442</c:v>
                </c:pt>
                <c:pt idx="3928">
                  <c:v>429.0430555555555</c:v>
                </c:pt>
                <c:pt idx="3929">
                  <c:v>314.67305555555555</c:v>
                </c:pt>
                <c:pt idx="3930">
                  <c:v>529.06888888888886</c:v>
                </c:pt>
                <c:pt idx="3931">
                  <c:v>372.67583333333334</c:v>
                </c:pt>
                <c:pt idx="3932">
                  <c:v>405.76944444444439</c:v>
                </c:pt>
                <c:pt idx="3933">
                  <c:v>491.30472222222221</c:v>
                </c:pt>
                <c:pt idx="3934">
                  <c:v>395.98333333333335</c:v>
                </c:pt>
                <c:pt idx="3935">
                  <c:v>338.6225</c:v>
                </c:pt>
                <c:pt idx="3936">
                  <c:v>431.83527777777783</c:v>
                </c:pt>
                <c:pt idx="3937">
                  <c:v>302.59722222222223</c:v>
                </c:pt>
                <c:pt idx="3938">
                  <c:v>209.44888888888892</c:v>
                </c:pt>
                <c:pt idx="3939">
                  <c:v>492.78694444444443</c:v>
                </c:pt>
                <c:pt idx="3940">
                  <c:v>481.79694444444442</c:v>
                </c:pt>
                <c:pt idx="3941">
                  <c:v>224.2091666666667</c:v>
                </c:pt>
                <c:pt idx="3942">
                  <c:v>498.46833333333331</c:v>
                </c:pt>
                <c:pt idx="3943">
                  <c:v>266.07027777777779</c:v>
                </c:pt>
                <c:pt idx="3944">
                  <c:v>193.32805555555555</c:v>
                </c:pt>
                <c:pt idx="3945">
                  <c:v>364.11250000000001</c:v>
                </c:pt>
                <c:pt idx="3946">
                  <c:v>577.80888888888887</c:v>
                </c:pt>
                <c:pt idx="3947">
                  <c:v>362.34249999999997</c:v>
                </c:pt>
                <c:pt idx="3948">
                  <c:v>418.60944444444442</c:v>
                </c:pt>
                <c:pt idx="3949">
                  <c:v>414.91222222222223</c:v>
                </c:pt>
                <c:pt idx="3950">
                  <c:v>355.42055555555555</c:v>
                </c:pt>
                <c:pt idx="3951">
                  <c:v>444.83249999999998</c:v>
                </c:pt>
                <c:pt idx="3952">
                  <c:v>244.98333333333335</c:v>
                </c:pt>
                <c:pt idx="3953">
                  <c:v>352.64416666666665</c:v>
                </c:pt>
                <c:pt idx="3954">
                  <c:v>369.54472222222222</c:v>
                </c:pt>
                <c:pt idx="3955">
                  <c:v>362.83472222222224</c:v>
                </c:pt>
                <c:pt idx="3956">
                  <c:v>335.55250000000001</c:v>
                </c:pt>
                <c:pt idx="3957">
                  <c:v>374.41777777777776</c:v>
                </c:pt>
                <c:pt idx="3958">
                  <c:v>409.39916666666659</c:v>
                </c:pt>
                <c:pt idx="3959">
                  <c:v>425.28944444444437</c:v>
                </c:pt>
                <c:pt idx="3960">
                  <c:v>522.4330555555556</c:v>
                </c:pt>
                <c:pt idx="3961">
                  <c:v>378.18861111111113</c:v>
                </c:pt>
                <c:pt idx="3962">
                  <c:v>281.16444444444443</c:v>
                </c:pt>
                <c:pt idx="3963">
                  <c:v>188.39333333333335</c:v>
                </c:pt>
                <c:pt idx="3964">
                  <c:v>412.39499999999998</c:v>
                </c:pt>
                <c:pt idx="3965">
                  <c:v>249.16388888888889</c:v>
                </c:pt>
                <c:pt idx="3966">
                  <c:v>310.90472222222223</c:v>
                </c:pt>
                <c:pt idx="3967">
                  <c:v>375.16</c:v>
                </c:pt>
                <c:pt idx="3968">
                  <c:v>325.06833333333333</c:v>
                </c:pt>
                <c:pt idx="3969">
                  <c:v>99.626944444444433</c:v>
                </c:pt>
                <c:pt idx="3970">
                  <c:v>281.5938888888889</c:v>
                </c:pt>
                <c:pt idx="3971">
                  <c:v>489.3077777777778</c:v>
                </c:pt>
                <c:pt idx="3972">
                  <c:v>57.200833333333335</c:v>
                </c:pt>
                <c:pt idx="3973">
                  <c:v>325.00972222222219</c:v>
                </c:pt>
                <c:pt idx="3974">
                  <c:v>409.06472222222226</c:v>
                </c:pt>
                <c:pt idx="3975">
                  <c:v>388.77166666666665</c:v>
                </c:pt>
                <c:pt idx="3976">
                  <c:v>161.10277777777779</c:v>
                </c:pt>
                <c:pt idx="3977">
                  <c:v>494.5672222222222</c:v>
                </c:pt>
                <c:pt idx="3978">
                  <c:v>276.50861111111112</c:v>
                </c:pt>
                <c:pt idx="3979">
                  <c:v>457.98611111111109</c:v>
                </c:pt>
                <c:pt idx="3980">
                  <c:v>19.913611111111113</c:v>
                </c:pt>
                <c:pt idx="3981">
                  <c:v>441.96249999999998</c:v>
                </c:pt>
                <c:pt idx="3982">
                  <c:v>471.29499999999996</c:v>
                </c:pt>
                <c:pt idx="3983">
                  <c:v>360.62861111111113</c:v>
                </c:pt>
                <c:pt idx="3984">
                  <c:v>335.55833333333334</c:v>
                </c:pt>
                <c:pt idx="3985">
                  <c:v>307.12611111111113</c:v>
                </c:pt>
                <c:pt idx="3986">
                  <c:v>369.09333333333331</c:v>
                </c:pt>
                <c:pt idx="3987">
                  <c:v>423.44500000000005</c:v>
                </c:pt>
                <c:pt idx="3988">
                  <c:v>429.72166666666669</c:v>
                </c:pt>
                <c:pt idx="3989">
                  <c:v>351.11027777777775</c:v>
                </c:pt>
                <c:pt idx="3990">
                  <c:v>362.54416666666668</c:v>
                </c:pt>
                <c:pt idx="3991">
                  <c:v>420.13277777777779</c:v>
                </c:pt>
                <c:pt idx="3992">
                  <c:v>251.19638888888886</c:v>
                </c:pt>
                <c:pt idx="3993">
                  <c:v>338.82916666666665</c:v>
                </c:pt>
                <c:pt idx="3994">
                  <c:v>369.80472222222221</c:v>
                </c:pt>
                <c:pt idx="3995">
                  <c:v>406.31888888888886</c:v>
                </c:pt>
                <c:pt idx="3996">
                  <c:v>571.5675</c:v>
                </c:pt>
                <c:pt idx="3997">
                  <c:v>551.29416666666668</c:v>
                </c:pt>
                <c:pt idx="3998">
                  <c:v>398.84305555555557</c:v>
                </c:pt>
                <c:pt idx="3999">
                  <c:v>353.54833333333335</c:v>
                </c:pt>
                <c:pt idx="4000">
                  <c:v>318.97694444444443</c:v>
                </c:pt>
                <c:pt idx="4001">
                  <c:v>345.92111111111109</c:v>
                </c:pt>
                <c:pt idx="4002">
                  <c:v>239.60166666666669</c:v>
                </c:pt>
                <c:pt idx="4003">
                  <c:v>325.07416666666666</c:v>
                </c:pt>
                <c:pt idx="4004">
                  <c:v>291.34444444444443</c:v>
                </c:pt>
                <c:pt idx="4005">
                  <c:v>353.86472222222221</c:v>
                </c:pt>
                <c:pt idx="4006">
                  <c:v>298.05444444444447</c:v>
                </c:pt>
                <c:pt idx="4007">
                  <c:v>179.84027777777777</c:v>
                </c:pt>
                <c:pt idx="4008">
                  <c:v>184.20805555555555</c:v>
                </c:pt>
                <c:pt idx="4009">
                  <c:v>356.64499999999998</c:v>
                </c:pt>
                <c:pt idx="4010">
                  <c:v>334.85277777777776</c:v>
                </c:pt>
                <c:pt idx="4011">
                  <c:v>441.27916666666658</c:v>
                </c:pt>
                <c:pt idx="4012">
                  <c:v>434.75305555555553</c:v>
                </c:pt>
                <c:pt idx="4013">
                  <c:v>76.287222222222226</c:v>
                </c:pt>
                <c:pt idx="4014">
                  <c:v>505.15777777777782</c:v>
                </c:pt>
                <c:pt idx="4015">
                  <c:v>344.62861111111113</c:v>
                </c:pt>
                <c:pt idx="4016">
                  <c:v>281.92666666666668</c:v>
                </c:pt>
                <c:pt idx="4017">
                  <c:v>481.37888888888892</c:v>
                </c:pt>
                <c:pt idx="4018">
                  <c:v>421.04361111111109</c:v>
                </c:pt>
                <c:pt idx="4019">
                  <c:v>362.9975</c:v>
                </c:pt>
                <c:pt idx="4020">
                  <c:v>384.49111111111108</c:v>
                </c:pt>
                <c:pt idx="4021">
                  <c:v>45.273888888888891</c:v>
                </c:pt>
                <c:pt idx="4022">
                  <c:v>447.21944444444443</c:v>
                </c:pt>
                <c:pt idx="4023">
                  <c:v>363.7547222222222</c:v>
                </c:pt>
                <c:pt idx="4024">
                  <c:v>433.85916666666674</c:v>
                </c:pt>
                <c:pt idx="4025">
                  <c:v>469.39277777777772</c:v>
                </c:pt>
                <c:pt idx="4026">
                  <c:v>342.46944444444443</c:v>
                </c:pt>
                <c:pt idx="4027">
                  <c:v>379.05666666666667</c:v>
                </c:pt>
                <c:pt idx="4028">
                  <c:v>435.70388888888891</c:v>
                </c:pt>
                <c:pt idx="4029">
                  <c:v>237.22416666666666</c:v>
                </c:pt>
                <c:pt idx="4030">
                  <c:v>421.23749999999995</c:v>
                </c:pt>
                <c:pt idx="4031">
                  <c:v>391.25888888888881</c:v>
                </c:pt>
                <c:pt idx="4032">
                  <c:v>475.9327777777778</c:v>
                </c:pt>
                <c:pt idx="4033">
                  <c:v>362.71666666666664</c:v>
                </c:pt>
                <c:pt idx="4034">
                  <c:v>533.20222222222219</c:v>
                </c:pt>
                <c:pt idx="4035">
                  <c:v>146.31805555555556</c:v>
                </c:pt>
                <c:pt idx="4036">
                  <c:v>325.76194444444445</c:v>
                </c:pt>
                <c:pt idx="4037">
                  <c:v>247.25916666666666</c:v>
                </c:pt>
                <c:pt idx="4038">
                  <c:v>526.38055555555559</c:v>
                </c:pt>
                <c:pt idx="4039">
                  <c:v>453.61055555555549</c:v>
                </c:pt>
                <c:pt idx="4040">
                  <c:v>222.50555555555559</c:v>
                </c:pt>
                <c:pt idx="4041">
                  <c:v>379.46499999999997</c:v>
                </c:pt>
                <c:pt idx="4042">
                  <c:v>351.68416666666667</c:v>
                </c:pt>
                <c:pt idx="4043">
                  <c:v>432.58333333333326</c:v>
                </c:pt>
                <c:pt idx="4044">
                  <c:v>468.18388888888887</c:v>
                </c:pt>
                <c:pt idx="4045">
                  <c:v>319.49250000000001</c:v>
                </c:pt>
                <c:pt idx="4046">
                  <c:v>435.13</c:v>
                </c:pt>
                <c:pt idx="4047">
                  <c:v>381.59944444444443</c:v>
                </c:pt>
                <c:pt idx="4048">
                  <c:v>500.55055555555555</c:v>
                </c:pt>
                <c:pt idx="4049">
                  <c:v>398.73777777777775</c:v>
                </c:pt>
                <c:pt idx="4050">
                  <c:v>314.14583333333331</c:v>
                </c:pt>
                <c:pt idx="4051">
                  <c:v>595.93444444444447</c:v>
                </c:pt>
                <c:pt idx="4052">
                  <c:v>392.96722222222218</c:v>
                </c:pt>
                <c:pt idx="4053">
                  <c:v>170.85472222222222</c:v>
                </c:pt>
                <c:pt idx="4054">
                  <c:v>492.20138888888891</c:v>
                </c:pt>
                <c:pt idx="4055">
                  <c:v>525.98861111111114</c:v>
                </c:pt>
                <c:pt idx="4056">
                  <c:v>260.57138888888886</c:v>
                </c:pt>
                <c:pt idx="4057">
                  <c:v>268.59166666666664</c:v>
                </c:pt>
                <c:pt idx="4058">
                  <c:v>292.27194444444444</c:v>
                </c:pt>
                <c:pt idx="4059">
                  <c:v>318.04750000000001</c:v>
                </c:pt>
                <c:pt idx="4060">
                  <c:v>561.11194444444448</c:v>
                </c:pt>
                <c:pt idx="4061">
                  <c:v>305.05722222222221</c:v>
                </c:pt>
                <c:pt idx="4062">
                  <c:v>419.25111111111113</c:v>
                </c:pt>
                <c:pt idx="4063">
                  <c:v>329.84027777777777</c:v>
                </c:pt>
                <c:pt idx="4064">
                  <c:v>449.04083333333335</c:v>
                </c:pt>
                <c:pt idx="4065">
                  <c:v>517.51333333333332</c:v>
                </c:pt>
                <c:pt idx="4066">
                  <c:v>91.328611111111115</c:v>
                </c:pt>
                <c:pt idx="4067">
                  <c:v>407.75138888888887</c:v>
                </c:pt>
                <c:pt idx="4068">
                  <c:v>85.303333333333327</c:v>
                </c:pt>
                <c:pt idx="4069">
                  <c:v>419.8127777777778</c:v>
                </c:pt>
                <c:pt idx="4070">
                  <c:v>250.14972222222218</c:v>
                </c:pt>
                <c:pt idx="4071">
                  <c:v>366.4111111111111</c:v>
                </c:pt>
                <c:pt idx="4072">
                  <c:v>318.38138888888886</c:v>
                </c:pt>
                <c:pt idx="4073">
                  <c:v>134.11138888888888</c:v>
                </c:pt>
                <c:pt idx="4074">
                  <c:v>438.79805555555549</c:v>
                </c:pt>
                <c:pt idx="4075">
                  <c:v>534.52527777777777</c:v>
                </c:pt>
                <c:pt idx="4076">
                  <c:v>408.15722222222223</c:v>
                </c:pt>
                <c:pt idx="4077">
                  <c:v>328.13861111111112</c:v>
                </c:pt>
                <c:pt idx="4078">
                  <c:v>536.61444444444442</c:v>
                </c:pt>
                <c:pt idx="4079">
                  <c:v>96.458333333333343</c:v>
                </c:pt>
                <c:pt idx="4080">
                  <c:v>240.73583333333335</c:v>
                </c:pt>
                <c:pt idx="4081">
                  <c:v>317.53333333333336</c:v>
                </c:pt>
                <c:pt idx="4082">
                  <c:v>318.51472222222225</c:v>
                </c:pt>
                <c:pt idx="4083">
                  <c:v>368.19027777777779</c:v>
                </c:pt>
                <c:pt idx="4084">
                  <c:v>255.08694444444444</c:v>
                </c:pt>
                <c:pt idx="4085">
                  <c:v>281.64416666666665</c:v>
                </c:pt>
                <c:pt idx="4086">
                  <c:v>474.32638888888891</c:v>
                </c:pt>
                <c:pt idx="4087">
                  <c:v>243.48472222222222</c:v>
                </c:pt>
                <c:pt idx="4088">
                  <c:v>80.203055555555551</c:v>
                </c:pt>
                <c:pt idx="4089">
                  <c:v>379.45972222222224</c:v>
                </c:pt>
                <c:pt idx="4090">
                  <c:v>149.94083333333333</c:v>
                </c:pt>
                <c:pt idx="4091">
                  <c:v>274.55361111111114</c:v>
                </c:pt>
                <c:pt idx="4092">
                  <c:v>223.31861111111112</c:v>
                </c:pt>
                <c:pt idx="4093">
                  <c:v>342.76888888888891</c:v>
                </c:pt>
                <c:pt idx="4094">
                  <c:v>355.76666666666665</c:v>
                </c:pt>
                <c:pt idx="4095">
                  <c:v>466.50194444444446</c:v>
                </c:pt>
                <c:pt idx="4096">
                  <c:v>93.092777777777783</c:v>
                </c:pt>
                <c:pt idx="4097">
                  <c:v>425.57305555555558</c:v>
                </c:pt>
                <c:pt idx="4098">
                  <c:v>316.85472222222222</c:v>
                </c:pt>
                <c:pt idx="4099">
                  <c:v>272.75749999999999</c:v>
                </c:pt>
                <c:pt idx="4100">
                  <c:v>540.0530555555556</c:v>
                </c:pt>
                <c:pt idx="4101">
                  <c:v>369.17444444444442</c:v>
                </c:pt>
                <c:pt idx="4102">
                  <c:v>548.34472222222223</c:v>
                </c:pt>
                <c:pt idx="4103">
                  <c:v>374.50416666666666</c:v>
                </c:pt>
                <c:pt idx="4104">
                  <c:v>444.13666666666666</c:v>
                </c:pt>
                <c:pt idx="4105">
                  <c:v>381.07277777777779</c:v>
                </c:pt>
                <c:pt idx="4106">
                  <c:v>148.01694444444445</c:v>
                </c:pt>
                <c:pt idx="4107">
                  <c:v>348.07972222222224</c:v>
                </c:pt>
                <c:pt idx="4108">
                  <c:v>348.28</c:v>
                </c:pt>
                <c:pt idx="4109">
                  <c:v>301.22166666666669</c:v>
                </c:pt>
                <c:pt idx="4110">
                  <c:v>227.13916666666665</c:v>
                </c:pt>
                <c:pt idx="4111">
                  <c:v>326.6925</c:v>
                </c:pt>
                <c:pt idx="4112">
                  <c:v>190.92027777777778</c:v>
                </c:pt>
                <c:pt idx="4113">
                  <c:v>556.22694444444448</c:v>
                </c:pt>
                <c:pt idx="4114">
                  <c:v>509.68083333333334</c:v>
                </c:pt>
                <c:pt idx="4115">
                  <c:v>318.1252777777778</c:v>
                </c:pt>
                <c:pt idx="4116">
                  <c:v>413.48472222222222</c:v>
                </c:pt>
                <c:pt idx="4117">
                  <c:v>473.69055555555553</c:v>
                </c:pt>
                <c:pt idx="4118">
                  <c:v>75.172777777777782</c:v>
                </c:pt>
                <c:pt idx="4119">
                  <c:v>362.38583333333332</c:v>
                </c:pt>
                <c:pt idx="4120">
                  <c:v>392.04861111111109</c:v>
                </c:pt>
                <c:pt idx="4121">
                  <c:v>386.10583333333335</c:v>
                </c:pt>
                <c:pt idx="4122">
                  <c:v>301.86583333333334</c:v>
                </c:pt>
                <c:pt idx="4123">
                  <c:v>307.32749999999999</c:v>
                </c:pt>
                <c:pt idx="4124">
                  <c:v>452.95861111111105</c:v>
                </c:pt>
                <c:pt idx="4125">
                  <c:v>540.07111111111112</c:v>
                </c:pt>
                <c:pt idx="4126">
                  <c:v>355.77166666666665</c:v>
                </c:pt>
                <c:pt idx="4127">
                  <c:v>230.8486111111111</c:v>
                </c:pt>
                <c:pt idx="4128">
                  <c:v>269.89694444444444</c:v>
                </c:pt>
                <c:pt idx="4129">
                  <c:v>371.24055555555555</c:v>
                </c:pt>
                <c:pt idx="4130">
                  <c:v>287.84583333333336</c:v>
                </c:pt>
                <c:pt idx="4131">
                  <c:v>491.0866666666667</c:v>
                </c:pt>
                <c:pt idx="4132">
                  <c:v>366.63749999999999</c:v>
                </c:pt>
                <c:pt idx="4133">
                  <c:v>541.44500000000005</c:v>
                </c:pt>
                <c:pt idx="4134">
                  <c:v>328.21749999999997</c:v>
                </c:pt>
                <c:pt idx="4135">
                  <c:v>319.07916666666665</c:v>
                </c:pt>
                <c:pt idx="4136">
                  <c:v>449.44333333333327</c:v>
                </c:pt>
                <c:pt idx="4137">
                  <c:v>413.31111111111113</c:v>
                </c:pt>
                <c:pt idx="4138">
                  <c:v>474.52666666666664</c:v>
                </c:pt>
                <c:pt idx="4139">
                  <c:v>529.58333333333337</c:v>
                </c:pt>
                <c:pt idx="4140">
                  <c:v>337.62166666666667</c:v>
                </c:pt>
                <c:pt idx="4141">
                  <c:v>457.9802777777777</c:v>
                </c:pt>
                <c:pt idx="4142">
                  <c:v>318.1586111111111</c:v>
                </c:pt>
                <c:pt idx="4143">
                  <c:v>257.95222222222225</c:v>
                </c:pt>
                <c:pt idx="4144">
                  <c:v>316.93861111111113</c:v>
                </c:pt>
                <c:pt idx="4145">
                  <c:v>363.6827777777778</c:v>
                </c:pt>
                <c:pt idx="4146">
                  <c:v>361.78527777777776</c:v>
                </c:pt>
                <c:pt idx="4147">
                  <c:v>254.37527777777774</c:v>
                </c:pt>
                <c:pt idx="4148">
                  <c:v>457.00388888888892</c:v>
                </c:pt>
                <c:pt idx="4149">
                  <c:v>523.85027777777782</c:v>
                </c:pt>
                <c:pt idx="4150">
                  <c:v>321.3727777777778</c:v>
                </c:pt>
                <c:pt idx="4151">
                  <c:v>509.29805555555549</c:v>
                </c:pt>
                <c:pt idx="4152">
                  <c:v>151.97499999999999</c:v>
                </c:pt>
                <c:pt idx="4153">
                  <c:v>469.79361111111109</c:v>
                </c:pt>
                <c:pt idx="4154">
                  <c:v>599.95388888888886</c:v>
                </c:pt>
                <c:pt idx="4155">
                  <c:v>361.72277777777776</c:v>
                </c:pt>
                <c:pt idx="4156">
                  <c:v>340.4377777777778</c:v>
                </c:pt>
                <c:pt idx="4157">
                  <c:v>346.79277777777776</c:v>
                </c:pt>
                <c:pt idx="4158">
                  <c:v>386.67416666666668</c:v>
                </c:pt>
                <c:pt idx="4159">
                  <c:v>50.767777777777781</c:v>
                </c:pt>
                <c:pt idx="4160">
                  <c:v>352.82638888888891</c:v>
                </c:pt>
                <c:pt idx="4161">
                  <c:v>284.91444444444443</c:v>
                </c:pt>
                <c:pt idx="4162">
                  <c:v>1.7147222222222225</c:v>
                </c:pt>
                <c:pt idx="4163">
                  <c:v>460.92305555555549</c:v>
                </c:pt>
                <c:pt idx="4164">
                  <c:v>296.87777777777779</c:v>
                </c:pt>
                <c:pt idx="4165">
                  <c:v>488.11777777777775</c:v>
                </c:pt>
                <c:pt idx="4166">
                  <c:v>244.53666666666666</c:v>
                </c:pt>
                <c:pt idx="4167">
                  <c:v>406.48472222222222</c:v>
                </c:pt>
                <c:pt idx="4168">
                  <c:v>324.30861111111113</c:v>
                </c:pt>
                <c:pt idx="4169">
                  <c:v>312.27277777777778</c:v>
                </c:pt>
                <c:pt idx="4170">
                  <c:v>454.8461111111111</c:v>
                </c:pt>
                <c:pt idx="4171">
                  <c:v>427.14749999999998</c:v>
                </c:pt>
                <c:pt idx="4172">
                  <c:v>353.48916666666668</c:v>
                </c:pt>
                <c:pt idx="4173">
                  <c:v>399.3725</c:v>
                </c:pt>
                <c:pt idx="4174">
                  <c:v>366.62583333333333</c:v>
                </c:pt>
                <c:pt idx="4175">
                  <c:v>295.67361111111109</c:v>
                </c:pt>
                <c:pt idx="4176">
                  <c:v>309.14194444444445</c:v>
                </c:pt>
                <c:pt idx="4177">
                  <c:v>415.93055555555554</c:v>
                </c:pt>
                <c:pt idx="4178">
                  <c:v>139.23249999999999</c:v>
                </c:pt>
                <c:pt idx="4179">
                  <c:v>371.06388888888887</c:v>
                </c:pt>
                <c:pt idx="4180">
                  <c:v>363.41861111111109</c:v>
                </c:pt>
                <c:pt idx="4181">
                  <c:v>305.10111111111109</c:v>
                </c:pt>
                <c:pt idx="4182">
                  <c:v>344.20388888888891</c:v>
                </c:pt>
                <c:pt idx="4183">
                  <c:v>248.3461111111111</c:v>
                </c:pt>
                <c:pt idx="4184">
                  <c:v>306.57611111111112</c:v>
                </c:pt>
                <c:pt idx="4185">
                  <c:v>550.46083333333331</c:v>
                </c:pt>
                <c:pt idx="4186">
                  <c:v>445.24722222222226</c:v>
                </c:pt>
                <c:pt idx="4187">
                  <c:v>281.16472222222222</c:v>
                </c:pt>
                <c:pt idx="4188">
                  <c:v>414.07083333333333</c:v>
                </c:pt>
                <c:pt idx="4189">
                  <c:v>477.19944444444445</c:v>
                </c:pt>
                <c:pt idx="4190">
                  <c:v>220.69861111111112</c:v>
                </c:pt>
                <c:pt idx="4191">
                  <c:v>366.60666666666668</c:v>
                </c:pt>
                <c:pt idx="4192">
                  <c:v>390.23527777777781</c:v>
                </c:pt>
                <c:pt idx="4193">
                  <c:v>313.0936111111111</c:v>
                </c:pt>
                <c:pt idx="4194">
                  <c:v>87.956111111111113</c:v>
                </c:pt>
                <c:pt idx="4195">
                  <c:v>386.93083333333334</c:v>
                </c:pt>
                <c:pt idx="4196">
                  <c:v>467.71027777777772</c:v>
                </c:pt>
                <c:pt idx="4197">
                  <c:v>461.51166666666666</c:v>
                </c:pt>
                <c:pt idx="4198">
                  <c:v>468.06888888888886</c:v>
                </c:pt>
                <c:pt idx="4199">
                  <c:v>361.73722222222221</c:v>
                </c:pt>
                <c:pt idx="4200">
                  <c:v>311.27527777777777</c:v>
                </c:pt>
                <c:pt idx="4201">
                  <c:v>430.3772222222222</c:v>
                </c:pt>
                <c:pt idx="4202">
                  <c:v>370.58333333333331</c:v>
                </c:pt>
                <c:pt idx="4203">
                  <c:v>296.79416666666668</c:v>
                </c:pt>
                <c:pt idx="4204">
                  <c:v>591.61944444444441</c:v>
                </c:pt>
                <c:pt idx="4205">
                  <c:v>41.274999999999999</c:v>
                </c:pt>
                <c:pt idx="4206">
                  <c:v>257.39555555555557</c:v>
                </c:pt>
                <c:pt idx="4207">
                  <c:v>438.16361111111109</c:v>
                </c:pt>
                <c:pt idx="4208">
                  <c:v>451.27972222222218</c:v>
                </c:pt>
                <c:pt idx="4209">
                  <c:v>301.69166666666666</c:v>
                </c:pt>
                <c:pt idx="4210">
                  <c:v>504.32416666666666</c:v>
                </c:pt>
                <c:pt idx="4211">
                  <c:v>373.7452777777778</c:v>
                </c:pt>
                <c:pt idx="4212">
                  <c:v>544.37333333333333</c:v>
                </c:pt>
                <c:pt idx="4213">
                  <c:v>439.86444444444442</c:v>
                </c:pt>
                <c:pt idx="4214">
                  <c:v>385.70666666666671</c:v>
                </c:pt>
                <c:pt idx="4215">
                  <c:v>300.38555555555558</c:v>
                </c:pt>
                <c:pt idx="4216">
                  <c:v>372.55472222222221</c:v>
                </c:pt>
                <c:pt idx="4217">
                  <c:v>428.61777777777786</c:v>
                </c:pt>
                <c:pt idx="4218">
                  <c:v>436.65916666666669</c:v>
                </c:pt>
                <c:pt idx="4219">
                  <c:v>224.25916666666666</c:v>
                </c:pt>
                <c:pt idx="4220">
                  <c:v>81.650277777777774</c:v>
                </c:pt>
                <c:pt idx="4221">
                  <c:v>332.29777777777775</c:v>
                </c:pt>
                <c:pt idx="4222">
                  <c:v>296.4036111111111</c:v>
                </c:pt>
                <c:pt idx="4223">
                  <c:v>295.02083333333331</c:v>
                </c:pt>
                <c:pt idx="4224">
                  <c:v>528.22166666666669</c:v>
                </c:pt>
                <c:pt idx="4225">
                  <c:v>353.93305555555554</c:v>
                </c:pt>
                <c:pt idx="4226">
                  <c:v>292.87666666666667</c:v>
                </c:pt>
                <c:pt idx="4227">
                  <c:v>312.35388888888889</c:v>
                </c:pt>
                <c:pt idx="4228">
                  <c:v>234.11611111111111</c:v>
                </c:pt>
                <c:pt idx="4229">
                  <c:v>92.434444444444438</c:v>
                </c:pt>
                <c:pt idx="4230">
                  <c:v>424.34083333333331</c:v>
                </c:pt>
                <c:pt idx="4231">
                  <c:v>366.4425</c:v>
                </c:pt>
                <c:pt idx="4232">
                  <c:v>279.7161111111111</c:v>
                </c:pt>
                <c:pt idx="4233">
                  <c:v>187.67500000000001</c:v>
                </c:pt>
                <c:pt idx="4234">
                  <c:v>405.46416666666664</c:v>
                </c:pt>
                <c:pt idx="4235">
                  <c:v>412.98166666666668</c:v>
                </c:pt>
                <c:pt idx="4236">
                  <c:v>342.37111111111113</c:v>
                </c:pt>
                <c:pt idx="4237">
                  <c:v>480.91083333333336</c:v>
                </c:pt>
                <c:pt idx="4238">
                  <c:v>452.14666666666665</c:v>
                </c:pt>
                <c:pt idx="4239">
                  <c:v>441.07361111111118</c:v>
                </c:pt>
                <c:pt idx="4240">
                  <c:v>348.5625</c:v>
                </c:pt>
                <c:pt idx="4241">
                  <c:v>405.83611111111111</c:v>
                </c:pt>
                <c:pt idx="4242">
                  <c:v>170.36500000000001</c:v>
                </c:pt>
                <c:pt idx="4243">
                  <c:v>252.40305555555557</c:v>
                </c:pt>
                <c:pt idx="4244">
                  <c:v>289.04250000000002</c:v>
                </c:pt>
                <c:pt idx="4245">
                  <c:v>321.11805555555554</c:v>
                </c:pt>
                <c:pt idx="4246">
                  <c:v>508.91166666666663</c:v>
                </c:pt>
                <c:pt idx="4247">
                  <c:v>327.36416666666668</c:v>
                </c:pt>
                <c:pt idx="4248">
                  <c:v>457.82166666666666</c:v>
                </c:pt>
                <c:pt idx="4249">
                  <c:v>490.90944444444438</c:v>
                </c:pt>
                <c:pt idx="4250">
                  <c:v>296.81916666666666</c:v>
                </c:pt>
                <c:pt idx="4251">
                  <c:v>335.05888888888887</c:v>
                </c:pt>
                <c:pt idx="4252">
                  <c:v>223.07416666666666</c:v>
                </c:pt>
                <c:pt idx="4253">
                  <c:v>401.14361111111111</c:v>
                </c:pt>
                <c:pt idx="4254">
                  <c:v>220.54527777777778</c:v>
                </c:pt>
                <c:pt idx="4255">
                  <c:v>371.82861111111112</c:v>
                </c:pt>
                <c:pt idx="4256">
                  <c:v>570.09500000000003</c:v>
                </c:pt>
                <c:pt idx="4257">
                  <c:v>456.44861111111118</c:v>
                </c:pt>
                <c:pt idx="4258">
                  <c:v>271.82805555555558</c:v>
                </c:pt>
                <c:pt idx="4259">
                  <c:v>364.39277777777778</c:v>
                </c:pt>
                <c:pt idx="4260">
                  <c:v>337.52138888888891</c:v>
                </c:pt>
                <c:pt idx="4261">
                  <c:v>285.27805555555557</c:v>
                </c:pt>
                <c:pt idx="4262">
                  <c:v>398.63249999999999</c:v>
                </c:pt>
                <c:pt idx="4263">
                  <c:v>227.78222222222223</c:v>
                </c:pt>
                <c:pt idx="4264">
                  <c:v>243.81722222222226</c:v>
                </c:pt>
                <c:pt idx="4265">
                  <c:v>406.84361111111104</c:v>
                </c:pt>
                <c:pt idx="4266">
                  <c:v>375.49</c:v>
                </c:pt>
                <c:pt idx="4267">
                  <c:v>256.14222222222224</c:v>
                </c:pt>
                <c:pt idx="4268">
                  <c:v>122.65166666666667</c:v>
                </c:pt>
                <c:pt idx="4269">
                  <c:v>413.59916666666675</c:v>
                </c:pt>
                <c:pt idx="4270">
                  <c:v>265.96277777777777</c:v>
                </c:pt>
                <c:pt idx="4271">
                  <c:v>304.73888888888888</c:v>
                </c:pt>
                <c:pt idx="4272">
                  <c:v>260.69805555555558</c:v>
                </c:pt>
                <c:pt idx="4273">
                  <c:v>336.25611111111112</c:v>
                </c:pt>
                <c:pt idx="4274">
                  <c:v>217.40194444444444</c:v>
                </c:pt>
                <c:pt idx="4275">
                  <c:v>647.39777777777783</c:v>
                </c:pt>
                <c:pt idx="4276">
                  <c:v>143.74916666666667</c:v>
                </c:pt>
                <c:pt idx="4277">
                  <c:v>472.20888888888885</c:v>
                </c:pt>
                <c:pt idx="4278">
                  <c:v>396.8197222222222</c:v>
                </c:pt>
                <c:pt idx="4279">
                  <c:v>378.84305555555557</c:v>
                </c:pt>
                <c:pt idx="4280">
                  <c:v>444.95916666666665</c:v>
                </c:pt>
                <c:pt idx="4281">
                  <c:v>347.54694444444442</c:v>
                </c:pt>
                <c:pt idx="4282">
                  <c:v>26.283888888888889</c:v>
                </c:pt>
                <c:pt idx="4283">
                  <c:v>145.76833333333335</c:v>
                </c:pt>
                <c:pt idx="4284">
                  <c:v>480.92055555555555</c:v>
                </c:pt>
                <c:pt idx="4285">
                  <c:v>267.40027777777777</c:v>
                </c:pt>
                <c:pt idx="4286">
                  <c:v>314.94083333333333</c:v>
                </c:pt>
                <c:pt idx="4287">
                  <c:v>350.41333333333336</c:v>
                </c:pt>
                <c:pt idx="4288">
                  <c:v>114.3463888888889</c:v>
                </c:pt>
                <c:pt idx="4289">
                  <c:v>241.05500000000001</c:v>
                </c:pt>
                <c:pt idx="4290">
                  <c:v>470.43333333333328</c:v>
                </c:pt>
                <c:pt idx="4291">
                  <c:v>377.17750000000001</c:v>
                </c:pt>
                <c:pt idx="4292">
                  <c:v>403.93444444444447</c:v>
                </c:pt>
                <c:pt idx="4293">
                  <c:v>212.10361111111115</c:v>
                </c:pt>
                <c:pt idx="4294">
                  <c:v>338.14722222222224</c:v>
                </c:pt>
                <c:pt idx="4295">
                  <c:v>345.80972222222221</c:v>
                </c:pt>
                <c:pt idx="4296">
                  <c:v>406.04499999999996</c:v>
                </c:pt>
                <c:pt idx="4297">
                  <c:v>301.73250000000002</c:v>
                </c:pt>
                <c:pt idx="4298">
                  <c:v>403.67694444444442</c:v>
                </c:pt>
                <c:pt idx="4299">
                  <c:v>284.43611111111113</c:v>
                </c:pt>
                <c:pt idx="4300">
                  <c:v>227.55138888888888</c:v>
                </c:pt>
                <c:pt idx="4301">
                  <c:v>357.38166666666666</c:v>
                </c:pt>
                <c:pt idx="4302">
                  <c:v>238.10749999999996</c:v>
                </c:pt>
                <c:pt idx="4303">
                  <c:v>461.94138888888881</c:v>
                </c:pt>
                <c:pt idx="4304">
                  <c:v>303.85055555555556</c:v>
                </c:pt>
                <c:pt idx="4305">
                  <c:v>325.89166666666665</c:v>
                </c:pt>
                <c:pt idx="4306">
                  <c:v>552.12333333333333</c:v>
                </c:pt>
                <c:pt idx="4307">
                  <c:v>402.89138888888891</c:v>
                </c:pt>
                <c:pt idx="4308">
                  <c:v>251.69083333333333</c:v>
                </c:pt>
                <c:pt idx="4309">
                  <c:v>416.18305555555554</c:v>
                </c:pt>
                <c:pt idx="4310">
                  <c:v>52.07972222222223</c:v>
                </c:pt>
                <c:pt idx="4311">
                  <c:v>456.95805555555557</c:v>
                </c:pt>
                <c:pt idx="4312">
                  <c:v>566.49222222222227</c:v>
                </c:pt>
                <c:pt idx="4313">
                  <c:v>382.92500000000001</c:v>
                </c:pt>
                <c:pt idx="4314">
                  <c:v>422.49333333333334</c:v>
                </c:pt>
                <c:pt idx="4315">
                  <c:v>438.01944444444439</c:v>
                </c:pt>
                <c:pt idx="4316">
                  <c:v>518.33944444444444</c:v>
                </c:pt>
                <c:pt idx="4317">
                  <c:v>403.97166666666669</c:v>
                </c:pt>
                <c:pt idx="4318">
                  <c:v>545.93916666666667</c:v>
                </c:pt>
                <c:pt idx="4319">
                  <c:v>415.54527777777776</c:v>
                </c:pt>
                <c:pt idx="4320">
                  <c:v>381.3775</c:v>
                </c:pt>
                <c:pt idx="4321">
                  <c:v>385.70472222222224</c:v>
                </c:pt>
                <c:pt idx="4322">
                  <c:v>591.95944444444444</c:v>
                </c:pt>
                <c:pt idx="4323">
                  <c:v>589.71333333333337</c:v>
                </c:pt>
                <c:pt idx="4324">
                  <c:v>402.14805555555563</c:v>
                </c:pt>
                <c:pt idx="4325">
                  <c:v>354.97472222222223</c:v>
                </c:pt>
                <c:pt idx="4326">
                  <c:v>272.53333333333336</c:v>
                </c:pt>
                <c:pt idx="4327">
                  <c:v>336.86500000000001</c:v>
                </c:pt>
                <c:pt idx="4328">
                  <c:v>296.56944444444446</c:v>
                </c:pt>
                <c:pt idx="4329">
                  <c:v>344.83111111111111</c:v>
                </c:pt>
                <c:pt idx="4330">
                  <c:v>428.12166666666667</c:v>
                </c:pt>
                <c:pt idx="4331">
                  <c:v>177.53305555555556</c:v>
                </c:pt>
                <c:pt idx="4332">
                  <c:v>467.32805555555558</c:v>
                </c:pt>
                <c:pt idx="4333">
                  <c:v>429.00861111111112</c:v>
                </c:pt>
                <c:pt idx="4334">
                  <c:v>289.15333333333331</c:v>
                </c:pt>
                <c:pt idx="4335">
                  <c:v>318.49</c:v>
                </c:pt>
                <c:pt idx="4336">
                  <c:v>131.98527777777778</c:v>
                </c:pt>
                <c:pt idx="4337">
                  <c:v>273.68944444444446</c:v>
                </c:pt>
                <c:pt idx="4338">
                  <c:v>456.24</c:v>
                </c:pt>
                <c:pt idx="4339">
                  <c:v>362.57055555555553</c:v>
                </c:pt>
                <c:pt idx="4340">
                  <c:v>338.37111111111113</c:v>
                </c:pt>
                <c:pt idx="4341">
                  <c:v>418.83722222222218</c:v>
                </c:pt>
                <c:pt idx="4342">
                  <c:v>319.14861111111111</c:v>
                </c:pt>
                <c:pt idx="4343">
                  <c:v>309.60500000000002</c:v>
                </c:pt>
                <c:pt idx="4344">
                  <c:v>253.94138888888889</c:v>
                </c:pt>
                <c:pt idx="4345">
                  <c:v>306.82861111111112</c:v>
                </c:pt>
                <c:pt idx="4346">
                  <c:v>383.7547222222222</c:v>
                </c:pt>
                <c:pt idx="4347">
                  <c:v>234.15972222222223</c:v>
                </c:pt>
                <c:pt idx="4348">
                  <c:v>293.96805555555557</c:v>
                </c:pt>
                <c:pt idx="4349">
                  <c:v>50.569722222222225</c:v>
                </c:pt>
                <c:pt idx="4350">
                  <c:v>520.42138888888894</c:v>
                </c:pt>
                <c:pt idx="4351">
                  <c:v>350.45833333333331</c:v>
                </c:pt>
                <c:pt idx="4352">
                  <c:v>496.92222222222222</c:v>
                </c:pt>
                <c:pt idx="4353">
                  <c:v>325.62416666666667</c:v>
                </c:pt>
                <c:pt idx="4354">
                  <c:v>465.11722222222227</c:v>
                </c:pt>
                <c:pt idx="4355">
                  <c:v>472.40222222222224</c:v>
                </c:pt>
                <c:pt idx="4356">
                  <c:v>508.0197222222223</c:v>
                </c:pt>
                <c:pt idx="4357">
                  <c:v>342.36027777777775</c:v>
                </c:pt>
                <c:pt idx="4358">
                  <c:v>170.54611111111112</c:v>
                </c:pt>
                <c:pt idx="4359">
                  <c:v>390.5866666666667</c:v>
                </c:pt>
                <c:pt idx="4360">
                  <c:v>389.08388888888896</c:v>
                </c:pt>
                <c:pt idx="4361">
                  <c:v>312.41472222222222</c:v>
                </c:pt>
                <c:pt idx="4362">
                  <c:v>314.17194444444442</c:v>
                </c:pt>
                <c:pt idx="4363">
                  <c:v>320.60166666666669</c:v>
                </c:pt>
                <c:pt idx="4364">
                  <c:v>333.15333333333331</c:v>
                </c:pt>
                <c:pt idx="4365">
                  <c:v>322.17527777777775</c:v>
                </c:pt>
                <c:pt idx="4366">
                  <c:v>191.94333333333333</c:v>
                </c:pt>
                <c:pt idx="4367">
                  <c:v>296.29277777777776</c:v>
                </c:pt>
                <c:pt idx="4368">
                  <c:v>359.81416666666667</c:v>
                </c:pt>
                <c:pt idx="4369">
                  <c:v>489.0716666666666</c:v>
                </c:pt>
                <c:pt idx="4370">
                  <c:v>476.72638888888889</c:v>
                </c:pt>
                <c:pt idx="4371">
                  <c:v>221.35888888888888</c:v>
                </c:pt>
                <c:pt idx="4372">
                  <c:v>129.32277777777779</c:v>
                </c:pt>
                <c:pt idx="4373">
                  <c:v>382.46472222222224</c:v>
                </c:pt>
                <c:pt idx="4374">
                  <c:v>356.81111111111113</c:v>
                </c:pt>
                <c:pt idx="4375">
                  <c:v>352.41166666666669</c:v>
                </c:pt>
                <c:pt idx="4376">
                  <c:v>460.01611111111117</c:v>
                </c:pt>
                <c:pt idx="4377">
                  <c:v>278.63805555555558</c:v>
                </c:pt>
                <c:pt idx="4378">
                  <c:v>316.18194444444447</c:v>
                </c:pt>
                <c:pt idx="4379">
                  <c:v>246.19138888888892</c:v>
                </c:pt>
                <c:pt idx="4380">
                  <c:v>339.38527777777779</c:v>
                </c:pt>
                <c:pt idx="4381">
                  <c:v>357.64833333333331</c:v>
                </c:pt>
                <c:pt idx="4382">
                  <c:v>427.74222222222221</c:v>
                </c:pt>
                <c:pt idx="4383">
                  <c:v>389.00194444444446</c:v>
                </c:pt>
                <c:pt idx="4384">
                  <c:v>541.22611111111109</c:v>
                </c:pt>
                <c:pt idx="4385">
                  <c:v>143.62416666666667</c:v>
                </c:pt>
                <c:pt idx="4386">
                  <c:v>415.68027777777786</c:v>
                </c:pt>
                <c:pt idx="4387">
                  <c:v>415.0602777777778</c:v>
                </c:pt>
                <c:pt idx="4388">
                  <c:v>333.27666666666664</c:v>
                </c:pt>
                <c:pt idx="4389">
                  <c:v>270.80388888888888</c:v>
                </c:pt>
                <c:pt idx="4390">
                  <c:v>94.665000000000006</c:v>
                </c:pt>
                <c:pt idx="4391">
                  <c:v>313.80222222222221</c:v>
                </c:pt>
                <c:pt idx="4392">
                  <c:v>133.94083333333333</c:v>
                </c:pt>
                <c:pt idx="4393">
                  <c:v>468.32055555555553</c:v>
                </c:pt>
                <c:pt idx="4394">
                  <c:v>422.04527777777776</c:v>
                </c:pt>
                <c:pt idx="4395">
                  <c:v>393.11194444444442</c:v>
                </c:pt>
                <c:pt idx="4396">
                  <c:v>273.22583333333336</c:v>
                </c:pt>
                <c:pt idx="4397">
                  <c:v>468.50861111111112</c:v>
                </c:pt>
                <c:pt idx="4398">
                  <c:v>450.18027777777786</c:v>
                </c:pt>
                <c:pt idx="4399">
                  <c:v>434.69388888888886</c:v>
                </c:pt>
                <c:pt idx="4400">
                  <c:v>410.51138888888886</c:v>
                </c:pt>
                <c:pt idx="4401">
                  <c:v>266.9086111111111</c:v>
                </c:pt>
                <c:pt idx="4402">
                  <c:v>465.79000000000008</c:v>
                </c:pt>
                <c:pt idx="4403">
                  <c:v>406.50083333333328</c:v>
                </c:pt>
                <c:pt idx="4404">
                  <c:v>449.11</c:v>
                </c:pt>
                <c:pt idx="4405">
                  <c:v>203.22333333333333</c:v>
                </c:pt>
                <c:pt idx="4406">
                  <c:v>414.64194444444445</c:v>
                </c:pt>
                <c:pt idx="4407">
                  <c:v>519.68833333333339</c:v>
                </c:pt>
                <c:pt idx="4408">
                  <c:v>369.02305555555557</c:v>
                </c:pt>
                <c:pt idx="4409">
                  <c:v>230.71583333333336</c:v>
                </c:pt>
                <c:pt idx="4410">
                  <c:v>362.21138888888891</c:v>
                </c:pt>
                <c:pt idx="4411">
                  <c:v>332.35694444444442</c:v>
                </c:pt>
                <c:pt idx="4412">
                  <c:v>508.56416666666667</c:v>
                </c:pt>
                <c:pt idx="4413">
                  <c:v>378.33722222222224</c:v>
                </c:pt>
                <c:pt idx="4414">
                  <c:v>397.85166666666669</c:v>
                </c:pt>
                <c:pt idx="4415">
                  <c:v>375.23472222222222</c:v>
                </c:pt>
                <c:pt idx="4416">
                  <c:v>369.40194444444444</c:v>
                </c:pt>
                <c:pt idx="4417">
                  <c:v>487.8102777777778</c:v>
                </c:pt>
                <c:pt idx="4418">
                  <c:v>430.69888888888897</c:v>
                </c:pt>
                <c:pt idx="4419">
                  <c:v>271.76916666666665</c:v>
                </c:pt>
                <c:pt idx="4420">
                  <c:v>412.4377777777778</c:v>
                </c:pt>
                <c:pt idx="4421">
                  <c:v>421.68555555555554</c:v>
                </c:pt>
                <c:pt idx="4422">
                  <c:v>420.90083333333337</c:v>
                </c:pt>
                <c:pt idx="4423">
                  <c:v>423.63555555555558</c:v>
                </c:pt>
                <c:pt idx="4424">
                  <c:v>182.33805555555554</c:v>
                </c:pt>
                <c:pt idx="4425">
                  <c:v>322.88722222222225</c:v>
                </c:pt>
                <c:pt idx="4426">
                  <c:v>351.57722222222225</c:v>
                </c:pt>
                <c:pt idx="4427">
                  <c:v>512.33361111111117</c:v>
                </c:pt>
                <c:pt idx="4428">
                  <c:v>282.46138888888891</c:v>
                </c:pt>
                <c:pt idx="4429">
                  <c:v>302.33861111111111</c:v>
                </c:pt>
                <c:pt idx="4430">
                  <c:v>394.56055555555554</c:v>
                </c:pt>
                <c:pt idx="4431">
                  <c:v>261.0602777777778</c:v>
                </c:pt>
                <c:pt idx="4432">
                  <c:v>222.70555555555558</c:v>
                </c:pt>
                <c:pt idx="4433">
                  <c:v>189.37083333333334</c:v>
                </c:pt>
                <c:pt idx="4434">
                  <c:v>412.02722222222224</c:v>
                </c:pt>
                <c:pt idx="4435">
                  <c:v>186.68277777777777</c:v>
                </c:pt>
                <c:pt idx="4436">
                  <c:v>290.01416666666665</c:v>
                </c:pt>
                <c:pt idx="4437">
                  <c:v>281.11</c:v>
                </c:pt>
                <c:pt idx="4438">
                  <c:v>357.67</c:v>
                </c:pt>
                <c:pt idx="4439">
                  <c:v>329.42166666666668</c:v>
                </c:pt>
                <c:pt idx="4440">
                  <c:v>320.41194444444443</c:v>
                </c:pt>
                <c:pt idx="4441">
                  <c:v>361.45472222222224</c:v>
                </c:pt>
                <c:pt idx="4442">
                  <c:v>232.40722222222223</c:v>
                </c:pt>
                <c:pt idx="4443">
                  <c:v>411.55916666666667</c:v>
                </c:pt>
                <c:pt idx="4444">
                  <c:v>334.70277777777778</c:v>
                </c:pt>
                <c:pt idx="4445">
                  <c:v>561.50388888888892</c:v>
                </c:pt>
                <c:pt idx="4446">
                  <c:v>364.7502777777778</c:v>
                </c:pt>
                <c:pt idx="4447">
                  <c:v>557.39111111111106</c:v>
                </c:pt>
                <c:pt idx="4448">
                  <c:v>275.0552777777778</c:v>
                </c:pt>
                <c:pt idx="4449">
                  <c:v>123.03916666666669</c:v>
                </c:pt>
                <c:pt idx="4450">
                  <c:v>404.58805555555557</c:v>
                </c:pt>
                <c:pt idx="4451">
                  <c:v>376.74166666666667</c:v>
                </c:pt>
                <c:pt idx="4452">
                  <c:v>457.30861111111113</c:v>
                </c:pt>
                <c:pt idx="4453">
                  <c:v>265.64583333333331</c:v>
                </c:pt>
                <c:pt idx="4454">
                  <c:v>351.02749999999997</c:v>
                </c:pt>
                <c:pt idx="4455">
                  <c:v>39.637500000000003</c:v>
                </c:pt>
                <c:pt idx="4456">
                  <c:v>307.23972222222221</c:v>
                </c:pt>
                <c:pt idx="4457">
                  <c:v>450.63055555555547</c:v>
                </c:pt>
                <c:pt idx="4458">
                  <c:v>284.35444444444443</c:v>
                </c:pt>
                <c:pt idx="4459">
                  <c:v>346.34777777777776</c:v>
                </c:pt>
                <c:pt idx="4460">
                  <c:v>475.21027777777772</c:v>
                </c:pt>
                <c:pt idx="4461">
                  <c:v>485.23916666666673</c:v>
                </c:pt>
                <c:pt idx="4462">
                  <c:v>487.65333333333331</c:v>
                </c:pt>
                <c:pt idx="4463">
                  <c:v>373.19972222222225</c:v>
                </c:pt>
                <c:pt idx="4464">
                  <c:v>298.62138888888887</c:v>
                </c:pt>
                <c:pt idx="4465">
                  <c:v>398.65083333333325</c:v>
                </c:pt>
                <c:pt idx="4466">
                  <c:v>412.07722222222219</c:v>
                </c:pt>
                <c:pt idx="4467">
                  <c:v>423.82500000000005</c:v>
                </c:pt>
                <c:pt idx="4468">
                  <c:v>299.21194444444444</c:v>
                </c:pt>
                <c:pt idx="4469">
                  <c:v>298.26</c:v>
                </c:pt>
                <c:pt idx="4470">
                  <c:v>426.40055555555557</c:v>
                </c:pt>
                <c:pt idx="4471">
                  <c:v>508.65722222222223</c:v>
                </c:pt>
                <c:pt idx="4472">
                  <c:v>393.10555555555555</c:v>
                </c:pt>
                <c:pt idx="4473">
                  <c:v>318.74611111111113</c:v>
                </c:pt>
                <c:pt idx="4474">
                  <c:v>464.07527777777784</c:v>
                </c:pt>
                <c:pt idx="4475">
                  <c:v>305.8463888888889</c:v>
                </c:pt>
                <c:pt idx="4476">
                  <c:v>372.76249999999999</c:v>
                </c:pt>
                <c:pt idx="4477">
                  <c:v>348.06083333333333</c:v>
                </c:pt>
                <c:pt idx="4478">
                  <c:v>273.45583333333332</c:v>
                </c:pt>
                <c:pt idx="4479">
                  <c:v>504.10055555555556</c:v>
                </c:pt>
                <c:pt idx="4480">
                  <c:v>271.24055555555555</c:v>
                </c:pt>
                <c:pt idx="4481">
                  <c:v>346.20138888888891</c:v>
                </c:pt>
                <c:pt idx="4482">
                  <c:v>295.99416666666667</c:v>
                </c:pt>
                <c:pt idx="4483">
                  <c:v>421.47166666666669</c:v>
                </c:pt>
                <c:pt idx="4484">
                  <c:v>514.81472222222226</c:v>
                </c:pt>
                <c:pt idx="4485">
                  <c:v>396.1513888888889</c:v>
                </c:pt>
                <c:pt idx="4486">
                  <c:v>6.403888888888889</c:v>
                </c:pt>
                <c:pt idx="4487">
                  <c:v>205.11250000000001</c:v>
                </c:pt>
                <c:pt idx="4488">
                  <c:v>273.43305555555554</c:v>
                </c:pt>
                <c:pt idx="4489">
                  <c:v>201.5311111111111</c:v>
                </c:pt>
                <c:pt idx="4490">
                  <c:v>289.02611111111111</c:v>
                </c:pt>
                <c:pt idx="4491">
                  <c:v>226.63361111111112</c:v>
                </c:pt>
                <c:pt idx="4492">
                  <c:v>298.49</c:v>
                </c:pt>
                <c:pt idx="4493">
                  <c:v>298.32277777777779</c:v>
                </c:pt>
                <c:pt idx="4494">
                  <c:v>401.20055555555564</c:v>
                </c:pt>
                <c:pt idx="4495">
                  <c:v>420.43666666666661</c:v>
                </c:pt>
                <c:pt idx="4496">
                  <c:v>364.32888888888891</c:v>
                </c:pt>
                <c:pt idx="4497">
                  <c:v>324.78194444444443</c:v>
                </c:pt>
                <c:pt idx="4498">
                  <c:v>409.25805555555553</c:v>
                </c:pt>
                <c:pt idx="4499">
                  <c:v>512.92861111111108</c:v>
                </c:pt>
                <c:pt idx="4500">
                  <c:v>417.91222222222223</c:v>
                </c:pt>
                <c:pt idx="4501">
                  <c:v>273.88138888888886</c:v>
                </c:pt>
                <c:pt idx="4502">
                  <c:v>415.40583333333331</c:v>
                </c:pt>
                <c:pt idx="4503">
                  <c:v>320.88249999999999</c:v>
                </c:pt>
                <c:pt idx="4504">
                  <c:v>440.6155555555556</c:v>
                </c:pt>
                <c:pt idx="4505">
                  <c:v>355.84305555555557</c:v>
                </c:pt>
                <c:pt idx="4506">
                  <c:v>134.07166666666666</c:v>
                </c:pt>
                <c:pt idx="4507">
                  <c:v>380.66083333333336</c:v>
                </c:pt>
                <c:pt idx="4508">
                  <c:v>346.03194444444443</c:v>
                </c:pt>
                <c:pt idx="4509">
                  <c:v>467.29138888888895</c:v>
                </c:pt>
                <c:pt idx="4510">
                  <c:v>384.75</c:v>
                </c:pt>
                <c:pt idx="4511">
                  <c:v>474.96388888888896</c:v>
                </c:pt>
                <c:pt idx="4512">
                  <c:v>360.41083333333336</c:v>
                </c:pt>
                <c:pt idx="4513">
                  <c:v>271.06888888888886</c:v>
                </c:pt>
                <c:pt idx="4514">
                  <c:v>333.24666666666667</c:v>
                </c:pt>
                <c:pt idx="4515">
                  <c:v>393.02527777777777</c:v>
                </c:pt>
                <c:pt idx="4516">
                  <c:v>460.90777777777782</c:v>
                </c:pt>
                <c:pt idx="4517">
                  <c:v>160.55027777777778</c:v>
                </c:pt>
                <c:pt idx="4518">
                  <c:v>327.03583333333336</c:v>
                </c:pt>
                <c:pt idx="4519">
                  <c:v>490.51055555555558</c:v>
                </c:pt>
                <c:pt idx="4520">
                  <c:v>502.31083333333333</c:v>
                </c:pt>
                <c:pt idx="4521">
                  <c:v>503.35944444444442</c:v>
                </c:pt>
                <c:pt idx="4522">
                  <c:v>284.24388888888888</c:v>
                </c:pt>
                <c:pt idx="4523">
                  <c:v>306.93333333333334</c:v>
                </c:pt>
                <c:pt idx="4524">
                  <c:v>330.12888888888887</c:v>
                </c:pt>
                <c:pt idx="4525">
                  <c:v>192.42027777777778</c:v>
                </c:pt>
                <c:pt idx="4526">
                  <c:v>414.55527777777786</c:v>
                </c:pt>
                <c:pt idx="4527">
                  <c:v>375.04027777777776</c:v>
                </c:pt>
                <c:pt idx="4528">
                  <c:v>300.39833333333331</c:v>
                </c:pt>
                <c:pt idx="4529">
                  <c:v>209.95</c:v>
                </c:pt>
                <c:pt idx="4530">
                  <c:v>364.45694444444445</c:v>
                </c:pt>
                <c:pt idx="4531">
                  <c:v>381.06638888888887</c:v>
                </c:pt>
                <c:pt idx="4532">
                  <c:v>234.93444444444444</c:v>
                </c:pt>
                <c:pt idx="4533">
                  <c:v>524.50888888888892</c:v>
                </c:pt>
                <c:pt idx="4534">
                  <c:v>590.28583333333336</c:v>
                </c:pt>
                <c:pt idx="4535">
                  <c:v>503.65777777777782</c:v>
                </c:pt>
                <c:pt idx="4536">
                  <c:v>443.1925</c:v>
                </c:pt>
                <c:pt idx="4537">
                  <c:v>489.89166666666665</c:v>
                </c:pt>
                <c:pt idx="4538">
                  <c:v>405.62750000000005</c:v>
                </c:pt>
                <c:pt idx="4539">
                  <c:v>299.08638888888891</c:v>
                </c:pt>
                <c:pt idx="4540">
                  <c:v>460.30833333333328</c:v>
                </c:pt>
                <c:pt idx="4541">
                  <c:v>503.34888888888884</c:v>
                </c:pt>
                <c:pt idx="4542">
                  <c:v>436.76138888888886</c:v>
                </c:pt>
                <c:pt idx="4543">
                  <c:v>449.41805555555561</c:v>
                </c:pt>
                <c:pt idx="4544">
                  <c:v>381.92666666666668</c:v>
                </c:pt>
                <c:pt idx="4545">
                  <c:v>450.87</c:v>
                </c:pt>
                <c:pt idx="4546">
                  <c:v>410.2525</c:v>
                </c:pt>
                <c:pt idx="4547">
                  <c:v>235.26472222222222</c:v>
                </c:pt>
                <c:pt idx="4548">
                  <c:v>205.80916666666667</c:v>
                </c:pt>
                <c:pt idx="4549">
                  <c:v>477.05916666666667</c:v>
                </c:pt>
                <c:pt idx="4550">
                  <c:v>354.32722222222225</c:v>
                </c:pt>
                <c:pt idx="4551">
                  <c:v>343.39972222222224</c:v>
                </c:pt>
                <c:pt idx="4552">
                  <c:v>164.75833333333333</c:v>
                </c:pt>
                <c:pt idx="4553">
                  <c:v>397.01166666666666</c:v>
                </c:pt>
                <c:pt idx="4554">
                  <c:v>400.21583333333331</c:v>
                </c:pt>
                <c:pt idx="4555">
                  <c:v>472.66694444444443</c:v>
                </c:pt>
                <c:pt idx="4556">
                  <c:v>320.47305555555556</c:v>
                </c:pt>
                <c:pt idx="4557">
                  <c:v>446.95083333333332</c:v>
                </c:pt>
                <c:pt idx="4558">
                  <c:v>367.60111111111109</c:v>
                </c:pt>
                <c:pt idx="4559">
                  <c:v>274.02916666666664</c:v>
                </c:pt>
                <c:pt idx="4560">
                  <c:v>468.75083333333328</c:v>
                </c:pt>
                <c:pt idx="4561">
                  <c:v>371.78194444444443</c:v>
                </c:pt>
                <c:pt idx="4562">
                  <c:v>368.72166666666669</c:v>
                </c:pt>
                <c:pt idx="4563">
                  <c:v>386.64416666666671</c:v>
                </c:pt>
                <c:pt idx="4564">
                  <c:v>355.97555555555556</c:v>
                </c:pt>
                <c:pt idx="4565">
                  <c:v>427.53250000000003</c:v>
                </c:pt>
                <c:pt idx="4566">
                  <c:v>323.19277777777779</c:v>
                </c:pt>
                <c:pt idx="4567">
                  <c:v>356.15416666666664</c:v>
                </c:pt>
                <c:pt idx="4568">
                  <c:v>47.359722222222224</c:v>
                </c:pt>
                <c:pt idx="4569">
                  <c:v>474.19361111111112</c:v>
                </c:pt>
                <c:pt idx="4570">
                  <c:v>373.70249999999999</c:v>
                </c:pt>
                <c:pt idx="4571">
                  <c:v>340.68138888888888</c:v>
                </c:pt>
                <c:pt idx="4572">
                  <c:v>333.60888888888888</c:v>
                </c:pt>
                <c:pt idx="4573">
                  <c:v>409.99694444444447</c:v>
                </c:pt>
                <c:pt idx="4574">
                  <c:v>431.01333333333332</c:v>
                </c:pt>
                <c:pt idx="4575">
                  <c:v>335.96194444444444</c:v>
                </c:pt>
                <c:pt idx="4576">
                  <c:v>322.55111111111108</c:v>
                </c:pt>
                <c:pt idx="4577">
                  <c:v>435.62583333333333</c:v>
                </c:pt>
                <c:pt idx="4578">
                  <c:v>510.82083333333333</c:v>
                </c:pt>
                <c:pt idx="4579">
                  <c:v>337.50527777777779</c:v>
                </c:pt>
                <c:pt idx="4580">
                  <c:v>503.55888888888887</c:v>
                </c:pt>
                <c:pt idx="4581">
                  <c:v>508.15249999999997</c:v>
                </c:pt>
                <c:pt idx="4582">
                  <c:v>185.38944444444445</c:v>
                </c:pt>
                <c:pt idx="4583">
                  <c:v>325.46111111111111</c:v>
                </c:pt>
                <c:pt idx="4584">
                  <c:v>326.80277777777781</c:v>
                </c:pt>
                <c:pt idx="4585">
                  <c:v>490.86777777777786</c:v>
                </c:pt>
                <c:pt idx="4586">
                  <c:v>509.4330555555556</c:v>
                </c:pt>
                <c:pt idx="4587">
                  <c:v>55.765277777777776</c:v>
                </c:pt>
                <c:pt idx="4588">
                  <c:v>419.76361111111112</c:v>
                </c:pt>
                <c:pt idx="4589">
                  <c:v>282.98055555555555</c:v>
                </c:pt>
                <c:pt idx="4590">
                  <c:v>355.78555555555556</c:v>
                </c:pt>
                <c:pt idx="4591">
                  <c:v>288.29444444444442</c:v>
                </c:pt>
                <c:pt idx="4592">
                  <c:v>339.74833333333333</c:v>
                </c:pt>
                <c:pt idx="4593">
                  <c:v>480.43805555555548</c:v>
                </c:pt>
                <c:pt idx="4594">
                  <c:v>266.34722222222223</c:v>
                </c:pt>
                <c:pt idx="4595">
                  <c:v>381.57694444444445</c:v>
                </c:pt>
                <c:pt idx="4596">
                  <c:v>423.1825</c:v>
                </c:pt>
                <c:pt idx="4597">
                  <c:v>406.36305555555555</c:v>
                </c:pt>
                <c:pt idx="4598">
                  <c:v>321.1611111111111</c:v>
                </c:pt>
                <c:pt idx="4599">
                  <c:v>474.54333333333329</c:v>
                </c:pt>
                <c:pt idx="4600">
                  <c:v>367.04888888888888</c:v>
                </c:pt>
                <c:pt idx="4601">
                  <c:v>335.2525</c:v>
                </c:pt>
                <c:pt idx="4602">
                  <c:v>293.97166666666669</c:v>
                </c:pt>
                <c:pt idx="4603">
                  <c:v>634.34277777777777</c:v>
                </c:pt>
                <c:pt idx="4604">
                  <c:v>440.34916666666669</c:v>
                </c:pt>
                <c:pt idx="4605">
                  <c:v>472.56138888888893</c:v>
                </c:pt>
                <c:pt idx="4606">
                  <c:v>408.70333333333338</c:v>
                </c:pt>
                <c:pt idx="4607">
                  <c:v>309.35500000000002</c:v>
                </c:pt>
                <c:pt idx="4608">
                  <c:v>389.36638888888888</c:v>
                </c:pt>
                <c:pt idx="4609">
                  <c:v>266.21749999999997</c:v>
                </c:pt>
                <c:pt idx="4610">
                  <c:v>185.00611111111112</c:v>
                </c:pt>
                <c:pt idx="4611">
                  <c:v>331.04194444444443</c:v>
                </c:pt>
                <c:pt idx="4612">
                  <c:v>433.77388888888891</c:v>
                </c:pt>
                <c:pt idx="4613">
                  <c:v>424.27361111111111</c:v>
                </c:pt>
                <c:pt idx="4614">
                  <c:v>469.29472222222216</c:v>
                </c:pt>
                <c:pt idx="4615">
                  <c:v>381.05638888888888</c:v>
                </c:pt>
                <c:pt idx="4616">
                  <c:v>376.42027777777776</c:v>
                </c:pt>
                <c:pt idx="4617">
                  <c:v>443.00916666666666</c:v>
                </c:pt>
                <c:pt idx="4618">
                  <c:v>21.827222222222222</c:v>
                </c:pt>
                <c:pt idx="4619">
                  <c:v>561.99083333333328</c:v>
                </c:pt>
                <c:pt idx="4620">
                  <c:v>425.22833333333335</c:v>
                </c:pt>
                <c:pt idx="4621">
                  <c:v>349.71416666666664</c:v>
                </c:pt>
                <c:pt idx="4622">
                  <c:v>231.66916666666663</c:v>
                </c:pt>
                <c:pt idx="4623">
                  <c:v>430.05250000000001</c:v>
                </c:pt>
                <c:pt idx="4624">
                  <c:v>434.55944444444447</c:v>
                </c:pt>
                <c:pt idx="4625">
                  <c:v>383.19694444444445</c:v>
                </c:pt>
                <c:pt idx="4626">
                  <c:v>458.47388888888895</c:v>
                </c:pt>
                <c:pt idx="4627">
                  <c:v>429.18444444444447</c:v>
                </c:pt>
                <c:pt idx="4628">
                  <c:v>451.40222222222224</c:v>
                </c:pt>
                <c:pt idx="4629">
                  <c:v>426.33527777777778</c:v>
                </c:pt>
                <c:pt idx="4630">
                  <c:v>277.60750000000002</c:v>
                </c:pt>
                <c:pt idx="4631">
                  <c:v>364.92833333333334</c:v>
                </c:pt>
                <c:pt idx="4632">
                  <c:v>250.17388888888888</c:v>
                </c:pt>
                <c:pt idx="4633">
                  <c:v>172.68416666666667</c:v>
                </c:pt>
                <c:pt idx="4634">
                  <c:v>563.15055555555557</c:v>
                </c:pt>
                <c:pt idx="4635">
                  <c:v>409.06555555555553</c:v>
                </c:pt>
                <c:pt idx="4636">
                  <c:v>498.13111111111107</c:v>
                </c:pt>
                <c:pt idx="4637">
                  <c:v>261.4736111111111</c:v>
                </c:pt>
                <c:pt idx="4638">
                  <c:v>337.28277777777777</c:v>
                </c:pt>
                <c:pt idx="4639">
                  <c:v>409.71583333333331</c:v>
                </c:pt>
                <c:pt idx="4640">
                  <c:v>398.57583333333332</c:v>
                </c:pt>
                <c:pt idx="4641">
                  <c:v>484.58194444444445</c:v>
                </c:pt>
                <c:pt idx="4642">
                  <c:v>308.75055555555554</c:v>
                </c:pt>
                <c:pt idx="4643">
                  <c:v>211.57888888888888</c:v>
                </c:pt>
                <c:pt idx="4644">
                  <c:v>385.81611111111113</c:v>
                </c:pt>
                <c:pt idx="4645">
                  <c:v>384.95138888888891</c:v>
                </c:pt>
                <c:pt idx="4646">
                  <c:v>414.57222222222219</c:v>
                </c:pt>
                <c:pt idx="4647">
                  <c:v>105.52694444444444</c:v>
                </c:pt>
                <c:pt idx="4648">
                  <c:v>389.57277777777779</c:v>
                </c:pt>
                <c:pt idx="4649">
                  <c:v>407.14333333333332</c:v>
                </c:pt>
                <c:pt idx="4650">
                  <c:v>372.07611111111112</c:v>
                </c:pt>
                <c:pt idx="4651">
                  <c:v>392.03583333333336</c:v>
                </c:pt>
                <c:pt idx="4652">
                  <c:v>448.25555555555553</c:v>
                </c:pt>
                <c:pt idx="4653">
                  <c:v>413.99194444444447</c:v>
                </c:pt>
                <c:pt idx="4654">
                  <c:v>467.995</c:v>
                </c:pt>
                <c:pt idx="4655">
                  <c:v>465.47277777777776</c:v>
                </c:pt>
                <c:pt idx="4656">
                  <c:v>471.2305555555555</c:v>
                </c:pt>
                <c:pt idx="4657">
                  <c:v>349.25555555555553</c:v>
                </c:pt>
                <c:pt idx="4658">
                  <c:v>422.49250000000006</c:v>
                </c:pt>
                <c:pt idx="4659">
                  <c:v>314.87361111111113</c:v>
                </c:pt>
                <c:pt idx="4660">
                  <c:v>541.78250000000003</c:v>
                </c:pt>
                <c:pt idx="4661">
                  <c:v>310.99305555555554</c:v>
                </c:pt>
                <c:pt idx="4662">
                  <c:v>399.01611111111112</c:v>
                </c:pt>
                <c:pt idx="4663">
                  <c:v>420.63583333333332</c:v>
                </c:pt>
                <c:pt idx="4664">
                  <c:v>374.42250000000001</c:v>
                </c:pt>
                <c:pt idx="4665">
                  <c:v>543.32500000000005</c:v>
                </c:pt>
                <c:pt idx="4666">
                  <c:v>77.254722222222227</c:v>
                </c:pt>
                <c:pt idx="4667">
                  <c:v>419.52944444444444</c:v>
                </c:pt>
                <c:pt idx="4668">
                  <c:v>383.12694444444446</c:v>
                </c:pt>
                <c:pt idx="4669">
                  <c:v>385.55472222222221</c:v>
                </c:pt>
                <c:pt idx="4670">
                  <c:v>288.97333333333336</c:v>
                </c:pt>
                <c:pt idx="4671">
                  <c:v>394.61861111111114</c:v>
                </c:pt>
                <c:pt idx="4672">
                  <c:v>534.82138888888892</c:v>
                </c:pt>
                <c:pt idx="4673">
                  <c:v>401.85583333333335</c:v>
                </c:pt>
                <c:pt idx="4674">
                  <c:v>648.10305555555556</c:v>
                </c:pt>
                <c:pt idx="4675">
                  <c:v>446.07305555555558</c:v>
                </c:pt>
                <c:pt idx="4676">
                  <c:v>334.73694444444442</c:v>
                </c:pt>
                <c:pt idx="4677">
                  <c:v>463.26722222222224</c:v>
                </c:pt>
                <c:pt idx="4678">
                  <c:v>335.61055555555555</c:v>
                </c:pt>
                <c:pt idx="4679">
                  <c:v>450.4038888888889</c:v>
                </c:pt>
                <c:pt idx="4680">
                  <c:v>211.26749999999998</c:v>
                </c:pt>
                <c:pt idx="4681">
                  <c:v>305.1225</c:v>
                </c:pt>
                <c:pt idx="4682">
                  <c:v>575.57888888888886</c:v>
                </c:pt>
                <c:pt idx="4683">
                  <c:v>468.60527777777781</c:v>
                </c:pt>
                <c:pt idx="4684">
                  <c:v>437.63722222222225</c:v>
                </c:pt>
                <c:pt idx="4685">
                  <c:v>399.25888888888892</c:v>
                </c:pt>
                <c:pt idx="4686">
                  <c:v>55.26444444444445</c:v>
                </c:pt>
                <c:pt idx="4687">
                  <c:v>312.91861111111109</c:v>
                </c:pt>
                <c:pt idx="4688">
                  <c:v>308.76972222222224</c:v>
                </c:pt>
                <c:pt idx="4689">
                  <c:v>446.53944444444443</c:v>
                </c:pt>
                <c:pt idx="4690">
                  <c:v>357.14</c:v>
                </c:pt>
                <c:pt idx="4691">
                  <c:v>361.09694444444443</c:v>
                </c:pt>
                <c:pt idx="4692">
                  <c:v>349.82249999999999</c:v>
                </c:pt>
                <c:pt idx="4693">
                  <c:v>387.49194444444447</c:v>
                </c:pt>
                <c:pt idx="4694">
                  <c:v>353.76499999999999</c:v>
                </c:pt>
                <c:pt idx="4695">
                  <c:v>443.13083333333333</c:v>
                </c:pt>
                <c:pt idx="4696">
                  <c:v>456.68583333333333</c:v>
                </c:pt>
                <c:pt idx="4697">
                  <c:v>391.5430555555555</c:v>
                </c:pt>
                <c:pt idx="4698">
                  <c:v>436.57138888888892</c:v>
                </c:pt>
                <c:pt idx="4699">
                  <c:v>155.83583333333334</c:v>
                </c:pt>
                <c:pt idx="4700">
                  <c:v>305.55555555555554</c:v>
                </c:pt>
                <c:pt idx="4701">
                  <c:v>365.96055555555557</c:v>
                </c:pt>
                <c:pt idx="4702">
                  <c:v>421.76083333333332</c:v>
                </c:pt>
                <c:pt idx="4703">
                  <c:v>344.59222222222223</c:v>
                </c:pt>
                <c:pt idx="4704">
                  <c:v>426.06027777777774</c:v>
                </c:pt>
                <c:pt idx="4705">
                  <c:v>314.07972222222224</c:v>
                </c:pt>
                <c:pt idx="4706">
                  <c:v>442.02083333333331</c:v>
                </c:pt>
                <c:pt idx="4707">
                  <c:v>296.81444444444446</c:v>
                </c:pt>
                <c:pt idx="4708">
                  <c:v>338.13694444444445</c:v>
                </c:pt>
                <c:pt idx="4709">
                  <c:v>332.9997222222222</c:v>
                </c:pt>
                <c:pt idx="4710">
                  <c:v>472.30333333333328</c:v>
                </c:pt>
                <c:pt idx="4711">
                  <c:v>295.8702777777778</c:v>
                </c:pt>
                <c:pt idx="4712">
                  <c:v>273.53638888888889</c:v>
                </c:pt>
                <c:pt idx="4713">
                  <c:v>414.20555555555552</c:v>
                </c:pt>
                <c:pt idx="4714">
                  <c:v>204.07722222222225</c:v>
                </c:pt>
                <c:pt idx="4715">
                  <c:v>405.54861111111109</c:v>
                </c:pt>
                <c:pt idx="4716">
                  <c:v>249.0911111111111</c:v>
                </c:pt>
                <c:pt idx="4717">
                  <c:v>462.99250000000006</c:v>
                </c:pt>
                <c:pt idx="4718">
                  <c:v>286.91472222222222</c:v>
                </c:pt>
                <c:pt idx="4719">
                  <c:v>501.07944444444445</c:v>
                </c:pt>
                <c:pt idx="4720">
                  <c:v>511.19194444444446</c:v>
                </c:pt>
                <c:pt idx="4721">
                  <c:v>320.64833333333331</c:v>
                </c:pt>
                <c:pt idx="4722">
                  <c:v>425.70083333333332</c:v>
                </c:pt>
                <c:pt idx="4723">
                  <c:v>318.14138888888891</c:v>
                </c:pt>
                <c:pt idx="4724">
                  <c:v>466.88916666666671</c:v>
                </c:pt>
                <c:pt idx="4725">
                  <c:v>56.878055555555562</c:v>
                </c:pt>
                <c:pt idx="4726">
                  <c:v>317.29277777777776</c:v>
                </c:pt>
                <c:pt idx="4727">
                  <c:v>468.84805555555556</c:v>
                </c:pt>
                <c:pt idx="4728">
                  <c:v>498.34305555555557</c:v>
                </c:pt>
                <c:pt idx="4729">
                  <c:v>472.9977777777778</c:v>
                </c:pt>
                <c:pt idx="4730">
                  <c:v>101.07944444444445</c:v>
                </c:pt>
                <c:pt idx="4731">
                  <c:v>354.01611111111112</c:v>
                </c:pt>
                <c:pt idx="4732">
                  <c:v>460.8077777777778</c:v>
                </c:pt>
                <c:pt idx="4733">
                  <c:v>468.04222222222222</c:v>
                </c:pt>
                <c:pt idx="4734">
                  <c:v>371.57083333333333</c:v>
                </c:pt>
                <c:pt idx="4735">
                  <c:v>194.74777777777774</c:v>
                </c:pt>
                <c:pt idx="4736">
                  <c:v>424.65305555555562</c:v>
                </c:pt>
                <c:pt idx="4737">
                  <c:v>316.16472222222222</c:v>
                </c:pt>
                <c:pt idx="4738">
                  <c:v>278.26194444444445</c:v>
                </c:pt>
                <c:pt idx="4739">
                  <c:v>526.09194444444449</c:v>
                </c:pt>
                <c:pt idx="4740">
                  <c:v>551.97916666666663</c:v>
                </c:pt>
                <c:pt idx="4741">
                  <c:v>102.15805555555555</c:v>
                </c:pt>
                <c:pt idx="4742">
                  <c:v>551.90472222222218</c:v>
                </c:pt>
                <c:pt idx="4743">
                  <c:v>228.0263888888889</c:v>
                </c:pt>
                <c:pt idx="4744">
                  <c:v>366.9013888888889</c:v>
                </c:pt>
                <c:pt idx="4745">
                  <c:v>384.68444444444447</c:v>
                </c:pt>
                <c:pt idx="4746">
                  <c:v>417.66888888888889</c:v>
                </c:pt>
                <c:pt idx="4747">
                  <c:v>391.69833333333327</c:v>
                </c:pt>
                <c:pt idx="4748">
                  <c:v>350.80194444444442</c:v>
                </c:pt>
                <c:pt idx="4749">
                  <c:v>603.47777777777776</c:v>
                </c:pt>
                <c:pt idx="4750">
                  <c:v>481.23555555555555</c:v>
                </c:pt>
                <c:pt idx="4751">
                  <c:v>445.0819444444445</c:v>
                </c:pt>
                <c:pt idx="4752">
                  <c:v>296.13111111111112</c:v>
                </c:pt>
                <c:pt idx="4753">
                  <c:v>200.94333333333333</c:v>
                </c:pt>
                <c:pt idx="4754">
                  <c:v>228.70999999999998</c:v>
                </c:pt>
                <c:pt idx="4755">
                  <c:v>484.76277777777773</c:v>
                </c:pt>
                <c:pt idx="4756">
                  <c:v>425.09249999999997</c:v>
                </c:pt>
                <c:pt idx="4757">
                  <c:v>475.3841666666666</c:v>
                </c:pt>
                <c:pt idx="4758">
                  <c:v>296.50555555555553</c:v>
                </c:pt>
                <c:pt idx="4759">
                  <c:v>114.46166666666667</c:v>
                </c:pt>
                <c:pt idx="4760">
                  <c:v>348.04833333333335</c:v>
                </c:pt>
                <c:pt idx="4761">
                  <c:v>233.53222222222223</c:v>
                </c:pt>
                <c:pt idx="4762">
                  <c:v>368.1275</c:v>
                </c:pt>
                <c:pt idx="4763">
                  <c:v>415.41722222222222</c:v>
                </c:pt>
                <c:pt idx="4764">
                  <c:v>364.61027777777775</c:v>
                </c:pt>
                <c:pt idx="4765">
                  <c:v>612.66194444444443</c:v>
                </c:pt>
                <c:pt idx="4766">
                  <c:v>464.38027777777779</c:v>
                </c:pt>
                <c:pt idx="4767">
                  <c:v>292.98527777777775</c:v>
                </c:pt>
                <c:pt idx="4768">
                  <c:v>346.78972222222222</c:v>
                </c:pt>
                <c:pt idx="4769">
                  <c:v>380.18138888888888</c:v>
                </c:pt>
                <c:pt idx="4770">
                  <c:v>224.40249999999997</c:v>
                </c:pt>
                <c:pt idx="4771">
                  <c:v>269.13305555555553</c:v>
                </c:pt>
                <c:pt idx="4772">
                  <c:v>410.91722222222222</c:v>
                </c:pt>
                <c:pt idx="4773">
                  <c:v>444.82500000000005</c:v>
                </c:pt>
                <c:pt idx="4774">
                  <c:v>375.72777777777776</c:v>
                </c:pt>
                <c:pt idx="4775">
                  <c:v>277.84249999999997</c:v>
                </c:pt>
                <c:pt idx="4776">
                  <c:v>380.89916666666664</c:v>
                </c:pt>
                <c:pt idx="4777">
                  <c:v>375.38027777777779</c:v>
                </c:pt>
                <c:pt idx="4778">
                  <c:v>350.18555555555554</c:v>
                </c:pt>
                <c:pt idx="4779">
                  <c:v>298.55138888888888</c:v>
                </c:pt>
                <c:pt idx="4780">
                  <c:v>455.52444444444444</c:v>
                </c:pt>
                <c:pt idx="4781">
                  <c:v>411.13666666666666</c:v>
                </c:pt>
                <c:pt idx="4782">
                  <c:v>490.78444444444443</c:v>
                </c:pt>
                <c:pt idx="4783">
                  <c:v>399.80638888888893</c:v>
                </c:pt>
                <c:pt idx="4784">
                  <c:v>401.74138888888888</c:v>
                </c:pt>
                <c:pt idx="4785">
                  <c:v>462.88194444444446</c:v>
                </c:pt>
                <c:pt idx="4786">
                  <c:v>306.63055555555553</c:v>
                </c:pt>
                <c:pt idx="4787">
                  <c:v>398.59555555555562</c:v>
                </c:pt>
                <c:pt idx="4788">
                  <c:v>235.79222222222222</c:v>
                </c:pt>
                <c:pt idx="4789">
                  <c:v>374.16194444444443</c:v>
                </c:pt>
                <c:pt idx="4790">
                  <c:v>344.58611111111111</c:v>
                </c:pt>
                <c:pt idx="4791">
                  <c:v>458.71888888888884</c:v>
                </c:pt>
                <c:pt idx="4792">
                  <c:v>532.48416666666662</c:v>
                </c:pt>
                <c:pt idx="4793">
                  <c:v>397.99305555555554</c:v>
                </c:pt>
                <c:pt idx="4794">
                  <c:v>63.179999999999993</c:v>
                </c:pt>
                <c:pt idx="4795">
                  <c:v>360.55583333333334</c:v>
                </c:pt>
                <c:pt idx="4796">
                  <c:v>64.113055555555562</c:v>
                </c:pt>
                <c:pt idx="4797">
                  <c:v>398.32222222222219</c:v>
                </c:pt>
                <c:pt idx="4798">
                  <c:v>435.54055555555556</c:v>
                </c:pt>
                <c:pt idx="4799">
                  <c:v>321.52777777777777</c:v>
                </c:pt>
                <c:pt idx="4800">
                  <c:v>362.7547222222222</c:v>
                </c:pt>
                <c:pt idx="4801">
                  <c:v>323.15166666666664</c:v>
                </c:pt>
                <c:pt idx="4802">
                  <c:v>411.3413888888889</c:v>
                </c:pt>
                <c:pt idx="4803">
                  <c:v>309.11972222222221</c:v>
                </c:pt>
                <c:pt idx="4804">
                  <c:v>374.41138888888889</c:v>
                </c:pt>
                <c:pt idx="4805">
                  <c:v>311.47416666666669</c:v>
                </c:pt>
                <c:pt idx="4806">
                  <c:v>140.70805555555555</c:v>
                </c:pt>
                <c:pt idx="4807">
                  <c:v>508.38694444444445</c:v>
                </c:pt>
                <c:pt idx="4808">
                  <c:v>415.86694444444447</c:v>
                </c:pt>
                <c:pt idx="4809">
                  <c:v>459.80805555555548</c:v>
                </c:pt>
                <c:pt idx="4810">
                  <c:v>367.2525</c:v>
                </c:pt>
                <c:pt idx="4811">
                  <c:v>390.71805555555557</c:v>
                </c:pt>
                <c:pt idx="4812">
                  <c:v>369.23388888888888</c:v>
                </c:pt>
                <c:pt idx="4813">
                  <c:v>537.94166666666672</c:v>
                </c:pt>
                <c:pt idx="4814">
                  <c:v>267.84805555555556</c:v>
                </c:pt>
                <c:pt idx="4815">
                  <c:v>372.49861111111113</c:v>
                </c:pt>
                <c:pt idx="4816">
                  <c:v>443.5336111111111</c:v>
                </c:pt>
                <c:pt idx="4817">
                  <c:v>484.92527777777775</c:v>
                </c:pt>
                <c:pt idx="4818">
                  <c:v>267.98833333333334</c:v>
                </c:pt>
                <c:pt idx="4819">
                  <c:v>362.19111111111113</c:v>
                </c:pt>
                <c:pt idx="4820">
                  <c:v>88.728888888888889</c:v>
                </c:pt>
                <c:pt idx="4821">
                  <c:v>401.21555555555562</c:v>
                </c:pt>
                <c:pt idx="4822">
                  <c:v>374.75083333333333</c:v>
                </c:pt>
                <c:pt idx="4823">
                  <c:v>394.81944444444446</c:v>
                </c:pt>
                <c:pt idx="4824">
                  <c:v>334.33361111111111</c:v>
                </c:pt>
                <c:pt idx="4825">
                  <c:v>496.50666666666666</c:v>
                </c:pt>
                <c:pt idx="4826">
                  <c:v>473.41277777777776</c:v>
                </c:pt>
                <c:pt idx="4827">
                  <c:v>423.2647222222223</c:v>
                </c:pt>
                <c:pt idx="4828">
                  <c:v>366.45722222222224</c:v>
                </c:pt>
                <c:pt idx="4829">
                  <c:v>449.28444444444438</c:v>
                </c:pt>
                <c:pt idx="4830">
                  <c:v>444.86555555555555</c:v>
                </c:pt>
                <c:pt idx="4831">
                  <c:v>376.08138888888891</c:v>
                </c:pt>
                <c:pt idx="4832">
                  <c:v>369.85944444444442</c:v>
                </c:pt>
                <c:pt idx="4833">
                  <c:v>366.77</c:v>
                </c:pt>
                <c:pt idx="4834">
                  <c:v>464.60694444444448</c:v>
                </c:pt>
                <c:pt idx="4835">
                  <c:v>499.98666666666668</c:v>
                </c:pt>
                <c:pt idx="4836">
                  <c:v>134.04611111111112</c:v>
                </c:pt>
                <c:pt idx="4837">
                  <c:v>64.290555555555557</c:v>
                </c:pt>
                <c:pt idx="4838">
                  <c:v>252.12805555555559</c:v>
                </c:pt>
                <c:pt idx="4839">
                  <c:v>416.7016666666666</c:v>
                </c:pt>
                <c:pt idx="4840">
                  <c:v>372.66583333333335</c:v>
                </c:pt>
                <c:pt idx="4841">
                  <c:v>384.30611111111114</c:v>
                </c:pt>
                <c:pt idx="4842">
                  <c:v>406.28250000000003</c:v>
                </c:pt>
                <c:pt idx="4843">
                  <c:v>291.07111111111112</c:v>
                </c:pt>
                <c:pt idx="4844">
                  <c:v>366.6322222222222</c:v>
                </c:pt>
                <c:pt idx="4845">
                  <c:v>414.18611111111113</c:v>
                </c:pt>
                <c:pt idx="4846">
                  <c:v>429.04916666666668</c:v>
                </c:pt>
                <c:pt idx="4847">
                  <c:v>333.91083333333336</c:v>
                </c:pt>
                <c:pt idx="4848">
                  <c:v>364.07166666666666</c:v>
                </c:pt>
                <c:pt idx="4849">
                  <c:v>346.66416666666669</c:v>
                </c:pt>
                <c:pt idx="4850">
                  <c:v>349.42083333333335</c:v>
                </c:pt>
                <c:pt idx="4851">
                  <c:v>246.74583333333334</c:v>
                </c:pt>
                <c:pt idx="4852">
                  <c:v>186.13166666666666</c:v>
                </c:pt>
                <c:pt idx="4853">
                  <c:v>191.73861111111111</c:v>
                </c:pt>
                <c:pt idx="4854">
                  <c:v>487.41027777777776</c:v>
                </c:pt>
                <c:pt idx="4855">
                  <c:v>305.33249999999998</c:v>
                </c:pt>
                <c:pt idx="4856">
                  <c:v>490.70055555555552</c:v>
                </c:pt>
                <c:pt idx="4857">
                  <c:v>336.15499999999997</c:v>
                </c:pt>
                <c:pt idx="4858">
                  <c:v>457.28888888888889</c:v>
                </c:pt>
                <c:pt idx="4859">
                  <c:v>299.3486111111111</c:v>
                </c:pt>
                <c:pt idx="4860">
                  <c:v>453.67666666666668</c:v>
                </c:pt>
                <c:pt idx="4861">
                  <c:v>71.153611111111104</c:v>
                </c:pt>
                <c:pt idx="4862">
                  <c:v>382.32833333333332</c:v>
                </c:pt>
                <c:pt idx="4863">
                  <c:v>376.33111111111111</c:v>
                </c:pt>
                <c:pt idx="4864">
                  <c:v>397.46527777777777</c:v>
                </c:pt>
                <c:pt idx="4865">
                  <c:v>350.28694444444443</c:v>
                </c:pt>
                <c:pt idx="4866">
                  <c:v>329.73777777777775</c:v>
                </c:pt>
                <c:pt idx="4867">
                  <c:v>342.1538888888889</c:v>
                </c:pt>
                <c:pt idx="4868">
                  <c:v>421.55583333333334</c:v>
                </c:pt>
                <c:pt idx="4869">
                  <c:v>454.70111111111112</c:v>
                </c:pt>
                <c:pt idx="4870">
                  <c:v>518.17861111111108</c:v>
                </c:pt>
                <c:pt idx="4871">
                  <c:v>403.36611111111119</c:v>
                </c:pt>
                <c:pt idx="4872">
                  <c:v>384.02277777777783</c:v>
                </c:pt>
                <c:pt idx="4873">
                  <c:v>338.29305555555555</c:v>
                </c:pt>
                <c:pt idx="4874">
                  <c:v>417.64055555555558</c:v>
                </c:pt>
                <c:pt idx="4875">
                  <c:v>343.16583333333335</c:v>
                </c:pt>
                <c:pt idx="4876">
                  <c:v>370.0986111111111</c:v>
                </c:pt>
                <c:pt idx="4877">
                  <c:v>401.86083333333335</c:v>
                </c:pt>
                <c:pt idx="4878">
                  <c:v>243.86388888888888</c:v>
                </c:pt>
                <c:pt idx="4879">
                  <c:v>360.87</c:v>
                </c:pt>
                <c:pt idx="4880">
                  <c:v>296.5672222222222</c:v>
                </c:pt>
                <c:pt idx="4881">
                  <c:v>577.89472222222219</c:v>
                </c:pt>
                <c:pt idx="4882">
                  <c:v>526.49888888888893</c:v>
                </c:pt>
                <c:pt idx="4883">
                  <c:v>416.46111111111111</c:v>
                </c:pt>
                <c:pt idx="4884">
                  <c:v>239.29166666666666</c:v>
                </c:pt>
                <c:pt idx="4885">
                  <c:v>422.67333333333335</c:v>
                </c:pt>
                <c:pt idx="4886">
                  <c:v>379.00527777777779</c:v>
                </c:pt>
                <c:pt idx="4887">
                  <c:v>319.14444444444445</c:v>
                </c:pt>
                <c:pt idx="4888">
                  <c:v>134.22583333333333</c:v>
                </c:pt>
                <c:pt idx="4889">
                  <c:v>512.52472222222218</c:v>
                </c:pt>
                <c:pt idx="4890">
                  <c:v>420.12583333333339</c:v>
                </c:pt>
                <c:pt idx="4891">
                  <c:v>302.27972222222223</c:v>
                </c:pt>
                <c:pt idx="4892">
                  <c:v>419.53638888888884</c:v>
                </c:pt>
                <c:pt idx="4893">
                  <c:v>379.69277777777779</c:v>
                </c:pt>
                <c:pt idx="4894">
                  <c:v>498.91361111111109</c:v>
                </c:pt>
                <c:pt idx="4895">
                  <c:v>517.98472222222222</c:v>
                </c:pt>
                <c:pt idx="4896">
                  <c:v>450.07249999999999</c:v>
                </c:pt>
                <c:pt idx="4897">
                  <c:v>403.60500000000002</c:v>
                </c:pt>
                <c:pt idx="4898">
                  <c:v>334.10888888888888</c:v>
                </c:pt>
                <c:pt idx="4899">
                  <c:v>339.04277777777776</c:v>
                </c:pt>
                <c:pt idx="4900">
                  <c:v>437.09583333333336</c:v>
                </c:pt>
                <c:pt idx="4901">
                  <c:v>361.82611111111112</c:v>
                </c:pt>
                <c:pt idx="4902">
                  <c:v>501.13555555555558</c:v>
                </c:pt>
                <c:pt idx="4903">
                  <c:v>471.77249999999998</c:v>
                </c:pt>
                <c:pt idx="4904">
                  <c:v>415.63333333333333</c:v>
                </c:pt>
                <c:pt idx="4905">
                  <c:v>501.52222222222224</c:v>
                </c:pt>
                <c:pt idx="4906">
                  <c:v>324.03805555555556</c:v>
                </c:pt>
                <c:pt idx="4907">
                  <c:v>391.18194444444447</c:v>
                </c:pt>
                <c:pt idx="4908">
                  <c:v>398.63499999999999</c:v>
                </c:pt>
                <c:pt idx="4909">
                  <c:v>313.99555555555554</c:v>
                </c:pt>
                <c:pt idx="4910">
                  <c:v>451.07833333333338</c:v>
                </c:pt>
                <c:pt idx="4911">
                  <c:v>426.81888888888886</c:v>
                </c:pt>
                <c:pt idx="4912">
                  <c:v>365.35333333333335</c:v>
                </c:pt>
                <c:pt idx="4913">
                  <c:v>214.89805555555554</c:v>
                </c:pt>
                <c:pt idx="4914">
                  <c:v>348.54055555555556</c:v>
                </c:pt>
                <c:pt idx="4915">
                  <c:v>362.18944444444446</c:v>
                </c:pt>
                <c:pt idx="4916">
                  <c:v>401.03305555555562</c:v>
                </c:pt>
                <c:pt idx="4917">
                  <c:v>330.93</c:v>
                </c:pt>
                <c:pt idx="4918">
                  <c:v>376.65277777777777</c:v>
                </c:pt>
                <c:pt idx="4919">
                  <c:v>471.78583333333336</c:v>
                </c:pt>
                <c:pt idx="4920">
                  <c:v>380.29111111111109</c:v>
                </c:pt>
                <c:pt idx="4921">
                  <c:v>518.36305555555555</c:v>
                </c:pt>
                <c:pt idx="4922">
                  <c:v>34.776388888888889</c:v>
                </c:pt>
                <c:pt idx="4923">
                  <c:v>329.73694444444442</c:v>
                </c:pt>
                <c:pt idx="4924">
                  <c:v>378.65527777777777</c:v>
                </c:pt>
                <c:pt idx="4925">
                  <c:v>410.14611111111117</c:v>
                </c:pt>
                <c:pt idx="4926">
                  <c:v>330.63666666666666</c:v>
                </c:pt>
                <c:pt idx="4927">
                  <c:v>401.48361111111109</c:v>
                </c:pt>
                <c:pt idx="4928">
                  <c:v>238.48500000000001</c:v>
                </c:pt>
                <c:pt idx="4929">
                  <c:v>448.09361111111104</c:v>
                </c:pt>
                <c:pt idx="4930">
                  <c:v>474.56111111111113</c:v>
                </c:pt>
                <c:pt idx="4931">
                  <c:v>313.10611111111109</c:v>
                </c:pt>
                <c:pt idx="4932">
                  <c:v>69.538055555555559</c:v>
                </c:pt>
                <c:pt idx="4933">
                  <c:v>142.5661111111111</c:v>
                </c:pt>
                <c:pt idx="4934">
                  <c:v>377.70333333333332</c:v>
                </c:pt>
                <c:pt idx="4935">
                  <c:v>413.43972222222214</c:v>
                </c:pt>
                <c:pt idx="4936">
                  <c:v>395.87666666666667</c:v>
                </c:pt>
                <c:pt idx="4937">
                  <c:v>186.48416666666665</c:v>
                </c:pt>
                <c:pt idx="4938">
                  <c:v>212.33138888888888</c:v>
                </c:pt>
                <c:pt idx="4939">
                  <c:v>230.82277777777779</c:v>
                </c:pt>
                <c:pt idx="4940">
                  <c:v>355.41277777777776</c:v>
                </c:pt>
                <c:pt idx="4941">
                  <c:v>132.7188888888889</c:v>
                </c:pt>
                <c:pt idx="4942">
                  <c:v>336.59666666666669</c:v>
                </c:pt>
                <c:pt idx="4943">
                  <c:v>553.58222222222219</c:v>
                </c:pt>
                <c:pt idx="4944">
                  <c:v>511.10666666666668</c:v>
                </c:pt>
                <c:pt idx="4945">
                  <c:v>409.84500000000003</c:v>
                </c:pt>
                <c:pt idx="4946">
                  <c:v>421.78416666666669</c:v>
                </c:pt>
                <c:pt idx="4947">
                  <c:v>330.21333333333331</c:v>
                </c:pt>
                <c:pt idx="4948">
                  <c:v>371.56083333333333</c:v>
                </c:pt>
                <c:pt idx="4949">
                  <c:v>468.29944444444442</c:v>
                </c:pt>
                <c:pt idx="4950">
                  <c:v>475.76055555555558</c:v>
                </c:pt>
                <c:pt idx="4951">
                  <c:v>506.21527777777777</c:v>
                </c:pt>
                <c:pt idx="4952">
                  <c:v>594.83166666666671</c:v>
                </c:pt>
                <c:pt idx="4953">
                  <c:v>308.69638888888886</c:v>
                </c:pt>
                <c:pt idx="4954">
                  <c:v>207.83777777777777</c:v>
                </c:pt>
                <c:pt idx="4955">
                  <c:v>255.65277777777777</c:v>
                </c:pt>
                <c:pt idx="4956">
                  <c:v>273.46361111111111</c:v>
                </c:pt>
                <c:pt idx="4957">
                  <c:v>186.65222222222224</c:v>
                </c:pt>
                <c:pt idx="4958">
                  <c:v>351.25194444444446</c:v>
                </c:pt>
                <c:pt idx="4959">
                  <c:v>248.57805555555558</c:v>
                </c:pt>
                <c:pt idx="4960">
                  <c:v>325.05611111111114</c:v>
                </c:pt>
                <c:pt idx="4961">
                  <c:v>70.30916666666667</c:v>
                </c:pt>
                <c:pt idx="4962">
                  <c:v>391.21805555555557</c:v>
                </c:pt>
                <c:pt idx="4963">
                  <c:v>380.93611111111113</c:v>
                </c:pt>
                <c:pt idx="4964">
                  <c:v>129.39444444444445</c:v>
                </c:pt>
                <c:pt idx="4965">
                  <c:v>464.20055555555564</c:v>
                </c:pt>
                <c:pt idx="4966">
                  <c:v>292.18138888888888</c:v>
                </c:pt>
                <c:pt idx="4967">
                  <c:v>467.69694444444445</c:v>
                </c:pt>
                <c:pt idx="4968">
                  <c:v>491.03222222222223</c:v>
                </c:pt>
                <c:pt idx="4969">
                  <c:v>424.78027777777777</c:v>
                </c:pt>
                <c:pt idx="4970">
                  <c:v>14.128611111111109</c:v>
                </c:pt>
                <c:pt idx="4971">
                  <c:v>450.11166666666668</c:v>
                </c:pt>
                <c:pt idx="4972">
                  <c:v>357.40833333333336</c:v>
                </c:pt>
                <c:pt idx="4973">
                  <c:v>126.08972222222222</c:v>
                </c:pt>
                <c:pt idx="4974">
                  <c:v>477.89416666666665</c:v>
                </c:pt>
                <c:pt idx="4975">
                  <c:v>504.79750000000001</c:v>
                </c:pt>
                <c:pt idx="4976">
                  <c:v>541.85</c:v>
                </c:pt>
                <c:pt idx="4977">
                  <c:v>284.96166666666664</c:v>
                </c:pt>
                <c:pt idx="4978">
                  <c:v>331.08916666666664</c:v>
                </c:pt>
                <c:pt idx="4979">
                  <c:v>389.00166666666667</c:v>
                </c:pt>
                <c:pt idx="4980">
                  <c:v>460.7</c:v>
                </c:pt>
                <c:pt idx="4981">
                  <c:v>477.35361111111104</c:v>
                </c:pt>
                <c:pt idx="4982">
                  <c:v>446.62861111111113</c:v>
                </c:pt>
                <c:pt idx="4983">
                  <c:v>297.82638888888891</c:v>
                </c:pt>
                <c:pt idx="4984">
                  <c:v>583.61722222222227</c:v>
                </c:pt>
                <c:pt idx="4985">
                  <c:v>376.77444444444444</c:v>
                </c:pt>
                <c:pt idx="4986">
                  <c:v>417.25555555555547</c:v>
                </c:pt>
                <c:pt idx="4987">
                  <c:v>442.72638888888889</c:v>
                </c:pt>
                <c:pt idx="4988">
                  <c:v>367.28722222222223</c:v>
                </c:pt>
                <c:pt idx="4989">
                  <c:v>410.14055555555558</c:v>
                </c:pt>
                <c:pt idx="4990">
                  <c:v>556.17972222222227</c:v>
                </c:pt>
                <c:pt idx="4991">
                  <c:v>372.04583333333335</c:v>
                </c:pt>
                <c:pt idx="4992">
                  <c:v>295.95805555555557</c:v>
                </c:pt>
                <c:pt idx="4993">
                  <c:v>406.27749999999992</c:v>
                </c:pt>
                <c:pt idx="4994">
                  <c:v>171.54944444444445</c:v>
                </c:pt>
                <c:pt idx="4995">
                  <c:v>326.13444444444445</c:v>
                </c:pt>
                <c:pt idx="4996">
                  <c:v>434.14083333333332</c:v>
                </c:pt>
                <c:pt idx="4997">
                  <c:v>498.32583333333332</c:v>
                </c:pt>
                <c:pt idx="4998">
                  <c:v>144.3775</c:v>
                </c:pt>
                <c:pt idx="4999">
                  <c:v>371.5913888888889</c:v>
                </c:pt>
                <c:pt idx="5000">
                  <c:v>428.53611111111115</c:v>
                </c:pt>
                <c:pt idx="5001">
                  <c:v>324.78666666666669</c:v>
                </c:pt>
                <c:pt idx="5002">
                  <c:v>321.40555555555557</c:v>
                </c:pt>
                <c:pt idx="5003">
                  <c:v>166.15166666666667</c:v>
                </c:pt>
                <c:pt idx="5004">
                  <c:v>399.35055555555562</c:v>
                </c:pt>
                <c:pt idx="5005">
                  <c:v>377.9</c:v>
                </c:pt>
                <c:pt idx="5006">
                  <c:v>105.20694444444445</c:v>
                </c:pt>
                <c:pt idx="5007">
                  <c:v>379.41638888888889</c:v>
                </c:pt>
                <c:pt idx="5008">
                  <c:v>470.25111111111113</c:v>
                </c:pt>
                <c:pt idx="5009">
                  <c:v>407.43083333333334</c:v>
                </c:pt>
                <c:pt idx="5010">
                  <c:v>336.78444444444443</c:v>
                </c:pt>
                <c:pt idx="5011">
                  <c:v>347.36805555555554</c:v>
                </c:pt>
                <c:pt idx="5012">
                  <c:v>515.14194444444445</c:v>
                </c:pt>
                <c:pt idx="5013">
                  <c:v>293.51249999999999</c:v>
                </c:pt>
                <c:pt idx="5014">
                  <c:v>295.97277777777776</c:v>
                </c:pt>
                <c:pt idx="5015">
                  <c:v>294.85527777777776</c:v>
                </c:pt>
                <c:pt idx="5016">
                  <c:v>307.73694444444442</c:v>
                </c:pt>
                <c:pt idx="5017">
                  <c:v>447.38166666666666</c:v>
                </c:pt>
                <c:pt idx="5018">
                  <c:v>327.06361111111113</c:v>
                </c:pt>
                <c:pt idx="5019">
                  <c:v>400.8075</c:v>
                </c:pt>
                <c:pt idx="5020">
                  <c:v>507.03194444444443</c:v>
                </c:pt>
                <c:pt idx="5021">
                  <c:v>360.60055555555556</c:v>
                </c:pt>
                <c:pt idx="5022">
                  <c:v>354.70194444444445</c:v>
                </c:pt>
                <c:pt idx="5023">
                  <c:v>286.42027777777776</c:v>
                </c:pt>
                <c:pt idx="5024">
                  <c:v>365.45499999999998</c:v>
                </c:pt>
                <c:pt idx="5025">
                  <c:v>536.40194444444444</c:v>
                </c:pt>
                <c:pt idx="5026">
                  <c:v>177.18333333333334</c:v>
                </c:pt>
                <c:pt idx="5027">
                  <c:v>514.26138888888886</c:v>
                </c:pt>
                <c:pt idx="5028">
                  <c:v>246.84833333333336</c:v>
                </c:pt>
                <c:pt idx="5029">
                  <c:v>395.0333333333333</c:v>
                </c:pt>
                <c:pt idx="5030">
                  <c:v>409.37194444444447</c:v>
                </c:pt>
                <c:pt idx="5031">
                  <c:v>382.66777777777776</c:v>
                </c:pt>
                <c:pt idx="5032">
                  <c:v>375.61527777777781</c:v>
                </c:pt>
                <c:pt idx="5033">
                  <c:v>375.1875</c:v>
                </c:pt>
                <c:pt idx="5034">
                  <c:v>456.31638888888881</c:v>
                </c:pt>
                <c:pt idx="5035">
                  <c:v>134.7813888888889</c:v>
                </c:pt>
                <c:pt idx="5036">
                  <c:v>388.80416666666667</c:v>
                </c:pt>
                <c:pt idx="5037">
                  <c:v>388.74472222222221</c:v>
                </c:pt>
                <c:pt idx="5038">
                  <c:v>462.2213888888889</c:v>
                </c:pt>
                <c:pt idx="5039">
                  <c:v>282.85305555555556</c:v>
                </c:pt>
                <c:pt idx="5040">
                  <c:v>387.63694444444445</c:v>
                </c:pt>
                <c:pt idx="5041">
                  <c:v>253.20694444444445</c:v>
                </c:pt>
                <c:pt idx="5042">
                  <c:v>307.90111111111111</c:v>
                </c:pt>
                <c:pt idx="5043">
                  <c:v>435.44361111111118</c:v>
                </c:pt>
                <c:pt idx="5044">
                  <c:v>347.53805555555556</c:v>
                </c:pt>
                <c:pt idx="5045">
                  <c:v>78.941111111111113</c:v>
                </c:pt>
                <c:pt idx="5046">
                  <c:v>386.25555555555559</c:v>
                </c:pt>
                <c:pt idx="5047">
                  <c:v>397.68888888888887</c:v>
                </c:pt>
                <c:pt idx="5048">
                  <c:v>244.95416666666665</c:v>
                </c:pt>
                <c:pt idx="5049">
                  <c:v>445.61166666666668</c:v>
                </c:pt>
                <c:pt idx="5050">
                  <c:v>266.50666666666666</c:v>
                </c:pt>
                <c:pt idx="5051">
                  <c:v>285.9711111111111</c:v>
                </c:pt>
                <c:pt idx="5052">
                  <c:v>397.1825</c:v>
                </c:pt>
                <c:pt idx="5053">
                  <c:v>328.88472222222219</c:v>
                </c:pt>
                <c:pt idx="5054">
                  <c:v>428.50777777777773</c:v>
                </c:pt>
                <c:pt idx="5055">
                  <c:v>331.74361111111114</c:v>
                </c:pt>
                <c:pt idx="5056">
                  <c:v>444.95944444444444</c:v>
                </c:pt>
                <c:pt idx="5057">
                  <c:v>437.62555555555559</c:v>
                </c:pt>
                <c:pt idx="5058">
                  <c:v>281.31833333333333</c:v>
                </c:pt>
                <c:pt idx="5059">
                  <c:v>336.21333333333331</c:v>
                </c:pt>
                <c:pt idx="5060">
                  <c:v>471.17777777777781</c:v>
                </c:pt>
                <c:pt idx="5061">
                  <c:v>332.56194444444446</c:v>
                </c:pt>
                <c:pt idx="5062">
                  <c:v>403.88694444444445</c:v>
                </c:pt>
                <c:pt idx="5063">
                  <c:v>432.43194444444447</c:v>
                </c:pt>
                <c:pt idx="5064">
                  <c:v>325.47638888888889</c:v>
                </c:pt>
                <c:pt idx="5065">
                  <c:v>79.12555555555555</c:v>
                </c:pt>
                <c:pt idx="5066">
                  <c:v>559.6538888888889</c:v>
                </c:pt>
                <c:pt idx="5067">
                  <c:v>376.04138888888889</c:v>
                </c:pt>
                <c:pt idx="5068">
                  <c:v>322.67694444444442</c:v>
                </c:pt>
                <c:pt idx="5069">
                  <c:v>232.88833333333332</c:v>
                </c:pt>
                <c:pt idx="5070">
                  <c:v>308.51361111111112</c:v>
                </c:pt>
                <c:pt idx="5071">
                  <c:v>434.80972222222215</c:v>
                </c:pt>
                <c:pt idx="5072">
                  <c:v>407.4616666666667</c:v>
                </c:pt>
                <c:pt idx="5073">
                  <c:v>338.82027777777779</c:v>
                </c:pt>
                <c:pt idx="5074">
                  <c:v>374.53277777777777</c:v>
                </c:pt>
                <c:pt idx="5075">
                  <c:v>359.52277777777778</c:v>
                </c:pt>
                <c:pt idx="5076">
                  <c:v>381.16611111111109</c:v>
                </c:pt>
                <c:pt idx="5077">
                  <c:v>279.08194444444445</c:v>
                </c:pt>
                <c:pt idx="5078">
                  <c:v>148.98972222222221</c:v>
                </c:pt>
                <c:pt idx="5079">
                  <c:v>509.82833333333326</c:v>
                </c:pt>
                <c:pt idx="5080">
                  <c:v>219.20944444444444</c:v>
                </c:pt>
                <c:pt idx="5081">
                  <c:v>337.53666666666669</c:v>
                </c:pt>
                <c:pt idx="5082">
                  <c:v>405.82472222222225</c:v>
                </c:pt>
                <c:pt idx="5083">
                  <c:v>497.93499999999995</c:v>
                </c:pt>
                <c:pt idx="5084">
                  <c:v>363.69916666666666</c:v>
                </c:pt>
                <c:pt idx="5085">
                  <c:v>298.5025</c:v>
                </c:pt>
                <c:pt idx="5086">
                  <c:v>417.24833333333333</c:v>
                </c:pt>
                <c:pt idx="5087">
                  <c:v>294.9375</c:v>
                </c:pt>
                <c:pt idx="5088">
                  <c:v>283.37805555555553</c:v>
                </c:pt>
                <c:pt idx="5089">
                  <c:v>96.08138888888891</c:v>
                </c:pt>
                <c:pt idx="5090">
                  <c:v>338.56444444444446</c:v>
                </c:pt>
                <c:pt idx="5091">
                  <c:v>197.1238888888889</c:v>
                </c:pt>
                <c:pt idx="5092">
                  <c:v>407.30000000000007</c:v>
                </c:pt>
                <c:pt idx="5093">
                  <c:v>619.20277777777778</c:v>
                </c:pt>
                <c:pt idx="5094">
                  <c:v>35.113055555555555</c:v>
                </c:pt>
                <c:pt idx="5095">
                  <c:v>233.44138888888892</c:v>
                </c:pt>
                <c:pt idx="5096">
                  <c:v>403.2408333333334</c:v>
                </c:pt>
                <c:pt idx="5097">
                  <c:v>427.1611111111111</c:v>
                </c:pt>
                <c:pt idx="5098">
                  <c:v>452.30472222222221</c:v>
                </c:pt>
                <c:pt idx="5099">
                  <c:v>300.75277777777779</c:v>
                </c:pt>
                <c:pt idx="5100">
                  <c:v>334.04277777777776</c:v>
                </c:pt>
                <c:pt idx="5101">
                  <c:v>313.28472222222223</c:v>
                </c:pt>
                <c:pt idx="5102">
                  <c:v>418.60138888888889</c:v>
                </c:pt>
                <c:pt idx="5103">
                  <c:v>410.66388888888889</c:v>
                </c:pt>
                <c:pt idx="5104">
                  <c:v>454.37138888888887</c:v>
                </c:pt>
                <c:pt idx="5105">
                  <c:v>449.89166666666665</c:v>
                </c:pt>
                <c:pt idx="5106">
                  <c:v>455.28444444444438</c:v>
                </c:pt>
                <c:pt idx="5107">
                  <c:v>332.49694444444447</c:v>
                </c:pt>
                <c:pt idx="5108">
                  <c:v>314.31833333333333</c:v>
                </c:pt>
                <c:pt idx="5109">
                  <c:v>290.33777777777777</c:v>
                </c:pt>
                <c:pt idx="5110">
                  <c:v>322.86750000000001</c:v>
                </c:pt>
                <c:pt idx="5111">
                  <c:v>360.27666666666664</c:v>
                </c:pt>
                <c:pt idx="5112">
                  <c:v>408.44722222222219</c:v>
                </c:pt>
                <c:pt idx="5113">
                  <c:v>326.17194444444442</c:v>
                </c:pt>
                <c:pt idx="5114">
                  <c:v>440.91805555555555</c:v>
                </c:pt>
                <c:pt idx="5115">
                  <c:v>377.53972222222222</c:v>
                </c:pt>
                <c:pt idx="5116">
                  <c:v>452.38527777777779</c:v>
                </c:pt>
                <c:pt idx="5117">
                  <c:v>338.43416666666667</c:v>
                </c:pt>
                <c:pt idx="5118">
                  <c:v>369.68333333333334</c:v>
                </c:pt>
                <c:pt idx="5119">
                  <c:v>398.63027777777779</c:v>
                </c:pt>
                <c:pt idx="5120">
                  <c:v>397.23944444444442</c:v>
                </c:pt>
                <c:pt idx="5121">
                  <c:v>405.36361111111103</c:v>
                </c:pt>
                <c:pt idx="5122">
                  <c:v>344.11055555555555</c:v>
                </c:pt>
                <c:pt idx="5123">
                  <c:v>486.32749999999999</c:v>
                </c:pt>
                <c:pt idx="5124">
                  <c:v>423.35638888888889</c:v>
                </c:pt>
                <c:pt idx="5125">
                  <c:v>439.08222222222219</c:v>
                </c:pt>
                <c:pt idx="5126">
                  <c:v>235.83083333333335</c:v>
                </c:pt>
                <c:pt idx="5127">
                  <c:v>411.4952777777778</c:v>
                </c:pt>
                <c:pt idx="5128">
                  <c:v>376.68944444444446</c:v>
                </c:pt>
                <c:pt idx="5129">
                  <c:v>287.75166666666667</c:v>
                </c:pt>
                <c:pt idx="5130">
                  <c:v>350.10722222222222</c:v>
                </c:pt>
                <c:pt idx="5131">
                  <c:v>121.08888888888887</c:v>
                </c:pt>
                <c:pt idx="5132">
                  <c:v>249.48694444444448</c:v>
                </c:pt>
                <c:pt idx="5133">
                  <c:v>384.91583333333335</c:v>
                </c:pt>
                <c:pt idx="5134">
                  <c:v>480.22277777777776</c:v>
                </c:pt>
                <c:pt idx="5135">
                  <c:v>353.77833333333331</c:v>
                </c:pt>
                <c:pt idx="5136">
                  <c:v>302.65972222222223</c:v>
                </c:pt>
                <c:pt idx="5137">
                  <c:v>405.68416666666667</c:v>
                </c:pt>
                <c:pt idx="5138">
                  <c:v>98.216388888888872</c:v>
                </c:pt>
                <c:pt idx="5139">
                  <c:v>428.87750000000005</c:v>
                </c:pt>
                <c:pt idx="5140">
                  <c:v>468.53305555555562</c:v>
                </c:pt>
                <c:pt idx="5141">
                  <c:v>405.46916666666669</c:v>
                </c:pt>
                <c:pt idx="5142">
                  <c:v>200.05555555555554</c:v>
                </c:pt>
                <c:pt idx="5143">
                  <c:v>288.32472222222225</c:v>
                </c:pt>
                <c:pt idx="5144">
                  <c:v>391.94055555555553</c:v>
                </c:pt>
                <c:pt idx="5145">
                  <c:v>408.11611111111108</c:v>
                </c:pt>
                <c:pt idx="5146">
                  <c:v>421.51083333333327</c:v>
                </c:pt>
                <c:pt idx="5147">
                  <c:v>407.40944444444449</c:v>
                </c:pt>
                <c:pt idx="5148">
                  <c:v>359.66583333333335</c:v>
                </c:pt>
                <c:pt idx="5149">
                  <c:v>374.84527777777777</c:v>
                </c:pt>
                <c:pt idx="5150">
                  <c:v>408.62638888888887</c:v>
                </c:pt>
                <c:pt idx="5151">
                  <c:v>219.05388888888888</c:v>
                </c:pt>
                <c:pt idx="5152">
                  <c:v>436.64916666666664</c:v>
                </c:pt>
                <c:pt idx="5153">
                  <c:v>473.66638888888895</c:v>
                </c:pt>
                <c:pt idx="5154">
                  <c:v>412.29250000000002</c:v>
                </c:pt>
                <c:pt idx="5155">
                  <c:v>316.95083333333332</c:v>
                </c:pt>
                <c:pt idx="5156">
                  <c:v>539.99</c:v>
                </c:pt>
                <c:pt idx="5157">
                  <c:v>478.8702777777778</c:v>
                </c:pt>
                <c:pt idx="5158">
                  <c:v>183.9386111111111</c:v>
                </c:pt>
                <c:pt idx="5159">
                  <c:v>343.1536111111111</c:v>
                </c:pt>
                <c:pt idx="5160">
                  <c:v>372.92194444444442</c:v>
                </c:pt>
                <c:pt idx="5161">
                  <c:v>379.43333333333334</c:v>
                </c:pt>
                <c:pt idx="5162">
                  <c:v>147.04305555555555</c:v>
                </c:pt>
                <c:pt idx="5163">
                  <c:v>385.97527777777771</c:v>
                </c:pt>
                <c:pt idx="5164">
                  <c:v>300.20305555555558</c:v>
                </c:pt>
                <c:pt idx="5165">
                  <c:v>557.72861111111115</c:v>
                </c:pt>
                <c:pt idx="5166">
                  <c:v>419.16805555555555</c:v>
                </c:pt>
                <c:pt idx="5167">
                  <c:v>250.70361111111112</c:v>
                </c:pt>
                <c:pt idx="5168">
                  <c:v>386.51</c:v>
                </c:pt>
                <c:pt idx="5169">
                  <c:v>406.49083333333328</c:v>
                </c:pt>
                <c:pt idx="5170">
                  <c:v>305.125</c:v>
                </c:pt>
                <c:pt idx="5171">
                  <c:v>466.6780555555556</c:v>
                </c:pt>
                <c:pt idx="5172">
                  <c:v>383.86555555555555</c:v>
                </c:pt>
                <c:pt idx="5173">
                  <c:v>475.06861111111107</c:v>
                </c:pt>
                <c:pt idx="5174">
                  <c:v>437.60444444444443</c:v>
                </c:pt>
                <c:pt idx="5175">
                  <c:v>409.3841666666666</c:v>
                </c:pt>
                <c:pt idx="5176">
                  <c:v>91.391111111111115</c:v>
                </c:pt>
                <c:pt idx="5177">
                  <c:v>448.22722222222228</c:v>
                </c:pt>
                <c:pt idx="5178">
                  <c:v>389.16333333333341</c:v>
                </c:pt>
                <c:pt idx="5179">
                  <c:v>342.28027777777777</c:v>
                </c:pt>
                <c:pt idx="5180">
                  <c:v>367.40166666666664</c:v>
                </c:pt>
                <c:pt idx="5181">
                  <c:v>373.79444444444442</c:v>
                </c:pt>
                <c:pt idx="5182">
                  <c:v>404.47666666666669</c:v>
                </c:pt>
                <c:pt idx="5183">
                  <c:v>476.37638888888887</c:v>
                </c:pt>
                <c:pt idx="5184">
                  <c:v>376.06333333333333</c:v>
                </c:pt>
                <c:pt idx="5185">
                  <c:v>406.22083333333342</c:v>
                </c:pt>
                <c:pt idx="5186">
                  <c:v>451.13805555555552</c:v>
                </c:pt>
                <c:pt idx="5187">
                  <c:v>270.23055555555555</c:v>
                </c:pt>
                <c:pt idx="5188">
                  <c:v>543.56138888888893</c:v>
                </c:pt>
                <c:pt idx="5189">
                  <c:v>287.90527777777777</c:v>
                </c:pt>
                <c:pt idx="5190">
                  <c:v>300.0311111111111</c:v>
                </c:pt>
                <c:pt idx="5191">
                  <c:v>572.77805555555551</c:v>
                </c:pt>
                <c:pt idx="5192">
                  <c:v>408.66638888888883</c:v>
                </c:pt>
                <c:pt idx="5193">
                  <c:v>410.68000000000006</c:v>
                </c:pt>
                <c:pt idx="5194">
                  <c:v>374.33666666666664</c:v>
                </c:pt>
                <c:pt idx="5195">
                  <c:v>230.83777777777777</c:v>
                </c:pt>
                <c:pt idx="5196">
                  <c:v>372.57777777777778</c:v>
                </c:pt>
                <c:pt idx="5197">
                  <c:v>521.28</c:v>
                </c:pt>
                <c:pt idx="5198">
                  <c:v>450.96444444444444</c:v>
                </c:pt>
                <c:pt idx="5199">
                  <c:v>485.57972222222224</c:v>
                </c:pt>
                <c:pt idx="5200">
                  <c:v>280.10722222222222</c:v>
                </c:pt>
                <c:pt idx="5201">
                  <c:v>355.25861111111112</c:v>
                </c:pt>
                <c:pt idx="5202">
                  <c:v>97.569722222222225</c:v>
                </c:pt>
                <c:pt idx="5203">
                  <c:v>435.86361111111114</c:v>
                </c:pt>
                <c:pt idx="5204">
                  <c:v>70.319999999999993</c:v>
                </c:pt>
                <c:pt idx="5205">
                  <c:v>417.23500000000001</c:v>
                </c:pt>
                <c:pt idx="5206">
                  <c:v>331.1922222222222</c:v>
                </c:pt>
                <c:pt idx="5207">
                  <c:v>337.34249999999997</c:v>
                </c:pt>
                <c:pt idx="5208">
                  <c:v>476.73555555555555</c:v>
                </c:pt>
                <c:pt idx="5209">
                  <c:v>22.805</c:v>
                </c:pt>
                <c:pt idx="5210">
                  <c:v>348.38888888888891</c:v>
                </c:pt>
                <c:pt idx="5211">
                  <c:v>544.56916666666666</c:v>
                </c:pt>
                <c:pt idx="5212">
                  <c:v>312.92194444444442</c:v>
                </c:pt>
                <c:pt idx="5213">
                  <c:v>187.14277777777778</c:v>
                </c:pt>
                <c:pt idx="5214">
                  <c:v>365.68472222222221</c:v>
                </c:pt>
                <c:pt idx="5215">
                  <c:v>341.48333333333335</c:v>
                </c:pt>
                <c:pt idx="5216">
                  <c:v>530.18472222222226</c:v>
                </c:pt>
                <c:pt idx="5217">
                  <c:v>442.51361111111112</c:v>
                </c:pt>
                <c:pt idx="5218">
                  <c:v>421.98138888888889</c:v>
                </c:pt>
                <c:pt idx="5219">
                  <c:v>186.01833333333335</c:v>
                </c:pt>
                <c:pt idx="5220">
                  <c:v>396.45583333333332</c:v>
                </c:pt>
                <c:pt idx="5221">
                  <c:v>358.3486111111111</c:v>
                </c:pt>
                <c:pt idx="5222">
                  <c:v>379.50194444444446</c:v>
                </c:pt>
                <c:pt idx="5223">
                  <c:v>294.60305555555556</c:v>
                </c:pt>
                <c:pt idx="5224">
                  <c:v>273.9661111111111</c:v>
                </c:pt>
                <c:pt idx="5225">
                  <c:v>413.03972222222217</c:v>
                </c:pt>
                <c:pt idx="5226">
                  <c:v>46.022222222222226</c:v>
                </c:pt>
                <c:pt idx="5227">
                  <c:v>528.95027777777773</c:v>
                </c:pt>
                <c:pt idx="5228">
                  <c:v>340.21416666666664</c:v>
                </c:pt>
                <c:pt idx="5229">
                  <c:v>45.761388888888888</c:v>
                </c:pt>
                <c:pt idx="5230">
                  <c:v>428.64361111111111</c:v>
                </c:pt>
                <c:pt idx="5231">
                  <c:v>237.30944444444447</c:v>
                </c:pt>
                <c:pt idx="5232">
                  <c:v>437.05888888888887</c:v>
                </c:pt>
                <c:pt idx="5233">
                  <c:v>399.18805555555559</c:v>
                </c:pt>
                <c:pt idx="5234">
                  <c:v>370.88777777777779</c:v>
                </c:pt>
                <c:pt idx="5235">
                  <c:v>327.91027777777776</c:v>
                </c:pt>
                <c:pt idx="5236">
                  <c:v>257.23638888888888</c:v>
                </c:pt>
                <c:pt idx="5237">
                  <c:v>458.82499999999999</c:v>
                </c:pt>
                <c:pt idx="5238">
                  <c:v>500.71277777777777</c:v>
                </c:pt>
                <c:pt idx="5239">
                  <c:v>274.80666666666667</c:v>
                </c:pt>
                <c:pt idx="5240">
                  <c:v>145.67027777777778</c:v>
                </c:pt>
                <c:pt idx="5241">
                  <c:v>661.06111111111113</c:v>
                </c:pt>
                <c:pt idx="5242">
                  <c:v>325.83277777777778</c:v>
                </c:pt>
                <c:pt idx="5243">
                  <c:v>456.51777777777778</c:v>
                </c:pt>
                <c:pt idx="5244">
                  <c:v>328.58722222222224</c:v>
                </c:pt>
                <c:pt idx="5245">
                  <c:v>454.14361111111111</c:v>
                </c:pt>
                <c:pt idx="5246">
                  <c:v>513.22833333333335</c:v>
                </c:pt>
                <c:pt idx="5247">
                  <c:v>403.35833333333335</c:v>
                </c:pt>
                <c:pt idx="5248">
                  <c:v>443.79972222222216</c:v>
                </c:pt>
                <c:pt idx="5249">
                  <c:v>379.57722222222225</c:v>
                </c:pt>
                <c:pt idx="5250">
                  <c:v>477.13861111111112</c:v>
                </c:pt>
                <c:pt idx="5251">
                  <c:v>492.9133333333333</c:v>
                </c:pt>
                <c:pt idx="5252">
                  <c:v>289.77249999999998</c:v>
                </c:pt>
                <c:pt idx="5253">
                  <c:v>28.771666666666668</c:v>
                </c:pt>
                <c:pt idx="5254">
                  <c:v>295.3411111111111</c:v>
                </c:pt>
                <c:pt idx="5255">
                  <c:v>442.57138888888892</c:v>
                </c:pt>
                <c:pt idx="5256">
                  <c:v>277.94166666666666</c:v>
                </c:pt>
                <c:pt idx="5257">
                  <c:v>444.51583333333338</c:v>
                </c:pt>
                <c:pt idx="5258">
                  <c:v>388.44111111111113</c:v>
                </c:pt>
                <c:pt idx="5259">
                  <c:v>206.62194444444444</c:v>
                </c:pt>
                <c:pt idx="5260">
                  <c:v>361.03833333333336</c:v>
                </c:pt>
                <c:pt idx="5261">
                  <c:v>387.58833333333325</c:v>
                </c:pt>
                <c:pt idx="5262">
                  <c:v>428.87388888888893</c:v>
                </c:pt>
                <c:pt idx="5263">
                  <c:v>423.91055555555556</c:v>
                </c:pt>
                <c:pt idx="5264">
                  <c:v>394.4688888888889</c:v>
                </c:pt>
                <c:pt idx="5265">
                  <c:v>201.3125</c:v>
                </c:pt>
                <c:pt idx="5266">
                  <c:v>244.53916666666666</c:v>
                </c:pt>
                <c:pt idx="5267">
                  <c:v>385.44027777777779</c:v>
                </c:pt>
                <c:pt idx="5268">
                  <c:v>394.04333333333341</c:v>
                </c:pt>
                <c:pt idx="5269">
                  <c:v>561.09361111111116</c:v>
                </c:pt>
                <c:pt idx="5270">
                  <c:v>386.69111111111113</c:v>
                </c:pt>
                <c:pt idx="5271">
                  <c:v>271.97583333333336</c:v>
                </c:pt>
                <c:pt idx="5272">
                  <c:v>424.59388888888884</c:v>
                </c:pt>
                <c:pt idx="5273">
                  <c:v>391.20472222222224</c:v>
                </c:pt>
                <c:pt idx="5274">
                  <c:v>405.14416666666665</c:v>
                </c:pt>
                <c:pt idx="5275">
                  <c:v>491.96916666666675</c:v>
                </c:pt>
                <c:pt idx="5276">
                  <c:v>371.23833333333334</c:v>
                </c:pt>
                <c:pt idx="5277">
                  <c:v>241.69111111111107</c:v>
                </c:pt>
                <c:pt idx="5278">
                  <c:v>213.45944444444444</c:v>
                </c:pt>
                <c:pt idx="5279">
                  <c:v>381.02305555555557</c:v>
                </c:pt>
                <c:pt idx="5280">
                  <c:v>306.20055555555558</c:v>
                </c:pt>
                <c:pt idx="5281">
                  <c:v>246.60055555555556</c:v>
                </c:pt>
                <c:pt idx="5282">
                  <c:v>427.5380555555555</c:v>
                </c:pt>
                <c:pt idx="5283">
                  <c:v>225.20888888888891</c:v>
                </c:pt>
                <c:pt idx="5284">
                  <c:v>303.70138888888891</c:v>
                </c:pt>
                <c:pt idx="5285">
                  <c:v>505.77111111111117</c:v>
                </c:pt>
                <c:pt idx="5286">
                  <c:v>247.19361111111112</c:v>
                </c:pt>
                <c:pt idx="5287">
                  <c:v>568.19416666666666</c:v>
                </c:pt>
                <c:pt idx="5288">
                  <c:v>283.15499999999997</c:v>
                </c:pt>
                <c:pt idx="5289">
                  <c:v>395.38944444444451</c:v>
                </c:pt>
                <c:pt idx="5290">
                  <c:v>519.94166666666672</c:v>
                </c:pt>
                <c:pt idx="5291">
                  <c:v>366.88388888888886</c:v>
                </c:pt>
                <c:pt idx="5292">
                  <c:v>1.3774999999999999</c:v>
                </c:pt>
                <c:pt idx="5293">
                  <c:v>339.91944444444442</c:v>
                </c:pt>
                <c:pt idx="5294">
                  <c:v>353.26749999999998</c:v>
                </c:pt>
                <c:pt idx="5295">
                  <c:v>215.95</c:v>
                </c:pt>
                <c:pt idx="5296">
                  <c:v>397.0913888888889</c:v>
                </c:pt>
                <c:pt idx="5297">
                  <c:v>306.03027777777777</c:v>
                </c:pt>
                <c:pt idx="5298">
                  <c:v>347.57222222222219</c:v>
                </c:pt>
                <c:pt idx="5299">
                  <c:v>322.76944444444445</c:v>
                </c:pt>
                <c:pt idx="5300">
                  <c:v>67.103055555555557</c:v>
                </c:pt>
                <c:pt idx="5301">
                  <c:v>270.96027777777778</c:v>
                </c:pt>
                <c:pt idx="5302">
                  <c:v>91.86666666666666</c:v>
                </c:pt>
                <c:pt idx="5303">
                  <c:v>321.07111111111112</c:v>
                </c:pt>
                <c:pt idx="5304">
                  <c:v>336.36666666666667</c:v>
                </c:pt>
                <c:pt idx="5305">
                  <c:v>380.89527777777778</c:v>
                </c:pt>
                <c:pt idx="5306">
                  <c:v>376.66055555555556</c:v>
                </c:pt>
                <c:pt idx="5307">
                  <c:v>323.04972222222221</c:v>
                </c:pt>
                <c:pt idx="5308">
                  <c:v>399.35027777777776</c:v>
                </c:pt>
                <c:pt idx="5309">
                  <c:v>382.03638888888889</c:v>
                </c:pt>
                <c:pt idx="5310">
                  <c:v>417.72638888888889</c:v>
                </c:pt>
                <c:pt idx="5311">
                  <c:v>477.00694444444446</c:v>
                </c:pt>
                <c:pt idx="5312">
                  <c:v>384.39138888888897</c:v>
                </c:pt>
                <c:pt idx="5313">
                  <c:v>309.3747222222222</c:v>
                </c:pt>
                <c:pt idx="5314">
                  <c:v>218.54</c:v>
                </c:pt>
                <c:pt idx="5315">
                  <c:v>443.94888888888892</c:v>
                </c:pt>
                <c:pt idx="5316">
                  <c:v>431.13388888888892</c:v>
                </c:pt>
                <c:pt idx="5317">
                  <c:v>539.18972222222226</c:v>
                </c:pt>
                <c:pt idx="5318">
                  <c:v>423.60500000000002</c:v>
                </c:pt>
                <c:pt idx="5319">
                  <c:v>196.67888888888888</c:v>
                </c:pt>
                <c:pt idx="5320">
                  <c:v>336.50611111111112</c:v>
                </c:pt>
                <c:pt idx="5321">
                  <c:v>396.64861111111111</c:v>
                </c:pt>
                <c:pt idx="5322">
                  <c:v>449.43638888888887</c:v>
                </c:pt>
                <c:pt idx="5323">
                  <c:v>369.47527777777776</c:v>
                </c:pt>
                <c:pt idx="5324">
                  <c:v>350.70444444444445</c:v>
                </c:pt>
                <c:pt idx="5325">
                  <c:v>411.5719444444444</c:v>
                </c:pt>
                <c:pt idx="5326">
                  <c:v>414.38611111111112</c:v>
                </c:pt>
                <c:pt idx="5327">
                  <c:v>286.7763888888889</c:v>
                </c:pt>
                <c:pt idx="5328">
                  <c:v>377.9302777777778</c:v>
                </c:pt>
                <c:pt idx="5329">
                  <c:v>47.193055555555553</c:v>
                </c:pt>
                <c:pt idx="5330">
                  <c:v>294.47611111111109</c:v>
                </c:pt>
                <c:pt idx="5331">
                  <c:v>446.89083333333332</c:v>
                </c:pt>
                <c:pt idx="5332">
                  <c:v>285.09222222222223</c:v>
                </c:pt>
                <c:pt idx="5333">
                  <c:v>451.13722222222225</c:v>
                </c:pt>
                <c:pt idx="5334">
                  <c:v>517.30944444444447</c:v>
                </c:pt>
                <c:pt idx="5335">
                  <c:v>430.40527777777777</c:v>
                </c:pt>
                <c:pt idx="5336">
                  <c:v>482.23888888888888</c:v>
                </c:pt>
                <c:pt idx="5337">
                  <c:v>517.87694444444446</c:v>
                </c:pt>
                <c:pt idx="5338">
                  <c:v>531.08444444444444</c:v>
                </c:pt>
                <c:pt idx="5339">
                  <c:v>368.02499999999998</c:v>
                </c:pt>
                <c:pt idx="5340">
                  <c:v>411.57277777777779</c:v>
                </c:pt>
                <c:pt idx="5341">
                  <c:v>415.66250000000002</c:v>
                </c:pt>
                <c:pt idx="5342">
                  <c:v>443.81638888888887</c:v>
                </c:pt>
                <c:pt idx="5343">
                  <c:v>349.91805555555555</c:v>
                </c:pt>
                <c:pt idx="5344">
                  <c:v>289.78083333333331</c:v>
                </c:pt>
                <c:pt idx="5345">
                  <c:v>244.89111111111112</c:v>
                </c:pt>
                <c:pt idx="5346">
                  <c:v>496.74861111111113</c:v>
                </c:pt>
                <c:pt idx="5347">
                  <c:v>422.2836111111111</c:v>
                </c:pt>
                <c:pt idx="5348">
                  <c:v>364.64638888888891</c:v>
                </c:pt>
                <c:pt idx="5349">
                  <c:v>361.52083333333331</c:v>
                </c:pt>
                <c:pt idx="5350">
                  <c:v>395.97527777777776</c:v>
                </c:pt>
                <c:pt idx="5351">
                  <c:v>417.17638888888888</c:v>
                </c:pt>
                <c:pt idx="5352">
                  <c:v>206.35583333333335</c:v>
                </c:pt>
                <c:pt idx="5353">
                  <c:v>323.75694444444446</c:v>
                </c:pt>
                <c:pt idx="5354">
                  <c:v>376.07694444444445</c:v>
                </c:pt>
                <c:pt idx="5355">
                  <c:v>66.153888888888886</c:v>
                </c:pt>
                <c:pt idx="5356">
                  <c:v>398.61444444444442</c:v>
                </c:pt>
                <c:pt idx="5357">
                  <c:v>411.85222222222228</c:v>
                </c:pt>
                <c:pt idx="5358">
                  <c:v>303.85777777777776</c:v>
                </c:pt>
                <c:pt idx="5359">
                  <c:v>467.25555555555559</c:v>
                </c:pt>
                <c:pt idx="5360">
                  <c:v>370.36166666666668</c:v>
                </c:pt>
                <c:pt idx="5361">
                  <c:v>382.54027777777776</c:v>
                </c:pt>
                <c:pt idx="5362">
                  <c:v>351.32583333333332</c:v>
                </c:pt>
                <c:pt idx="5363">
                  <c:v>249.23611111111114</c:v>
                </c:pt>
                <c:pt idx="5364">
                  <c:v>361.69055555555553</c:v>
                </c:pt>
                <c:pt idx="5365">
                  <c:v>356.06583333333333</c:v>
                </c:pt>
                <c:pt idx="5366">
                  <c:v>509.72388888888884</c:v>
                </c:pt>
                <c:pt idx="5367">
                  <c:v>445.10722222222216</c:v>
                </c:pt>
                <c:pt idx="5368">
                  <c:v>373.04527777777776</c:v>
                </c:pt>
                <c:pt idx="5369">
                  <c:v>194.72305555555556</c:v>
                </c:pt>
                <c:pt idx="5370">
                  <c:v>370.58194444444445</c:v>
                </c:pt>
                <c:pt idx="5371">
                  <c:v>435.63138888888886</c:v>
                </c:pt>
                <c:pt idx="5372">
                  <c:v>361.31861111111112</c:v>
                </c:pt>
                <c:pt idx="5373">
                  <c:v>475.66138888888889</c:v>
                </c:pt>
                <c:pt idx="5374">
                  <c:v>336.5622222222222</c:v>
                </c:pt>
                <c:pt idx="5375">
                  <c:v>359.85638888888889</c:v>
                </c:pt>
                <c:pt idx="5376">
                  <c:v>476.52</c:v>
                </c:pt>
                <c:pt idx="5377">
                  <c:v>358.97777777777776</c:v>
                </c:pt>
                <c:pt idx="5378">
                  <c:v>432.3077777777778</c:v>
                </c:pt>
                <c:pt idx="5379">
                  <c:v>334.15555555555557</c:v>
                </c:pt>
                <c:pt idx="5380">
                  <c:v>532.89361111111111</c:v>
                </c:pt>
                <c:pt idx="5381">
                  <c:v>397.50694444444446</c:v>
                </c:pt>
                <c:pt idx="5382">
                  <c:v>574.12777777777774</c:v>
                </c:pt>
                <c:pt idx="5383">
                  <c:v>358.13888888888891</c:v>
                </c:pt>
                <c:pt idx="5384">
                  <c:v>254.01388888888886</c:v>
                </c:pt>
                <c:pt idx="5385">
                  <c:v>450.84027777777771</c:v>
                </c:pt>
                <c:pt idx="5386">
                  <c:v>278.04222222222222</c:v>
                </c:pt>
                <c:pt idx="5387">
                  <c:v>384.00833333333333</c:v>
                </c:pt>
                <c:pt idx="5388">
                  <c:v>278.33083333333332</c:v>
                </c:pt>
                <c:pt idx="5389">
                  <c:v>382.08</c:v>
                </c:pt>
                <c:pt idx="5390">
                  <c:v>85.893611111111113</c:v>
                </c:pt>
                <c:pt idx="5391">
                  <c:v>347.19083333333333</c:v>
                </c:pt>
                <c:pt idx="5392">
                  <c:v>358.45249999999999</c:v>
                </c:pt>
                <c:pt idx="5393">
                  <c:v>454.01305555555558</c:v>
                </c:pt>
                <c:pt idx="5394">
                  <c:v>8.4738888888888884</c:v>
                </c:pt>
                <c:pt idx="5395">
                  <c:v>383.60972222222222</c:v>
                </c:pt>
                <c:pt idx="5396">
                  <c:v>541.62138888888887</c:v>
                </c:pt>
                <c:pt idx="5397">
                  <c:v>344.43916666666667</c:v>
                </c:pt>
                <c:pt idx="5398">
                  <c:v>475.01694444444445</c:v>
                </c:pt>
                <c:pt idx="5399">
                  <c:v>364.64083333333332</c:v>
                </c:pt>
                <c:pt idx="5400">
                  <c:v>439.37638888888887</c:v>
                </c:pt>
                <c:pt idx="5401">
                  <c:v>369.89194444444445</c:v>
                </c:pt>
                <c:pt idx="5402">
                  <c:v>465.13916666666665</c:v>
                </c:pt>
                <c:pt idx="5403">
                  <c:v>275.49111111111114</c:v>
                </c:pt>
                <c:pt idx="5404">
                  <c:v>423.26305555555558</c:v>
                </c:pt>
                <c:pt idx="5405">
                  <c:v>492.42277777777781</c:v>
                </c:pt>
                <c:pt idx="5406">
                  <c:v>549.72361111111115</c:v>
                </c:pt>
                <c:pt idx="5407">
                  <c:v>385.51777777777784</c:v>
                </c:pt>
                <c:pt idx="5408">
                  <c:v>395.07361111111112</c:v>
                </c:pt>
                <c:pt idx="5409">
                  <c:v>309.34222222222223</c:v>
                </c:pt>
                <c:pt idx="5410">
                  <c:v>498.39694444444444</c:v>
                </c:pt>
                <c:pt idx="5411">
                  <c:v>295.05833333333334</c:v>
                </c:pt>
                <c:pt idx="5412">
                  <c:v>515.11194444444448</c:v>
                </c:pt>
                <c:pt idx="5413">
                  <c:v>563.20916666666665</c:v>
                </c:pt>
                <c:pt idx="5414">
                  <c:v>349.58111111111111</c:v>
                </c:pt>
                <c:pt idx="5415">
                  <c:v>430.30388888888888</c:v>
                </c:pt>
                <c:pt idx="5416">
                  <c:v>453.26805555555558</c:v>
                </c:pt>
                <c:pt idx="5417">
                  <c:v>486.88944444444451</c:v>
                </c:pt>
                <c:pt idx="5418">
                  <c:v>499.99361111111114</c:v>
                </c:pt>
                <c:pt idx="5419">
                  <c:v>549.97055555555551</c:v>
                </c:pt>
                <c:pt idx="5420">
                  <c:v>333.10555555555555</c:v>
                </c:pt>
                <c:pt idx="5421">
                  <c:v>205.45611111111111</c:v>
                </c:pt>
                <c:pt idx="5422">
                  <c:v>370.56583333333333</c:v>
                </c:pt>
                <c:pt idx="5423">
                  <c:v>383.6925</c:v>
                </c:pt>
                <c:pt idx="5424">
                  <c:v>428.98861111111103</c:v>
                </c:pt>
                <c:pt idx="5425">
                  <c:v>351.82111111111112</c:v>
                </c:pt>
                <c:pt idx="5426">
                  <c:v>362.55361111111114</c:v>
                </c:pt>
                <c:pt idx="5427">
                  <c:v>457.62861111111113</c:v>
                </c:pt>
                <c:pt idx="5428">
                  <c:v>402.77749999999997</c:v>
                </c:pt>
                <c:pt idx="5429">
                  <c:v>263.89472222222224</c:v>
                </c:pt>
                <c:pt idx="5430">
                  <c:v>425.13277777777773</c:v>
                </c:pt>
                <c:pt idx="5431">
                  <c:v>263.04333333333335</c:v>
                </c:pt>
                <c:pt idx="5432">
                  <c:v>427.20249999999999</c:v>
                </c:pt>
                <c:pt idx="5433">
                  <c:v>471.90611111111104</c:v>
                </c:pt>
                <c:pt idx="5434">
                  <c:v>372.48138888888889</c:v>
                </c:pt>
                <c:pt idx="5435">
                  <c:v>419.63472222222219</c:v>
                </c:pt>
                <c:pt idx="5436">
                  <c:v>485.89055555555558</c:v>
                </c:pt>
                <c:pt idx="5437">
                  <c:v>420.5263888888889</c:v>
                </c:pt>
                <c:pt idx="5438">
                  <c:v>424.50527777777779</c:v>
                </c:pt>
                <c:pt idx="5439">
                  <c:v>232.44166666666666</c:v>
                </c:pt>
                <c:pt idx="5440">
                  <c:v>455.82777777777778</c:v>
                </c:pt>
                <c:pt idx="5441">
                  <c:v>278.51166666666666</c:v>
                </c:pt>
                <c:pt idx="5442">
                  <c:v>403.5961111111111</c:v>
                </c:pt>
                <c:pt idx="5443">
                  <c:v>473.70361111111117</c:v>
                </c:pt>
                <c:pt idx="5444">
                  <c:v>77.725833333333327</c:v>
                </c:pt>
                <c:pt idx="5445">
                  <c:v>362.04888888888888</c:v>
                </c:pt>
                <c:pt idx="5446">
                  <c:v>420.65</c:v>
                </c:pt>
                <c:pt idx="5447">
                  <c:v>558.07638888888891</c:v>
                </c:pt>
                <c:pt idx="5448">
                  <c:v>397.88388888888886</c:v>
                </c:pt>
                <c:pt idx="5449">
                  <c:v>220.72861111111115</c:v>
                </c:pt>
                <c:pt idx="5450">
                  <c:v>328.86055555555555</c:v>
                </c:pt>
                <c:pt idx="5451">
                  <c:v>596.09027777777783</c:v>
                </c:pt>
                <c:pt idx="5452">
                  <c:v>549.50194444444446</c:v>
                </c:pt>
                <c:pt idx="5453">
                  <c:v>324.37222222222221</c:v>
                </c:pt>
                <c:pt idx="5454">
                  <c:v>337.09833333333336</c:v>
                </c:pt>
                <c:pt idx="5455">
                  <c:v>379.43888888888887</c:v>
                </c:pt>
                <c:pt idx="5456">
                  <c:v>259.98555555555555</c:v>
                </c:pt>
                <c:pt idx="5457">
                  <c:v>112.80611111111111</c:v>
                </c:pt>
                <c:pt idx="5458">
                  <c:v>460.48111111111109</c:v>
                </c:pt>
                <c:pt idx="5459">
                  <c:v>498.65750000000003</c:v>
                </c:pt>
                <c:pt idx="5460">
                  <c:v>473.90833333333342</c:v>
                </c:pt>
                <c:pt idx="5461">
                  <c:v>352.41277777777776</c:v>
                </c:pt>
                <c:pt idx="5462">
                  <c:v>388.76027777777779</c:v>
                </c:pt>
                <c:pt idx="5463">
                  <c:v>396.56805555555559</c:v>
                </c:pt>
                <c:pt idx="5464">
                  <c:v>296.79666666666668</c:v>
                </c:pt>
                <c:pt idx="5465">
                  <c:v>414.85</c:v>
                </c:pt>
                <c:pt idx="5466">
                  <c:v>54.037499999999994</c:v>
                </c:pt>
                <c:pt idx="5467">
                  <c:v>459.25361111111113</c:v>
                </c:pt>
                <c:pt idx="5468">
                  <c:v>279.09833333333336</c:v>
                </c:pt>
                <c:pt idx="5469">
                  <c:v>295.06833333333333</c:v>
                </c:pt>
                <c:pt idx="5470">
                  <c:v>544.24194444444447</c:v>
                </c:pt>
                <c:pt idx="5471">
                  <c:v>347.54416666666668</c:v>
                </c:pt>
                <c:pt idx="5472">
                  <c:v>235.33666666666667</c:v>
                </c:pt>
                <c:pt idx="5473">
                  <c:v>319.35055555555556</c:v>
                </c:pt>
                <c:pt idx="5474">
                  <c:v>37.831666666666663</c:v>
                </c:pt>
                <c:pt idx="5475">
                  <c:v>101.58</c:v>
                </c:pt>
                <c:pt idx="5476">
                  <c:v>179.38</c:v>
                </c:pt>
                <c:pt idx="5477">
                  <c:v>357.83388888888891</c:v>
                </c:pt>
                <c:pt idx="5478">
                  <c:v>301.49944444444446</c:v>
                </c:pt>
                <c:pt idx="5479">
                  <c:v>313.18944444444446</c:v>
                </c:pt>
                <c:pt idx="5480">
                  <c:v>379.4325</c:v>
                </c:pt>
                <c:pt idx="5481">
                  <c:v>553.4377777777778</c:v>
                </c:pt>
                <c:pt idx="5482">
                  <c:v>450.49888888888881</c:v>
                </c:pt>
                <c:pt idx="5483">
                  <c:v>608.14611111111117</c:v>
                </c:pt>
                <c:pt idx="5484">
                  <c:v>474.27555555555557</c:v>
                </c:pt>
                <c:pt idx="5485">
                  <c:v>235.10972222222222</c:v>
                </c:pt>
                <c:pt idx="5486">
                  <c:v>510.05888888888887</c:v>
                </c:pt>
                <c:pt idx="5487">
                  <c:v>153.15055555555554</c:v>
                </c:pt>
                <c:pt idx="5488">
                  <c:v>396.60250000000008</c:v>
                </c:pt>
                <c:pt idx="5489">
                  <c:v>437.87638888888887</c:v>
                </c:pt>
                <c:pt idx="5490">
                  <c:v>52.364444444444445</c:v>
                </c:pt>
                <c:pt idx="5491">
                  <c:v>420.60916666666662</c:v>
                </c:pt>
                <c:pt idx="5492">
                  <c:v>288.00138888888887</c:v>
                </c:pt>
                <c:pt idx="5493">
                  <c:v>254.99472222222221</c:v>
                </c:pt>
                <c:pt idx="5494">
                  <c:v>439.41944444444442</c:v>
                </c:pt>
                <c:pt idx="5495">
                  <c:v>225.7188888888889</c:v>
                </c:pt>
                <c:pt idx="5496">
                  <c:v>429.72472222222223</c:v>
                </c:pt>
                <c:pt idx="5497">
                  <c:v>336.37944444444446</c:v>
                </c:pt>
                <c:pt idx="5498">
                  <c:v>340.64527777777778</c:v>
                </c:pt>
                <c:pt idx="5499">
                  <c:v>496.60194444444443</c:v>
                </c:pt>
                <c:pt idx="5500">
                  <c:v>347.92166666666668</c:v>
                </c:pt>
                <c:pt idx="5501">
                  <c:v>438.70749999999998</c:v>
                </c:pt>
                <c:pt idx="5502">
                  <c:v>310.15722222222223</c:v>
                </c:pt>
                <c:pt idx="5503">
                  <c:v>491.17444444444442</c:v>
                </c:pt>
                <c:pt idx="5504">
                  <c:v>591.42722222222221</c:v>
                </c:pt>
                <c:pt idx="5505">
                  <c:v>57.856666666666669</c:v>
                </c:pt>
                <c:pt idx="5506">
                  <c:v>380.76444444444445</c:v>
                </c:pt>
                <c:pt idx="5507">
                  <c:v>111.92833333333334</c:v>
                </c:pt>
                <c:pt idx="5508">
                  <c:v>375.3727777777778</c:v>
                </c:pt>
                <c:pt idx="5509">
                  <c:v>225.16249999999997</c:v>
                </c:pt>
                <c:pt idx="5510">
                  <c:v>376.97388888888889</c:v>
                </c:pt>
                <c:pt idx="5511">
                  <c:v>359.59305555555557</c:v>
                </c:pt>
                <c:pt idx="5512">
                  <c:v>402.46805555555557</c:v>
                </c:pt>
                <c:pt idx="5513">
                  <c:v>52.403611111111111</c:v>
                </c:pt>
                <c:pt idx="5514">
                  <c:v>435.60527777777781</c:v>
                </c:pt>
                <c:pt idx="5515">
                  <c:v>428.25833333333333</c:v>
                </c:pt>
                <c:pt idx="5516">
                  <c:v>341.83</c:v>
                </c:pt>
                <c:pt idx="5517">
                  <c:v>463.31916666666666</c:v>
                </c:pt>
                <c:pt idx="5518">
                  <c:v>387.38777777777784</c:v>
                </c:pt>
                <c:pt idx="5519">
                  <c:v>414.47916666666669</c:v>
                </c:pt>
                <c:pt idx="5520">
                  <c:v>508.40999999999997</c:v>
                </c:pt>
                <c:pt idx="5521">
                  <c:v>347.85416666666669</c:v>
                </c:pt>
                <c:pt idx="5522">
                  <c:v>371.91027777777776</c:v>
                </c:pt>
                <c:pt idx="5523">
                  <c:v>322.86166666666668</c:v>
                </c:pt>
                <c:pt idx="5524">
                  <c:v>390.34500000000003</c:v>
                </c:pt>
                <c:pt idx="5525">
                  <c:v>468.23166666666668</c:v>
                </c:pt>
                <c:pt idx="5526">
                  <c:v>484.60722222222228</c:v>
                </c:pt>
                <c:pt idx="5527">
                  <c:v>489.26499999999999</c:v>
                </c:pt>
                <c:pt idx="5528">
                  <c:v>321.60138888888889</c:v>
                </c:pt>
                <c:pt idx="5529">
                  <c:v>463.20861111111117</c:v>
                </c:pt>
                <c:pt idx="5530">
                  <c:v>341.59972222222223</c:v>
                </c:pt>
                <c:pt idx="5531">
                  <c:v>308.73333333333335</c:v>
                </c:pt>
                <c:pt idx="5532">
                  <c:v>297.97972222222222</c:v>
                </c:pt>
                <c:pt idx="5533">
                  <c:v>390.01833333333332</c:v>
                </c:pt>
                <c:pt idx="5534">
                  <c:v>359.19611111111112</c:v>
                </c:pt>
                <c:pt idx="5535">
                  <c:v>390.96305555555557</c:v>
                </c:pt>
                <c:pt idx="5536">
                  <c:v>372.05694444444447</c:v>
                </c:pt>
                <c:pt idx="5537">
                  <c:v>446.10166666666669</c:v>
                </c:pt>
                <c:pt idx="5538">
                  <c:v>463.80305555555555</c:v>
                </c:pt>
                <c:pt idx="5539">
                  <c:v>266.06805555555553</c:v>
                </c:pt>
                <c:pt idx="5540">
                  <c:v>489.53805555555562</c:v>
                </c:pt>
                <c:pt idx="5541">
                  <c:v>293.77999999999997</c:v>
                </c:pt>
                <c:pt idx="5542">
                  <c:v>367.25416666666666</c:v>
                </c:pt>
                <c:pt idx="5543">
                  <c:v>375.47722222222222</c:v>
                </c:pt>
                <c:pt idx="5544">
                  <c:v>310.33055555555558</c:v>
                </c:pt>
                <c:pt idx="5545">
                  <c:v>314.64055555555558</c:v>
                </c:pt>
                <c:pt idx="5546">
                  <c:v>419.66916666666668</c:v>
                </c:pt>
                <c:pt idx="5547">
                  <c:v>113.11</c:v>
                </c:pt>
                <c:pt idx="5548">
                  <c:v>545.6202777777778</c:v>
                </c:pt>
                <c:pt idx="5549">
                  <c:v>308.64222222222224</c:v>
                </c:pt>
                <c:pt idx="5550">
                  <c:v>352.46222222222224</c:v>
                </c:pt>
                <c:pt idx="5551">
                  <c:v>404.29916666666668</c:v>
                </c:pt>
                <c:pt idx="5552">
                  <c:v>475.315</c:v>
                </c:pt>
                <c:pt idx="5553">
                  <c:v>412.96055555555557</c:v>
                </c:pt>
                <c:pt idx="5554">
                  <c:v>442.40999999999997</c:v>
                </c:pt>
                <c:pt idx="5555">
                  <c:v>292.23666666666668</c:v>
                </c:pt>
                <c:pt idx="5556">
                  <c:v>367.71</c:v>
                </c:pt>
                <c:pt idx="5557">
                  <c:v>270.99861111111113</c:v>
                </c:pt>
                <c:pt idx="5558">
                  <c:v>566.79055555555556</c:v>
                </c:pt>
                <c:pt idx="5559">
                  <c:v>411.3388888888889</c:v>
                </c:pt>
                <c:pt idx="5560">
                  <c:v>306.15916666666669</c:v>
                </c:pt>
                <c:pt idx="5561">
                  <c:v>388.34666666666669</c:v>
                </c:pt>
                <c:pt idx="5562">
                  <c:v>291.1272222222222</c:v>
                </c:pt>
                <c:pt idx="5563">
                  <c:v>495.27638888888885</c:v>
                </c:pt>
                <c:pt idx="5564">
                  <c:v>75.665833333333339</c:v>
                </c:pt>
                <c:pt idx="5565">
                  <c:v>475.76361111111112</c:v>
                </c:pt>
                <c:pt idx="5566">
                  <c:v>448.13861111111112</c:v>
                </c:pt>
                <c:pt idx="5567">
                  <c:v>323.3077777777778</c:v>
                </c:pt>
                <c:pt idx="5568">
                  <c:v>552.06388888888887</c:v>
                </c:pt>
                <c:pt idx="5569">
                  <c:v>451.01944444444445</c:v>
                </c:pt>
                <c:pt idx="5570">
                  <c:v>392.81805555555559</c:v>
                </c:pt>
                <c:pt idx="5571">
                  <c:v>366.35055555555556</c:v>
                </c:pt>
                <c:pt idx="5572">
                  <c:v>393.24277777777775</c:v>
                </c:pt>
                <c:pt idx="5573">
                  <c:v>457.94388888888886</c:v>
                </c:pt>
                <c:pt idx="5574">
                  <c:v>426.22972222222222</c:v>
                </c:pt>
                <c:pt idx="5575">
                  <c:v>453.43361111111119</c:v>
                </c:pt>
                <c:pt idx="5576">
                  <c:v>79.57083333333334</c:v>
                </c:pt>
                <c:pt idx="5577">
                  <c:v>394.50361111111113</c:v>
                </c:pt>
                <c:pt idx="5578">
                  <c:v>436.20416666666665</c:v>
                </c:pt>
                <c:pt idx="5579">
                  <c:v>508.28638888888889</c:v>
                </c:pt>
                <c:pt idx="5580">
                  <c:v>484.6227777777778</c:v>
                </c:pt>
                <c:pt idx="5581">
                  <c:v>446.01611111111106</c:v>
                </c:pt>
                <c:pt idx="5582">
                  <c:v>450.80972222222221</c:v>
                </c:pt>
                <c:pt idx="5583">
                  <c:v>373.00611111111112</c:v>
                </c:pt>
                <c:pt idx="5584">
                  <c:v>319.03944444444443</c:v>
                </c:pt>
                <c:pt idx="5585">
                  <c:v>472.74277777777775</c:v>
                </c:pt>
                <c:pt idx="5586">
                  <c:v>392.12888888888892</c:v>
                </c:pt>
                <c:pt idx="5587">
                  <c:v>640.79388888888889</c:v>
                </c:pt>
                <c:pt idx="5588">
                  <c:v>321.01138888888892</c:v>
                </c:pt>
                <c:pt idx="5589">
                  <c:v>352.25166666666667</c:v>
                </c:pt>
                <c:pt idx="5590">
                  <c:v>258.87555555555554</c:v>
                </c:pt>
                <c:pt idx="5591">
                  <c:v>563.2836111111111</c:v>
                </c:pt>
                <c:pt idx="5592">
                  <c:v>371.25583333333333</c:v>
                </c:pt>
                <c:pt idx="5593">
                  <c:v>366.11611111111114</c:v>
                </c:pt>
                <c:pt idx="5594">
                  <c:v>496.48361111111103</c:v>
                </c:pt>
                <c:pt idx="5595">
                  <c:v>330.61222222222221</c:v>
                </c:pt>
                <c:pt idx="5596">
                  <c:v>317.69694444444445</c:v>
                </c:pt>
                <c:pt idx="5597">
                  <c:v>348.37666666666667</c:v>
                </c:pt>
                <c:pt idx="5598">
                  <c:v>467.00055555555554</c:v>
                </c:pt>
                <c:pt idx="5599">
                  <c:v>446.96555555555562</c:v>
                </c:pt>
                <c:pt idx="5600">
                  <c:v>284.50666666666666</c:v>
                </c:pt>
                <c:pt idx="5601">
                  <c:v>370.73277777777776</c:v>
                </c:pt>
                <c:pt idx="5602">
                  <c:v>382.61611111111114</c:v>
                </c:pt>
                <c:pt idx="5603">
                  <c:v>393.37416666666672</c:v>
                </c:pt>
                <c:pt idx="5604">
                  <c:v>290.42138888888888</c:v>
                </c:pt>
                <c:pt idx="5605">
                  <c:v>522.91916666666668</c:v>
                </c:pt>
                <c:pt idx="5606">
                  <c:v>480.17777777777781</c:v>
                </c:pt>
                <c:pt idx="5607">
                  <c:v>521.67583333333334</c:v>
                </c:pt>
                <c:pt idx="5608">
                  <c:v>267.24166666666667</c:v>
                </c:pt>
                <c:pt idx="5609">
                  <c:v>285.24166666666667</c:v>
                </c:pt>
                <c:pt idx="5610">
                  <c:v>538.66805555555561</c:v>
                </c:pt>
                <c:pt idx="5611">
                  <c:v>325.84722222222223</c:v>
                </c:pt>
              </c:numCache>
            </c:numRef>
          </c:xVal>
          <c:yVal>
            <c:numRef>
              <c:f>'E11 Speed'!$B$2:$B$5613</c:f>
              <c:numCache>
                <c:formatCode>General</c:formatCode>
                <c:ptCount val="5612"/>
                <c:pt idx="0">
                  <c:v>2740.2041833817402</c:v>
                </c:pt>
                <c:pt idx="1">
                  <c:v>1892.39580080824</c:v>
                </c:pt>
                <c:pt idx="2">
                  <c:v>2458.0558084684499</c:v>
                </c:pt>
                <c:pt idx="3">
                  <c:v>3864.48878396698</c:v>
                </c:pt>
                <c:pt idx="4">
                  <c:v>2054.82552816208</c:v>
                </c:pt>
                <c:pt idx="5">
                  <c:v>2090.9260176851699</c:v>
                </c:pt>
                <c:pt idx="6">
                  <c:v>2400.5452140274201</c:v>
                </c:pt>
                <c:pt idx="7">
                  <c:v>401.50744745846703</c:v>
                </c:pt>
                <c:pt idx="8">
                  <c:v>2729.1092899598598</c:v>
                </c:pt>
                <c:pt idx="9">
                  <c:v>1883.7692437651599</c:v>
                </c:pt>
                <c:pt idx="10">
                  <c:v>2034.7223099251</c:v>
                </c:pt>
                <c:pt idx="11">
                  <c:v>2318.35950502061</c:v>
                </c:pt>
                <c:pt idx="12">
                  <c:v>2105.3064922814601</c:v>
                </c:pt>
                <c:pt idx="13">
                  <c:v>1713.9935525236499</c:v>
                </c:pt>
                <c:pt idx="14">
                  <c:v>1853.9861738396701</c:v>
                </c:pt>
                <c:pt idx="15">
                  <c:v>2762.4052242473499</c:v>
                </c:pt>
                <c:pt idx="16">
                  <c:v>1442.88091419953</c:v>
                </c:pt>
                <c:pt idx="17">
                  <c:v>2163.1721875908302</c:v>
                </c:pt>
                <c:pt idx="18">
                  <c:v>2430.5164195478501</c:v>
                </c:pt>
                <c:pt idx="19">
                  <c:v>4249.4514309594197</c:v>
                </c:pt>
                <c:pt idx="20">
                  <c:v>2744.00376998298</c:v>
                </c:pt>
                <c:pt idx="21">
                  <c:v>2488.6333719141498</c:v>
                </c:pt>
                <c:pt idx="22">
                  <c:v>2312.4458245204601</c:v>
                </c:pt>
                <c:pt idx="23">
                  <c:v>3458.6526597669899</c:v>
                </c:pt>
                <c:pt idx="24">
                  <c:v>2420.69209376954</c:v>
                </c:pt>
                <c:pt idx="25">
                  <c:v>1021.5656789877499</c:v>
                </c:pt>
                <c:pt idx="26">
                  <c:v>2391.4080443851799</c:v>
                </c:pt>
                <c:pt idx="27">
                  <c:v>2442.3726260030899</c:v>
                </c:pt>
                <c:pt idx="28">
                  <c:v>817.89655466329395</c:v>
                </c:pt>
                <c:pt idx="29">
                  <c:v>975.92378855181096</c:v>
                </c:pt>
                <c:pt idx="30">
                  <c:v>1793.20312199417</c:v>
                </c:pt>
                <c:pt idx="31">
                  <c:v>2222.8661821434698</c:v>
                </c:pt>
                <c:pt idx="32">
                  <c:v>1286.8319093308</c:v>
                </c:pt>
                <c:pt idx="33">
                  <c:v>2636.3762127360501</c:v>
                </c:pt>
                <c:pt idx="34">
                  <c:v>3444.4146644725201</c:v>
                </c:pt>
                <c:pt idx="35">
                  <c:v>1546.8197599994501</c:v>
                </c:pt>
                <c:pt idx="36">
                  <c:v>1336.1698616920401</c:v>
                </c:pt>
                <c:pt idx="37">
                  <c:v>1691.6937861630299</c:v>
                </c:pt>
                <c:pt idx="38">
                  <c:v>2247.00880910056</c:v>
                </c:pt>
                <c:pt idx="39">
                  <c:v>1505.29372362497</c:v>
                </c:pt>
                <c:pt idx="40">
                  <c:v>3183.2419810455299</c:v>
                </c:pt>
                <c:pt idx="41">
                  <c:v>1791.3760902188301</c:v>
                </c:pt>
                <c:pt idx="42">
                  <c:v>2271.7716360418599</c:v>
                </c:pt>
                <c:pt idx="43">
                  <c:v>1795.5695110773599</c:v>
                </c:pt>
                <c:pt idx="44">
                  <c:v>843.15655931413096</c:v>
                </c:pt>
                <c:pt idx="45">
                  <c:v>3123.71512302068</c:v>
                </c:pt>
                <c:pt idx="46">
                  <c:v>2773.4658360091898</c:v>
                </c:pt>
                <c:pt idx="47">
                  <c:v>1208.4530361168199</c:v>
                </c:pt>
                <c:pt idx="48">
                  <c:v>2564.31079483331</c:v>
                </c:pt>
                <c:pt idx="49">
                  <c:v>2112.4010644049199</c:v>
                </c:pt>
                <c:pt idx="50">
                  <c:v>2028.2321627379499</c:v>
                </c:pt>
                <c:pt idx="51">
                  <c:v>3113.7179736623798</c:v>
                </c:pt>
                <c:pt idx="52">
                  <c:v>1829.7713013232501</c:v>
                </c:pt>
                <c:pt idx="53">
                  <c:v>2333.68272599594</c:v>
                </c:pt>
                <c:pt idx="54">
                  <c:v>2834.1777757237001</c:v>
                </c:pt>
                <c:pt idx="55">
                  <c:v>2382.1615874559102</c:v>
                </c:pt>
                <c:pt idx="56">
                  <c:v>3306.8206053843801</c:v>
                </c:pt>
                <c:pt idx="57">
                  <c:v>2228.3283208093299</c:v>
                </c:pt>
                <c:pt idx="58">
                  <c:v>2877.2707188540298</c:v>
                </c:pt>
                <c:pt idx="59">
                  <c:v>2005.4450442075799</c:v>
                </c:pt>
                <c:pt idx="60">
                  <c:v>3737.6952833640098</c:v>
                </c:pt>
                <c:pt idx="61">
                  <c:v>1567.2109305095801</c:v>
                </c:pt>
                <c:pt idx="62">
                  <c:v>1703.81278609786</c:v>
                </c:pt>
                <c:pt idx="63">
                  <c:v>2272.7664719387499</c:v>
                </c:pt>
                <c:pt idx="64">
                  <c:v>4202.71391785169</c:v>
                </c:pt>
                <c:pt idx="65">
                  <c:v>2664.8030537591399</c:v>
                </c:pt>
                <c:pt idx="66">
                  <c:v>1782.0740531346601</c:v>
                </c:pt>
                <c:pt idx="67">
                  <c:v>2865.27285264382</c:v>
                </c:pt>
                <c:pt idx="68">
                  <c:v>4989.8752902368497</c:v>
                </c:pt>
                <c:pt idx="69">
                  <c:v>2093.4713761848502</c:v>
                </c:pt>
                <c:pt idx="70">
                  <c:v>2688.4236094366902</c:v>
                </c:pt>
                <c:pt idx="71">
                  <c:v>671.74123634048203</c:v>
                </c:pt>
                <c:pt idx="72">
                  <c:v>3862.5132709065601</c:v>
                </c:pt>
                <c:pt idx="73">
                  <c:v>2937.0839232882399</c:v>
                </c:pt>
                <c:pt idx="74">
                  <c:v>4677.2224514222398</c:v>
                </c:pt>
                <c:pt idx="75">
                  <c:v>3126.83914769478</c:v>
                </c:pt>
                <c:pt idx="76">
                  <c:v>1429.28750904292</c:v>
                </c:pt>
                <c:pt idx="77">
                  <c:v>3354.6207956922699</c:v>
                </c:pt>
                <c:pt idx="78">
                  <c:v>2037.70588578812</c:v>
                </c:pt>
                <c:pt idx="79">
                  <c:v>1889.8154399187299</c:v>
                </c:pt>
                <c:pt idx="80">
                  <c:v>807.10419321139</c:v>
                </c:pt>
                <c:pt idx="81">
                  <c:v>1628.9435774501801</c:v>
                </c:pt>
                <c:pt idx="82">
                  <c:v>478.778774941846</c:v>
                </c:pt>
                <c:pt idx="83">
                  <c:v>3123.7445211869099</c:v>
                </c:pt>
                <c:pt idx="84">
                  <c:v>2407.9314578906201</c:v>
                </c:pt>
                <c:pt idx="85">
                  <c:v>2881.2243329084899</c:v>
                </c:pt>
                <c:pt idx="86">
                  <c:v>2548.4789476636402</c:v>
                </c:pt>
                <c:pt idx="87">
                  <c:v>1532.4418885651801</c:v>
                </c:pt>
                <c:pt idx="88">
                  <c:v>2917.6047942084201</c:v>
                </c:pt>
                <c:pt idx="89">
                  <c:v>2893.9872852403601</c:v>
                </c:pt>
                <c:pt idx="90">
                  <c:v>3386.4583919992701</c:v>
                </c:pt>
                <c:pt idx="91">
                  <c:v>1982.33974144221</c:v>
                </c:pt>
                <c:pt idx="92">
                  <c:v>2277.2180886827</c:v>
                </c:pt>
                <c:pt idx="93">
                  <c:v>3628.4554935759502</c:v>
                </c:pt>
                <c:pt idx="94">
                  <c:v>3692.6502041584299</c:v>
                </c:pt>
                <c:pt idx="95">
                  <c:v>2332.0649686737302</c:v>
                </c:pt>
                <c:pt idx="96">
                  <c:v>2231.79753633274</c:v>
                </c:pt>
                <c:pt idx="97">
                  <c:v>1947.30690553451</c:v>
                </c:pt>
                <c:pt idx="98">
                  <c:v>2321.6195958368698</c:v>
                </c:pt>
                <c:pt idx="99">
                  <c:v>2230.2137834938899</c:v>
                </c:pt>
                <c:pt idx="100">
                  <c:v>2456.4939876179801</c:v>
                </c:pt>
                <c:pt idx="101">
                  <c:v>3278.26732568333</c:v>
                </c:pt>
                <c:pt idx="102">
                  <c:v>3047.9226713831999</c:v>
                </c:pt>
                <c:pt idx="103">
                  <c:v>3192.96915884174</c:v>
                </c:pt>
                <c:pt idx="104">
                  <c:v>3427.6475832890101</c:v>
                </c:pt>
                <c:pt idx="105">
                  <c:v>4087.74080369795</c:v>
                </c:pt>
                <c:pt idx="106">
                  <c:v>2790.1854437300499</c:v>
                </c:pt>
                <c:pt idx="107">
                  <c:v>2559.9648457437802</c:v>
                </c:pt>
                <c:pt idx="108">
                  <c:v>1923.45213605546</c:v>
                </c:pt>
                <c:pt idx="109">
                  <c:v>2734.7552070442798</c:v>
                </c:pt>
                <c:pt idx="110">
                  <c:v>2285.9528529668401</c:v>
                </c:pt>
                <c:pt idx="111">
                  <c:v>1824.1471363999301</c:v>
                </c:pt>
                <c:pt idx="112">
                  <c:v>2260.8153374795402</c:v>
                </c:pt>
                <c:pt idx="113">
                  <c:v>2161.4512590740001</c:v>
                </c:pt>
                <c:pt idx="114">
                  <c:v>1819.5661798753999</c:v>
                </c:pt>
                <c:pt idx="115">
                  <c:v>4059.38918756155</c:v>
                </c:pt>
                <c:pt idx="116">
                  <c:v>2259.1589364513902</c:v>
                </c:pt>
                <c:pt idx="117">
                  <c:v>2286.9218161152598</c:v>
                </c:pt>
                <c:pt idx="118">
                  <c:v>2148.7358517984298</c:v>
                </c:pt>
                <c:pt idx="119">
                  <c:v>1561.4084996398699</c:v>
                </c:pt>
                <c:pt idx="120">
                  <c:v>2446.4660233325399</c:v>
                </c:pt>
                <c:pt idx="121">
                  <c:v>2334.3038162252601</c:v>
                </c:pt>
                <c:pt idx="122">
                  <c:v>926.96838128641105</c:v>
                </c:pt>
                <c:pt idx="123">
                  <c:v>2156.81080910629</c:v>
                </c:pt>
                <c:pt idx="124">
                  <c:v>3523.3219454908399</c:v>
                </c:pt>
                <c:pt idx="125">
                  <c:v>1435.3210042430501</c:v>
                </c:pt>
                <c:pt idx="126">
                  <c:v>393.22632479208397</c:v>
                </c:pt>
                <c:pt idx="127">
                  <c:v>2644.7676763319</c:v>
                </c:pt>
                <c:pt idx="128">
                  <c:v>1283.78365247429</c:v>
                </c:pt>
                <c:pt idx="129">
                  <c:v>2234.2032811921999</c:v>
                </c:pt>
                <c:pt idx="130">
                  <c:v>70.199720460597405</c:v>
                </c:pt>
                <c:pt idx="131">
                  <c:v>3676.8879185350702</c:v>
                </c:pt>
                <c:pt idx="132">
                  <c:v>2445.3504040427501</c:v>
                </c:pt>
                <c:pt idx="133">
                  <c:v>468.30987574322597</c:v>
                </c:pt>
                <c:pt idx="134">
                  <c:v>1203.4221067798601</c:v>
                </c:pt>
                <c:pt idx="135">
                  <c:v>3532.5393716905501</c:v>
                </c:pt>
                <c:pt idx="136">
                  <c:v>3471.92596956744</c:v>
                </c:pt>
                <c:pt idx="137">
                  <c:v>417.25774326344799</c:v>
                </c:pt>
                <c:pt idx="138">
                  <c:v>2921.2410969398602</c:v>
                </c:pt>
                <c:pt idx="139">
                  <c:v>2992.5756744636901</c:v>
                </c:pt>
                <c:pt idx="140">
                  <c:v>3251.5552359103499</c:v>
                </c:pt>
                <c:pt idx="141">
                  <c:v>1721.3926962359801</c:v>
                </c:pt>
                <c:pt idx="142">
                  <c:v>2867.8274373989798</c:v>
                </c:pt>
                <c:pt idx="143">
                  <c:v>2021.62355427745</c:v>
                </c:pt>
                <c:pt idx="144">
                  <c:v>3422.02740415777</c:v>
                </c:pt>
                <c:pt idx="145">
                  <c:v>2054.98120687964</c:v>
                </c:pt>
                <c:pt idx="146">
                  <c:v>1910.7237793894101</c:v>
                </c:pt>
                <c:pt idx="147">
                  <c:v>1655.18502643535</c:v>
                </c:pt>
                <c:pt idx="148">
                  <c:v>1620.06949844581</c:v>
                </c:pt>
                <c:pt idx="149">
                  <c:v>1440.15250378013</c:v>
                </c:pt>
                <c:pt idx="150">
                  <c:v>1990.8991668097899</c:v>
                </c:pt>
                <c:pt idx="151">
                  <c:v>1960.80821271733</c:v>
                </c:pt>
                <c:pt idx="152">
                  <c:v>3316.15959537557</c:v>
                </c:pt>
                <c:pt idx="153">
                  <c:v>1693.2809871182601</c:v>
                </c:pt>
                <c:pt idx="154">
                  <c:v>2098.3535087191699</c:v>
                </c:pt>
                <c:pt idx="155">
                  <c:v>1826.28579726925</c:v>
                </c:pt>
                <c:pt idx="156">
                  <c:v>3024.0690634217099</c:v>
                </c:pt>
                <c:pt idx="157">
                  <c:v>2948.2590652404901</c:v>
                </c:pt>
                <c:pt idx="158">
                  <c:v>4488.6831720753598</c:v>
                </c:pt>
                <c:pt idx="159">
                  <c:v>1552.3784830488401</c:v>
                </c:pt>
                <c:pt idx="160">
                  <c:v>1451.7898801389499</c:v>
                </c:pt>
                <c:pt idx="161">
                  <c:v>2079.19031063791</c:v>
                </c:pt>
                <c:pt idx="162">
                  <c:v>2105.3829908909602</c:v>
                </c:pt>
                <c:pt idx="163">
                  <c:v>1883.96736279269</c:v>
                </c:pt>
                <c:pt idx="164">
                  <c:v>962.61454826336501</c:v>
                </c:pt>
                <c:pt idx="165">
                  <c:v>2152.8436599116799</c:v>
                </c:pt>
                <c:pt idx="166">
                  <c:v>162.94378522447201</c:v>
                </c:pt>
                <c:pt idx="167">
                  <c:v>2204.9605678458202</c:v>
                </c:pt>
                <c:pt idx="168">
                  <c:v>2494.37008339146</c:v>
                </c:pt>
                <c:pt idx="169">
                  <c:v>2216.4162753477599</c:v>
                </c:pt>
                <c:pt idx="170">
                  <c:v>1248.72851292511</c:v>
                </c:pt>
                <c:pt idx="171">
                  <c:v>3389.7480215884598</c:v>
                </c:pt>
                <c:pt idx="172">
                  <c:v>1089.05228518646</c:v>
                </c:pt>
                <c:pt idx="173">
                  <c:v>2914.7704519863601</c:v>
                </c:pt>
                <c:pt idx="174">
                  <c:v>2802.9089416158299</c:v>
                </c:pt>
                <c:pt idx="175">
                  <c:v>2472.5816783103901</c:v>
                </c:pt>
                <c:pt idx="176">
                  <c:v>300.38487810441501</c:v>
                </c:pt>
                <c:pt idx="177">
                  <c:v>2067.2647228493001</c:v>
                </c:pt>
                <c:pt idx="178">
                  <c:v>1736.4684792486601</c:v>
                </c:pt>
                <c:pt idx="179">
                  <c:v>2313.85323828733</c:v>
                </c:pt>
                <c:pt idx="180">
                  <c:v>2679.1762193249701</c:v>
                </c:pt>
                <c:pt idx="181">
                  <c:v>1798.1318082185601</c:v>
                </c:pt>
                <c:pt idx="182">
                  <c:v>1594.25531475052</c:v>
                </c:pt>
                <c:pt idx="183">
                  <c:v>1688.6044131417</c:v>
                </c:pt>
                <c:pt idx="184">
                  <c:v>1951.05132657632</c:v>
                </c:pt>
                <c:pt idx="185">
                  <c:v>1949.2246851570801</c:v>
                </c:pt>
                <c:pt idx="186">
                  <c:v>1581.14122800475</c:v>
                </c:pt>
                <c:pt idx="187">
                  <c:v>2109.76711432925</c:v>
                </c:pt>
                <c:pt idx="188">
                  <c:v>1890.52463192154</c:v>
                </c:pt>
                <c:pt idx="189">
                  <c:v>2121.58997207211</c:v>
                </c:pt>
                <c:pt idx="190">
                  <c:v>2342.95083765153</c:v>
                </c:pt>
                <c:pt idx="191">
                  <c:v>2856.3002921289699</c:v>
                </c:pt>
                <c:pt idx="192">
                  <c:v>2180.1424093936398</c:v>
                </c:pt>
                <c:pt idx="193">
                  <c:v>3865.4137493793901</c:v>
                </c:pt>
                <c:pt idx="194">
                  <c:v>2053.8061569207498</c:v>
                </c:pt>
                <c:pt idx="195">
                  <c:v>2010.9014946514001</c:v>
                </c:pt>
                <c:pt idx="196">
                  <c:v>2351.5137890639398</c:v>
                </c:pt>
                <c:pt idx="197">
                  <c:v>1842.2007809534</c:v>
                </c:pt>
                <c:pt idx="198">
                  <c:v>2530.7166506316798</c:v>
                </c:pt>
                <c:pt idx="199">
                  <c:v>2516.38756682539</c:v>
                </c:pt>
                <c:pt idx="200">
                  <c:v>2892.66563292912</c:v>
                </c:pt>
                <c:pt idx="201">
                  <c:v>2218.0663713926401</c:v>
                </c:pt>
                <c:pt idx="202">
                  <c:v>3603.76052827796</c:v>
                </c:pt>
                <c:pt idx="203">
                  <c:v>18.915646454899001</c:v>
                </c:pt>
                <c:pt idx="204">
                  <c:v>2777.68019847507</c:v>
                </c:pt>
                <c:pt idx="205">
                  <c:v>1948.32522499263</c:v>
                </c:pt>
                <c:pt idx="206">
                  <c:v>2084.6128268675002</c:v>
                </c:pt>
                <c:pt idx="207">
                  <c:v>1998.1106519464399</c:v>
                </c:pt>
                <c:pt idx="208">
                  <c:v>2053.7522804834798</c:v>
                </c:pt>
                <c:pt idx="209">
                  <c:v>1551.0412179131999</c:v>
                </c:pt>
                <c:pt idx="210">
                  <c:v>2346.69042253199</c:v>
                </c:pt>
                <c:pt idx="211">
                  <c:v>2492.6085078841902</c:v>
                </c:pt>
                <c:pt idx="212">
                  <c:v>2413.61477714695</c:v>
                </c:pt>
                <c:pt idx="213">
                  <c:v>1649.50522135493</c:v>
                </c:pt>
                <c:pt idx="214">
                  <c:v>2918.3045273646298</c:v>
                </c:pt>
                <c:pt idx="215">
                  <c:v>2689.5959791331802</c:v>
                </c:pt>
                <c:pt idx="216">
                  <c:v>2416.4810897387401</c:v>
                </c:pt>
                <c:pt idx="217">
                  <c:v>4479.1825884781501</c:v>
                </c:pt>
                <c:pt idx="218">
                  <c:v>2765.1630684248298</c:v>
                </c:pt>
                <c:pt idx="219">
                  <c:v>2490.6138719560599</c:v>
                </c:pt>
                <c:pt idx="220">
                  <c:v>2415.8670048292402</c:v>
                </c:pt>
                <c:pt idx="221">
                  <c:v>3369.4750564220799</c:v>
                </c:pt>
                <c:pt idx="222">
                  <c:v>2022.4982809569001</c:v>
                </c:pt>
                <c:pt idx="223">
                  <c:v>2377.7408924650299</c:v>
                </c:pt>
                <c:pt idx="224">
                  <c:v>1401.69498511693</c:v>
                </c:pt>
                <c:pt idx="225">
                  <c:v>2691.7647222658402</c:v>
                </c:pt>
                <c:pt idx="226">
                  <c:v>2000.49937016237</c:v>
                </c:pt>
                <c:pt idx="227">
                  <c:v>1312.7794354733801</c:v>
                </c:pt>
                <c:pt idx="228">
                  <c:v>1644.1663145821799</c:v>
                </c:pt>
                <c:pt idx="229">
                  <c:v>2726.5556962167698</c:v>
                </c:pt>
                <c:pt idx="230">
                  <c:v>1778.1918163709599</c:v>
                </c:pt>
                <c:pt idx="231">
                  <c:v>3640.8162167188798</c:v>
                </c:pt>
                <c:pt idx="232">
                  <c:v>2720.2306438392202</c:v>
                </c:pt>
                <c:pt idx="233">
                  <c:v>2392.9618130885101</c:v>
                </c:pt>
                <c:pt idx="234">
                  <c:v>3250.8924253999098</c:v>
                </c:pt>
                <c:pt idx="235">
                  <c:v>3600.01381552977</c:v>
                </c:pt>
                <c:pt idx="236">
                  <c:v>2154.6252664549202</c:v>
                </c:pt>
                <c:pt idx="237">
                  <c:v>1235.7589146739699</c:v>
                </c:pt>
                <c:pt idx="238">
                  <c:v>2412.1836513992498</c:v>
                </c:pt>
                <c:pt idx="239">
                  <c:v>1837.29051411967</c:v>
                </c:pt>
                <c:pt idx="240">
                  <c:v>2419.8092897862498</c:v>
                </c:pt>
                <c:pt idx="241">
                  <c:v>2347.4588142801199</c:v>
                </c:pt>
                <c:pt idx="242">
                  <c:v>3319.9277748755198</c:v>
                </c:pt>
                <c:pt idx="243">
                  <c:v>1622.2044559378101</c:v>
                </c:pt>
                <c:pt idx="244">
                  <c:v>2469.9090817830001</c:v>
                </c:pt>
                <c:pt idx="245">
                  <c:v>2982.8202427799702</c:v>
                </c:pt>
                <c:pt idx="246">
                  <c:v>1816.9782242792501</c:v>
                </c:pt>
                <c:pt idx="247">
                  <c:v>898.541529827266</c:v>
                </c:pt>
                <c:pt idx="248">
                  <c:v>2713.5871984810001</c:v>
                </c:pt>
                <c:pt idx="249">
                  <c:v>4557.9252355423596</c:v>
                </c:pt>
                <c:pt idx="250">
                  <c:v>1781.6952887366001</c:v>
                </c:pt>
                <c:pt idx="251">
                  <c:v>3308.08556619826</c:v>
                </c:pt>
                <c:pt idx="252">
                  <c:v>3195.8125590486702</c:v>
                </c:pt>
                <c:pt idx="253">
                  <c:v>1231.85084724169</c:v>
                </c:pt>
                <c:pt idx="254">
                  <c:v>2313.6508361164401</c:v>
                </c:pt>
                <c:pt idx="255">
                  <c:v>2555.70513351818</c:v>
                </c:pt>
                <c:pt idx="256">
                  <c:v>2458.9913624483702</c:v>
                </c:pt>
                <c:pt idx="257">
                  <c:v>2530.31722740129</c:v>
                </c:pt>
                <c:pt idx="258">
                  <c:v>2111.7994003138301</c:v>
                </c:pt>
                <c:pt idx="259">
                  <c:v>1000.89932906092</c:v>
                </c:pt>
                <c:pt idx="260">
                  <c:v>2743.7891544671802</c:v>
                </c:pt>
                <c:pt idx="261">
                  <c:v>2458.4091651041399</c:v>
                </c:pt>
                <c:pt idx="262">
                  <c:v>2327.6963071864702</c:v>
                </c:pt>
                <c:pt idx="263">
                  <c:v>2092.29453827509</c:v>
                </c:pt>
                <c:pt idx="264">
                  <c:v>1817.1878745808201</c:v>
                </c:pt>
                <c:pt idx="265">
                  <c:v>2235.21819350243</c:v>
                </c:pt>
                <c:pt idx="266">
                  <c:v>1947.77681282291</c:v>
                </c:pt>
                <c:pt idx="267">
                  <c:v>743.64161998707402</c:v>
                </c:pt>
                <c:pt idx="268">
                  <c:v>2364.9560946317602</c:v>
                </c:pt>
                <c:pt idx="269">
                  <c:v>1957.1214802519601</c:v>
                </c:pt>
                <c:pt idx="270">
                  <c:v>2787.2926047840601</c:v>
                </c:pt>
                <c:pt idx="271">
                  <c:v>1341.2768509825501</c:v>
                </c:pt>
                <c:pt idx="272">
                  <c:v>2274.8824879316198</c:v>
                </c:pt>
                <c:pt idx="273">
                  <c:v>2845.6174559589799</c:v>
                </c:pt>
                <c:pt idx="274">
                  <c:v>2315.0335842469099</c:v>
                </c:pt>
                <c:pt idx="275">
                  <c:v>1752.39022254674</c:v>
                </c:pt>
                <c:pt idx="276">
                  <c:v>2338.7874347765101</c:v>
                </c:pt>
                <c:pt idx="277">
                  <c:v>3046.5810001159998</c:v>
                </c:pt>
                <c:pt idx="278">
                  <c:v>1948.0928695474199</c:v>
                </c:pt>
                <c:pt idx="279">
                  <c:v>2871.1017319458401</c:v>
                </c:pt>
                <c:pt idx="280">
                  <c:v>3665.1976822050501</c:v>
                </c:pt>
                <c:pt idx="281">
                  <c:v>2947.2014261569502</c:v>
                </c:pt>
                <c:pt idx="282">
                  <c:v>2455.5277552981102</c:v>
                </c:pt>
                <c:pt idx="283">
                  <c:v>2606.8734069229199</c:v>
                </c:pt>
                <c:pt idx="284">
                  <c:v>2061.9319877732701</c:v>
                </c:pt>
                <c:pt idx="285">
                  <c:v>2735.28438795479</c:v>
                </c:pt>
                <c:pt idx="286">
                  <c:v>3786.7039965090598</c:v>
                </c:pt>
                <c:pt idx="287">
                  <c:v>2041.3702733233699</c:v>
                </c:pt>
                <c:pt idx="288">
                  <c:v>1548.39862935156</c:v>
                </c:pt>
                <c:pt idx="289">
                  <c:v>3380.4319954495299</c:v>
                </c:pt>
                <c:pt idx="290">
                  <c:v>3116.35737416553</c:v>
                </c:pt>
                <c:pt idx="291">
                  <c:v>1676.7229806422799</c:v>
                </c:pt>
                <c:pt idx="292">
                  <c:v>922.23785256102599</c:v>
                </c:pt>
                <c:pt idx="293">
                  <c:v>1988.56034943127</c:v>
                </c:pt>
                <c:pt idx="294">
                  <c:v>2930.6870391982102</c:v>
                </c:pt>
                <c:pt idx="295">
                  <c:v>1221.6163780845</c:v>
                </c:pt>
                <c:pt idx="296">
                  <c:v>2318.5927066396398</c:v>
                </c:pt>
                <c:pt idx="297">
                  <c:v>3694.7398643035899</c:v>
                </c:pt>
                <c:pt idx="298">
                  <c:v>2198.5623174412499</c:v>
                </c:pt>
                <c:pt idx="299">
                  <c:v>1852.39138040491</c:v>
                </c:pt>
                <c:pt idx="300">
                  <c:v>1897.09537398473</c:v>
                </c:pt>
                <c:pt idx="301">
                  <c:v>1551.7210527777099</c:v>
                </c:pt>
                <c:pt idx="302">
                  <c:v>2902.40214970937</c:v>
                </c:pt>
                <c:pt idx="303">
                  <c:v>2312.6442562257298</c:v>
                </c:pt>
                <c:pt idx="304">
                  <c:v>1934.47008478826</c:v>
                </c:pt>
                <c:pt idx="305">
                  <c:v>2439.9492461514301</c:v>
                </c:pt>
                <c:pt idx="306">
                  <c:v>2977.2549945887199</c:v>
                </c:pt>
                <c:pt idx="307">
                  <c:v>3864.98908827798</c:v>
                </c:pt>
                <c:pt idx="308">
                  <c:v>2680.3327183464298</c:v>
                </c:pt>
                <c:pt idx="309">
                  <c:v>2375.0869368479798</c:v>
                </c:pt>
                <c:pt idx="310">
                  <c:v>3192.46616121838</c:v>
                </c:pt>
                <c:pt idx="311">
                  <c:v>1829.3639842089799</c:v>
                </c:pt>
                <c:pt idx="312">
                  <c:v>2338.4199572902799</c:v>
                </c:pt>
                <c:pt idx="313">
                  <c:v>2621.5371320055601</c:v>
                </c:pt>
                <c:pt idx="314">
                  <c:v>1900.48896475223</c:v>
                </c:pt>
                <c:pt idx="315">
                  <c:v>1973.94956371782</c:v>
                </c:pt>
                <c:pt idx="316">
                  <c:v>2510.7998759587699</c:v>
                </c:pt>
                <c:pt idx="317">
                  <c:v>4063.04611950247</c:v>
                </c:pt>
                <c:pt idx="318">
                  <c:v>2403.3437220167302</c:v>
                </c:pt>
                <c:pt idx="319">
                  <c:v>1082.39258725433</c:v>
                </c:pt>
                <c:pt idx="320">
                  <c:v>1012.86427234811</c:v>
                </c:pt>
                <c:pt idx="321">
                  <c:v>2493.9165870324</c:v>
                </c:pt>
                <c:pt idx="322">
                  <c:v>2024.5643727765901</c:v>
                </c:pt>
                <c:pt idx="323">
                  <c:v>1660.5667281992801</c:v>
                </c:pt>
                <c:pt idx="324">
                  <c:v>583.61764798311106</c:v>
                </c:pt>
                <c:pt idx="325">
                  <c:v>2741.5574725849701</c:v>
                </c:pt>
                <c:pt idx="326">
                  <c:v>2892.2862439517899</c:v>
                </c:pt>
                <c:pt idx="327">
                  <c:v>4122.41232393666</c:v>
                </c:pt>
                <c:pt idx="328">
                  <c:v>3149.8846263328601</c:v>
                </c:pt>
                <c:pt idx="329">
                  <c:v>1474.0070501479499</c:v>
                </c:pt>
                <c:pt idx="330">
                  <c:v>4163.4577144573796</c:v>
                </c:pt>
                <c:pt idx="331">
                  <c:v>847.46545385593004</c:v>
                </c:pt>
                <c:pt idx="332">
                  <c:v>3184.6843332624298</c:v>
                </c:pt>
                <c:pt idx="333">
                  <c:v>2145.4214197461101</c:v>
                </c:pt>
                <c:pt idx="334">
                  <c:v>3694.7756377126898</c:v>
                </c:pt>
                <c:pt idx="335">
                  <c:v>2447.2311301907098</c:v>
                </c:pt>
                <c:pt idx="336">
                  <c:v>1066.1872274208699</c:v>
                </c:pt>
                <c:pt idx="337">
                  <c:v>1950.5181022008601</c:v>
                </c:pt>
                <c:pt idx="338">
                  <c:v>4431.7219035108601</c:v>
                </c:pt>
                <c:pt idx="339">
                  <c:v>4077.3777907947701</c:v>
                </c:pt>
                <c:pt idx="340">
                  <c:v>3531.4457499842401</c:v>
                </c:pt>
                <c:pt idx="341">
                  <c:v>3322.96341036697</c:v>
                </c:pt>
                <c:pt idx="342">
                  <c:v>628.336838638323</c:v>
                </c:pt>
                <c:pt idx="343">
                  <c:v>1050.9800489532299</c:v>
                </c:pt>
                <c:pt idx="344">
                  <c:v>1898.30059322633</c:v>
                </c:pt>
                <c:pt idx="345">
                  <c:v>2194.9824193260301</c:v>
                </c:pt>
                <c:pt idx="346">
                  <c:v>3311.69434130542</c:v>
                </c:pt>
                <c:pt idx="347">
                  <c:v>186.75627255125701</c:v>
                </c:pt>
                <c:pt idx="348">
                  <c:v>3994.4316666689201</c:v>
                </c:pt>
                <c:pt idx="349">
                  <c:v>2088.3284086486301</c:v>
                </c:pt>
                <c:pt idx="350">
                  <c:v>2496.7418527324899</c:v>
                </c:pt>
                <c:pt idx="351">
                  <c:v>2453.76697851889</c:v>
                </c:pt>
                <c:pt idx="352">
                  <c:v>2054.5730361282799</c:v>
                </c:pt>
                <c:pt idx="353">
                  <c:v>2817.73293122522</c:v>
                </c:pt>
                <c:pt idx="354">
                  <c:v>2564.6988098592901</c:v>
                </c:pt>
                <c:pt idx="355">
                  <c:v>2986.3444550419799</c:v>
                </c:pt>
                <c:pt idx="356">
                  <c:v>2353.6992551501899</c:v>
                </c:pt>
                <c:pt idx="357">
                  <c:v>1711.7785747287801</c:v>
                </c:pt>
                <c:pt idx="358">
                  <c:v>2369.7582493513601</c:v>
                </c:pt>
                <c:pt idx="359">
                  <c:v>2083.8016080481102</c:v>
                </c:pt>
                <c:pt idx="360">
                  <c:v>2764.9035824718799</c:v>
                </c:pt>
                <c:pt idx="361">
                  <c:v>2773.80366967071</c:v>
                </c:pt>
                <c:pt idx="362">
                  <c:v>2135.7845891778902</c:v>
                </c:pt>
                <c:pt idx="363">
                  <c:v>4048.6891158005701</c:v>
                </c:pt>
                <c:pt idx="364">
                  <c:v>2433.7987168489199</c:v>
                </c:pt>
                <c:pt idx="365">
                  <c:v>1006.9164978507901</c:v>
                </c:pt>
                <c:pt idx="366">
                  <c:v>2970.8287125008501</c:v>
                </c:pt>
                <c:pt idx="367">
                  <c:v>3578.8900900532399</c:v>
                </c:pt>
                <c:pt idx="368">
                  <c:v>2270.2873317500598</c:v>
                </c:pt>
                <c:pt idx="369">
                  <c:v>2043.3039357365301</c:v>
                </c:pt>
                <c:pt idx="370">
                  <c:v>1992.4994426387</c:v>
                </c:pt>
                <c:pt idx="371">
                  <c:v>2732.7714432563698</c:v>
                </c:pt>
                <c:pt idx="372">
                  <c:v>1715.25265196491</c:v>
                </c:pt>
                <c:pt idx="373">
                  <c:v>2386.2750462792701</c:v>
                </c:pt>
                <c:pt idx="374">
                  <c:v>2584.5852905857801</c:v>
                </c:pt>
                <c:pt idx="375">
                  <c:v>1994.1778854506199</c:v>
                </c:pt>
                <c:pt idx="376">
                  <c:v>3452.1526553950398</c:v>
                </c:pt>
                <c:pt idx="377">
                  <c:v>2366.62576267032</c:v>
                </c:pt>
                <c:pt idx="378">
                  <c:v>2787.8353444607101</c:v>
                </c:pt>
                <c:pt idx="379">
                  <c:v>2984.3523787086901</c:v>
                </c:pt>
                <c:pt idx="380">
                  <c:v>3931.3423163732</c:v>
                </c:pt>
                <c:pt idx="381">
                  <c:v>2786.1578231984799</c:v>
                </c:pt>
                <c:pt idx="382">
                  <c:v>2567.6812888419499</c:v>
                </c:pt>
                <c:pt idx="383">
                  <c:v>2730.4834967660199</c:v>
                </c:pt>
                <c:pt idx="384">
                  <c:v>1548.53668994803</c:v>
                </c:pt>
                <c:pt idx="385">
                  <c:v>2451.4668252696601</c:v>
                </c:pt>
                <c:pt idx="386">
                  <c:v>1786.7912169891899</c:v>
                </c:pt>
                <c:pt idx="387">
                  <c:v>1141.10033817917</c:v>
                </c:pt>
                <c:pt idx="388">
                  <c:v>645.65720265079199</c:v>
                </c:pt>
                <c:pt idx="389">
                  <c:v>2525.90102131099</c:v>
                </c:pt>
                <c:pt idx="390">
                  <c:v>3488.45501596339</c:v>
                </c:pt>
                <c:pt idx="391">
                  <c:v>2737.29593871712</c:v>
                </c:pt>
                <c:pt idx="392">
                  <c:v>2357.7846241705502</c:v>
                </c:pt>
                <c:pt idx="393">
                  <c:v>2182.9143068083799</c:v>
                </c:pt>
                <c:pt idx="394">
                  <c:v>2239.7474843841601</c:v>
                </c:pt>
                <c:pt idx="395">
                  <c:v>888.12770884395604</c:v>
                </c:pt>
                <c:pt idx="396">
                  <c:v>2146.55572004432</c:v>
                </c:pt>
                <c:pt idx="397">
                  <c:v>2204.91212217463</c:v>
                </c:pt>
                <c:pt idx="398">
                  <c:v>2147.4214241853301</c:v>
                </c:pt>
                <c:pt idx="399">
                  <c:v>3187.4804996355601</c:v>
                </c:pt>
                <c:pt idx="400">
                  <c:v>3795.2898403465001</c:v>
                </c:pt>
                <c:pt idx="401">
                  <c:v>2455.1256225114798</c:v>
                </c:pt>
                <c:pt idx="402">
                  <c:v>3948.87736119189</c:v>
                </c:pt>
                <c:pt idx="403">
                  <c:v>2144.1085777907001</c:v>
                </c:pt>
                <c:pt idx="404">
                  <c:v>2770.1011325446698</c:v>
                </c:pt>
                <c:pt idx="405">
                  <c:v>2491.30043992118</c:v>
                </c:pt>
                <c:pt idx="406">
                  <c:v>2561.5266397695</c:v>
                </c:pt>
                <c:pt idx="407">
                  <c:v>1504.7593378552201</c:v>
                </c:pt>
                <c:pt idx="408">
                  <c:v>593.35564291161802</c:v>
                </c:pt>
                <c:pt idx="409">
                  <c:v>1342.8172993753101</c:v>
                </c:pt>
                <c:pt idx="410">
                  <c:v>2844.1347253232698</c:v>
                </c:pt>
                <c:pt idx="411">
                  <c:v>2693.42255501622</c:v>
                </c:pt>
                <c:pt idx="412">
                  <c:v>2027.58388827423</c:v>
                </c:pt>
                <c:pt idx="413">
                  <c:v>1321.0529421947399</c:v>
                </c:pt>
                <c:pt idx="414">
                  <c:v>1790.10233893647</c:v>
                </c:pt>
                <c:pt idx="415">
                  <c:v>2260.2595154898399</c:v>
                </c:pt>
                <c:pt idx="416">
                  <c:v>2986.9577951046899</c:v>
                </c:pt>
                <c:pt idx="417">
                  <c:v>1909.1273876031701</c:v>
                </c:pt>
                <c:pt idx="418">
                  <c:v>48.592969554024201</c:v>
                </c:pt>
                <c:pt idx="419">
                  <c:v>1915.32668081459</c:v>
                </c:pt>
                <c:pt idx="420">
                  <c:v>2221.2646920454699</c:v>
                </c:pt>
                <c:pt idx="421">
                  <c:v>2875.56321215551</c:v>
                </c:pt>
                <c:pt idx="422">
                  <c:v>2940.5712696228002</c:v>
                </c:pt>
                <c:pt idx="423">
                  <c:v>4298.2390694124097</c:v>
                </c:pt>
                <c:pt idx="424">
                  <c:v>3930.0725824807801</c:v>
                </c:pt>
                <c:pt idx="425">
                  <c:v>791.682294876117</c:v>
                </c:pt>
                <c:pt idx="426">
                  <c:v>1330.2123962421299</c:v>
                </c:pt>
                <c:pt idx="427">
                  <c:v>1774.54364555386</c:v>
                </c:pt>
                <c:pt idx="428">
                  <c:v>1235.8978475152701</c:v>
                </c:pt>
                <c:pt idx="429">
                  <c:v>317.28587093833198</c:v>
                </c:pt>
                <c:pt idx="430">
                  <c:v>2190.0897419734201</c:v>
                </c:pt>
                <c:pt idx="431">
                  <c:v>2826.0976330616299</c:v>
                </c:pt>
                <c:pt idx="432">
                  <c:v>2948.6635406280202</c:v>
                </c:pt>
                <c:pt idx="433">
                  <c:v>2302.8858511933199</c:v>
                </c:pt>
                <c:pt idx="434">
                  <c:v>1670.6963229733999</c:v>
                </c:pt>
                <c:pt idx="435">
                  <c:v>2297.88736673108</c:v>
                </c:pt>
                <c:pt idx="436">
                  <c:v>4199.0389169679102</c:v>
                </c:pt>
                <c:pt idx="437">
                  <c:v>1539.72682356018</c:v>
                </c:pt>
                <c:pt idx="438">
                  <c:v>810.18178841162501</c:v>
                </c:pt>
                <c:pt idx="439">
                  <c:v>2300.31664607126</c:v>
                </c:pt>
                <c:pt idx="440">
                  <c:v>3141.2744697247699</c:v>
                </c:pt>
                <c:pt idx="441">
                  <c:v>1749.8200299845901</c:v>
                </c:pt>
                <c:pt idx="442">
                  <c:v>4000.6456025121201</c:v>
                </c:pt>
                <c:pt idx="443">
                  <c:v>3267.3977349648198</c:v>
                </c:pt>
                <c:pt idx="444">
                  <c:v>1332.89545617421</c:v>
                </c:pt>
                <c:pt idx="445">
                  <c:v>2291.39192679503</c:v>
                </c:pt>
                <c:pt idx="446">
                  <c:v>2050.02867834176</c:v>
                </c:pt>
                <c:pt idx="447">
                  <c:v>2664.8799307752402</c:v>
                </c:pt>
                <c:pt idx="448">
                  <c:v>2968.9172538274001</c:v>
                </c:pt>
                <c:pt idx="449">
                  <c:v>2843.57967104619</c:v>
                </c:pt>
                <c:pt idx="450">
                  <c:v>1907.96642617967</c:v>
                </c:pt>
                <c:pt idx="451">
                  <c:v>2885.0191098795399</c:v>
                </c:pt>
                <c:pt idx="452">
                  <c:v>2060.3755139157201</c:v>
                </c:pt>
                <c:pt idx="453">
                  <c:v>2949.8052651243802</c:v>
                </c:pt>
                <c:pt idx="454">
                  <c:v>2863.7808175240898</c:v>
                </c:pt>
                <c:pt idx="455">
                  <c:v>2900.6912231942401</c:v>
                </c:pt>
                <c:pt idx="456">
                  <c:v>2080.8651089344899</c:v>
                </c:pt>
                <c:pt idx="457">
                  <c:v>3982.6163630419601</c:v>
                </c:pt>
                <c:pt idx="458">
                  <c:v>2492.5681667589402</c:v>
                </c:pt>
                <c:pt idx="459">
                  <c:v>2509.0593512427699</c:v>
                </c:pt>
                <c:pt idx="460">
                  <c:v>3214.2598716371499</c:v>
                </c:pt>
                <c:pt idx="461">
                  <c:v>2418.72150254796</c:v>
                </c:pt>
                <c:pt idx="462">
                  <c:v>1984.17177652636</c:v>
                </c:pt>
                <c:pt idx="463">
                  <c:v>2323.07652476351</c:v>
                </c:pt>
                <c:pt idx="464">
                  <c:v>2154.1569545334901</c:v>
                </c:pt>
                <c:pt idx="465">
                  <c:v>3244.8999791874098</c:v>
                </c:pt>
                <c:pt idx="466">
                  <c:v>3769.45851870664</c:v>
                </c:pt>
                <c:pt idx="467">
                  <c:v>1775.9120451839401</c:v>
                </c:pt>
                <c:pt idx="468">
                  <c:v>2897.09085367121</c:v>
                </c:pt>
                <c:pt idx="469">
                  <c:v>1971.3744288622399</c:v>
                </c:pt>
                <c:pt idx="470">
                  <c:v>1742.30560030475</c:v>
                </c:pt>
                <c:pt idx="471">
                  <c:v>3187.7971487300101</c:v>
                </c:pt>
                <c:pt idx="472">
                  <c:v>2735.8139055568799</c:v>
                </c:pt>
                <c:pt idx="473">
                  <c:v>1585.19517954767</c:v>
                </c:pt>
                <c:pt idx="474">
                  <c:v>1862.3105661007201</c:v>
                </c:pt>
                <c:pt idx="475">
                  <c:v>2286.9490758346001</c:v>
                </c:pt>
                <c:pt idx="476">
                  <c:v>2661.9030939296699</c:v>
                </c:pt>
                <c:pt idx="477">
                  <c:v>2055.03908937082</c:v>
                </c:pt>
                <c:pt idx="478">
                  <c:v>2610.8125231429899</c:v>
                </c:pt>
                <c:pt idx="479">
                  <c:v>2010.5964054876499</c:v>
                </c:pt>
                <c:pt idx="480">
                  <c:v>2018.5646611203899</c:v>
                </c:pt>
                <c:pt idx="481">
                  <c:v>1877.2481914178099</c:v>
                </c:pt>
                <c:pt idx="482">
                  <c:v>541.38176363411503</c:v>
                </c:pt>
                <c:pt idx="483">
                  <c:v>2154.3058755741299</c:v>
                </c:pt>
                <c:pt idx="484">
                  <c:v>3131.2277704839398</c:v>
                </c:pt>
                <c:pt idx="485">
                  <c:v>2834.55250174515</c:v>
                </c:pt>
                <c:pt idx="486">
                  <c:v>2620.0215198943702</c:v>
                </c:pt>
                <c:pt idx="487">
                  <c:v>2167.4356843649698</c:v>
                </c:pt>
                <c:pt idx="488">
                  <c:v>4414.6544674205397</c:v>
                </c:pt>
                <c:pt idx="489">
                  <c:v>2471.61211979572</c:v>
                </c:pt>
                <c:pt idx="490">
                  <c:v>1006.98497198882</c:v>
                </c:pt>
                <c:pt idx="491">
                  <c:v>1683.8818772596401</c:v>
                </c:pt>
                <c:pt idx="492">
                  <c:v>3919.4201829527701</c:v>
                </c:pt>
                <c:pt idx="493">
                  <c:v>1702.0558745517901</c:v>
                </c:pt>
                <c:pt idx="494">
                  <c:v>3302.2751686588299</c:v>
                </c:pt>
                <c:pt idx="495">
                  <c:v>2045.61584790645</c:v>
                </c:pt>
                <c:pt idx="496">
                  <c:v>2160.0857112018898</c:v>
                </c:pt>
                <c:pt idx="497">
                  <c:v>2201.1469759860802</c:v>
                </c:pt>
                <c:pt idx="498">
                  <c:v>2518.1655084516701</c:v>
                </c:pt>
                <c:pt idx="499">
                  <c:v>2757.4945694056701</c:v>
                </c:pt>
                <c:pt idx="500">
                  <c:v>2856.87539605949</c:v>
                </c:pt>
                <c:pt idx="501">
                  <c:v>3029.6343666302801</c:v>
                </c:pt>
                <c:pt idx="502">
                  <c:v>2735.01400607909</c:v>
                </c:pt>
                <c:pt idx="503">
                  <c:v>2784.1962335496701</c:v>
                </c:pt>
                <c:pt idx="504">
                  <c:v>4485.5803082216698</c:v>
                </c:pt>
                <c:pt idx="505">
                  <c:v>1892.5980092202999</c:v>
                </c:pt>
                <c:pt idx="506">
                  <c:v>1200.02428960169</c:v>
                </c:pt>
                <c:pt idx="507">
                  <c:v>1886.29381716791</c:v>
                </c:pt>
                <c:pt idx="508">
                  <c:v>3027.5323747594098</c:v>
                </c:pt>
                <c:pt idx="509">
                  <c:v>2558.8712874696698</c:v>
                </c:pt>
                <c:pt idx="510">
                  <c:v>2577.1867186549698</c:v>
                </c:pt>
                <c:pt idx="511">
                  <c:v>2371.7909913040899</c:v>
                </c:pt>
                <c:pt idx="512">
                  <c:v>246.575390404698</c:v>
                </c:pt>
                <c:pt idx="513">
                  <c:v>3831.61156720192</c:v>
                </c:pt>
                <c:pt idx="514">
                  <c:v>2410.5089132928401</c:v>
                </c:pt>
                <c:pt idx="515">
                  <c:v>3991.6982025018601</c:v>
                </c:pt>
                <c:pt idx="516">
                  <c:v>2514.6279924486698</c:v>
                </c:pt>
                <c:pt idx="517">
                  <c:v>1725.7763818236101</c:v>
                </c:pt>
                <c:pt idx="518">
                  <c:v>2079.4250208291301</c:v>
                </c:pt>
                <c:pt idx="519">
                  <c:v>3436.8412681930199</c:v>
                </c:pt>
                <c:pt idx="520">
                  <c:v>3864.9128628419098</c:v>
                </c:pt>
                <c:pt idx="521">
                  <c:v>2218.9985206535998</c:v>
                </c:pt>
                <c:pt idx="522">
                  <c:v>2561.2603120890299</c:v>
                </c:pt>
                <c:pt idx="523">
                  <c:v>1959.0122095250599</c:v>
                </c:pt>
                <c:pt idx="524">
                  <c:v>2297.8729374826498</c:v>
                </c:pt>
                <c:pt idx="525">
                  <c:v>1382.0701907924399</c:v>
                </c:pt>
                <c:pt idx="526">
                  <c:v>1949.3431227435201</c:v>
                </c:pt>
                <c:pt idx="527">
                  <c:v>3287.2418374030999</c:v>
                </c:pt>
                <c:pt idx="528">
                  <c:v>1308.0227261641</c:v>
                </c:pt>
                <c:pt idx="529">
                  <c:v>2668.7350953540699</c:v>
                </c:pt>
                <c:pt idx="530">
                  <c:v>2181.8851897752002</c:v>
                </c:pt>
                <c:pt idx="531">
                  <c:v>1507.26664696477</c:v>
                </c:pt>
                <c:pt idx="532">
                  <c:v>4257.1712527358804</c:v>
                </c:pt>
                <c:pt idx="533">
                  <c:v>1991.1033765178599</c:v>
                </c:pt>
                <c:pt idx="534">
                  <c:v>2550.8128200686401</c:v>
                </c:pt>
                <c:pt idx="535">
                  <c:v>43.3450010009837</c:v>
                </c:pt>
                <c:pt idx="536">
                  <c:v>1367.4157803923099</c:v>
                </c:pt>
                <c:pt idx="537">
                  <c:v>2818.9218753308501</c:v>
                </c:pt>
                <c:pt idx="538">
                  <c:v>1930.62381331185</c:v>
                </c:pt>
                <c:pt idx="539">
                  <c:v>239.35075388047201</c:v>
                </c:pt>
                <c:pt idx="540">
                  <c:v>3638.0116945733398</c:v>
                </c:pt>
                <c:pt idx="541">
                  <c:v>1932.87850348353</c:v>
                </c:pt>
                <c:pt idx="542">
                  <c:v>3961.1329386228299</c:v>
                </c:pt>
                <c:pt idx="543">
                  <c:v>2268.4082599175599</c:v>
                </c:pt>
                <c:pt idx="544">
                  <c:v>3514.9687761048199</c:v>
                </c:pt>
                <c:pt idx="545">
                  <c:v>2164.9989884648598</c:v>
                </c:pt>
                <c:pt idx="546">
                  <c:v>2009.04190693437</c:v>
                </c:pt>
                <c:pt idx="547">
                  <c:v>2997.7437443757399</c:v>
                </c:pt>
                <c:pt idx="548">
                  <c:v>2830.0487651407998</c:v>
                </c:pt>
                <c:pt idx="549">
                  <c:v>2931.2812129506001</c:v>
                </c:pt>
                <c:pt idx="550">
                  <c:v>1082.30545993531</c:v>
                </c:pt>
                <c:pt idx="551">
                  <c:v>2575.3079148443999</c:v>
                </c:pt>
                <c:pt idx="552">
                  <c:v>1125.0265058534701</c:v>
                </c:pt>
                <c:pt idx="553">
                  <c:v>3954.01838835852</c:v>
                </c:pt>
                <c:pt idx="554">
                  <c:v>2823.9417052860799</c:v>
                </c:pt>
                <c:pt idx="555">
                  <c:v>1552.2216947656</c:v>
                </c:pt>
                <c:pt idx="556">
                  <c:v>1906.9683929938799</c:v>
                </c:pt>
                <c:pt idx="557">
                  <c:v>2900.3169306253899</c:v>
                </c:pt>
                <c:pt idx="558">
                  <c:v>354.343377972425</c:v>
                </c:pt>
                <c:pt idx="559">
                  <c:v>1163.1151804168601</c:v>
                </c:pt>
                <c:pt idx="560">
                  <c:v>2314.5408146171599</c:v>
                </c:pt>
                <c:pt idx="561">
                  <c:v>1492.04500532765</c:v>
                </c:pt>
                <c:pt idx="562">
                  <c:v>1543.5785255157</c:v>
                </c:pt>
                <c:pt idx="563">
                  <c:v>1446.14317198856</c:v>
                </c:pt>
                <c:pt idx="564">
                  <c:v>2410.1084681494799</c:v>
                </c:pt>
                <c:pt idx="565">
                  <c:v>1776.22823823619</c:v>
                </c:pt>
                <c:pt idx="566">
                  <c:v>3771.1737017560399</c:v>
                </c:pt>
                <c:pt idx="567">
                  <c:v>1497.7261694164899</c:v>
                </c:pt>
                <c:pt idx="568">
                  <c:v>2597.2925121999601</c:v>
                </c:pt>
                <c:pt idx="569">
                  <c:v>1151.37649270935</c:v>
                </c:pt>
                <c:pt idx="570">
                  <c:v>2718.8242966716598</c:v>
                </c:pt>
                <c:pt idx="571">
                  <c:v>2096.7564329691299</c:v>
                </c:pt>
                <c:pt idx="572">
                  <c:v>3591.6345258337201</c:v>
                </c:pt>
                <c:pt idx="573">
                  <c:v>3485.1216751546199</c:v>
                </c:pt>
                <c:pt idx="574">
                  <c:v>3312.2179529509199</c:v>
                </c:pt>
                <c:pt idx="575">
                  <c:v>2503.7123398540598</c:v>
                </c:pt>
                <c:pt idx="576">
                  <c:v>1348.6807006965901</c:v>
                </c:pt>
                <c:pt idx="577">
                  <c:v>2169.4893674065002</c:v>
                </c:pt>
                <c:pt idx="578">
                  <c:v>2767.3686693800801</c:v>
                </c:pt>
                <c:pt idx="579">
                  <c:v>1849.8375806138499</c:v>
                </c:pt>
                <c:pt idx="580">
                  <c:v>3037.4442340180699</c:v>
                </c:pt>
                <c:pt idx="581">
                  <c:v>2594.3238188785399</c:v>
                </c:pt>
                <c:pt idx="582">
                  <c:v>2868.9529611061498</c:v>
                </c:pt>
                <c:pt idx="583">
                  <c:v>3476.17190285163</c:v>
                </c:pt>
                <c:pt idx="584">
                  <c:v>1211.25654685103</c:v>
                </c:pt>
                <c:pt idx="585">
                  <c:v>839.61538604219197</c:v>
                </c:pt>
                <c:pt idx="586">
                  <c:v>3464.18026120584</c:v>
                </c:pt>
                <c:pt idx="587">
                  <c:v>1305.1139353420799</c:v>
                </c:pt>
                <c:pt idx="588">
                  <c:v>3641.81478052595</c:v>
                </c:pt>
                <c:pt idx="589">
                  <c:v>2199.1906214956798</c:v>
                </c:pt>
                <c:pt idx="590">
                  <c:v>3114.7227533756</c:v>
                </c:pt>
                <c:pt idx="591">
                  <c:v>3958.0341859582099</c:v>
                </c:pt>
                <c:pt idx="592">
                  <c:v>1365.3205921276301</c:v>
                </c:pt>
                <c:pt idx="593">
                  <c:v>2084.9932880541201</c:v>
                </c:pt>
                <c:pt idx="594">
                  <c:v>2116.0263241766102</c:v>
                </c:pt>
                <c:pt idx="595">
                  <c:v>1959.17928893569</c:v>
                </c:pt>
                <c:pt idx="596">
                  <c:v>2062.2474201577902</c:v>
                </c:pt>
                <c:pt idx="597">
                  <c:v>4188.8829473269298</c:v>
                </c:pt>
                <c:pt idx="598">
                  <c:v>1639.8430188116099</c:v>
                </c:pt>
                <c:pt idx="599">
                  <c:v>3263.2740367998299</c:v>
                </c:pt>
                <c:pt idx="600">
                  <c:v>1671.3263290668001</c:v>
                </c:pt>
                <c:pt idx="601">
                  <c:v>826.51896588521004</c:v>
                </c:pt>
                <c:pt idx="602">
                  <c:v>1455.6326032326499</c:v>
                </c:pt>
                <c:pt idx="603">
                  <c:v>3656.4339782731699</c:v>
                </c:pt>
                <c:pt idx="604">
                  <c:v>2590.8712037877899</c:v>
                </c:pt>
                <c:pt idx="605">
                  <c:v>2748.9477616117601</c:v>
                </c:pt>
                <c:pt idx="606">
                  <c:v>3409.8541439448099</c:v>
                </c:pt>
                <c:pt idx="607">
                  <c:v>2007.26732064916</c:v>
                </c:pt>
                <c:pt idx="608">
                  <c:v>1909.3199768207401</c:v>
                </c:pt>
                <c:pt idx="609">
                  <c:v>1864.2324877061999</c:v>
                </c:pt>
                <c:pt idx="610">
                  <c:v>2302.38114737154</c:v>
                </c:pt>
                <c:pt idx="611">
                  <c:v>1569.54487620953</c:v>
                </c:pt>
                <c:pt idx="612">
                  <c:v>3043.0965538889</c:v>
                </c:pt>
                <c:pt idx="613">
                  <c:v>1965.0905020159701</c:v>
                </c:pt>
                <c:pt idx="614">
                  <c:v>1497.43605322503</c:v>
                </c:pt>
                <c:pt idx="615">
                  <c:v>1967.38212773547</c:v>
                </c:pt>
                <c:pt idx="616">
                  <c:v>2253.7146854421399</c:v>
                </c:pt>
                <c:pt idx="617">
                  <c:v>2474.0320006901502</c:v>
                </c:pt>
                <c:pt idx="618">
                  <c:v>2118.8169824797501</c:v>
                </c:pt>
                <c:pt idx="619">
                  <c:v>2667.0686215451301</c:v>
                </c:pt>
                <c:pt idx="620">
                  <c:v>1834.9422468412599</c:v>
                </c:pt>
                <c:pt idx="621">
                  <c:v>1975.57325392599</c:v>
                </c:pt>
                <c:pt idx="622">
                  <c:v>2498.85618369755</c:v>
                </c:pt>
                <c:pt idx="623">
                  <c:v>2370.9619764901499</c:v>
                </c:pt>
                <c:pt idx="624">
                  <c:v>3373.53528834491</c:v>
                </c:pt>
                <c:pt idx="625">
                  <c:v>1823.62336689576</c:v>
                </c:pt>
                <c:pt idx="626">
                  <c:v>2908.87348497947</c:v>
                </c:pt>
                <c:pt idx="627">
                  <c:v>2976.5092904180201</c:v>
                </c:pt>
                <c:pt idx="628">
                  <c:v>2243.9330798749402</c:v>
                </c:pt>
                <c:pt idx="629">
                  <c:v>2954.2802681562398</c:v>
                </c:pt>
                <c:pt idx="630">
                  <c:v>1834.5918675110299</c:v>
                </c:pt>
                <c:pt idx="631">
                  <c:v>3901.26062998307</c:v>
                </c:pt>
                <c:pt idx="632">
                  <c:v>2035.0966682774799</c:v>
                </c:pt>
                <c:pt idx="633">
                  <c:v>2822.6401583646102</c:v>
                </c:pt>
                <c:pt idx="634">
                  <c:v>2763.5174179073501</c:v>
                </c:pt>
                <c:pt idx="635">
                  <c:v>2485.3445135997299</c:v>
                </c:pt>
                <c:pt idx="636">
                  <c:v>3673.87908443162</c:v>
                </c:pt>
                <c:pt idx="637">
                  <c:v>1836.3595100897501</c:v>
                </c:pt>
                <c:pt idx="638">
                  <c:v>3086.1236352613801</c:v>
                </c:pt>
                <c:pt idx="639">
                  <c:v>3264.2300781651502</c:v>
                </c:pt>
                <c:pt idx="640">
                  <c:v>3435.6684913581198</c:v>
                </c:pt>
                <c:pt idx="641">
                  <c:v>4087.2066764882402</c:v>
                </c:pt>
                <c:pt idx="642">
                  <c:v>3921.4905586567502</c:v>
                </c:pt>
                <c:pt idx="643">
                  <c:v>2517.0960801197202</c:v>
                </c:pt>
                <c:pt idx="644">
                  <c:v>2651.6995083358502</c:v>
                </c:pt>
                <c:pt idx="645">
                  <c:v>1914.7798228010599</c:v>
                </c:pt>
                <c:pt idx="646">
                  <c:v>1319.0056868721399</c:v>
                </c:pt>
                <c:pt idx="647">
                  <c:v>4405.7675268413795</c:v>
                </c:pt>
                <c:pt idx="648">
                  <c:v>4257.09169035575</c:v>
                </c:pt>
                <c:pt idx="649">
                  <c:v>1894.5282250257801</c:v>
                </c:pt>
                <c:pt idx="650">
                  <c:v>115.490581528457</c:v>
                </c:pt>
                <c:pt idx="651">
                  <c:v>2533.6078180549598</c:v>
                </c:pt>
                <c:pt idx="652">
                  <c:v>3123.2711669189198</c:v>
                </c:pt>
                <c:pt idx="653">
                  <c:v>2471.5180059824702</c:v>
                </c:pt>
                <c:pt idx="654">
                  <c:v>2244.4674862636598</c:v>
                </c:pt>
                <c:pt idx="655">
                  <c:v>2562.87568901648</c:v>
                </c:pt>
                <c:pt idx="656">
                  <c:v>2361.7299995246599</c:v>
                </c:pt>
                <c:pt idx="657">
                  <c:v>2492.12829717574</c:v>
                </c:pt>
                <c:pt idx="658">
                  <c:v>2120.0402339617499</c:v>
                </c:pt>
                <c:pt idx="659">
                  <c:v>2495.4242629129299</c:v>
                </c:pt>
                <c:pt idx="660">
                  <c:v>1875.9027969921101</c:v>
                </c:pt>
                <c:pt idx="661">
                  <c:v>237.40901358650299</c:v>
                </c:pt>
                <c:pt idx="662">
                  <c:v>2014.38632548021</c:v>
                </c:pt>
                <c:pt idx="663">
                  <c:v>2676.56298318466</c:v>
                </c:pt>
                <c:pt idx="664">
                  <c:v>2479.6665003263001</c:v>
                </c:pt>
                <c:pt idx="665">
                  <c:v>1704.32736143946</c:v>
                </c:pt>
                <c:pt idx="666">
                  <c:v>2309.4829086373602</c:v>
                </c:pt>
                <c:pt idx="667">
                  <c:v>2605.6745304516999</c:v>
                </c:pt>
                <c:pt idx="668">
                  <c:v>574.22458748358599</c:v>
                </c:pt>
                <c:pt idx="669">
                  <c:v>4142.1466380541797</c:v>
                </c:pt>
                <c:pt idx="670">
                  <c:v>1681.13467921298</c:v>
                </c:pt>
                <c:pt idx="671">
                  <c:v>435.81398933635501</c:v>
                </c:pt>
                <c:pt idx="672">
                  <c:v>2005.79944474482</c:v>
                </c:pt>
                <c:pt idx="673">
                  <c:v>3879.2008556392202</c:v>
                </c:pt>
                <c:pt idx="674">
                  <c:v>3719.6996066718998</c:v>
                </c:pt>
                <c:pt idx="675">
                  <c:v>2147.30426881939</c:v>
                </c:pt>
                <c:pt idx="676">
                  <c:v>4303.5479403786903</c:v>
                </c:pt>
                <c:pt idx="677">
                  <c:v>2418.2472425859501</c:v>
                </c:pt>
                <c:pt idx="678">
                  <c:v>1054.0645465314001</c:v>
                </c:pt>
                <c:pt idx="679">
                  <c:v>2566.16346999917</c:v>
                </c:pt>
                <c:pt idx="680">
                  <c:v>3470.0020083713298</c:v>
                </c:pt>
                <c:pt idx="681">
                  <c:v>3608.4713357650098</c:v>
                </c:pt>
                <c:pt idx="682">
                  <c:v>2785.6615877317099</c:v>
                </c:pt>
                <c:pt idx="683">
                  <c:v>3117.2886776638902</c:v>
                </c:pt>
                <c:pt idx="684">
                  <c:v>1959.5621818699699</c:v>
                </c:pt>
                <c:pt idx="685">
                  <c:v>4197.0380063402899</c:v>
                </c:pt>
                <c:pt idx="686">
                  <c:v>1607.3348515750499</c:v>
                </c:pt>
                <c:pt idx="687">
                  <c:v>2173.3946268576101</c:v>
                </c:pt>
                <c:pt idx="688">
                  <c:v>2906.79233889447</c:v>
                </c:pt>
                <c:pt idx="689">
                  <c:v>1121.4333151316</c:v>
                </c:pt>
                <c:pt idx="690">
                  <c:v>1840.4851703566401</c:v>
                </c:pt>
                <c:pt idx="691">
                  <c:v>1629.8806166540501</c:v>
                </c:pt>
                <c:pt idx="692">
                  <c:v>1887.38838048857</c:v>
                </c:pt>
                <c:pt idx="693">
                  <c:v>1930.3108692247199</c:v>
                </c:pt>
                <c:pt idx="694">
                  <c:v>3154.0285573963702</c:v>
                </c:pt>
                <c:pt idx="695">
                  <c:v>3740.09837721133</c:v>
                </c:pt>
                <c:pt idx="696">
                  <c:v>2232.6115951681099</c:v>
                </c:pt>
                <c:pt idx="697">
                  <c:v>2321.7023729111902</c:v>
                </c:pt>
                <c:pt idx="698">
                  <c:v>2443.41822044119</c:v>
                </c:pt>
                <c:pt idx="699">
                  <c:v>2179.97980477389</c:v>
                </c:pt>
                <c:pt idx="700">
                  <c:v>4241.1097530664902</c:v>
                </c:pt>
                <c:pt idx="701">
                  <c:v>3084.9290478502699</c:v>
                </c:pt>
                <c:pt idx="702">
                  <c:v>974.57698277579004</c:v>
                </c:pt>
                <c:pt idx="703">
                  <c:v>2075.9816637977101</c:v>
                </c:pt>
                <c:pt idx="704">
                  <c:v>2835.1035363712899</c:v>
                </c:pt>
                <c:pt idx="705">
                  <c:v>2616.8559922732502</c:v>
                </c:pt>
                <c:pt idx="706">
                  <c:v>2029.59614735533</c:v>
                </c:pt>
                <c:pt idx="707">
                  <c:v>2931.5072535590198</c:v>
                </c:pt>
                <c:pt idx="708">
                  <c:v>1818.0088291874499</c:v>
                </c:pt>
                <c:pt idx="709">
                  <c:v>2653.00329435401</c:v>
                </c:pt>
                <c:pt idx="710">
                  <c:v>1217.38449507987</c:v>
                </c:pt>
                <c:pt idx="711">
                  <c:v>2152.7569307844101</c:v>
                </c:pt>
                <c:pt idx="712">
                  <c:v>2555.9761418907201</c:v>
                </c:pt>
                <c:pt idx="713">
                  <c:v>1370.52412289884</c:v>
                </c:pt>
                <c:pt idx="714">
                  <c:v>1619.35154388571</c:v>
                </c:pt>
                <c:pt idx="715">
                  <c:v>1529.8774306974101</c:v>
                </c:pt>
                <c:pt idx="716">
                  <c:v>2359.5869070966701</c:v>
                </c:pt>
                <c:pt idx="717">
                  <c:v>2156.8451092155301</c:v>
                </c:pt>
                <c:pt idx="718">
                  <c:v>2401.7751016346301</c:v>
                </c:pt>
                <c:pt idx="719">
                  <c:v>3302.5549718566799</c:v>
                </c:pt>
                <c:pt idx="720">
                  <c:v>3659.1201205300699</c:v>
                </c:pt>
                <c:pt idx="721">
                  <c:v>3205.02404245773</c:v>
                </c:pt>
                <c:pt idx="722">
                  <c:v>2756.46620739022</c:v>
                </c:pt>
                <c:pt idx="723">
                  <c:v>2746.4136979794798</c:v>
                </c:pt>
                <c:pt idx="724">
                  <c:v>3274.8682554787301</c:v>
                </c:pt>
                <c:pt idx="725">
                  <c:v>1663.8333883955499</c:v>
                </c:pt>
                <c:pt idx="726">
                  <c:v>2572.5604624132202</c:v>
                </c:pt>
                <c:pt idx="727">
                  <c:v>2117.3916820101099</c:v>
                </c:pt>
                <c:pt idx="728">
                  <c:v>2526.07446346195</c:v>
                </c:pt>
                <c:pt idx="729">
                  <c:v>2272.9847900166201</c:v>
                </c:pt>
                <c:pt idx="730">
                  <c:v>2052.9957390929399</c:v>
                </c:pt>
                <c:pt idx="731">
                  <c:v>4466.7174988390097</c:v>
                </c:pt>
                <c:pt idx="732">
                  <c:v>2175.7812876519502</c:v>
                </c:pt>
                <c:pt idx="733">
                  <c:v>405.18357117705102</c:v>
                </c:pt>
                <c:pt idx="734">
                  <c:v>1761.3413896025399</c:v>
                </c:pt>
                <c:pt idx="735">
                  <c:v>4219.0042637268198</c:v>
                </c:pt>
                <c:pt idx="736">
                  <c:v>2534.4567972897898</c:v>
                </c:pt>
                <c:pt idx="737">
                  <c:v>1065.07729407344</c:v>
                </c:pt>
                <c:pt idx="738">
                  <c:v>3472.7513321927299</c:v>
                </c:pt>
                <c:pt idx="739">
                  <c:v>1496.57823653994</c:v>
                </c:pt>
                <c:pt idx="740">
                  <c:v>1089.5290876822</c:v>
                </c:pt>
                <c:pt idx="741">
                  <c:v>244.67105401366999</c:v>
                </c:pt>
                <c:pt idx="742">
                  <c:v>2071.8844836001499</c:v>
                </c:pt>
                <c:pt idx="743">
                  <c:v>3520.9334539607098</c:v>
                </c:pt>
                <c:pt idx="744">
                  <c:v>2399.65239337814</c:v>
                </c:pt>
                <c:pt idx="745">
                  <c:v>1733.04865845478</c:v>
                </c:pt>
                <c:pt idx="746">
                  <c:v>3334.55090842964</c:v>
                </c:pt>
                <c:pt idx="747">
                  <c:v>1627.9665399394401</c:v>
                </c:pt>
                <c:pt idx="748">
                  <c:v>2400.6500340912698</c:v>
                </c:pt>
                <c:pt idx="749">
                  <c:v>2109.0418745090101</c:v>
                </c:pt>
                <c:pt idx="750">
                  <c:v>245.96311367181301</c:v>
                </c:pt>
                <c:pt idx="751">
                  <c:v>1585.2340990692101</c:v>
                </c:pt>
                <c:pt idx="752">
                  <c:v>2024.4741599727299</c:v>
                </c:pt>
                <c:pt idx="753">
                  <c:v>2877.5259637843501</c:v>
                </c:pt>
                <c:pt idx="754">
                  <c:v>2343.8830409621801</c:v>
                </c:pt>
                <c:pt idx="755">
                  <c:v>3001.69001042123</c:v>
                </c:pt>
                <c:pt idx="756">
                  <c:v>1300.8147536645899</c:v>
                </c:pt>
                <c:pt idx="757">
                  <c:v>2161.25865260314</c:v>
                </c:pt>
                <c:pt idx="758">
                  <c:v>2098.8961469067399</c:v>
                </c:pt>
                <c:pt idx="759">
                  <c:v>2219.65446359116</c:v>
                </c:pt>
                <c:pt idx="760">
                  <c:v>1084.3702675009799</c:v>
                </c:pt>
                <c:pt idx="761">
                  <c:v>1921.2443675023601</c:v>
                </c:pt>
                <c:pt idx="762">
                  <c:v>2658.3981409376802</c:v>
                </c:pt>
                <c:pt idx="763">
                  <c:v>650.86606708294005</c:v>
                </c:pt>
                <c:pt idx="764">
                  <c:v>1699.57577877826</c:v>
                </c:pt>
                <c:pt idx="765">
                  <c:v>2055.9687756631602</c:v>
                </c:pt>
                <c:pt idx="766">
                  <c:v>1972.9198525802501</c:v>
                </c:pt>
                <c:pt idx="767">
                  <c:v>895.99564908477703</c:v>
                </c:pt>
                <c:pt idx="768">
                  <c:v>2035.3506790163999</c:v>
                </c:pt>
                <c:pt idx="769">
                  <c:v>2468.42945682253</c:v>
                </c:pt>
                <c:pt idx="770">
                  <c:v>2320.3372720080201</c:v>
                </c:pt>
                <c:pt idx="771">
                  <c:v>4214.4439885434304</c:v>
                </c:pt>
                <c:pt idx="772">
                  <c:v>541.21361853108999</c:v>
                </c:pt>
                <c:pt idx="773">
                  <c:v>2583.9009484944399</c:v>
                </c:pt>
                <c:pt idx="774">
                  <c:v>142.06612881014999</c:v>
                </c:pt>
                <c:pt idx="775">
                  <c:v>1519.29261981286</c:v>
                </c:pt>
                <c:pt idx="776">
                  <c:v>2341.28282522568</c:v>
                </c:pt>
                <c:pt idx="777">
                  <c:v>2090.6114726791998</c:v>
                </c:pt>
                <c:pt idx="778">
                  <c:v>2615.9228190889298</c:v>
                </c:pt>
                <c:pt idx="779">
                  <c:v>2768.3576878305098</c:v>
                </c:pt>
                <c:pt idx="780">
                  <c:v>2638.3661177455601</c:v>
                </c:pt>
                <c:pt idx="781">
                  <c:v>1905.05018557673</c:v>
                </c:pt>
                <c:pt idx="782">
                  <c:v>2995.1567643407102</c:v>
                </c:pt>
                <c:pt idx="783">
                  <c:v>3786.1767799822101</c:v>
                </c:pt>
                <c:pt idx="784">
                  <c:v>2595.51431634857</c:v>
                </c:pt>
                <c:pt idx="785">
                  <c:v>2471.4444405003901</c:v>
                </c:pt>
                <c:pt idx="786">
                  <c:v>2517.5316383612799</c:v>
                </c:pt>
                <c:pt idx="787">
                  <c:v>3217.9320437684501</c:v>
                </c:pt>
                <c:pt idx="788">
                  <c:v>1905.97504559041</c:v>
                </c:pt>
                <c:pt idx="789">
                  <c:v>2423.0959847593799</c:v>
                </c:pt>
                <c:pt idx="790">
                  <c:v>2056.8422105940899</c:v>
                </c:pt>
                <c:pt idx="791">
                  <c:v>2915.3531230316298</c:v>
                </c:pt>
                <c:pt idx="792">
                  <c:v>2595.6986746019402</c:v>
                </c:pt>
                <c:pt idx="793">
                  <c:v>3044.4236554402701</c:v>
                </c:pt>
                <c:pt idx="794">
                  <c:v>2119.2623138333402</c:v>
                </c:pt>
                <c:pt idx="795">
                  <c:v>4208.2120885272498</c:v>
                </c:pt>
                <c:pt idx="796">
                  <c:v>2077.45030194426</c:v>
                </c:pt>
                <c:pt idx="797">
                  <c:v>1933.4652700551301</c:v>
                </c:pt>
                <c:pt idx="798">
                  <c:v>3064.0632671070098</c:v>
                </c:pt>
                <c:pt idx="799">
                  <c:v>2324.1479724522301</c:v>
                </c:pt>
                <c:pt idx="800">
                  <c:v>3397.03777493486</c:v>
                </c:pt>
                <c:pt idx="801">
                  <c:v>1976.7220680380301</c:v>
                </c:pt>
                <c:pt idx="802">
                  <c:v>1639.73823957269</c:v>
                </c:pt>
                <c:pt idx="803">
                  <c:v>3631.5595450450801</c:v>
                </c:pt>
                <c:pt idx="804">
                  <c:v>2730.3107063105699</c:v>
                </c:pt>
                <c:pt idx="805">
                  <c:v>2286.3800025861301</c:v>
                </c:pt>
                <c:pt idx="806">
                  <c:v>2311.00123616664</c:v>
                </c:pt>
                <c:pt idx="807">
                  <c:v>891.08828183622995</c:v>
                </c:pt>
                <c:pt idx="808">
                  <c:v>1915.55336156101</c:v>
                </c:pt>
                <c:pt idx="809">
                  <c:v>2300.4247571707301</c:v>
                </c:pt>
                <c:pt idx="810">
                  <c:v>2153.6814751777101</c:v>
                </c:pt>
                <c:pt idx="811">
                  <c:v>1707.15143246497</c:v>
                </c:pt>
                <c:pt idx="812">
                  <c:v>3458.5614093089298</c:v>
                </c:pt>
                <c:pt idx="813">
                  <c:v>1987.2102630746399</c:v>
                </c:pt>
                <c:pt idx="814">
                  <c:v>3300.2674654416601</c:v>
                </c:pt>
                <c:pt idx="815">
                  <c:v>770.10656337516002</c:v>
                </c:pt>
                <c:pt idx="816">
                  <c:v>381.91413029632298</c:v>
                </c:pt>
                <c:pt idx="817">
                  <c:v>1835.1025433218299</c:v>
                </c:pt>
                <c:pt idx="818">
                  <c:v>2152.19652603332</c:v>
                </c:pt>
                <c:pt idx="819">
                  <c:v>2021.85959882874</c:v>
                </c:pt>
                <c:pt idx="820">
                  <c:v>1765.4431407014499</c:v>
                </c:pt>
                <c:pt idx="821">
                  <c:v>965.91568117278496</c:v>
                </c:pt>
                <c:pt idx="822">
                  <c:v>3754.29982691859</c:v>
                </c:pt>
                <c:pt idx="823">
                  <c:v>2018.94053687057</c:v>
                </c:pt>
                <c:pt idx="824">
                  <c:v>1958.1238826379499</c:v>
                </c:pt>
                <c:pt idx="825">
                  <c:v>1872.14144667097</c:v>
                </c:pt>
                <c:pt idx="826">
                  <c:v>1391.5674260769899</c:v>
                </c:pt>
                <c:pt idx="827">
                  <c:v>1745.06728140729</c:v>
                </c:pt>
                <c:pt idx="828">
                  <c:v>2625.96926721921</c:v>
                </c:pt>
                <c:pt idx="829">
                  <c:v>2025.39332928711</c:v>
                </c:pt>
                <c:pt idx="830">
                  <c:v>4013.8659132674502</c:v>
                </c:pt>
                <c:pt idx="831">
                  <c:v>2094.6195018880899</c:v>
                </c:pt>
                <c:pt idx="832">
                  <c:v>3218.7754981324902</c:v>
                </c:pt>
                <c:pt idx="833">
                  <c:v>3331.4192932795499</c:v>
                </c:pt>
                <c:pt idx="834">
                  <c:v>2395.8416430100001</c:v>
                </c:pt>
                <c:pt idx="835">
                  <c:v>1908.6639853210399</c:v>
                </c:pt>
                <c:pt idx="836">
                  <c:v>2384.0904336644098</c:v>
                </c:pt>
                <c:pt idx="837">
                  <c:v>1070.9994790020701</c:v>
                </c:pt>
                <c:pt idx="838">
                  <c:v>2233.6356684436701</c:v>
                </c:pt>
                <c:pt idx="839">
                  <c:v>2007.97652762856</c:v>
                </c:pt>
                <c:pt idx="840">
                  <c:v>2552.4082189067999</c:v>
                </c:pt>
                <c:pt idx="841">
                  <c:v>3224.1216061898399</c:v>
                </c:pt>
                <c:pt idx="842">
                  <c:v>1406.50917125461</c:v>
                </c:pt>
                <c:pt idx="843">
                  <c:v>105.710085874188</c:v>
                </c:pt>
                <c:pt idx="844">
                  <c:v>1899.44642045979</c:v>
                </c:pt>
                <c:pt idx="845">
                  <c:v>3301.9053401287101</c:v>
                </c:pt>
                <c:pt idx="846">
                  <c:v>3063.8370774300802</c:v>
                </c:pt>
                <c:pt idx="847">
                  <c:v>1653.1822782839799</c:v>
                </c:pt>
                <c:pt idx="848">
                  <c:v>1317.9988972286501</c:v>
                </c:pt>
                <c:pt idx="849">
                  <c:v>2412.9464136603901</c:v>
                </c:pt>
                <c:pt idx="850">
                  <c:v>2326.4710933731299</c:v>
                </c:pt>
                <c:pt idx="851">
                  <c:v>2791.33963225859</c:v>
                </c:pt>
                <c:pt idx="852">
                  <c:v>2006.76205631625</c:v>
                </c:pt>
                <c:pt idx="853">
                  <c:v>1970.4601782484201</c:v>
                </c:pt>
                <c:pt idx="854">
                  <c:v>2759.8187012712901</c:v>
                </c:pt>
                <c:pt idx="855">
                  <c:v>1138.68990169837</c:v>
                </c:pt>
                <c:pt idx="856">
                  <c:v>3211.3064104703899</c:v>
                </c:pt>
                <c:pt idx="857">
                  <c:v>2280.9377491258001</c:v>
                </c:pt>
                <c:pt idx="858">
                  <c:v>2735.42376287763</c:v>
                </c:pt>
                <c:pt idx="859">
                  <c:v>3156.48156440087</c:v>
                </c:pt>
                <c:pt idx="860">
                  <c:v>3040.0590771458101</c:v>
                </c:pt>
                <c:pt idx="861">
                  <c:v>3250.4495209205702</c:v>
                </c:pt>
                <c:pt idx="862">
                  <c:v>499.88420638589798</c:v>
                </c:pt>
                <c:pt idx="863">
                  <c:v>2120.7229832358698</c:v>
                </c:pt>
                <c:pt idx="864">
                  <c:v>2176.0302424584302</c:v>
                </c:pt>
                <c:pt idx="865">
                  <c:v>2909.8176579132501</c:v>
                </c:pt>
                <c:pt idx="866">
                  <c:v>2856.96991272489</c:v>
                </c:pt>
                <c:pt idx="867">
                  <c:v>2689.4112509635702</c:v>
                </c:pt>
                <c:pt idx="868">
                  <c:v>2282.39668460246</c:v>
                </c:pt>
                <c:pt idx="869">
                  <c:v>2388.5323064920399</c:v>
                </c:pt>
                <c:pt idx="870">
                  <c:v>3175.22085608101</c:v>
                </c:pt>
                <c:pt idx="871">
                  <c:v>2513.2997031735299</c:v>
                </c:pt>
                <c:pt idx="872">
                  <c:v>2263.1150029679702</c:v>
                </c:pt>
                <c:pt idx="873">
                  <c:v>3109.7240346558401</c:v>
                </c:pt>
                <c:pt idx="874">
                  <c:v>2805.6633103852801</c:v>
                </c:pt>
                <c:pt idx="875">
                  <c:v>2669.45046132994</c:v>
                </c:pt>
                <c:pt idx="876">
                  <c:v>2238.25521549314</c:v>
                </c:pt>
                <c:pt idx="877">
                  <c:v>2372.4536706654198</c:v>
                </c:pt>
                <c:pt idx="878">
                  <c:v>2344.68823155471</c:v>
                </c:pt>
                <c:pt idx="879">
                  <c:v>1918.23320219943</c:v>
                </c:pt>
                <c:pt idx="880">
                  <c:v>3233.5160877970902</c:v>
                </c:pt>
                <c:pt idx="881">
                  <c:v>1613.5257651217</c:v>
                </c:pt>
                <c:pt idx="882">
                  <c:v>1680.31380356509</c:v>
                </c:pt>
                <c:pt idx="883">
                  <c:v>2285.77629490037</c:v>
                </c:pt>
                <c:pt idx="884">
                  <c:v>1507.04989580084</c:v>
                </c:pt>
                <c:pt idx="885">
                  <c:v>3313.5491837365698</c:v>
                </c:pt>
                <c:pt idx="886">
                  <c:v>1815.5707197246099</c:v>
                </c:pt>
                <c:pt idx="887">
                  <c:v>3222.9277139441401</c:v>
                </c:pt>
                <c:pt idx="888">
                  <c:v>1768.74185350884</c:v>
                </c:pt>
                <c:pt idx="889">
                  <c:v>2336.08693393044</c:v>
                </c:pt>
                <c:pt idx="890">
                  <c:v>3674.6469086668599</c:v>
                </c:pt>
                <c:pt idx="891">
                  <c:v>3177.6069819859899</c:v>
                </c:pt>
                <c:pt idx="892">
                  <c:v>2619.4042844174101</c:v>
                </c:pt>
                <c:pt idx="893">
                  <c:v>3742.98730671469</c:v>
                </c:pt>
                <c:pt idx="894">
                  <c:v>2602.3680537810201</c:v>
                </c:pt>
                <c:pt idx="895">
                  <c:v>2721.2064667176501</c:v>
                </c:pt>
                <c:pt idx="896">
                  <c:v>2115.2785602307999</c:v>
                </c:pt>
                <c:pt idx="897">
                  <c:v>1876.1144053605401</c:v>
                </c:pt>
                <c:pt idx="898">
                  <c:v>3086.9766183203201</c:v>
                </c:pt>
                <c:pt idx="899">
                  <c:v>2750.9456247698799</c:v>
                </c:pt>
                <c:pt idx="900">
                  <c:v>2545.6573084340298</c:v>
                </c:pt>
                <c:pt idx="901">
                  <c:v>2428.4501365860701</c:v>
                </c:pt>
                <c:pt idx="902">
                  <c:v>2611.7554784148401</c:v>
                </c:pt>
                <c:pt idx="903">
                  <c:v>1909.6284804019299</c:v>
                </c:pt>
                <c:pt idx="904">
                  <c:v>1676.6150079735401</c:v>
                </c:pt>
                <c:pt idx="905">
                  <c:v>2738.2185395840002</c:v>
                </c:pt>
                <c:pt idx="906">
                  <c:v>2425.6356406383302</c:v>
                </c:pt>
                <c:pt idx="907">
                  <c:v>2880.7101927024701</c:v>
                </c:pt>
                <c:pt idx="908">
                  <c:v>1997.63858033581</c:v>
                </c:pt>
                <c:pt idx="909">
                  <c:v>1717.2169673103499</c:v>
                </c:pt>
                <c:pt idx="910">
                  <c:v>3157.8875766268902</c:v>
                </c:pt>
                <c:pt idx="911">
                  <c:v>2840.2908347559601</c:v>
                </c:pt>
                <c:pt idx="912">
                  <c:v>2817.4480344702201</c:v>
                </c:pt>
                <c:pt idx="913">
                  <c:v>3809.42707591936</c:v>
                </c:pt>
                <c:pt idx="914">
                  <c:v>2016.63412248758</c:v>
                </c:pt>
                <c:pt idx="915">
                  <c:v>3469.5889276777002</c:v>
                </c:pt>
                <c:pt idx="916">
                  <c:v>2209.16107534189</c:v>
                </c:pt>
                <c:pt idx="917">
                  <c:v>2169.4630214983899</c:v>
                </c:pt>
                <c:pt idx="918">
                  <c:v>2884.4346907272502</c:v>
                </c:pt>
                <c:pt idx="919">
                  <c:v>3564.5155700247701</c:v>
                </c:pt>
                <c:pt idx="920">
                  <c:v>1626.2059590352901</c:v>
                </c:pt>
                <c:pt idx="921">
                  <c:v>2103.6771012173999</c:v>
                </c:pt>
                <c:pt idx="922">
                  <c:v>2329.73731153789</c:v>
                </c:pt>
                <c:pt idx="923">
                  <c:v>2066.1040332737098</c:v>
                </c:pt>
                <c:pt idx="924">
                  <c:v>1510.47980426453</c:v>
                </c:pt>
                <c:pt idx="925">
                  <c:v>3897.2591988998402</c:v>
                </c:pt>
                <c:pt idx="926">
                  <c:v>1728.2850266779201</c:v>
                </c:pt>
                <c:pt idx="927">
                  <c:v>1391.4910983857201</c:v>
                </c:pt>
                <c:pt idx="928">
                  <c:v>3426.55960624298</c:v>
                </c:pt>
                <c:pt idx="929">
                  <c:v>2302.92233240315</c:v>
                </c:pt>
                <c:pt idx="930">
                  <c:v>2452.2386239725502</c:v>
                </c:pt>
                <c:pt idx="931">
                  <c:v>3249.4367286465499</c:v>
                </c:pt>
                <c:pt idx="932">
                  <c:v>1794.58031210022</c:v>
                </c:pt>
                <c:pt idx="933">
                  <c:v>3057.2585478630799</c:v>
                </c:pt>
                <c:pt idx="934">
                  <c:v>1985.1946428286999</c:v>
                </c:pt>
                <c:pt idx="935">
                  <c:v>2224.1734572949799</c:v>
                </c:pt>
                <c:pt idx="936">
                  <c:v>2468.3051333285098</c:v>
                </c:pt>
                <c:pt idx="937">
                  <c:v>1106.3891472819</c:v>
                </c:pt>
                <c:pt idx="938">
                  <c:v>2061.1408927987</c:v>
                </c:pt>
                <c:pt idx="939">
                  <c:v>2571.2862063110401</c:v>
                </c:pt>
                <c:pt idx="940">
                  <c:v>2333.3032152788001</c:v>
                </c:pt>
                <c:pt idx="941">
                  <c:v>2276.6853006831002</c:v>
                </c:pt>
                <c:pt idx="942">
                  <c:v>3388.7578635366799</c:v>
                </c:pt>
                <c:pt idx="943">
                  <c:v>2032.47405359961</c:v>
                </c:pt>
                <c:pt idx="944">
                  <c:v>2763.2754922378199</c:v>
                </c:pt>
                <c:pt idx="945">
                  <c:v>2193.61194782343</c:v>
                </c:pt>
                <c:pt idx="946">
                  <c:v>1129.5590159501601</c:v>
                </c:pt>
                <c:pt idx="947">
                  <c:v>2371.67417199591</c:v>
                </c:pt>
                <c:pt idx="948">
                  <c:v>2310.9795452591302</c:v>
                </c:pt>
                <c:pt idx="949">
                  <c:v>2820.7584012571701</c:v>
                </c:pt>
                <c:pt idx="950">
                  <c:v>1370.2598112097801</c:v>
                </c:pt>
                <c:pt idx="951">
                  <c:v>2186.9500666040499</c:v>
                </c:pt>
                <c:pt idx="952">
                  <c:v>2193.8907715150299</c:v>
                </c:pt>
                <c:pt idx="953">
                  <c:v>1777.07486841542</c:v>
                </c:pt>
                <c:pt idx="954">
                  <c:v>3137.8393659975</c:v>
                </c:pt>
                <c:pt idx="955">
                  <c:v>2451.3581780346899</c:v>
                </c:pt>
                <c:pt idx="956">
                  <c:v>2533.8086746008398</c:v>
                </c:pt>
                <c:pt idx="957">
                  <c:v>2675.24285790263</c:v>
                </c:pt>
                <c:pt idx="958">
                  <c:v>4111.7774703695204</c:v>
                </c:pt>
                <c:pt idx="959">
                  <c:v>2960.4422439866999</c:v>
                </c:pt>
                <c:pt idx="960">
                  <c:v>2522.4390160184898</c:v>
                </c:pt>
                <c:pt idx="961">
                  <c:v>1908.5149151144601</c:v>
                </c:pt>
                <c:pt idx="962">
                  <c:v>3265.4544625676199</c:v>
                </c:pt>
                <c:pt idx="963">
                  <c:v>1949.70478641568</c:v>
                </c:pt>
                <c:pt idx="964">
                  <c:v>2483.34433545514</c:v>
                </c:pt>
                <c:pt idx="965">
                  <c:v>1766.33782566286</c:v>
                </c:pt>
                <c:pt idx="966">
                  <c:v>253.404171712676</c:v>
                </c:pt>
                <c:pt idx="967">
                  <c:v>2174.5924423563301</c:v>
                </c:pt>
                <c:pt idx="968">
                  <c:v>2642.3289460112401</c:v>
                </c:pt>
                <c:pt idx="969">
                  <c:v>1895.1583822829</c:v>
                </c:pt>
                <c:pt idx="970">
                  <c:v>3073.7649550091401</c:v>
                </c:pt>
                <c:pt idx="971">
                  <c:v>1898.0791909162999</c:v>
                </c:pt>
                <c:pt idx="972">
                  <c:v>2387.06482352084</c:v>
                </c:pt>
                <c:pt idx="973">
                  <c:v>2394.7043151899302</c:v>
                </c:pt>
                <c:pt idx="974">
                  <c:v>2940.68441066792</c:v>
                </c:pt>
                <c:pt idx="975">
                  <c:v>3141.3712963735202</c:v>
                </c:pt>
                <c:pt idx="976">
                  <c:v>3207.7707300955399</c:v>
                </c:pt>
                <c:pt idx="977">
                  <c:v>2268.0494400040402</c:v>
                </c:pt>
                <c:pt idx="978">
                  <c:v>2930.2947362701002</c:v>
                </c:pt>
                <c:pt idx="979">
                  <c:v>1220.40100179879</c:v>
                </c:pt>
                <c:pt idx="980">
                  <c:v>2567.2699911739001</c:v>
                </c:pt>
                <c:pt idx="981">
                  <c:v>1672.32011012984</c:v>
                </c:pt>
                <c:pt idx="982">
                  <c:v>2760.2874950145501</c:v>
                </c:pt>
                <c:pt idx="983">
                  <c:v>3547.1505649364499</c:v>
                </c:pt>
                <c:pt idx="984">
                  <c:v>1878.02741299385</c:v>
                </c:pt>
                <c:pt idx="985">
                  <c:v>1896.9368721205899</c:v>
                </c:pt>
                <c:pt idx="986">
                  <c:v>2146.76158464333</c:v>
                </c:pt>
                <c:pt idx="987">
                  <c:v>2576.2970237956301</c:v>
                </c:pt>
                <c:pt idx="988">
                  <c:v>1957.7095512122501</c:v>
                </c:pt>
                <c:pt idx="989">
                  <c:v>1876.7680478136399</c:v>
                </c:pt>
                <c:pt idx="990">
                  <c:v>1952.0924883176999</c:v>
                </c:pt>
                <c:pt idx="991">
                  <c:v>1597.62590219818</c:v>
                </c:pt>
                <c:pt idx="992">
                  <c:v>2442.7543502672102</c:v>
                </c:pt>
                <c:pt idx="993">
                  <c:v>1290.702289648</c:v>
                </c:pt>
                <c:pt idx="994">
                  <c:v>1797.24516191371</c:v>
                </c:pt>
                <c:pt idx="995">
                  <c:v>1936.22160862547</c:v>
                </c:pt>
                <c:pt idx="996">
                  <c:v>2648.3893083527</c:v>
                </c:pt>
                <c:pt idx="997">
                  <c:v>3700.6553919683502</c:v>
                </c:pt>
                <c:pt idx="998">
                  <c:v>4007.7970661764698</c:v>
                </c:pt>
                <c:pt idx="999">
                  <c:v>2250.89343684388</c:v>
                </c:pt>
                <c:pt idx="1000">
                  <c:v>1654.9111674513499</c:v>
                </c:pt>
                <c:pt idx="1001">
                  <c:v>2074.0015229548599</c:v>
                </c:pt>
                <c:pt idx="1002">
                  <c:v>2671.7835351997301</c:v>
                </c:pt>
                <c:pt idx="1003">
                  <c:v>3063.3643342907399</c:v>
                </c:pt>
                <c:pt idx="1004">
                  <c:v>1904.2750092347201</c:v>
                </c:pt>
                <c:pt idx="1005">
                  <c:v>2807.1630612659201</c:v>
                </c:pt>
                <c:pt idx="1006">
                  <c:v>2143.5748279887798</c:v>
                </c:pt>
                <c:pt idx="1007">
                  <c:v>1507.38230612148</c:v>
                </c:pt>
                <c:pt idx="1008">
                  <c:v>2343.3025317482502</c:v>
                </c:pt>
                <c:pt idx="1009">
                  <c:v>2136.8101096682099</c:v>
                </c:pt>
                <c:pt idx="1010">
                  <c:v>3323.5472866423602</c:v>
                </c:pt>
                <c:pt idx="1011">
                  <c:v>3129.7942992462399</c:v>
                </c:pt>
                <c:pt idx="1012">
                  <c:v>2855.5021087196801</c:v>
                </c:pt>
                <c:pt idx="1013">
                  <c:v>335.01081512388498</c:v>
                </c:pt>
                <c:pt idx="1014">
                  <c:v>3280.8584893943998</c:v>
                </c:pt>
                <c:pt idx="1015">
                  <c:v>2586.53699959812</c:v>
                </c:pt>
                <c:pt idx="1016">
                  <c:v>2398.7153884214799</c:v>
                </c:pt>
                <c:pt idx="1017">
                  <c:v>2556.5815946450498</c:v>
                </c:pt>
                <c:pt idx="1018">
                  <c:v>2307.6204760180899</c:v>
                </c:pt>
                <c:pt idx="1019">
                  <c:v>1574.0257520866701</c:v>
                </c:pt>
                <c:pt idx="1020">
                  <c:v>1807.38865070822</c:v>
                </c:pt>
                <c:pt idx="1021">
                  <c:v>3203.4056723373201</c:v>
                </c:pt>
                <c:pt idx="1022">
                  <c:v>2222.3190887637002</c:v>
                </c:pt>
                <c:pt idx="1023">
                  <c:v>2317.9491129446101</c:v>
                </c:pt>
                <c:pt idx="1024">
                  <c:v>2074.2236208197701</c:v>
                </c:pt>
                <c:pt idx="1025">
                  <c:v>2578.6308154848898</c:v>
                </c:pt>
                <c:pt idx="1026">
                  <c:v>2616.3427416371901</c:v>
                </c:pt>
                <c:pt idx="1027">
                  <c:v>2315.1375950250199</c:v>
                </c:pt>
                <c:pt idx="1028">
                  <c:v>1592.96768486157</c:v>
                </c:pt>
                <c:pt idx="1029">
                  <c:v>1453.5294608412801</c:v>
                </c:pt>
                <c:pt idx="1030">
                  <c:v>1934.3486614844401</c:v>
                </c:pt>
                <c:pt idx="1031">
                  <c:v>1489.29655012033</c:v>
                </c:pt>
                <c:pt idx="1032">
                  <c:v>1782.5121603110299</c:v>
                </c:pt>
                <c:pt idx="1033">
                  <c:v>3190.3505096239801</c:v>
                </c:pt>
                <c:pt idx="1034">
                  <c:v>2325.5949655115301</c:v>
                </c:pt>
                <c:pt idx="1035">
                  <c:v>2913.24613439932</c:v>
                </c:pt>
                <c:pt idx="1036">
                  <c:v>1775.10986135085</c:v>
                </c:pt>
                <c:pt idx="1037">
                  <c:v>2829.2995798475699</c:v>
                </c:pt>
                <c:pt idx="1038">
                  <c:v>2213.7657302949901</c:v>
                </c:pt>
                <c:pt idx="1039">
                  <c:v>1805.20876804822</c:v>
                </c:pt>
                <c:pt idx="1040">
                  <c:v>1175.85954120267</c:v>
                </c:pt>
                <c:pt idx="1041">
                  <c:v>2417.42930716914</c:v>
                </c:pt>
                <c:pt idx="1042">
                  <c:v>2510.0510492294102</c:v>
                </c:pt>
                <c:pt idx="1043">
                  <c:v>1955.09865779859</c:v>
                </c:pt>
                <c:pt idx="1044">
                  <c:v>2591.2089527141702</c:v>
                </c:pt>
                <c:pt idx="1045">
                  <c:v>2123.2968261209899</c:v>
                </c:pt>
                <c:pt idx="1046">
                  <c:v>3149.5143790801499</c:v>
                </c:pt>
                <c:pt idx="1047">
                  <c:v>763.54747164768298</c:v>
                </c:pt>
                <c:pt idx="1048">
                  <c:v>2022.3328272578599</c:v>
                </c:pt>
                <c:pt idx="1049">
                  <c:v>1884.68131058736</c:v>
                </c:pt>
                <c:pt idx="1050">
                  <c:v>3460.1872962544498</c:v>
                </c:pt>
                <c:pt idx="1051">
                  <c:v>2491.74109529117</c:v>
                </c:pt>
                <c:pt idx="1052">
                  <c:v>2758.56214041871</c:v>
                </c:pt>
                <c:pt idx="1053">
                  <c:v>3286.1517929387101</c:v>
                </c:pt>
                <c:pt idx="1054">
                  <c:v>2172.1680129442302</c:v>
                </c:pt>
                <c:pt idx="1055">
                  <c:v>2653.9351099031501</c:v>
                </c:pt>
                <c:pt idx="1056">
                  <c:v>2146.2549300094001</c:v>
                </c:pt>
                <c:pt idx="1057">
                  <c:v>2856.61758306504</c:v>
                </c:pt>
                <c:pt idx="1058">
                  <c:v>2220.2007358809501</c:v>
                </c:pt>
                <c:pt idx="1059">
                  <c:v>2047.0451864388399</c:v>
                </c:pt>
                <c:pt idx="1060">
                  <c:v>3773.4309255514599</c:v>
                </c:pt>
                <c:pt idx="1061">
                  <c:v>1767.71746401664</c:v>
                </c:pt>
                <c:pt idx="1062">
                  <c:v>2202.0936524615799</c:v>
                </c:pt>
                <c:pt idx="1063">
                  <c:v>3382.96015628546</c:v>
                </c:pt>
                <c:pt idx="1064">
                  <c:v>1431.7600395602601</c:v>
                </c:pt>
                <c:pt idx="1065">
                  <c:v>1245.5327762587301</c:v>
                </c:pt>
                <c:pt idx="1066">
                  <c:v>2599.38916606564</c:v>
                </c:pt>
                <c:pt idx="1067">
                  <c:v>2514.7445661011898</c:v>
                </c:pt>
                <c:pt idx="1068">
                  <c:v>2652.5986329849302</c:v>
                </c:pt>
                <c:pt idx="1069">
                  <c:v>1706.7813877679901</c:v>
                </c:pt>
                <c:pt idx="1070">
                  <c:v>2636.12991883205</c:v>
                </c:pt>
                <c:pt idx="1071">
                  <c:v>4309.8524961974899</c:v>
                </c:pt>
                <c:pt idx="1072">
                  <c:v>3206.6175098014201</c:v>
                </c:pt>
                <c:pt idx="1073">
                  <c:v>576.871227447058</c:v>
                </c:pt>
                <c:pt idx="1074">
                  <c:v>2529.2448644804799</c:v>
                </c:pt>
                <c:pt idx="1075">
                  <c:v>1772.6562183242099</c:v>
                </c:pt>
                <c:pt idx="1076">
                  <c:v>2711.7663611107901</c:v>
                </c:pt>
                <c:pt idx="1077">
                  <c:v>2787.6841327408301</c:v>
                </c:pt>
                <c:pt idx="1078">
                  <c:v>3464.6319170104798</c:v>
                </c:pt>
                <c:pt idx="1079">
                  <c:v>3868.1522927810702</c:v>
                </c:pt>
                <c:pt idx="1080">
                  <c:v>2570.4571541844598</c:v>
                </c:pt>
                <c:pt idx="1081">
                  <c:v>2130.38026794708</c:v>
                </c:pt>
                <c:pt idx="1082">
                  <c:v>2502.9183859944301</c:v>
                </c:pt>
                <c:pt idx="1083">
                  <c:v>3619.3848183405198</c:v>
                </c:pt>
                <c:pt idx="1084">
                  <c:v>2245.6311160095202</c:v>
                </c:pt>
                <c:pt idx="1085">
                  <c:v>3583.0412972322301</c:v>
                </c:pt>
                <c:pt idx="1086">
                  <c:v>2115.3672492701799</c:v>
                </c:pt>
                <c:pt idx="1087">
                  <c:v>2697.7633381988599</c:v>
                </c:pt>
                <c:pt idx="1088">
                  <c:v>2616.22724501845</c:v>
                </c:pt>
                <c:pt idx="1089">
                  <c:v>528.086716577282</c:v>
                </c:pt>
                <c:pt idx="1090">
                  <c:v>2497.4741189886699</c:v>
                </c:pt>
                <c:pt idx="1091">
                  <c:v>3221.5490474880098</c:v>
                </c:pt>
                <c:pt idx="1092">
                  <c:v>2599.88927267795</c:v>
                </c:pt>
                <c:pt idx="1093">
                  <c:v>1172.4207811199799</c:v>
                </c:pt>
                <c:pt idx="1094">
                  <c:v>2072.8382834053</c:v>
                </c:pt>
                <c:pt idx="1095">
                  <c:v>1912.1336407808899</c:v>
                </c:pt>
                <c:pt idx="1096">
                  <c:v>1447.12574779077</c:v>
                </c:pt>
                <c:pt idx="1097">
                  <c:v>2661.31936065524</c:v>
                </c:pt>
                <c:pt idx="1098">
                  <c:v>3346.2497161756201</c:v>
                </c:pt>
                <c:pt idx="1099">
                  <c:v>2450.87729423888</c:v>
                </c:pt>
                <c:pt idx="1100">
                  <c:v>3259.7778995346998</c:v>
                </c:pt>
                <c:pt idx="1101">
                  <c:v>1127.59264215796</c:v>
                </c:pt>
                <c:pt idx="1102">
                  <c:v>2368.74317124446</c:v>
                </c:pt>
                <c:pt idx="1103">
                  <c:v>3242.3144968462698</c:v>
                </c:pt>
                <c:pt idx="1104">
                  <c:v>468.50943945044497</c:v>
                </c:pt>
                <c:pt idx="1105">
                  <c:v>2972.9160334581202</c:v>
                </c:pt>
                <c:pt idx="1106">
                  <c:v>1371.7076237251899</c:v>
                </c:pt>
                <c:pt idx="1107">
                  <c:v>1791.6276369832799</c:v>
                </c:pt>
                <c:pt idx="1108">
                  <c:v>2889.7998000754801</c:v>
                </c:pt>
                <c:pt idx="1109">
                  <c:v>3195.0515746148599</c:v>
                </c:pt>
                <c:pt idx="1110">
                  <c:v>1500.5677817989399</c:v>
                </c:pt>
                <c:pt idx="1111">
                  <c:v>4216.9384068254503</c:v>
                </c:pt>
                <c:pt idx="1112">
                  <c:v>2344.0770855368201</c:v>
                </c:pt>
                <c:pt idx="1113">
                  <c:v>2035.45349088941</c:v>
                </c:pt>
                <c:pt idx="1114">
                  <c:v>4381.51322966114</c:v>
                </c:pt>
                <c:pt idx="1115">
                  <c:v>2088.35003092643</c:v>
                </c:pt>
                <c:pt idx="1116">
                  <c:v>2941.13295347128</c:v>
                </c:pt>
                <c:pt idx="1117">
                  <c:v>3037.6512990081301</c:v>
                </c:pt>
                <c:pt idx="1118">
                  <c:v>2758.0982695059902</c:v>
                </c:pt>
                <c:pt idx="1119">
                  <c:v>2544.9375694047199</c:v>
                </c:pt>
                <c:pt idx="1120">
                  <c:v>2227.0134966944001</c:v>
                </c:pt>
                <c:pt idx="1121">
                  <c:v>3630.3721662538001</c:v>
                </c:pt>
                <c:pt idx="1122">
                  <c:v>1822.67805781773</c:v>
                </c:pt>
                <c:pt idx="1123">
                  <c:v>1748.62899260259</c:v>
                </c:pt>
                <c:pt idx="1124">
                  <c:v>2074.5115022068899</c:v>
                </c:pt>
                <c:pt idx="1125">
                  <c:v>2027.5956798710399</c:v>
                </c:pt>
                <c:pt idx="1126">
                  <c:v>2302.7080830097502</c:v>
                </c:pt>
                <c:pt idx="1127">
                  <c:v>1805.10395447572</c:v>
                </c:pt>
                <c:pt idx="1128">
                  <c:v>2695.2379566659001</c:v>
                </c:pt>
                <c:pt idx="1129">
                  <c:v>2055.9899089174201</c:v>
                </c:pt>
                <c:pt idx="1130">
                  <c:v>2678.7929857722902</c:v>
                </c:pt>
                <c:pt idx="1131">
                  <c:v>995.59684667044905</c:v>
                </c:pt>
                <c:pt idx="1132">
                  <c:v>3188.9864314951001</c:v>
                </c:pt>
                <c:pt idx="1133">
                  <c:v>2167.9956612129499</c:v>
                </c:pt>
                <c:pt idx="1134">
                  <c:v>2527.7183761900801</c:v>
                </c:pt>
                <c:pt idx="1135">
                  <c:v>2585.1729719942</c:v>
                </c:pt>
                <c:pt idx="1136">
                  <c:v>2722.8597581481299</c:v>
                </c:pt>
                <c:pt idx="1137">
                  <c:v>1714.1918969858</c:v>
                </c:pt>
                <c:pt idx="1138">
                  <c:v>1686.26266140546</c:v>
                </c:pt>
                <c:pt idx="1139">
                  <c:v>1314.6628585578001</c:v>
                </c:pt>
                <c:pt idx="1140">
                  <c:v>2248.7969167965198</c:v>
                </c:pt>
                <c:pt idx="1141">
                  <c:v>2105.0559745811802</c:v>
                </c:pt>
                <c:pt idx="1142">
                  <c:v>1939.07799127005</c:v>
                </c:pt>
                <c:pt idx="1143">
                  <c:v>1822.17340873989</c:v>
                </c:pt>
                <c:pt idx="1144">
                  <c:v>725.72688054891898</c:v>
                </c:pt>
                <c:pt idx="1145">
                  <c:v>1447.89501999401</c:v>
                </c:pt>
                <c:pt idx="1146">
                  <c:v>1720.6187285915901</c:v>
                </c:pt>
                <c:pt idx="1147">
                  <c:v>2348.6837943379601</c:v>
                </c:pt>
                <c:pt idx="1148">
                  <c:v>3407.8973340116199</c:v>
                </c:pt>
                <c:pt idx="1149">
                  <c:v>2036.73813735152</c:v>
                </c:pt>
                <c:pt idx="1150">
                  <c:v>1750.4084258876501</c:v>
                </c:pt>
                <c:pt idx="1151">
                  <c:v>2269.2937779624399</c:v>
                </c:pt>
                <c:pt idx="1152">
                  <c:v>1807.4653115818101</c:v>
                </c:pt>
                <c:pt idx="1153">
                  <c:v>4421.6295011424399</c:v>
                </c:pt>
                <c:pt idx="1154">
                  <c:v>2403.0556709258599</c:v>
                </c:pt>
                <c:pt idx="1155">
                  <c:v>2292.9723017851302</c:v>
                </c:pt>
                <c:pt idx="1156">
                  <c:v>1675.3338394233599</c:v>
                </c:pt>
                <c:pt idx="1157">
                  <c:v>2462.1118282329999</c:v>
                </c:pt>
                <c:pt idx="1158">
                  <c:v>2624.2409496382802</c:v>
                </c:pt>
                <c:pt idx="1159">
                  <c:v>2363.0346717270099</c:v>
                </c:pt>
                <c:pt idx="1160">
                  <c:v>1747.6915943157501</c:v>
                </c:pt>
                <c:pt idx="1161">
                  <c:v>2221.91558481415</c:v>
                </c:pt>
                <c:pt idx="1162">
                  <c:v>3214.2882483395601</c:v>
                </c:pt>
                <c:pt idx="1163">
                  <c:v>2581.80708641303</c:v>
                </c:pt>
                <c:pt idx="1164">
                  <c:v>1818.3537872874199</c:v>
                </c:pt>
                <c:pt idx="1165">
                  <c:v>3947.6710055554499</c:v>
                </c:pt>
                <c:pt idx="1166">
                  <c:v>2539.0490672413198</c:v>
                </c:pt>
                <c:pt idx="1167">
                  <c:v>2151.9571205288098</c:v>
                </c:pt>
                <c:pt idx="1168">
                  <c:v>2432.8173780408702</c:v>
                </c:pt>
                <c:pt idx="1169">
                  <c:v>2077.8742231297301</c:v>
                </c:pt>
                <c:pt idx="1170">
                  <c:v>3069.9004913512299</c:v>
                </c:pt>
                <c:pt idx="1171">
                  <c:v>2996.33226749184</c:v>
                </c:pt>
                <c:pt idx="1172">
                  <c:v>2910.9746340602901</c:v>
                </c:pt>
                <c:pt idx="1173">
                  <c:v>2106.27584233064</c:v>
                </c:pt>
                <c:pt idx="1174">
                  <c:v>2754.6324458795002</c:v>
                </c:pt>
                <c:pt idx="1175">
                  <c:v>1965.1852396430399</c:v>
                </c:pt>
                <c:pt idx="1176">
                  <c:v>1790.9853197022001</c:v>
                </c:pt>
                <c:pt idx="1177">
                  <c:v>1384.3152645597199</c:v>
                </c:pt>
                <c:pt idx="1178">
                  <c:v>2423.6560020493598</c:v>
                </c:pt>
                <c:pt idx="1179">
                  <c:v>2373.0241816297498</c:v>
                </c:pt>
                <c:pt idx="1180">
                  <c:v>3286.9260083975701</c:v>
                </c:pt>
                <c:pt idx="1181">
                  <c:v>2879.1327233459301</c:v>
                </c:pt>
                <c:pt idx="1182">
                  <c:v>3600.7208954302901</c:v>
                </c:pt>
                <c:pt idx="1183">
                  <c:v>2508.6575375323</c:v>
                </c:pt>
                <c:pt idx="1184">
                  <c:v>2206.0126026855201</c:v>
                </c:pt>
                <c:pt idx="1185">
                  <c:v>2579.1086770873999</c:v>
                </c:pt>
                <c:pt idx="1186">
                  <c:v>1959.4464050791901</c:v>
                </c:pt>
                <c:pt idx="1187">
                  <c:v>2376.6567375664399</c:v>
                </c:pt>
                <c:pt idx="1188">
                  <c:v>1981.1695757083901</c:v>
                </c:pt>
                <c:pt idx="1189">
                  <c:v>1446.4125975212701</c:v>
                </c:pt>
                <c:pt idx="1190">
                  <c:v>896.56334114056301</c:v>
                </c:pt>
                <c:pt idx="1191">
                  <c:v>3285.9851782984101</c:v>
                </c:pt>
                <c:pt idx="1192">
                  <c:v>1391.47613225122</c:v>
                </c:pt>
                <c:pt idx="1193">
                  <c:v>1180.0117892696001</c:v>
                </c:pt>
                <c:pt idx="1194">
                  <c:v>3119.6711570358598</c:v>
                </c:pt>
                <c:pt idx="1195">
                  <c:v>1884.2389967254101</c:v>
                </c:pt>
                <c:pt idx="1196">
                  <c:v>3834.0464554314499</c:v>
                </c:pt>
                <c:pt idx="1197">
                  <c:v>2423.6847965331099</c:v>
                </c:pt>
                <c:pt idx="1198">
                  <c:v>1959.71465140758</c:v>
                </c:pt>
                <c:pt idx="1199">
                  <c:v>2069.7503481699</c:v>
                </c:pt>
                <c:pt idx="1200">
                  <c:v>2111.7217796453901</c:v>
                </c:pt>
                <c:pt idx="1201">
                  <c:v>2326.3266278856299</c:v>
                </c:pt>
                <c:pt idx="1202">
                  <c:v>2383.8178723369501</c:v>
                </c:pt>
                <c:pt idx="1203">
                  <c:v>1513.2807006292301</c:v>
                </c:pt>
                <c:pt idx="1204">
                  <c:v>2899.4938321910399</c:v>
                </c:pt>
                <c:pt idx="1205">
                  <c:v>1823.5271885428499</c:v>
                </c:pt>
                <c:pt idx="1206">
                  <c:v>1717.3875408950601</c:v>
                </c:pt>
                <c:pt idx="1207">
                  <c:v>4215.4608874924097</c:v>
                </c:pt>
                <c:pt idx="1208">
                  <c:v>3809.6069727805402</c:v>
                </c:pt>
                <c:pt idx="1209">
                  <c:v>2618.6981155029198</c:v>
                </c:pt>
                <c:pt idx="1210">
                  <c:v>2478.9974674006698</c:v>
                </c:pt>
                <c:pt idx="1211">
                  <c:v>1253.7653446316699</c:v>
                </c:pt>
                <c:pt idx="1212">
                  <c:v>2686.9994516066499</c:v>
                </c:pt>
                <c:pt idx="1213">
                  <c:v>2129.4993688030499</c:v>
                </c:pt>
                <c:pt idx="1214">
                  <c:v>2732.4214524889799</c:v>
                </c:pt>
                <c:pt idx="1215">
                  <c:v>2229.34402122141</c:v>
                </c:pt>
                <c:pt idx="1216">
                  <c:v>443.12621320924097</c:v>
                </c:pt>
                <c:pt idx="1217">
                  <c:v>1271.3662032913001</c:v>
                </c:pt>
                <c:pt idx="1218">
                  <c:v>1422.48880286755</c:v>
                </c:pt>
                <c:pt idx="1219">
                  <c:v>1668.0909354672201</c:v>
                </c:pt>
                <c:pt idx="1220">
                  <c:v>1429.50068735897</c:v>
                </c:pt>
                <c:pt idx="1221">
                  <c:v>2803.9679777056099</c:v>
                </c:pt>
                <c:pt idx="1222">
                  <c:v>2510.3967897223001</c:v>
                </c:pt>
                <c:pt idx="1223">
                  <c:v>492.88496246023101</c:v>
                </c:pt>
                <c:pt idx="1224">
                  <c:v>1873.2933922924799</c:v>
                </c:pt>
                <c:pt idx="1225">
                  <c:v>1526.18979765324</c:v>
                </c:pt>
                <c:pt idx="1226">
                  <c:v>2346.0749637418699</c:v>
                </c:pt>
                <c:pt idx="1227">
                  <c:v>1334.39967646324</c:v>
                </c:pt>
                <c:pt idx="1228">
                  <c:v>1577.5625552295401</c:v>
                </c:pt>
                <c:pt idx="1229">
                  <c:v>2901.9722349659401</c:v>
                </c:pt>
                <c:pt idx="1230">
                  <c:v>2784.5932032066598</c:v>
                </c:pt>
                <c:pt idx="1231">
                  <c:v>2455.0219596625998</c:v>
                </c:pt>
                <c:pt idx="1232">
                  <c:v>3773.0027357109002</c:v>
                </c:pt>
                <c:pt idx="1233">
                  <c:v>2409.9538690517202</c:v>
                </c:pt>
                <c:pt idx="1234">
                  <c:v>2271.8550165335701</c:v>
                </c:pt>
                <c:pt idx="1235">
                  <c:v>2306.1761094246999</c:v>
                </c:pt>
                <c:pt idx="1236">
                  <c:v>2919.28436932257</c:v>
                </c:pt>
                <c:pt idx="1237">
                  <c:v>1922.4871505927899</c:v>
                </c:pt>
                <c:pt idx="1238">
                  <c:v>3824.6627846685301</c:v>
                </c:pt>
                <c:pt idx="1239">
                  <c:v>2049.28233737036</c:v>
                </c:pt>
                <c:pt idx="1240">
                  <c:v>2973.45198284349</c:v>
                </c:pt>
                <c:pt idx="1241">
                  <c:v>2221.4247469132201</c:v>
                </c:pt>
                <c:pt idx="1242">
                  <c:v>1790.1958507663301</c:v>
                </c:pt>
                <c:pt idx="1243">
                  <c:v>3654.7904152183</c:v>
                </c:pt>
                <c:pt idx="1244">
                  <c:v>2409.8909219329198</c:v>
                </c:pt>
                <c:pt idx="1245">
                  <c:v>2517.3419873316302</c:v>
                </c:pt>
                <c:pt idx="1246">
                  <c:v>946.84229834426196</c:v>
                </c:pt>
                <c:pt idx="1247">
                  <c:v>4333.7207335241401</c:v>
                </c:pt>
                <c:pt idx="1248">
                  <c:v>3101.74842303682</c:v>
                </c:pt>
                <c:pt idx="1249">
                  <c:v>1265.74333145797</c:v>
                </c:pt>
                <c:pt idx="1250">
                  <c:v>1159.77429175151</c:v>
                </c:pt>
                <c:pt idx="1251">
                  <c:v>3140.8918726305301</c:v>
                </c:pt>
                <c:pt idx="1252">
                  <c:v>2454.5426979579001</c:v>
                </c:pt>
                <c:pt idx="1253">
                  <c:v>3778.6015692626502</c:v>
                </c:pt>
                <c:pt idx="1254">
                  <c:v>3598.51842897699</c:v>
                </c:pt>
                <c:pt idx="1255">
                  <c:v>2065.1259533330599</c:v>
                </c:pt>
                <c:pt idx="1256">
                  <c:v>2045.6376164240901</c:v>
                </c:pt>
                <c:pt idx="1257">
                  <c:v>3420.7025115787901</c:v>
                </c:pt>
                <c:pt idx="1258">
                  <c:v>955.24976252758495</c:v>
                </c:pt>
                <c:pt idx="1259">
                  <c:v>2290.2528508578898</c:v>
                </c:pt>
                <c:pt idx="1260">
                  <c:v>3032.7762970508302</c:v>
                </c:pt>
                <c:pt idx="1261">
                  <c:v>1888.59950251284</c:v>
                </c:pt>
                <c:pt idx="1262">
                  <c:v>1851.79712309346</c:v>
                </c:pt>
                <c:pt idx="1263">
                  <c:v>2248.2539830924402</c:v>
                </c:pt>
                <c:pt idx="1264">
                  <c:v>3399.5271889055498</c:v>
                </c:pt>
                <c:pt idx="1265">
                  <c:v>816.913709705918</c:v>
                </c:pt>
                <c:pt idx="1266">
                  <c:v>3522.3298999327399</c:v>
                </c:pt>
                <c:pt idx="1267">
                  <c:v>2586.9253416873898</c:v>
                </c:pt>
                <c:pt idx="1268">
                  <c:v>1138.99901454214</c:v>
                </c:pt>
                <c:pt idx="1269">
                  <c:v>2155.8136923182101</c:v>
                </c:pt>
                <c:pt idx="1270">
                  <c:v>3265.56063082735</c:v>
                </c:pt>
                <c:pt idx="1271">
                  <c:v>2202.28521321577</c:v>
                </c:pt>
                <c:pt idx="1272">
                  <c:v>1414.53300808831</c:v>
                </c:pt>
                <c:pt idx="1273">
                  <c:v>1333.92889772539</c:v>
                </c:pt>
                <c:pt idx="1274">
                  <c:v>4529.8396851187199</c:v>
                </c:pt>
                <c:pt idx="1275">
                  <c:v>3528.2007831487599</c:v>
                </c:pt>
                <c:pt idx="1276">
                  <c:v>1815.0296973890099</c:v>
                </c:pt>
                <c:pt idx="1277">
                  <c:v>2866.1735852961201</c:v>
                </c:pt>
                <c:pt idx="1278">
                  <c:v>2938.7047001516198</c:v>
                </c:pt>
                <c:pt idx="1279">
                  <c:v>3014.7819154262102</c:v>
                </c:pt>
                <c:pt idx="1280">
                  <c:v>113.063338374978</c:v>
                </c:pt>
                <c:pt idx="1281">
                  <c:v>3040.3264264198701</c:v>
                </c:pt>
                <c:pt idx="1282">
                  <c:v>2356.0929937661599</c:v>
                </c:pt>
                <c:pt idx="1283">
                  <c:v>2599.14561207527</c:v>
                </c:pt>
                <c:pt idx="1284">
                  <c:v>3051.0999147437001</c:v>
                </c:pt>
                <c:pt idx="1285">
                  <c:v>4454.96725010522</c:v>
                </c:pt>
                <c:pt idx="1286">
                  <c:v>1125.0056099425899</c:v>
                </c:pt>
                <c:pt idx="1287">
                  <c:v>2666.0506036750598</c:v>
                </c:pt>
                <c:pt idx="1288">
                  <c:v>2489.2948281876802</c:v>
                </c:pt>
                <c:pt idx="1289">
                  <c:v>2568.7886706015101</c:v>
                </c:pt>
                <c:pt idx="1290">
                  <c:v>2788.2989950271499</c:v>
                </c:pt>
                <c:pt idx="1291">
                  <c:v>1255.8765472801499</c:v>
                </c:pt>
                <c:pt idx="1292">
                  <c:v>2820.1838769691899</c:v>
                </c:pt>
                <c:pt idx="1293">
                  <c:v>2253.3968693025299</c:v>
                </c:pt>
                <c:pt idx="1294">
                  <c:v>1514.6030337213999</c:v>
                </c:pt>
                <c:pt idx="1295">
                  <c:v>3688.9577372383301</c:v>
                </c:pt>
                <c:pt idx="1296">
                  <c:v>1595.32174911377</c:v>
                </c:pt>
                <c:pt idx="1297">
                  <c:v>531.24347221592996</c:v>
                </c:pt>
                <c:pt idx="1298">
                  <c:v>2836.0935639868098</c:v>
                </c:pt>
                <c:pt idx="1299">
                  <c:v>3437.0228612908099</c:v>
                </c:pt>
                <c:pt idx="1300">
                  <c:v>2255.9251801416499</c:v>
                </c:pt>
                <c:pt idx="1301">
                  <c:v>903.79446739147397</c:v>
                </c:pt>
                <c:pt idx="1302">
                  <c:v>1676.58831179296</c:v>
                </c:pt>
                <c:pt idx="1303">
                  <c:v>4015.9889021304002</c:v>
                </c:pt>
                <c:pt idx="1304">
                  <c:v>1729.5345566619301</c:v>
                </c:pt>
                <c:pt idx="1305">
                  <c:v>1561.9217831210101</c:v>
                </c:pt>
                <c:pt idx="1306">
                  <c:v>3759.0754078356599</c:v>
                </c:pt>
                <c:pt idx="1307">
                  <c:v>2204.6534399019802</c:v>
                </c:pt>
                <c:pt idx="1308">
                  <c:v>2542.15670482207</c:v>
                </c:pt>
                <c:pt idx="1309">
                  <c:v>1526.7723359806801</c:v>
                </c:pt>
                <c:pt idx="1310">
                  <c:v>1975.8919231119601</c:v>
                </c:pt>
                <c:pt idx="1311">
                  <c:v>2314.1963637587801</c:v>
                </c:pt>
                <c:pt idx="1312">
                  <c:v>603.03392265003401</c:v>
                </c:pt>
                <c:pt idx="1313">
                  <c:v>2435.3908336110098</c:v>
                </c:pt>
                <c:pt idx="1314">
                  <c:v>1283.53686469936</c:v>
                </c:pt>
                <c:pt idx="1315">
                  <c:v>3424.5390823463799</c:v>
                </c:pt>
                <c:pt idx="1316">
                  <c:v>1687.33095261635</c:v>
                </c:pt>
                <c:pt idx="1317">
                  <c:v>1909.9952871636399</c:v>
                </c:pt>
                <c:pt idx="1318">
                  <c:v>2443.8746871827602</c:v>
                </c:pt>
                <c:pt idx="1319">
                  <c:v>3332.0743788770401</c:v>
                </c:pt>
                <c:pt idx="1320">
                  <c:v>3037.8905443001199</c:v>
                </c:pt>
                <c:pt idx="1321">
                  <c:v>2745.7245333089299</c:v>
                </c:pt>
                <c:pt idx="1322">
                  <c:v>1344.6918161174999</c:v>
                </c:pt>
                <c:pt idx="1323">
                  <c:v>3326.3566967092802</c:v>
                </c:pt>
                <c:pt idx="1324">
                  <c:v>2759.2592519718901</c:v>
                </c:pt>
                <c:pt idx="1325">
                  <c:v>1756.37078762901</c:v>
                </c:pt>
                <c:pt idx="1326">
                  <c:v>3424.70517301468</c:v>
                </c:pt>
                <c:pt idx="1327">
                  <c:v>2021.7771610689699</c:v>
                </c:pt>
                <c:pt idx="1328">
                  <c:v>1945.9664267897799</c:v>
                </c:pt>
                <c:pt idx="1329">
                  <c:v>3877.4890430957298</c:v>
                </c:pt>
                <c:pt idx="1330">
                  <c:v>1961.59031514769</c:v>
                </c:pt>
                <c:pt idx="1331">
                  <c:v>3288.4968283609801</c:v>
                </c:pt>
                <c:pt idx="1332">
                  <c:v>1898.3917320553801</c:v>
                </c:pt>
                <c:pt idx="1333">
                  <c:v>2333.2251097429898</c:v>
                </c:pt>
                <c:pt idx="1334">
                  <c:v>2587.7398154075499</c:v>
                </c:pt>
                <c:pt idx="1335">
                  <c:v>1552.3892710156599</c:v>
                </c:pt>
                <c:pt idx="1336">
                  <c:v>2037.13760334373</c:v>
                </c:pt>
                <c:pt idx="1337">
                  <c:v>2030.95047609621</c:v>
                </c:pt>
                <c:pt idx="1338">
                  <c:v>1938.2389594695201</c:v>
                </c:pt>
                <c:pt idx="1339">
                  <c:v>2672.2932263859798</c:v>
                </c:pt>
                <c:pt idx="1340">
                  <c:v>2714.6537432967998</c:v>
                </c:pt>
                <c:pt idx="1341">
                  <c:v>1469.7351652473999</c:v>
                </c:pt>
                <c:pt idx="1342">
                  <c:v>2251.5574577919601</c:v>
                </c:pt>
                <c:pt idx="1343">
                  <c:v>3538.7208249599298</c:v>
                </c:pt>
                <c:pt idx="1344">
                  <c:v>1126.15392536788</c:v>
                </c:pt>
                <c:pt idx="1345">
                  <c:v>2276.9657689332298</c:v>
                </c:pt>
                <c:pt idx="1346">
                  <c:v>2422.92755654134</c:v>
                </c:pt>
                <c:pt idx="1347">
                  <c:v>1869.0257007788</c:v>
                </c:pt>
                <c:pt idx="1348">
                  <c:v>2022.40529114993</c:v>
                </c:pt>
                <c:pt idx="1349">
                  <c:v>4425.7898873838503</c:v>
                </c:pt>
                <c:pt idx="1350">
                  <c:v>2148.80005755294</c:v>
                </c:pt>
                <c:pt idx="1351">
                  <c:v>2274.8282278615202</c:v>
                </c:pt>
                <c:pt idx="1352">
                  <c:v>2896.6491687102098</c:v>
                </c:pt>
                <c:pt idx="1353">
                  <c:v>2987.4019644943701</c:v>
                </c:pt>
                <c:pt idx="1354">
                  <c:v>1713.03176450552</c:v>
                </c:pt>
                <c:pt idx="1355">
                  <c:v>1346.88432045429</c:v>
                </c:pt>
                <c:pt idx="1356">
                  <c:v>2067.9853463640202</c:v>
                </c:pt>
                <c:pt idx="1357">
                  <c:v>2350.97868678956</c:v>
                </c:pt>
                <c:pt idx="1358">
                  <c:v>3648.5609231480098</c:v>
                </c:pt>
                <c:pt idx="1359">
                  <c:v>1872.45549346804</c:v>
                </c:pt>
                <c:pt idx="1360">
                  <c:v>3626.6656247962401</c:v>
                </c:pt>
                <c:pt idx="1361">
                  <c:v>3575.3987282187099</c:v>
                </c:pt>
                <c:pt idx="1362">
                  <c:v>1878.1538291357999</c:v>
                </c:pt>
                <c:pt idx="1363">
                  <c:v>2554.3900854915601</c:v>
                </c:pt>
                <c:pt idx="1364">
                  <c:v>1822.0698908428401</c:v>
                </c:pt>
                <c:pt idx="1365">
                  <c:v>2277.1921645574698</c:v>
                </c:pt>
                <c:pt idx="1366">
                  <c:v>1461.7716525932501</c:v>
                </c:pt>
                <c:pt idx="1367">
                  <c:v>2875.4475871588202</c:v>
                </c:pt>
                <c:pt idx="1368">
                  <c:v>2813.4420335198201</c:v>
                </c:pt>
                <c:pt idx="1369">
                  <c:v>1967.33990463697</c:v>
                </c:pt>
                <c:pt idx="1370">
                  <c:v>1871.4643001699201</c:v>
                </c:pt>
                <c:pt idx="1371">
                  <c:v>2245.3790486739299</c:v>
                </c:pt>
                <c:pt idx="1372">
                  <c:v>2522.8329227536401</c:v>
                </c:pt>
                <c:pt idx="1373">
                  <c:v>2594.2396933934001</c:v>
                </c:pt>
                <c:pt idx="1374">
                  <c:v>2789.7390300746902</c:v>
                </c:pt>
                <c:pt idx="1375">
                  <c:v>2379.7358268579501</c:v>
                </c:pt>
                <c:pt idx="1376">
                  <c:v>2408.2222160680699</c:v>
                </c:pt>
                <c:pt idx="1377">
                  <c:v>1415.2976471822301</c:v>
                </c:pt>
                <c:pt idx="1378">
                  <c:v>1959.37549570697</c:v>
                </c:pt>
                <c:pt idx="1379">
                  <c:v>1080.7438873374899</c:v>
                </c:pt>
                <c:pt idx="1380">
                  <c:v>3219.1013193648701</c:v>
                </c:pt>
                <c:pt idx="1381">
                  <c:v>2792.7124499164502</c:v>
                </c:pt>
                <c:pt idx="1382">
                  <c:v>2483.4754992830299</c:v>
                </c:pt>
                <c:pt idx="1383">
                  <c:v>373.24708369586602</c:v>
                </c:pt>
                <c:pt idx="1384">
                  <c:v>1790.4536790413699</c:v>
                </c:pt>
                <c:pt idx="1385">
                  <c:v>2562.5039293403102</c:v>
                </c:pt>
                <c:pt idx="1386">
                  <c:v>3023.61906186533</c:v>
                </c:pt>
                <c:pt idx="1387">
                  <c:v>2536.3099771167599</c:v>
                </c:pt>
                <c:pt idx="1388">
                  <c:v>2779.9928566794401</c:v>
                </c:pt>
                <c:pt idx="1389">
                  <c:v>841.20732529763995</c:v>
                </c:pt>
                <c:pt idx="1390">
                  <c:v>2122.0836138591699</c:v>
                </c:pt>
                <c:pt idx="1391">
                  <c:v>3018.3102657360701</c:v>
                </c:pt>
                <c:pt idx="1392">
                  <c:v>2043.37451970865</c:v>
                </c:pt>
                <c:pt idx="1393">
                  <c:v>3139.3875294238301</c:v>
                </c:pt>
                <c:pt idx="1394">
                  <c:v>1419.95071782883</c:v>
                </c:pt>
                <c:pt idx="1395">
                  <c:v>2916.93899342956</c:v>
                </c:pt>
                <c:pt idx="1396">
                  <c:v>2556.6224999586698</c:v>
                </c:pt>
                <c:pt idx="1397">
                  <c:v>2781.6190847254402</c:v>
                </c:pt>
                <c:pt idx="1398">
                  <c:v>3158.0857832093102</c:v>
                </c:pt>
                <c:pt idx="1399">
                  <c:v>2398.4716541980702</c:v>
                </c:pt>
                <c:pt idx="1400">
                  <c:v>2652.7430981889702</c:v>
                </c:pt>
                <c:pt idx="1401">
                  <c:v>995.63331142751201</c:v>
                </c:pt>
                <c:pt idx="1402">
                  <c:v>2183.2522230957702</c:v>
                </c:pt>
                <c:pt idx="1403">
                  <c:v>2300.3965409421198</c:v>
                </c:pt>
                <c:pt idx="1404">
                  <c:v>2248.9562752213201</c:v>
                </c:pt>
                <c:pt idx="1405">
                  <c:v>838.74648198807404</c:v>
                </c:pt>
                <c:pt idx="1406">
                  <c:v>2865.6598106976098</c:v>
                </c:pt>
                <c:pt idx="1407">
                  <c:v>1287.6559717783</c:v>
                </c:pt>
                <c:pt idx="1408">
                  <c:v>2707.46714957535</c:v>
                </c:pt>
                <c:pt idx="1409">
                  <c:v>1605.7466874659899</c:v>
                </c:pt>
                <c:pt idx="1410">
                  <c:v>2088.8801911494602</c:v>
                </c:pt>
                <c:pt idx="1411">
                  <c:v>2988.4370266903602</c:v>
                </c:pt>
                <c:pt idx="1412">
                  <c:v>2024.9915051842199</c:v>
                </c:pt>
                <c:pt idx="1413">
                  <c:v>1549.69544102743</c:v>
                </c:pt>
                <c:pt idx="1414">
                  <c:v>1268.8560726293999</c:v>
                </c:pt>
                <c:pt idx="1415">
                  <c:v>1629.83064726717</c:v>
                </c:pt>
                <c:pt idx="1416">
                  <c:v>399.13679312144501</c:v>
                </c:pt>
                <c:pt idx="1417">
                  <c:v>2736.4032520423798</c:v>
                </c:pt>
                <c:pt idx="1418">
                  <c:v>2713.4490141348801</c:v>
                </c:pt>
                <c:pt idx="1419">
                  <c:v>2484.4225393383199</c:v>
                </c:pt>
                <c:pt idx="1420">
                  <c:v>247.167423400281</c:v>
                </c:pt>
                <c:pt idx="1421">
                  <c:v>2817.8779062236599</c:v>
                </c:pt>
                <c:pt idx="1422">
                  <c:v>4332.9317919880796</c:v>
                </c:pt>
                <c:pt idx="1423">
                  <c:v>3798.4707090602701</c:v>
                </c:pt>
                <c:pt idx="1424">
                  <c:v>2128.49319353499</c:v>
                </c:pt>
                <c:pt idx="1425">
                  <c:v>1573.68648976451</c:v>
                </c:pt>
                <c:pt idx="1426">
                  <c:v>3170.9719166227301</c:v>
                </c:pt>
                <c:pt idx="1427">
                  <c:v>2886.4710772612898</c:v>
                </c:pt>
                <c:pt idx="1428">
                  <c:v>2840.35524685871</c:v>
                </c:pt>
                <c:pt idx="1429">
                  <c:v>2001.63443016117</c:v>
                </c:pt>
                <c:pt idx="1430">
                  <c:v>2618.2361418171299</c:v>
                </c:pt>
                <c:pt idx="1431">
                  <c:v>2929.0730399611398</c:v>
                </c:pt>
                <c:pt idx="1432">
                  <c:v>2836.3186292611899</c:v>
                </c:pt>
                <c:pt idx="1433">
                  <c:v>1758.6573389707701</c:v>
                </c:pt>
                <c:pt idx="1434">
                  <c:v>2780.18707013114</c:v>
                </c:pt>
                <c:pt idx="1435">
                  <c:v>3718.5307016034699</c:v>
                </c:pt>
                <c:pt idx="1436">
                  <c:v>3200.22342527314</c:v>
                </c:pt>
                <c:pt idx="1437">
                  <c:v>1626.0668399798101</c:v>
                </c:pt>
                <c:pt idx="1438">
                  <c:v>4464.1930739163699</c:v>
                </c:pt>
                <c:pt idx="1439">
                  <c:v>2273.9026565838499</c:v>
                </c:pt>
                <c:pt idx="1440">
                  <c:v>2678.1713516131599</c:v>
                </c:pt>
                <c:pt idx="1441">
                  <c:v>2270.04961078108</c:v>
                </c:pt>
                <c:pt idx="1442">
                  <c:v>1366.05202406379</c:v>
                </c:pt>
                <c:pt idx="1443">
                  <c:v>2476.9352001340699</c:v>
                </c:pt>
                <c:pt idx="1444">
                  <c:v>1595.3474196810801</c:v>
                </c:pt>
                <c:pt idx="1445">
                  <c:v>2461.2103944258502</c:v>
                </c:pt>
                <c:pt idx="1446">
                  <c:v>873.44611188271597</c:v>
                </c:pt>
                <c:pt idx="1447">
                  <c:v>2776.3335572415899</c:v>
                </c:pt>
                <c:pt idx="1448">
                  <c:v>3732.35473254811</c:v>
                </c:pt>
                <c:pt idx="1449">
                  <c:v>2112.41432112146</c:v>
                </c:pt>
                <c:pt idx="1450">
                  <c:v>372.21080030002099</c:v>
                </c:pt>
                <c:pt idx="1451">
                  <c:v>2587.1927325700999</c:v>
                </c:pt>
                <c:pt idx="1452">
                  <c:v>2561.4673101466301</c:v>
                </c:pt>
                <c:pt idx="1453">
                  <c:v>2538.8905189727898</c:v>
                </c:pt>
                <c:pt idx="1454">
                  <c:v>1429.9214755712401</c:v>
                </c:pt>
                <c:pt idx="1455">
                  <c:v>3005.8633545755602</c:v>
                </c:pt>
                <c:pt idx="1456">
                  <c:v>2689.31311529202</c:v>
                </c:pt>
                <c:pt idx="1457">
                  <c:v>2020.89493152265</c:v>
                </c:pt>
                <c:pt idx="1458">
                  <c:v>2596.82107055405</c:v>
                </c:pt>
                <c:pt idx="1459">
                  <c:v>2828.53059064235</c:v>
                </c:pt>
                <c:pt idx="1460">
                  <c:v>2325.97072679237</c:v>
                </c:pt>
                <c:pt idx="1461">
                  <c:v>2173.3096345992499</c:v>
                </c:pt>
                <c:pt idx="1462">
                  <c:v>3764.1834769554198</c:v>
                </c:pt>
                <c:pt idx="1463">
                  <c:v>2877.7333495477401</c:v>
                </c:pt>
                <c:pt idx="1464">
                  <c:v>3729.6259474564899</c:v>
                </c:pt>
                <c:pt idx="1465">
                  <c:v>3193.1665153212102</c:v>
                </c:pt>
                <c:pt idx="1466">
                  <c:v>4466.3734197425501</c:v>
                </c:pt>
                <c:pt idx="1467">
                  <c:v>2315.09520546776</c:v>
                </c:pt>
                <c:pt idx="1468">
                  <c:v>2469.1116689034902</c:v>
                </c:pt>
                <c:pt idx="1469">
                  <c:v>784.99652535931796</c:v>
                </c:pt>
                <c:pt idx="1470">
                  <c:v>1875.41853287044</c:v>
                </c:pt>
                <c:pt idx="1471">
                  <c:v>3345.16295727752</c:v>
                </c:pt>
                <c:pt idx="1472">
                  <c:v>2391.81736545377</c:v>
                </c:pt>
                <c:pt idx="1473">
                  <c:v>2848.7204903195802</c:v>
                </c:pt>
                <c:pt idx="1474">
                  <c:v>2407.27876199413</c:v>
                </c:pt>
                <c:pt idx="1475">
                  <c:v>3211.7364756877801</c:v>
                </c:pt>
                <c:pt idx="1476">
                  <c:v>1989.3106337311399</c:v>
                </c:pt>
                <c:pt idx="1477">
                  <c:v>2005.59426891057</c:v>
                </c:pt>
                <c:pt idx="1478">
                  <c:v>2083.6785440180902</c:v>
                </c:pt>
                <c:pt idx="1479">
                  <c:v>2123.5824880984701</c:v>
                </c:pt>
                <c:pt idx="1480">
                  <c:v>2981.9962392667799</c:v>
                </c:pt>
                <c:pt idx="1481">
                  <c:v>1781.5364938505199</c:v>
                </c:pt>
                <c:pt idx="1482">
                  <c:v>2292.14622663106</c:v>
                </c:pt>
                <c:pt idx="1483">
                  <c:v>717.53639635358695</c:v>
                </c:pt>
                <c:pt idx="1484">
                  <c:v>3092.5574226426602</c:v>
                </c:pt>
                <c:pt idx="1485">
                  <c:v>1327.20928146089</c:v>
                </c:pt>
                <c:pt idx="1486">
                  <c:v>2569.51633630985</c:v>
                </c:pt>
                <c:pt idx="1487">
                  <c:v>975.47051491559603</c:v>
                </c:pt>
                <c:pt idx="1488">
                  <c:v>2052.2546908275399</c:v>
                </c:pt>
                <c:pt idx="1489">
                  <c:v>1922.99953345516</c:v>
                </c:pt>
                <c:pt idx="1490">
                  <c:v>1818.98852576682</c:v>
                </c:pt>
                <c:pt idx="1491">
                  <c:v>3652.6459644186998</c:v>
                </c:pt>
                <c:pt idx="1492">
                  <c:v>2542.50923916183</c:v>
                </c:pt>
                <c:pt idx="1493">
                  <c:v>3297.7286164468701</c:v>
                </c:pt>
                <c:pt idx="1494">
                  <c:v>2602.2797397229501</c:v>
                </c:pt>
                <c:pt idx="1495">
                  <c:v>3876.4609035037101</c:v>
                </c:pt>
                <c:pt idx="1496">
                  <c:v>3021.5971215233999</c:v>
                </c:pt>
                <c:pt idx="1497">
                  <c:v>2068.9615052599202</c:v>
                </c:pt>
                <c:pt idx="1498">
                  <c:v>2466.6466600719</c:v>
                </c:pt>
                <c:pt idx="1499">
                  <c:v>3183.2050742106599</c:v>
                </c:pt>
                <c:pt idx="1500">
                  <c:v>2066.34371337638</c:v>
                </c:pt>
                <c:pt idx="1501">
                  <c:v>322.84544794753702</c:v>
                </c:pt>
                <c:pt idx="1502">
                  <c:v>2391.0794708911599</c:v>
                </c:pt>
                <c:pt idx="1503">
                  <c:v>2145.41405837416</c:v>
                </c:pt>
                <c:pt idx="1504">
                  <c:v>3018.6846100706598</c:v>
                </c:pt>
                <c:pt idx="1505">
                  <c:v>2745.3485769108102</c:v>
                </c:pt>
                <c:pt idx="1506">
                  <c:v>2969.9036738817899</c:v>
                </c:pt>
                <c:pt idx="1507">
                  <c:v>2349.8227729974701</c:v>
                </c:pt>
                <c:pt idx="1508">
                  <c:v>2691.6344502959</c:v>
                </c:pt>
                <c:pt idx="1509">
                  <c:v>1797.0579810013</c:v>
                </c:pt>
                <c:pt idx="1510">
                  <c:v>1982.1419588482199</c:v>
                </c:pt>
                <c:pt idx="1511">
                  <c:v>2497.7789752551498</c:v>
                </c:pt>
                <c:pt idx="1512">
                  <c:v>1658.95766676825</c:v>
                </c:pt>
                <c:pt idx="1513">
                  <c:v>1783.42173552287</c:v>
                </c:pt>
                <c:pt idx="1514">
                  <c:v>1664.1074444518699</c:v>
                </c:pt>
                <c:pt idx="1515">
                  <c:v>3488.0419610580898</c:v>
                </c:pt>
                <c:pt idx="1516">
                  <c:v>3531.68796841225</c:v>
                </c:pt>
                <c:pt idx="1517">
                  <c:v>2982.7650938916499</c:v>
                </c:pt>
                <c:pt idx="1518">
                  <c:v>2367.95296382892</c:v>
                </c:pt>
                <c:pt idx="1519">
                  <c:v>3329.3747666450599</c:v>
                </c:pt>
                <c:pt idx="1520">
                  <c:v>1251.0852870275501</c:v>
                </c:pt>
                <c:pt idx="1521">
                  <c:v>2734.0473592892899</c:v>
                </c:pt>
                <c:pt idx="1522">
                  <c:v>3300.3734093581002</c:v>
                </c:pt>
                <c:pt idx="1523">
                  <c:v>3061.2382483747301</c:v>
                </c:pt>
                <c:pt idx="1524">
                  <c:v>2789.4025627887499</c:v>
                </c:pt>
                <c:pt idx="1525">
                  <c:v>2193.95004283239</c:v>
                </c:pt>
                <c:pt idx="1526">
                  <c:v>3080.7112765778502</c:v>
                </c:pt>
                <c:pt idx="1527">
                  <c:v>2487.2068653107499</c:v>
                </c:pt>
                <c:pt idx="1528">
                  <c:v>3066.4578507820702</c:v>
                </c:pt>
                <c:pt idx="1529">
                  <c:v>2025.3374370480301</c:v>
                </c:pt>
                <c:pt idx="1530">
                  <c:v>2724.3215616063799</c:v>
                </c:pt>
                <c:pt idx="1531">
                  <c:v>1455.63171924065</c:v>
                </c:pt>
                <c:pt idx="1532">
                  <c:v>1492.9731928810099</c:v>
                </c:pt>
                <c:pt idx="1533">
                  <c:v>3273.7129274218901</c:v>
                </c:pt>
                <c:pt idx="1534">
                  <c:v>2142.7295673510198</c:v>
                </c:pt>
                <c:pt idx="1535">
                  <c:v>2384.7468862305</c:v>
                </c:pt>
                <c:pt idx="1536">
                  <c:v>1900.07185874168</c:v>
                </c:pt>
                <c:pt idx="1537">
                  <c:v>1478.87748582163</c:v>
                </c:pt>
                <c:pt idx="1538">
                  <c:v>1400.49422354545</c:v>
                </c:pt>
                <c:pt idx="1539">
                  <c:v>2764.7023001850998</c:v>
                </c:pt>
                <c:pt idx="1540">
                  <c:v>2494.9218806766098</c:v>
                </c:pt>
                <c:pt idx="1541">
                  <c:v>3158.9403351317301</c:v>
                </c:pt>
                <c:pt idx="1542">
                  <c:v>3256.0048526805899</c:v>
                </c:pt>
                <c:pt idx="1543">
                  <c:v>2183.6034074949398</c:v>
                </c:pt>
                <c:pt idx="1544">
                  <c:v>1998.7860046597</c:v>
                </c:pt>
                <c:pt idx="1545">
                  <c:v>2113.1535012878198</c:v>
                </c:pt>
                <c:pt idx="1546">
                  <c:v>2579.7353699127598</c:v>
                </c:pt>
                <c:pt idx="1547">
                  <c:v>2003.98262024067</c:v>
                </c:pt>
                <c:pt idx="1548">
                  <c:v>3839.5600609420899</c:v>
                </c:pt>
                <c:pt idx="1549">
                  <c:v>2057.0411006376698</c:v>
                </c:pt>
                <c:pt idx="1550">
                  <c:v>1180.86847646311</c:v>
                </c:pt>
                <c:pt idx="1551">
                  <c:v>1635.8914131429499</c:v>
                </c:pt>
                <c:pt idx="1552">
                  <c:v>421.49043400759598</c:v>
                </c:pt>
                <c:pt idx="1553">
                  <c:v>2338.7714370333902</c:v>
                </c:pt>
                <c:pt idx="1554">
                  <c:v>2824.0420345299799</c:v>
                </c:pt>
                <c:pt idx="1555">
                  <c:v>2197.6469354915798</c:v>
                </c:pt>
                <c:pt idx="1556">
                  <c:v>1676.7290406164</c:v>
                </c:pt>
                <c:pt idx="1557">
                  <c:v>2274.9995163343401</c:v>
                </c:pt>
                <c:pt idx="1558">
                  <c:v>2439.8443346025902</c:v>
                </c:pt>
                <c:pt idx="1559">
                  <c:v>1257.27184283475</c:v>
                </c:pt>
                <c:pt idx="1560">
                  <c:v>3739.1227102204498</c:v>
                </c:pt>
                <c:pt idx="1561">
                  <c:v>3106.2357202205899</c:v>
                </c:pt>
                <c:pt idx="1562">
                  <c:v>2079.3647918808801</c:v>
                </c:pt>
                <c:pt idx="1563">
                  <c:v>2224.5544307933701</c:v>
                </c:pt>
                <c:pt idx="1564">
                  <c:v>699.54288492538001</c:v>
                </c:pt>
                <c:pt idx="1565">
                  <c:v>1415.79176220816</c:v>
                </c:pt>
                <c:pt idx="1566">
                  <c:v>3600.80602851706</c:v>
                </c:pt>
                <c:pt idx="1567">
                  <c:v>382.33078179947699</c:v>
                </c:pt>
                <c:pt idx="1568">
                  <c:v>1303.13869354079</c:v>
                </c:pt>
                <c:pt idx="1569">
                  <c:v>2577.8789570628001</c:v>
                </c:pt>
                <c:pt idx="1570">
                  <c:v>2831.15864981909</c:v>
                </c:pt>
                <c:pt idx="1571">
                  <c:v>3119.05276015765</c:v>
                </c:pt>
                <c:pt idx="1572">
                  <c:v>2199.7339903697698</c:v>
                </c:pt>
                <c:pt idx="1573">
                  <c:v>2713.0802441594901</c:v>
                </c:pt>
                <c:pt idx="1574">
                  <c:v>1341.0160825740099</c:v>
                </c:pt>
                <c:pt idx="1575">
                  <c:v>2528.8771264503398</c:v>
                </c:pt>
                <c:pt idx="1576">
                  <c:v>2047.18342897869</c:v>
                </c:pt>
                <c:pt idx="1577">
                  <c:v>2220.0437856633498</c:v>
                </c:pt>
                <c:pt idx="1578">
                  <c:v>3015.4086997242098</c:v>
                </c:pt>
                <c:pt idx="1579">
                  <c:v>2059.68492935934</c:v>
                </c:pt>
                <c:pt idx="1580">
                  <c:v>2803.2269075029099</c:v>
                </c:pt>
                <c:pt idx="1581">
                  <c:v>1492.6730026661201</c:v>
                </c:pt>
                <c:pt idx="1582">
                  <c:v>680.25168920549299</c:v>
                </c:pt>
                <c:pt idx="1583">
                  <c:v>1891.88321257147</c:v>
                </c:pt>
                <c:pt idx="1584">
                  <c:v>1221.5975808435101</c:v>
                </c:pt>
                <c:pt idx="1585">
                  <c:v>3545.8294389103598</c:v>
                </c:pt>
                <c:pt idx="1586">
                  <c:v>659.65554553258698</c:v>
                </c:pt>
                <c:pt idx="1587">
                  <c:v>3657.1842943974102</c:v>
                </c:pt>
                <c:pt idx="1588">
                  <c:v>2585.9536958969302</c:v>
                </c:pt>
                <c:pt idx="1589">
                  <c:v>3361.0701750101198</c:v>
                </c:pt>
                <c:pt idx="1590">
                  <c:v>2280.1041675295501</c:v>
                </c:pt>
                <c:pt idx="1591">
                  <c:v>3314.4696195823099</c:v>
                </c:pt>
                <c:pt idx="1592">
                  <c:v>3555.3214062899001</c:v>
                </c:pt>
                <c:pt idx="1593">
                  <c:v>1096.6552905193601</c:v>
                </c:pt>
                <c:pt idx="1594">
                  <c:v>3302.5637477599698</c:v>
                </c:pt>
                <c:pt idx="1595">
                  <c:v>3215.18824985836</c:v>
                </c:pt>
                <c:pt idx="1596">
                  <c:v>1748.9308001167001</c:v>
                </c:pt>
                <c:pt idx="1597">
                  <c:v>3529.9713047189498</c:v>
                </c:pt>
                <c:pt idx="1598">
                  <c:v>381.99764557605999</c:v>
                </c:pt>
                <c:pt idx="1599">
                  <c:v>2158.7046142864101</c:v>
                </c:pt>
                <c:pt idx="1600">
                  <c:v>1009.40749631138</c:v>
                </c:pt>
                <c:pt idx="1601">
                  <c:v>2976.9612134528102</c:v>
                </c:pt>
                <c:pt idx="1602">
                  <c:v>3227.7205222233902</c:v>
                </c:pt>
                <c:pt idx="1603">
                  <c:v>2326.8826190724599</c:v>
                </c:pt>
                <c:pt idx="1604">
                  <c:v>2680.8200005337198</c:v>
                </c:pt>
                <c:pt idx="1605">
                  <c:v>1384.9411285741101</c:v>
                </c:pt>
                <c:pt idx="1606">
                  <c:v>4180.6350808387597</c:v>
                </c:pt>
                <c:pt idx="1607">
                  <c:v>3459.6511311856002</c:v>
                </c:pt>
                <c:pt idx="1608">
                  <c:v>2614.6518495631599</c:v>
                </c:pt>
                <c:pt idx="1609">
                  <c:v>3155.3413120054702</c:v>
                </c:pt>
                <c:pt idx="1610">
                  <c:v>2146.6571679358999</c:v>
                </c:pt>
                <c:pt idx="1611">
                  <c:v>1696.3660069840701</c:v>
                </c:pt>
                <c:pt idx="1612">
                  <c:v>2169.3893706899598</c:v>
                </c:pt>
                <c:pt idx="1613">
                  <c:v>563.56342634846999</c:v>
                </c:pt>
                <c:pt idx="1614">
                  <c:v>3007.2654888432498</c:v>
                </c:pt>
                <c:pt idx="1615">
                  <c:v>1610.7773126638499</c:v>
                </c:pt>
                <c:pt idx="1616">
                  <c:v>3047.49751584654</c:v>
                </c:pt>
                <c:pt idx="1617">
                  <c:v>1387.36112996784</c:v>
                </c:pt>
                <c:pt idx="1618">
                  <c:v>2673.4866941713899</c:v>
                </c:pt>
                <c:pt idx="1619">
                  <c:v>2593.56090482439</c:v>
                </c:pt>
                <c:pt idx="1620">
                  <c:v>3965.0981967535299</c:v>
                </c:pt>
                <c:pt idx="1621">
                  <c:v>2050.6587074976201</c:v>
                </c:pt>
                <c:pt idx="1622">
                  <c:v>3038.4374113152599</c:v>
                </c:pt>
                <c:pt idx="1623">
                  <c:v>1508.85681215725</c:v>
                </c:pt>
                <c:pt idx="1624">
                  <c:v>2498.2249945703602</c:v>
                </c:pt>
                <c:pt idx="1625">
                  <c:v>2465.1643020706601</c:v>
                </c:pt>
                <c:pt idx="1626">
                  <c:v>1924.0215228898701</c:v>
                </c:pt>
                <c:pt idx="1627">
                  <c:v>2672.6524575779899</c:v>
                </c:pt>
                <c:pt idx="1628">
                  <c:v>1907.9410900308801</c:v>
                </c:pt>
                <c:pt idx="1629">
                  <c:v>2212.6592237866498</c:v>
                </c:pt>
                <c:pt idx="1630">
                  <c:v>2326.30124832314</c:v>
                </c:pt>
                <c:pt idx="1631">
                  <c:v>3771.9247642734899</c:v>
                </c:pt>
                <c:pt idx="1632">
                  <c:v>2418.7649896372</c:v>
                </c:pt>
                <c:pt idx="1633">
                  <c:v>2195.6995376288901</c:v>
                </c:pt>
                <c:pt idx="1634">
                  <c:v>4121.625108446</c:v>
                </c:pt>
                <c:pt idx="1635">
                  <c:v>2159.91356771664</c:v>
                </c:pt>
                <c:pt idx="1636">
                  <c:v>2557.6243906078398</c:v>
                </c:pt>
                <c:pt idx="1637">
                  <c:v>3913.7741800170402</c:v>
                </c:pt>
                <c:pt idx="1638">
                  <c:v>2679.3086176824499</c:v>
                </c:pt>
                <c:pt idx="1639">
                  <c:v>3316.55353275582</c:v>
                </c:pt>
                <c:pt idx="1640">
                  <c:v>2054.2869201527401</c:v>
                </c:pt>
                <c:pt idx="1641">
                  <c:v>2778.80479088423</c:v>
                </c:pt>
                <c:pt idx="1642">
                  <c:v>1644.8504781828699</c:v>
                </c:pt>
                <c:pt idx="1643">
                  <c:v>2618.4777326807998</c:v>
                </c:pt>
                <c:pt idx="1644">
                  <c:v>2566.48023700777</c:v>
                </c:pt>
                <c:pt idx="1645">
                  <c:v>556.30248332077394</c:v>
                </c:pt>
                <c:pt idx="1646">
                  <c:v>2800.1065604407299</c:v>
                </c:pt>
                <c:pt idx="1647">
                  <c:v>1456.8424534503599</c:v>
                </c:pt>
                <c:pt idx="1648">
                  <c:v>3004.8074055598199</c:v>
                </c:pt>
                <c:pt idx="1649">
                  <c:v>2407.1571451765899</c:v>
                </c:pt>
                <c:pt idx="1650">
                  <c:v>2994.8780599656202</c:v>
                </c:pt>
                <c:pt idx="1651">
                  <c:v>1994.1913301382999</c:v>
                </c:pt>
                <c:pt idx="1652">
                  <c:v>4192.4608201582096</c:v>
                </c:pt>
                <c:pt idx="1653">
                  <c:v>2803.1781278387398</c:v>
                </c:pt>
                <c:pt idx="1654">
                  <c:v>3181.4371210638101</c:v>
                </c:pt>
                <c:pt idx="1655">
                  <c:v>3200.6791164926899</c:v>
                </c:pt>
                <c:pt idx="1656">
                  <c:v>1945.6787411242799</c:v>
                </c:pt>
                <c:pt idx="1657">
                  <c:v>2973.2468772453199</c:v>
                </c:pt>
                <c:pt idx="1658">
                  <c:v>463.85857103558197</c:v>
                </c:pt>
                <c:pt idx="1659">
                  <c:v>2849.1128339153802</c:v>
                </c:pt>
                <c:pt idx="1660">
                  <c:v>1887.81809655295</c:v>
                </c:pt>
                <c:pt idx="1661">
                  <c:v>1353.0911387281801</c:v>
                </c:pt>
                <c:pt idx="1662">
                  <c:v>2899.06086163896</c:v>
                </c:pt>
                <c:pt idx="1663">
                  <c:v>2274.51736096174</c:v>
                </c:pt>
                <c:pt idx="1664">
                  <c:v>2422.4642517783</c:v>
                </c:pt>
                <c:pt idx="1665">
                  <c:v>2358.45183772478</c:v>
                </c:pt>
                <c:pt idx="1666">
                  <c:v>2210.7828574795799</c:v>
                </c:pt>
                <c:pt idx="1667">
                  <c:v>2603.8895187305998</c:v>
                </c:pt>
                <c:pt idx="1668">
                  <c:v>3391.8126665179002</c:v>
                </c:pt>
                <c:pt idx="1669">
                  <c:v>2257.2837236771802</c:v>
                </c:pt>
                <c:pt idx="1670">
                  <c:v>132.72327776514001</c:v>
                </c:pt>
                <c:pt idx="1671">
                  <c:v>2690.4007541072001</c:v>
                </c:pt>
                <c:pt idx="1672">
                  <c:v>1903.3463060433301</c:v>
                </c:pt>
                <c:pt idx="1673">
                  <c:v>2603.9091567853902</c:v>
                </c:pt>
                <c:pt idx="1674">
                  <c:v>369.97816935876602</c:v>
                </c:pt>
                <c:pt idx="1675">
                  <c:v>2009.90176285391</c:v>
                </c:pt>
                <c:pt idx="1676">
                  <c:v>3461.0600291954502</c:v>
                </c:pt>
                <c:pt idx="1677">
                  <c:v>3002.90894198448</c:v>
                </c:pt>
                <c:pt idx="1678">
                  <c:v>2971.3237692501302</c:v>
                </c:pt>
                <c:pt idx="1679">
                  <c:v>1138.38981326064</c:v>
                </c:pt>
                <c:pt idx="1680">
                  <c:v>2707.1151507394502</c:v>
                </c:pt>
                <c:pt idx="1681">
                  <c:v>3138.95092312832</c:v>
                </c:pt>
                <c:pt idx="1682">
                  <c:v>3903.8298531840601</c:v>
                </c:pt>
                <c:pt idx="1683">
                  <c:v>3181.91256846431</c:v>
                </c:pt>
                <c:pt idx="1684">
                  <c:v>2771.23630969038</c:v>
                </c:pt>
                <c:pt idx="1685">
                  <c:v>2320.26507809748</c:v>
                </c:pt>
                <c:pt idx="1686">
                  <c:v>2710.48009373782</c:v>
                </c:pt>
                <c:pt idx="1687">
                  <c:v>3548.40801342024</c:v>
                </c:pt>
                <c:pt idx="1688">
                  <c:v>2012.03670427014</c:v>
                </c:pt>
                <c:pt idx="1689">
                  <c:v>2496.2850171195601</c:v>
                </c:pt>
                <c:pt idx="1690">
                  <c:v>864.56861178367603</c:v>
                </c:pt>
                <c:pt idx="1691">
                  <c:v>2081.6782625574301</c:v>
                </c:pt>
                <c:pt idx="1692">
                  <c:v>1283.26042018578</c:v>
                </c:pt>
                <c:pt idx="1693">
                  <c:v>2029.93961396385</c:v>
                </c:pt>
                <c:pt idx="1694">
                  <c:v>2983.9315929833001</c:v>
                </c:pt>
                <c:pt idx="1695">
                  <c:v>3199.7766229542699</c:v>
                </c:pt>
                <c:pt idx="1696">
                  <c:v>2687.23536690733</c:v>
                </c:pt>
                <c:pt idx="1697">
                  <c:v>4532.7809298442899</c:v>
                </c:pt>
                <c:pt idx="1698">
                  <c:v>2107.23156481564</c:v>
                </c:pt>
                <c:pt idx="1699">
                  <c:v>2393.9745257142299</c:v>
                </c:pt>
                <c:pt idx="1700">
                  <c:v>3228.2927671606799</c:v>
                </c:pt>
                <c:pt idx="1701">
                  <c:v>1848.7040640003199</c:v>
                </c:pt>
                <c:pt idx="1702">
                  <c:v>800.37406417727505</c:v>
                </c:pt>
                <c:pt idx="1703">
                  <c:v>2761.1576580148399</c:v>
                </c:pt>
                <c:pt idx="1704">
                  <c:v>2020.6412031275599</c:v>
                </c:pt>
                <c:pt idx="1705">
                  <c:v>2107.4879827360101</c:v>
                </c:pt>
                <c:pt idx="1706">
                  <c:v>1377.1411564510099</c:v>
                </c:pt>
                <c:pt idx="1707">
                  <c:v>862.85059430461899</c:v>
                </c:pt>
                <c:pt idx="1708">
                  <c:v>1925.7335128150801</c:v>
                </c:pt>
                <c:pt idx="1709">
                  <c:v>2995.0899236482301</c:v>
                </c:pt>
                <c:pt idx="1710">
                  <c:v>1661.87789307402</c:v>
                </c:pt>
                <c:pt idx="1711">
                  <c:v>1309.8022081525601</c:v>
                </c:pt>
                <c:pt idx="1712">
                  <c:v>2146.8043038170099</c:v>
                </c:pt>
                <c:pt idx="1713">
                  <c:v>3871.1844388416998</c:v>
                </c:pt>
                <c:pt idx="1714">
                  <c:v>1245.6405273027201</c:v>
                </c:pt>
                <c:pt idx="1715">
                  <c:v>2252.8344994733802</c:v>
                </c:pt>
                <c:pt idx="1716">
                  <c:v>1758.4515925298999</c:v>
                </c:pt>
                <c:pt idx="1717">
                  <c:v>1588.91067584283</c:v>
                </c:pt>
                <c:pt idx="1718">
                  <c:v>2671.3516203752501</c:v>
                </c:pt>
                <c:pt idx="1719">
                  <c:v>1987.2629103911399</c:v>
                </c:pt>
                <c:pt idx="1720">
                  <c:v>3017.85503458126</c:v>
                </c:pt>
                <c:pt idx="1721">
                  <c:v>3260.1033271545398</c:v>
                </c:pt>
                <c:pt idx="1722">
                  <c:v>2674.3885812143399</c:v>
                </c:pt>
                <c:pt idx="1723">
                  <c:v>1123.8861000029499</c:v>
                </c:pt>
                <c:pt idx="1724">
                  <c:v>3130.2792399128998</c:v>
                </c:pt>
                <c:pt idx="1725">
                  <c:v>72.672947128691504</c:v>
                </c:pt>
                <c:pt idx="1726">
                  <c:v>2148.5560678256602</c:v>
                </c:pt>
                <c:pt idx="1727">
                  <c:v>1303.7739838059699</c:v>
                </c:pt>
                <c:pt idx="1728">
                  <c:v>1397.22327628776</c:v>
                </c:pt>
                <c:pt idx="1729">
                  <c:v>1027.95988462163</c:v>
                </c:pt>
                <c:pt idx="1730">
                  <c:v>1190.2250813324599</c:v>
                </c:pt>
                <c:pt idx="1731">
                  <c:v>2584.2180313563299</c:v>
                </c:pt>
                <c:pt idx="1732">
                  <c:v>503.94061110650699</c:v>
                </c:pt>
                <c:pt idx="1733">
                  <c:v>3581.1102330737699</c:v>
                </c:pt>
                <c:pt idx="1734">
                  <c:v>1884.1063880091499</c:v>
                </c:pt>
                <c:pt idx="1735">
                  <c:v>369.18865145013501</c:v>
                </c:pt>
                <c:pt idx="1736">
                  <c:v>1550.53800199132</c:v>
                </c:pt>
                <c:pt idx="1737">
                  <c:v>1553.34180760093</c:v>
                </c:pt>
                <c:pt idx="1738">
                  <c:v>2219.2289355160201</c:v>
                </c:pt>
                <c:pt idx="1739">
                  <c:v>2408.8433132722798</c:v>
                </c:pt>
                <c:pt idx="1740">
                  <c:v>576.07529773231602</c:v>
                </c:pt>
                <c:pt idx="1741">
                  <c:v>2847.8453162558899</c:v>
                </c:pt>
                <c:pt idx="1742">
                  <c:v>1446.74611901396</c:v>
                </c:pt>
                <c:pt idx="1743">
                  <c:v>2368.0374307908701</c:v>
                </c:pt>
                <c:pt idx="1744">
                  <c:v>4323.1845902930399</c:v>
                </c:pt>
                <c:pt idx="1745">
                  <c:v>225.68459620943199</c:v>
                </c:pt>
                <c:pt idx="1746">
                  <c:v>2726.89704654053</c:v>
                </c:pt>
                <c:pt idx="1747">
                  <c:v>1579.8543076810899</c:v>
                </c:pt>
                <c:pt idx="1748">
                  <c:v>2166.5967193918</c:v>
                </c:pt>
                <c:pt idx="1749">
                  <c:v>1929.69276412882</c:v>
                </c:pt>
                <c:pt idx="1750">
                  <c:v>2526.1359652451201</c:v>
                </c:pt>
                <c:pt idx="1751">
                  <c:v>2955.32166247348</c:v>
                </c:pt>
                <c:pt idx="1752">
                  <c:v>3578.8998816037702</c:v>
                </c:pt>
                <c:pt idx="1753">
                  <c:v>1986.5549920787801</c:v>
                </c:pt>
                <c:pt idx="1754">
                  <c:v>3862.1397236007901</c:v>
                </c:pt>
                <c:pt idx="1755">
                  <c:v>2554.95893780493</c:v>
                </c:pt>
                <c:pt idx="1756">
                  <c:v>2066.3095086200601</c:v>
                </c:pt>
                <c:pt idx="1757">
                  <c:v>2558.1752652653099</c:v>
                </c:pt>
                <c:pt idx="1758">
                  <c:v>2523.6288131236802</c:v>
                </c:pt>
                <c:pt idx="1759">
                  <c:v>2947.1454960905598</c:v>
                </c:pt>
                <c:pt idx="1760">
                  <c:v>375.24043516211799</c:v>
                </c:pt>
                <c:pt idx="1761">
                  <c:v>599.66165943190799</c:v>
                </c:pt>
                <c:pt idx="1762">
                  <c:v>3238.5150845063199</c:v>
                </c:pt>
                <c:pt idx="1763">
                  <c:v>3477.8200463508201</c:v>
                </c:pt>
                <c:pt idx="1764">
                  <c:v>2658.1952820947699</c:v>
                </c:pt>
                <c:pt idx="1765">
                  <c:v>2471.26911582515</c:v>
                </c:pt>
                <c:pt idx="1766">
                  <c:v>2147.0120131362301</c:v>
                </c:pt>
                <c:pt idx="1767">
                  <c:v>1837.7854740505099</c:v>
                </c:pt>
                <c:pt idx="1768">
                  <c:v>3055.5716027308099</c:v>
                </c:pt>
                <c:pt idx="1769">
                  <c:v>2896.9765193586099</c:v>
                </c:pt>
                <c:pt idx="1770">
                  <c:v>3874.46740283995</c:v>
                </c:pt>
                <c:pt idx="1771">
                  <c:v>2346.8134334139399</c:v>
                </c:pt>
                <c:pt idx="1772">
                  <c:v>3305.8310981672198</c:v>
                </c:pt>
                <c:pt idx="1773">
                  <c:v>2716.2749245158502</c:v>
                </c:pt>
                <c:pt idx="1774">
                  <c:v>3017.6566080016701</c:v>
                </c:pt>
                <c:pt idx="1775">
                  <c:v>1986.17805617976</c:v>
                </c:pt>
                <c:pt idx="1776">
                  <c:v>2548.2551267059098</c:v>
                </c:pt>
                <c:pt idx="1777">
                  <c:v>3891.2289630345299</c:v>
                </c:pt>
                <c:pt idx="1778">
                  <c:v>1842.76758582406</c:v>
                </c:pt>
                <c:pt idx="1779">
                  <c:v>2925.87153306867</c:v>
                </c:pt>
                <c:pt idx="1780">
                  <c:v>3408.7777044101099</c:v>
                </c:pt>
                <c:pt idx="1781">
                  <c:v>2516.0773059214698</c:v>
                </c:pt>
                <c:pt idx="1782">
                  <c:v>2886.0425500751999</c:v>
                </c:pt>
                <c:pt idx="1783">
                  <c:v>2405.5757317983098</c:v>
                </c:pt>
                <c:pt idx="1784">
                  <c:v>1375.29548761398</c:v>
                </c:pt>
                <c:pt idx="1785">
                  <c:v>607.35233621315001</c:v>
                </c:pt>
                <c:pt idx="1786">
                  <c:v>2435.93833169752</c:v>
                </c:pt>
                <c:pt idx="1787">
                  <c:v>2188.93811715723</c:v>
                </c:pt>
                <c:pt idx="1788">
                  <c:v>2703.11274780236</c:v>
                </c:pt>
                <c:pt idx="1789">
                  <c:v>3125.8987000111701</c:v>
                </c:pt>
                <c:pt idx="1790">
                  <c:v>2127.8146185526398</c:v>
                </c:pt>
                <c:pt idx="1791">
                  <c:v>2307.4064043706499</c:v>
                </c:pt>
                <c:pt idx="1792">
                  <c:v>2276.0107495819798</c:v>
                </c:pt>
                <c:pt idx="1793">
                  <c:v>1982.90160966703</c:v>
                </c:pt>
                <c:pt idx="1794">
                  <c:v>2319.4802310108698</c:v>
                </c:pt>
                <c:pt idx="1795">
                  <c:v>918.374192601662</c:v>
                </c:pt>
                <c:pt idx="1796">
                  <c:v>1626.4845054950699</c:v>
                </c:pt>
                <c:pt idx="1797">
                  <c:v>1967.4970008863199</c:v>
                </c:pt>
                <c:pt idx="1798">
                  <c:v>1804.99011121013</c:v>
                </c:pt>
                <c:pt idx="1799">
                  <c:v>1423.2498315615501</c:v>
                </c:pt>
                <c:pt idx="1800">
                  <c:v>2981.6764693732198</c:v>
                </c:pt>
                <c:pt idx="1801">
                  <c:v>2254.3157511787799</c:v>
                </c:pt>
                <c:pt idx="1802">
                  <c:v>1592.29278425606</c:v>
                </c:pt>
                <c:pt idx="1803">
                  <c:v>1911.818771036</c:v>
                </c:pt>
                <c:pt idx="1804">
                  <c:v>2029.4031361099501</c:v>
                </c:pt>
                <c:pt idx="1805">
                  <c:v>2696.3439365567001</c:v>
                </c:pt>
                <c:pt idx="1806">
                  <c:v>2089.57299759221</c:v>
                </c:pt>
                <c:pt idx="1807">
                  <c:v>1454.12975322579</c:v>
                </c:pt>
                <c:pt idx="1808">
                  <c:v>1871.0654522892501</c:v>
                </c:pt>
                <c:pt idx="1809">
                  <c:v>3117.3814029913901</c:v>
                </c:pt>
                <c:pt idx="1810">
                  <c:v>2703.1181831394902</c:v>
                </c:pt>
                <c:pt idx="1811">
                  <c:v>2621.9326600547402</c:v>
                </c:pt>
                <c:pt idx="1812">
                  <c:v>2304.7356132220998</c:v>
                </c:pt>
                <c:pt idx="1813">
                  <c:v>2427.8699505187901</c:v>
                </c:pt>
                <c:pt idx="1814">
                  <c:v>2931.6820886237301</c:v>
                </c:pt>
                <c:pt idx="1815">
                  <c:v>460.28328175370001</c:v>
                </c:pt>
                <c:pt idx="1816">
                  <c:v>2312.2655386185302</c:v>
                </c:pt>
                <c:pt idx="1817">
                  <c:v>2997.4787976072898</c:v>
                </c:pt>
                <c:pt idx="1818">
                  <c:v>1335.8654670574599</c:v>
                </c:pt>
                <c:pt idx="1819">
                  <c:v>3518.51773270893</c:v>
                </c:pt>
                <c:pt idx="1820">
                  <c:v>623.01609445250006</c:v>
                </c:pt>
                <c:pt idx="1821">
                  <c:v>3795.8460839027698</c:v>
                </c:pt>
                <c:pt idx="1822">
                  <c:v>2356.2508839646698</c:v>
                </c:pt>
                <c:pt idx="1823">
                  <c:v>4599.8180878897501</c:v>
                </c:pt>
                <c:pt idx="1824">
                  <c:v>2632.4337292214</c:v>
                </c:pt>
                <c:pt idx="1825">
                  <c:v>2849.8094936279799</c:v>
                </c:pt>
                <c:pt idx="1826">
                  <c:v>2188.6669034400202</c:v>
                </c:pt>
                <c:pt idx="1827">
                  <c:v>1871.7539392332301</c:v>
                </c:pt>
                <c:pt idx="1828">
                  <c:v>2392.6510913097</c:v>
                </c:pt>
                <c:pt idx="1829">
                  <c:v>1823.7690700915</c:v>
                </c:pt>
                <c:pt idx="1830">
                  <c:v>2489.4068703671001</c:v>
                </c:pt>
                <c:pt idx="1831">
                  <c:v>3194.0945739266499</c:v>
                </c:pt>
                <c:pt idx="1832">
                  <c:v>1622.7045830607501</c:v>
                </c:pt>
                <c:pt idx="1833">
                  <c:v>3517.4542829898601</c:v>
                </c:pt>
                <c:pt idx="1834">
                  <c:v>3091.5647485638901</c:v>
                </c:pt>
                <c:pt idx="1835">
                  <c:v>2667.1295047469198</c:v>
                </c:pt>
                <c:pt idx="1836">
                  <c:v>3392.3334373918201</c:v>
                </c:pt>
                <c:pt idx="1837">
                  <c:v>3547.4881119963002</c:v>
                </c:pt>
                <c:pt idx="1838">
                  <c:v>3522.4905485395302</c:v>
                </c:pt>
                <c:pt idx="1839">
                  <c:v>450.51306061649899</c:v>
                </c:pt>
                <c:pt idx="1840">
                  <c:v>2042.6840590807999</c:v>
                </c:pt>
                <c:pt idx="1841">
                  <c:v>2037.4589715116099</c:v>
                </c:pt>
                <c:pt idx="1842">
                  <c:v>1916.810246796</c:v>
                </c:pt>
                <c:pt idx="1843">
                  <c:v>1687.83651930936</c:v>
                </c:pt>
                <c:pt idx="1844">
                  <c:v>1715.8706730895101</c:v>
                </c:pt>
                <c:pt idx="1845">
                  <c:v>1312.59402656822</c:v>
                </c:pt>
                <c:pt idx="1846">
                  <c:v>3302.5083385384701</c:v>
                </c:pt>
                <c:pt idx="1847">
                  <c:v>2588.1955769579899</c:v>
                </c:pt>
                <c:pt idx="1848">
                  <c:v>2459.2087804494299</c:v>
                </c:pt>
                <c:pt idx="1849">
                  <c:v>3359.5684082836901</c:v>
                </c:pt>
                <c:pt idx="1850">
                  <c:v>1764.37364036194</c:v>
                </c:pt>
                <c:pt idx="1851">
                  <c:v>3803.8777426624201</c:v>
                </c:pt>
                <c:pt idx="1852">
                  <c:v>2882.91293691897</c:v>
                </c:pt>
                <c:pt idx="1853">
                  <c:v>1954.18637893042</c:v>
                </c:pt>
                <c:pt idx="1854">
                  <c:v>2596.52544366547</c:v>
                </c:pt>
                <c:pt idx="1855">
                  <c:v>2312.0739917256901</c:v>
                </c:pt>
                <c:pt idx="1856">
                  <c:v>2693.6443248698201</c:v>
                </c:pt>
                <c:pt idx="1857">
                  <c:v>1139.8670111265501</c:v>
                </c:pt>
                <c:pt idx="1858">
                  <c:v>2794.6370623132102</c:v>
                </c:pt>
                <c:pt idx="1859">
                  <c:v>2017.7902740436</c:v>
                </c:pt>
                <c:pt idx="1860">
                  <c:v>2338.76493258342</c:v>
                </c:pt>
                <c:pt idx="1861">
                  <c:v>1795.49015926216</c:v>
                </c:pt>
                <c:pt idx="1862">
                  <c:v>523.048927029536</c:v>
                </c:pt>
                <c:pt idx="1863">
                  <c:v>1799.3828422653201</c:v>
                </c:pt>
                <c:pt idx="1864">
                  <c:v>2838.50963118857</c:v>
                </c:pt>
                <c:pt idx="1865">
                  <c:v>2567.4725655064999</c:v>
                </c:pt>
                <c:pt idx="1866">
                  <c:v>2824.4101942652601</c:v>
                </c:pt>
                <c:pt idx="1867">
                  <c:v>2100.5467869929398</c:v>
                </c:pt>
                <c:pt idx="1868">
                  <c:v>1549.1242677545399</c:v>
                </c:pt>
                <c:pt idx="1869">
                  <c:v>2490.43005444768</c:v>
                </c:pt>
                <c:pt idx="1870">
                  <c:v>3801.7074525444</c:v>
                </c:pt>
                <c:pt idx="1871">
                  <c:v>1996.70742619457</c:v>
                </c:pt>
                <c:pt idx="1872">
                  <c:v>3001.4215389763099</c:v>
                </c:pt>
                <c:pt idx="1873">
                  <c:v>3124.5206837384198</c:v>
                </c:pt>
                <c:pt idx="1874">
                  <c:v>2371.0378678031102</c:v>
                </c:pt>
                <c:pt idx="1875">
                  <c:v>2475.6400844807299</c:v>
                </c:pt>
                <c:pt idx="1876">
                  <c:v>3791.3304623796998</c:v>
                </c:pt>
                <c:pt idx="1877">
                  <c:v>3526.5576298758301</c:v>
                </c:pt>
                <c:pt idx="1878">
                  <c:v>2058.2022689073901</c:v>
                </c:pt>
                <c:pt idx="1879">
                  <c:v>2511.0167977979199</c:v>
                </c:pt>
                <c:pt idx="1880">
                  <c:v>2557.9353040935298</c:v>
                </c:pt>
                <c:pt idx="1881">
                  <c:v>2381.0648769690301</c:v>
                </c:pt>
                <c:pt idx="1882">
                  <c:v>1584.60298159223</c:v>
                </c:pt>
                <c:pt idx="1883">
                  <c:v>3379.0777035687302</c:v>
                </c:pt>
                <c:pt idx="1884">
                  <c:v>3806.9548366999202</c:v>
                </c:pt>
                <c:pt idx="1885">
                  <c:v>2307.4270566219798</c:v>
                </c:pt>
                <c:pt idx="1886">
                  <c:v>2045.1109356950501</c:v>
                </c:pt>
                <c:pt idx="1887">
                  <c:v>2986.0624031679699</c:v>
                </c:pt>
                <c:pt idx="1888">
                  <c:v>2452.2489214627199</c:v>
                </c:pt>
                <c:pt idx="1889">
                  <c:v>1252.52096364969</c:v>
                </c:pt>
                <c:pt idx="1890">
                  <c:v>441.56904890886898</c:v>
                </c:pt>
                <c:pt idx="1891">
                  <c:v>3126.5830982406501</c:v>
                </c:pt>
                <c:pt idx="1892">
                  <c:v>2846.89563101167</c:v>
                </c:pt>
                <c:pt idx="1893">
                  <c:v>2789.0926329010499</c:v>
                </c:pt>
                <c:pt idx="1894">
                  <c:v>2095.0719695910698</c:v>
                </c:pt>
                <c:pt idx="1895">
                  <c:v>2130.0614127592798</c:v>
                </c:pt>
                <c:pt idx="1896">
                  <c:v>2308.2956308128601</c:v>
                </c:pt>
                <c:pt idx="1897">
                  <c:v>3539.3526261429301</c:v>
                </c:pt>
                <c:pt idx="1898">
                  <c:v>1516.7069213898501</c:v>
                </c:pt>
                <c:pt idx="1899">
                  <c:v>3305.0013553343601</c:v>
                </c:pt>
                <c:pt idx="1900">
                  <c:v>1471.9068693384299</c:v>
                </c:pt>
                <c:pt idx="1901">
                  <c:v>2740.1100242837501</c:v>
                </c:pt>
                <c:pt idx="1902">
                  <c:v>3617.62833316659</c:v>
                </c:pt>
                <c:pt idx="1903">
                  <c:v>3054.2924477046499</c:v>
                </c:pt>
                <c:pt idx="1904">
                  <c:v>1017.53732425358</c:v>
                </c:pt>
                <c:pt idx="1905">
                  <c:v>129.92859907806201</c:v>
                </c:pt>
                <c:pt idx="1906">
                  <c:v>2482.22332336107</c:v>
                </c:pt>
                <c:pt idx="1907">
                  <c:v>2739.9397120370299</c:v>
                </c:pt>
                <c:pt idx="1908">
                  <c:v>1533.4901729094699</c:v>
                </c:pt>
                <c:pt idx="1909">
                  <c:v>1482.7710584589499</c:v>
                </c:pt>
                <c:pt idx="1910">
                  <c:v>3646.46728607248</c:v>
                </c:pt>
                <c:pt idx="1911">
                  <c:v>2046.09284987256</c:v>
                </c:pt>
                <c:pt idx="1912">
                  <c:v>2886.0567755737002</c:v>
                </c:pt>
                <c:pt idx="1913">
                  <c:v>1548.7165227087801</c:v>
                </c:pt>
                <c:pt idx="1914">
                  <c:v>2349.3166932539498</c:v>
                </c:pt>
                <c:pt idx="1915">
                  <c:v>1177.48405943189</c:v>
                </c:pt>
                <c:pt idx="1916">
                  <c:v>2214.0826227125499</c:v>
                </c:pt>
                <c:pt idx="1917">
                  <c:v>1936.4338770372101</c:v>
                </c:pt>
                <c:pt idx="1918">
                  <c:v>2302.3777109269099</c:v>
                </c:pt>
                <c:pt idx="1919">
                  <c:v>2736.9069992835198</c:v>
                </c:pt>
                <c:pt idx="1920">
                  <c:v>2300.4549293816799</c:v>
                </c:pt>
                <c:pt idx="1921">
                  <c:v>2109.5938154441901</c:v>
                </c:pt>
                <c:pt idx="1922">
                  <c:v>2553.7015032569002</c:v>
                </c:pt>
                <c:pt idx="1923">
                  <c:v>1801.7608654338301</c:v>
                </c:pt>
                <c:pt idx="1924">
                  <c:v>2404.9628136387801</c:v>
                </c:pt>
                <c:pt idx="1925">
                  <c:v>1473.93727593518</c:v>
                </c:pt>
                <c:pt idx="1926">
                  <c:v>1.52904993885848</c:v>
                </c:pt>
                <c:pt idx="1927">
                  <c:v>2993.3927405760101</c:v>
                </c:pt>
                <c:pt idx="1928">
                  <c:v>990.526344780523</c:v>
                </c:pt>
                <c:pt idx="1929">
                  <c:v>1768.35319756439</c:v>
                </c:pt>
                <c:pt idx="1930">
                  <c:v>1461.01224779618</c:v>
                </c:pt>
                <c:pt idx="1931">
                  <c:v>2812.2873345520202</c:v>
                </c:pt>
                <c:pt idx="1932">
                  <c:v>1820.5289145527499</c:v>
                </c:pt>
                <c:pt idx="1933">
                  <c:v>3195.6786812836099</c:v>
                </c:pt>
                <c:pt idx="1934">
                  <c:v>2398.1243777899399</c:v>
                </c:pt>
                <c:pt idx="1935">
                  <c:v>2058.99234484096</c:v>
                </c:pt>
                <c:pt idx="1936">
                  <c:v>1283.7586951614601</c:v>
                </c:pt>
                <c:pt idx="1937">
                  <c:v>1817.15856604331</c:v>
                </c:pt>
                <c:pt idx="1938">
                  <c:v>1848.6076848150101</c:v>
                </c:pt>
                <c:pt idx="1939">
                  <c:v>1665.7083571061501</c:v>
                </c:pt>
                <c:pt idx="1940">
                  <c:v>1845.06458187828</c:v>
                </c:pt>
                <c:pt idx="1941">
                  <c:v>3272.71712203569</c:v>
                </c:pt>
                <c:pt idx="1942">
                  <c:v>1452.30518965431</c:v>
                </c:pt>
                <c:pt idx="1943">
                  <c:v>2420.8096683112799</c:v>
                </c:pt>
                <c:pt idx="1944">
                  <c:v>3032.6406970326598</c:v>
                </c:pt>
                <c:pt idx="1945">
                  <c:v>3351.5714348107499</c:v>
                </c:pt>
                <c:pt idx="1946">
                  <c:v>3152.3173626948501</c:v>
                </c:pt>
                <c:pt idx="1947">
                  <c:v>1803.8327726966199</c:v>
                </c:pt>
                <c:pt idx="1948">
                  <c:v>2267.9046367638198</c:v>
                </c:pt>
                <c:pt idx="1949">
                  <c:v>1119.45296433466</c:v>
                </c:pt>
                <c:pt idx="1950">
                  <c:v>1752.9957495797901</c:v>
                </c:pt>
                <c:pt idx="1951">
                  <c:v>3828.5803471593199</c:v>
                </c:pt>
                <c:pt idx="1952">
                  <c:v>3556.2833274658601</c:v>
                </c:pt>
                <c:pt idx="1953">
                  <c:v>772.75960276805097</c:v>
                </c:pt>
                <c:pt idx="1954">
                  <c:v>957.66102250117103</c:v>
                </c:pt>
                <c:pt idx="1955">
                  <c:v>620.00058752471205</c:v>
                </c:pt>
                <c:pt idx="1956">
                  <c:v>3149.4613337833798</c:v>
                </c:pt>
                <c:pt idx="1957">
                  <c:v>2313.7143260400298</c:v>
                </c:pt>
                <c:pt idx="1958">
                  <c:v>2695.0589658065401</c:v>
                </c:pt>
                <c:pt idx="1959">
                  <c:v>3104.5687347059702</c:v>
                </c:pt>
                <c:pt idx="1960">
                  <c:v>1173.5816512629599</c:v>
                </c:pt>
                <c:pt idx="1961">
                  <c:v>2418.2767642067101</c:v>
                </c:pt>
                <c:pt idx="1962">
                  <c:v>2959.0488293875901</c:v>
                </c:pt>
                <c:pt idx="1963">
                  <c:v>1480.7723181468</c:v>
                </c:pt>
                <c:pt idx="1964">
                  <c:v>3197.0415536750002</c:v>
                </c:pt>
                <c:pt idx="1965">
                  <c:v>2437.3966187279598</c:v>
                </c:pt>
                <c:pt idx="1966">
                  <c:v>2720.6100531509801</c:v>
                </c:pt>
                <c:pt idx="1967">
                  <c:v>1520.1520328868901</c:v>
                </c:pt>
                <c:pt idx="1968">
                  <c:v>3043.5741233568701</c:v>
                </c:pt>
                <c:pt idx="1969">
                  <c:v>2888.2604321541498</c:v>
                </c:pt>
                <c:pt idx="1970">
                  <c:v>2816.9113374121998</c:v>
                </c:pt>
                <c:pt idx="1971">
                  <c:v>2185.5609206603699</c:v>
                </c:pt>
                <c:pt idx="1972">
                  <c:v>2666.4394906903599</c:v>
                </c:pt>
                <c:pt idx="1973">
                  <c:v>3596.6419783259598</c:v>
                </c:pt>
                <c:pt idx="1974">
                  <c:v>2177.8184077426999</c:v>
                </c:pt>
                <c:pt idx="1975">
                  <c:v>1523.79322217406</c:v>
                </c:pt>
                <c:pt idx="1976">
                  <c:v>2700.6587938932798</c:v>
                </c:pt>
                <c:pt idx="1977">
                  <c:v>3259.2141999059299</c:v>
                </c:pt>
                <c:pt idx="1978">
                  <c:v>2725.86014631842</c:v>
                </c:pt>
                <c:pt idx="1979">
                  <c:v>3704.79693196785</c:v>
                </c:pt>
                <c:pt idx="1980">
                  <c:v>1432.0175955873301</c:v>
                </c:pt>
                <c:pt idx="1981">
                  <c:v>2650.0736809087898</c:v>
                </c:pt>
                <c:pt idx="1982">
                  <c:v>2375.8673877072802</c:v>
                </c:pt>
                <c:pt idx="1983">
                  <c:v>2120.3174956272901</c:v>
                </c:pt>
                <c:pt idx="1984">
                  <c:v>2438.18049392284</c:v>
                </c:pt>
                <c:pt idx="1985">
                  <c:v>393.369749401273</c:v>
                </c:pt>
                <c:pt idx="1986">
                  <c:v>1796.2374143924701</c:v>
                </c:pt>
                <c:pt idx="1987">
                  <c:v>2618.1488163715999</c:v>
                </c:pt>
                <c:pt idx="1988">
                  <c:v>2174.9860060844999</c:v>
                </c:pt>
                <c:pt idx="1989">
                  <c:v>1767.97944850829</c:v>
                </c:pt>
                <c:pt idx="1990">
                  <c:v>3578.9966620832602</c:v>
                </c:pt>
                <c:pt idx="1991">
                  <c:v>3192.8775457035299</c:v>
                </c:pt>
                <c:pt idx="1992">
                  <c:v>1092.35118983403</c:v>
                </c:pt>
                <c:pt idx="1993">
                  <c:v>2658.64030667933</c:v>
                </c:pt>
                <c:pt idx="1994">
                  <c:v>1670.95415944706</c:v>
                </c:pt>
                <c:pt idx="1995">
                  <c:v>2080.34084144898</c:v>
                </c:pt>
                <c:pt idx="1996">
                  <c:v>1945.80731641444</c:v>
                </c:pt>
                <c:pt idx="1997">
                  <c:v>2485.3474290547802</c:v>
                </c:pt>
                <c:pt idx="1998">
                  <c:v>2937.6169598246602</c:v>
                </c:pt>
                <c:pt idx="1999">
                  <c:v>2070.8261111316401</c:v>
                </c:pt>
                <c:pt idx="2000">
                  <c:v>2943.4905813406499</c:v>
                </c:pt>
                <c:pt idx="2001">
                  <c:v>1418.48298123978</c:v>
                </c:pt>
                <c:pt idx="2002">
                  <c:v>1450.04689568962</c:v>
                </c:pt>
                <c:pt idx="2003">
                  <c:v>2624.7790465426801</c:v>
                </c:pt>
                <c:pt idx="2004">
                  <c:v>1709.6448861286999</c:v>
                </c:pt>
                <c:pt idx="2005">
                  <c:v>2750.0389789811002</c:v>
                </c:pt>
                <c:pt idx="2006">
                  <c:v>2505.2328326015599</c:v>
                </c:pt>
                <c:pt idx="2007">
                  <c:v>2613.85911990658</c:v>
                </c:pt>
                <c:pt idx="2008">
                  <c:v>355.63164463555103</c:v>
                </c:pt>
                <c:pt idx="2009">
                  <c:v>1766.14612677286</c:v>
                </c:pt>
                <c:pt idx="2010">
                  <c:v>2604.29375421141</c:v>
                </c:pt>
                <c:pt idx="2011">
                  <c:v>1359.83735974355</c:v>
                </c:pt>
                <c:pt idx="2012">
                  <c:v>2738.4792966159798</c:v>
                </c:pt>
                <c:pt idx="2013">
                  <c:v>2484.4966776432202</c:v>
                </c:pt>
                <c:pt idx="2014">
                  <c:v>2484.34342937786</c:v>
                </c:pt>
                <c:pt idx="2015">
                  <c:v>1439.58250064615</c:v>
                </c:pt>
                <c:pt idx="2016">
                  <c:v>2608.4397107357199</c:v>
                </c:pt>
                <c:pt idx="2017">
                  <c:v>1987.14816572979</c:v>
                </c:pt>
                <c:pt idx="2018">
                  <c:v>1643.54886241703</c:v>
                </c:pt>
                <c:pt idx="2019">
                  <c:v>2631.96862971979</c:v>
                </c:pt>
                <c:pt idx="2020">
                  <c:v>2052.1271170224099</c:v>
                </c:pt>
                <c:pt idx="2021">
                  <c:v>2062.6271240906399</c:v>
                </c:pt>
                <c:pt idx="2022">
                  <c:v>1049.0078714455699</c:v>
                </c:pt>
                <c:pt idx="2023">
                  <c:v>2042.47701737179</c:v>
                </c:pt>
                <c:pt idx="2024">
                  <c:v>2652.1037225166601</c:v>
                </c:pt>
                <c:pt idx="2025">
                  <c:v>2444.3953388868199</c:v>
                </c:pt>
                <c:pt idx="2026">
                  <c:v>1511.13048165801</c:v>
                </c:pt>
                <c:pt idx="2027">
                  <c:v>1478.6811174048701</c:v>
                </c:pt>
                <c:pt idx="2028">
                  <c:v>2811.0200586445799</c:v>
                </c:pt>
                <c:pt idx="2029">
                  <c:v>2581.1982002290601</c:v>
                </c:pt>
                <c:pt idx="2030">
                  <c:v>2644.45788304707</c:v>
                </c:pt>
                <c:pt idx="2031">
                  <c:v>1921.84916263378</c:v>
                </c:pt>
                <c:pt idx="2032">
                  <c:v>1929.3458641474899</c:v>
                </c:pt>
                <c:pt idx="2033">
                  <c:v>1865.6093926424901</c:v>
                </c:pt>
                <c:pt idx="2034">
                  <c:v>3405.5772714862501</c:v>
                </c:pt>
                <c:pt idx="2035">
                  <c:v>1847.09442543056</c:v>
                </c:pt>
                <c:pt idx="2036">
                  <c:v>1368.06948934565</c:v>
                </c:pt>
                <c:pt idx="2037">
                  <c:v>2273.8989250987502</c:v>
                </c:pt>
                <c:pt idx="2038">
                  <c:v>4172.0167187435</c:v>
                </c:pt>
                <c:pt idx="2039">
                  <c:v>2075.7282783656801</c:v>
                </c:pt>
                <c:pt idx="2040">
                  <c:v>1616.0623016356401</c:v>
                </c:pt>
                <c:pt idx="2041">
                  <c:v>3206.29682059572</c:v>
                </c:pt>
                <c:pt idx="2042">
                  <c:v>1361.1584245254801</c:v>
                </c:pt>
                <c:pt idx="2043">
                  <c:v>2959.6300335545802</c:v>
                </c:pt>
                <c:pt idx="2044">
                  <c:v>2960.6470267228601</c:v>
                </c:pt>
                <c:pt idx="2045">
                  <c:v>2539.1754831007202</c:v>
                </c:pt>
                <c:pt idx="2046">
                  <c:v>1000.45559108202</c:v>
                </c:pt>
                <c:pt idx="2047">
                  <c:v>3270.9330842225299</c:v>
                </c:pt>
                <c:pt idx="2048">
                  <c:v>3482.26977199576</c:v>
                </c:pt>
                <c:pt idx="2049">
                  <c:v>3606.6404999563902</c:v>
                </c:pt>
                <c:pt idx="2050">
                  <c:v>1821.46785171023</c:v>
                </c:pt>
                <c:pt idx="2051">
                  <c:v>2223.3734358669799</c:v>
                </c:pt>
                <c:pt idx="2052">
                  <c:v>2420.20995586769</c:v>
                </c:pt>
                <c:pt idx="2053">
                  <c:v>416.60122356556002</c:v>
                </c:pt>
                <c:pt idx="2054">
                  <c:v>2340.47006658598</c:v>
                </c:pt>
                <c:pt idx="2055">
                  <c:v>2498.6616841708601</c:v>
                </c:pt>
                <c:pt idx="2056">
                  <c:v>3605.4701281445</c:v>
                </c:pt>
                <c:pt idx="2057">
                  <c:v>2364.2320275391198</c:v>
                </c:pt>
                <c:pt idx="2058">
                  <c:v>2291.8345489056401</c:v>
                </c:pt>
                <c:pt idx="2059">
                  <c:v>1454.58675818084</c:v>
                </c:pt>
                <c:pt idx="2060">
                  <c:v>3608.2265478538502</c:v>
                </c:pt>
                <c:pt idx="2061">
                  <c:v>892.479556769179</c:v>
                </c:pt>
                <c:pt idx="2062">
                  <c:v>1334.9177352683</c:v>
                </c:pt>
                <c:pt idx="2063">
                  <c:v>2889.71444779071</c:v>
                </c:pt>
                <c:pt idx="2064">
                  <c:v>1298.4282102622799</c:v>
                </c:pt>
                <c:pt idx="2065">
                  <c:v>1676.01821319183</c:v>
                </c:pt>
                <c:pt idx="2066">
                  <c:v>2099.3476335533601</c:v>
                </c:pt>
                <c:pt idx="2067">
                  <c:v>1927.0050932091999</c:v>
                </c:pt>
                <c:pt idx="2068">
                  <c:v>1346.0748556998601</c:v>
                </c:pt>
                <c:pt idx="2069">
                  <c:v>2907.66267683257</c:v>
                </c:pt>
                <c:pt idx="2070">
                  <c:v>2711.0826103747299</c:v>
                </c:pt>
                <c:pt idx="2071">
                  <c:v>3085.8994869184899</c:v>
                </c:pt>
                <c:pt idx="2072">
                  <c:v>1340.1258533396301</c:v>
                </c:pt>
                <c:pt idx="2073">
                  <c:v>2362.8473162475102</c:v>
                </c:pt>
                <c:pt idx="2074">
                  <c:v>2902.62091353304</c:v>
                </c:pt>
                <c:pt idx="2075">
                  <c:v>3996.7474171377298</c:v>
                </c:pt>
                <c:pt idx="2076">
                  <c:v>2119.99499216903</c:v>
                </c:pt>
                <c:pt idx="2077">
                  <c:v>1745.6557646444401</c:v>
                </c:pt>
                <c:pt idx="2078">
                  <c:v>1901.7348772104201</c:v>
                </c:pt>
                <c:pt idx="2079">
                  <c:v>1900.4324129726499</c:v>
                </c:pt>
                <c:pt idx="2080">
                  <c:v>2912.6901288428198</c:v>
                </c:pt>
                <c:pt idx="2081">
                  <c:v>1233.2958429571099</c:v>
                </c:pt>
                <c:pt idx="2082">
                  <c:v>2954.3430456062301</c:v>
                </c:pt>
                <c:pt idx="2083">
                  <c:v>2663.8172028035801</c:v>
                </c:pt>
                <c:pt idx="2084">
                  <c:v>1904.1855610621501</c:v>
                </c:pt>
                <c:pt idx="2085">
                  <c:v>1755.66978898</c:v>
                </c:pt>
                <c:pt idx="2086">
                  <c:v>2436.8210632803102</c:v>
                </c:pt>
                <c:pt idx="2087">
                  <c:v>2410.53684843978</c:v>
                </c:pt>
                <c:pt idx="2088">
                  <c:v>3379.4388989876302</c:v>
                </c:pt>
                <c:pt idx="2089">
                  <c:v>2776.0930003885401</c:v>
                </c:pt>
                <c:pt idx="2090">
                  <c:v>1573.39258483141</c:v>
                </c:pt>
                <c:pt idx="2091">
                  <c:v>3656.7261278716101</c:v>
                </c:pt>
                <c:pt idx="2092">
                  <c:v>1569.4962866984899</c:v>
                </c:pt>
                <c:pt idx="2093">
                  <c:v>2305.39224371404</c:v>
                </c:pt>
                <c:pt idx="2094">
                  <c:v>2489.5613127564102</c:v>
                </c:pt>
                <c:pt idx="2095">
                  <c:v>1299.4844187511001</c:v>
                </c:pt>
                <c:pt idx="2096">
                  <c:v>2843.6760236121099</c:v>
                </c:pt>
                <c:pt idx="2097">
                  <c:v>2071.1998929401602</c:v>
                </c:pt>
                <c:pt idx="2098">
                  <c:v>2309.2015968764799</c:v>
                </c:pt>
                <c:pt idx="2099">
                  <c:v>1486.2992589795699</c:v>
                </c:pt>
                <c:pt idx="2100">
                  <c:v>4092.7698565333199</c:v>
                </c:pt>
                <c:pt idx="2101">
                  <c:v>2241.0660906253602</c:v>
                </c:pt>
                <c:pt idx="2102">
                  <c:v>755.74689111239195</c:v>
                </c:pt>
                <c:pt idx="2103">
                  <c:v>2233.5930382134702</c:v>
                </c:pt>
                <c:pt idx="2104">
                  <c:v>2488.0005924778202</c:v>
                </c:pt>
                <c:pt idx="2105">
                  <c:v>2298.3867008215602</c:v>
                </c:pt>
                <c:pt idx="2106">
                  <c:v>2419.3621662461501</c:v>
                </c:pt>
                <c:pt idx="2107">
                  <c:v>1117.57546153525</c:v>
                </c:pt>
                <c:pt idx="2108">
                  <c:v>617.843962197005</c:v>
                </c:pt>
                <c:pt idx="2109">
                  <c:v>4150.9952317164298</c:v>
                </c:pt>
                <c:pt idx="2110">
                  <c:v>2276.48264074288</c:v>
                </c:pt>
                <c:pt idx="2111">
                  <c:v>1612.3627597279799</c:v>
                </c:pt>
                <c:pt idx="2112">
                  <c:v>2824.89761453339</c:v>
                </c:pt>
                <c:pt idx="2113">
                  <c:v>1878.2025312850801</c:v>
                </c:pt>
                <c:pt idx="2114">
                  <c:v>3081.3513725470398</c:v>
                </c:pt>
                <c:pt idx="2115">
                  <c:v>3256.7351330717702</c:v>
                </c:pt>
                <c:pt idx="2116">
                  <c:v>4768.2921421675101</c:v>
                </c:pt>
                <c:pt idx="2117">
                  <c:v>2130.31947189735</c:v>
                </c:pt>
                <c:pt idx="2118">
                  <c:v>2195.21301227607</c:v>
                </c:pt>
                <c:pt idx="2119">
                  <c:v>2420.5414936965299</c:v>
                </c:pt>
                <c:pt idx="2120">
                  <c:v>2590.57520067006</c:v>
                </c:pt>
                <c:pt idx="2121">
                  <c:v>2153.4327782251999</c:v>
                </c:pt>
                <c:pt idx="2122">
                  <c:v>3717.82083580057</c:v>
                </c:pt>
                <c:pt idx="2123">
                  <c:v>1745.5589607192501</c:v>
                </c:pt>
                <c:pt idx="2124">
                  <c:v>2573.9646287461301</c:v>
                </c:pt>
                <c:pt idx="2125">
                  <c:v>1339.5635030390599</c:v>
                </c:pt>
                <c:pt idx="2126">
                  <c:v>599.19844415151795</c:v>
                </c:pt>
                <c:pt idx="2127">
                  <c:v>1692.16970895228</c:v>
                </c:pt>
                <c:pt idx="2128">
                  <c:v>1397.30485192381</c:v>
                </c:pt>
                <c:pt idx="2129">
                  <c:v>4475.6754411935599</c:v>
                </c:pt>
                <c:pt idx="2130">
                  <c:v>1137.5099050358001</c:v>
                </c:pt>
                <c:pt idx="2131">
                  <c:v>2004.04924975785</c:v>
                </c:pt>
                <c:pt idx="2132">
                  <c:v>2640.9187538167898</c:v>
                </c:pt>
                <c:pt idx="2133">
                  <c:v>2643.37463371483</c:v>
                </c:pt>
                <c:pt idx="2134">
                  <c:v>3632.9295339294399</c:v>
                </c:pt>
                <c:pt idx="2135">
                  <c:v>3377.27003167457</c:v>
                </c:pt>
                <c:pt idx="2136">
                  <c:v>2320.6316684386802</c:v>
                </c:pt>
                <c:pt idx="2137">
                  <c:v>1878.36636343949</c:v>
                </c:pt>
                <c:pt idx="2138">
                  <c:v>317.28318154768499</c:v>
                </c:pt>
                <c:pt idx="2139">
                  <c:v>2585.8396776238901</c:v>
                </c:pt>
                <c:pt idx="2140">
                  <c:v>1755.86416444318</c:v>
                </c:pt>
                <c:pt idx="2141">
                  <c:v>2997.8566674344602</c:v>
                </c:pt>
                <c:pt idx="2142">
                  <c:v>2488.98637579978</c:v>
                </c:pt>
                <c:pt idx="2143">
                  <c:v>2015.3562141106099</c:v>
                </c:pt>
                <c:pt idx="2144">
                  <c:v>2278.3977114293698</c:v>
                </c:pt>
                <c:pt idx="2145">
                  <c:v>2960.8261486996898</c:v>
                </c:pt>
                <c:pt idx="2146">
                  <c:v>2981.9424536126598</c:v>
                </c:pt>
                <c:pt idx="2147">
                  <c:v>2334.5992051338199</c:v>
                </c:pt>
                <c:pt idx="2148">
                  <c:v>1002.04032031665</c:v>
                </c:pt>
                <c:pt idx="2149">
                  <c:v>3916.2762295851398</c:v>
                </c:pt>
                <c:pt idx="2150">
                  <c:v>2568.8676569634499</c:v>
                </c:pt>
                <c:pt idx="2151">
                  <c:v>2740.44960039342</c:v>
                </c:pt>
                <c:pt idx="2152">
                  <c:v>1793.1638553173</c:v>
                </c:pt>
                <c:pt idx="2153">
                  <c:v>1923.58327881527</c:v>
                </c:pt>
                <c:pt idx="2154">
                  <c:v>2658.39135256081</c:v>
                </c:pt>
                <c:pt idx="2155">
                  <c:v>2462.5221381863398</c:v>
                </c:pt>
                <c:pt idx="2156">
                  <c:v>2089.8144390910302</c:v>
                </c:pt>
                <c:pt idx="2157">
                  <c:v>2143.6439722140099</c:v>
                </c:pt>
                <c:pt idx="2158">
                  <c:v>2417.77066776126</c:v>
                </c:pt>
                <c:pt idx="2159">
                  <c:v>1911.2084212203899</c:v>
                </c:pt>
                <c:pt idx="2160">
                  <c:v>2029.3459991514401</c:v>
                </c:pt>
                <c:pt idx="2161">
                  <c:v>4058.1215296445198</c:v>
                </c:pt>
                <c:pt idx="2162">
                  <c:v>2754.2508577376698</c:v>
                </c:pt>
                <c:pt idx="2163">
                  <c:v>2579.9144090254499</c:v>
                </c:pt>
                <c:pt idx="2164">
                  <c:v>2291.37382867216</c:v>
                </c:pt>
                <c:pt idx="2165">
                  <c:v>1656.5556697213699</c:v>
                </c:pt>
                <c:pt idx="2166">
                  <c:v>1272.4822095036</c:v>
                </c:pt>
                <c:pt idx="2167">
                  <c:v>2427.7555544351699</c:v>
                </c:pt>
                <c:pt idx="2168">
                  <c:v>2203.6217709663301</c:v>
                </c:pt>
                <c:pt idx="2169">
                  <c:v>1979.6066117606199</c:v>
                </c:pt>
                <c:pt idx="2170">
                  <c:v>3175.78920974428</c:v>
                </c:pt>
                <c:pt idx="2171">
                  <c:v>1171.44700982372</c:v>
                </c:pt>
                <c:pt idx="2172">
                  <c:v>2405.2028003259202</c:v>
                </c:pt>
                <c:pt idx="2173">
                  <c:v>2126.2104206428999</c:v>
                </c:pt>
                <c:pt idx="2174">
                  <c:v>3789.4843391538102</c:v>
                </c:pt>
                <c:pt idx="2175">
                  <c:v>2238.4172226804999</c:v>
                </c:pt>
                <c:pt idx="2176">
                  <c:v>2393.2599738347999</c:v>
                </c:pt>
                <c:pt idx="2177">
                  <c:v>1562.8773382849099</c:v>
                </c:pt>
                <c:pt idx="2178">
                  <c:v>2461.2187389972401</c:v>
                </c:pt>
                <c:pt idx="2179">
                  <c:v>1143.9671198947899</c:v>
                </c:pt>
                <c:pt idx="2180">
                  <c:v>2349.4804471051598</c:v>
                </c:pt>
                <c:pt idx="2181">
                  <c:v>3074.9893192186501</c:v>
                </c:pt>
                <c:pt idx="2182">
                  <c:v>3354.3335389998101</c:v>
                </c:pt>
                <c:pt idx="2183">
                  <c:v>606.33603684914397</c:v>
                </c:pt>
                <c:pt idx="2184">
                  <c:v>3403.1016012915402</c:v>
                </c:pt>
                <c:pt idx="2185">
                  <c:v>1419.6538355514399</c:v>
                </c:pt>
                <c:pt idx="2186">
                  <c:v>2776.7566550031502</c:v>
                </c:pt>
                <c:pt idx="2187">
                  <c:v>855.90619458369599</c:v>
                </c:pt>
                <c:pt idx="2188">
                  <c:v>3302.96019650983</c:v>
                </c:pt>
                <c:pt idx="2189">
                  <c:v>2498.64970781699</c:v>
                </c:pt>
                <c:pt idx="2190">
                  <c:v>2092.59480689777</c:v>
                </c:pt>
                <c:pt idx="2191">
                  <c:v>2483.6743676227202</c:v>
                </c:pt>
                <c:pt idx="2192">
                  <c:v>3096.5457206750002</c:v>
                </c:pt>
                <c:pt idx="2193">
                  <c:v>1505.4272770913601</c:v>
                </c:pt>
                <c:pt idx="2194">
                  <c:v>3705.6830927483102</c:v>
                </c:pt>
                <c:pt idx="2195">
                  <c:v>3955.7609984392998</c:v>
                </c:pt>
                <c:pt idx="2196">
                  <c:v>1815.08158693264</c:v>
                </c:pt>
                <c:pt idx="2197">
                  <c:v>2667.69172928839</c:v>
                </c:pt>
                <c:pt idx="2198">
                  <c:v>2721.92459904303</c:v>
                </c:pt>
                <c:pt idx="2199">
                  <c:v>3632.7040783666498</c:v>
                </c:pt>
                <c:pt idx="2200">
                  <c:v>2030.4056075271301</c:v>
                </c:pt>
                <c:pt idx="2201">
                  <c:v>2576.6068893777301</c:v>
                </c:pt>
                <c:pt idx="2202">
                  <c:v>1681.63683177194</c:v>
                </c:pt>
                <c:pt idx="2203">
                  <c:v>3568.4936744041902</c:v>
                </c:pt>
                <c:pt idx="2204">
                  <c:v>2636.7091200227301</c:v>
                </c:pt>
                <c:pt idx="2205">
                  <c:v>2523.6048779919702</c:v>
                </c:pt>
                <c:pt idx="2206">
                  <c:v>1579.96978120464</c:v>
                </c:pt>
                <c:pt idx="2207">
                  <c:v>2064.1923602924899</c:v>
                </c:pt>
                <c:pt idx="2208">
                  <c:v>2367.67266316922</c:v>
                </c:pt>
                <c:pt idx="2209">
                  <c:v>1657.9072465061299</c:v>
                </c:pt>
                <c:pt idx="2210">
                  <c:v>2760.84671206029</c:v>
                </c:pt>
                <c:pt idx="2211">
                  <c:v>869.74311866442702</c:v>
                </c:pt>
                <c:pt idx="2212">
                  <c:v>2524.0557826014601</c:v>
                </c:pt>
                <c:pt idx="2213">
                  <c:v>2158.0027313686901</c:v>
                </c:pt>
                <c:pt idx="2214">
                  <c:v>3047.1745557488698</c:v>
                </c:pt>
                <c:pt idx="2215">
                  <c:v>1913.1960032644799</c:v>
                </c:pt>
                <c:pt idx="2216">
                  <c:v>3816.52841543761</c:v>
                </c:pt>
                <c:pt idx="2217">
                  <c:v>2448.8921193654601</c:v>
                </c:pt>
                <c:pt idx="2218">
                  <c:v>1603.4393052514299</c:v>
                </c:pt>
                <c:pt idx="2219">
                  <c:v>2019.3573704200301</c:v>
                </c:pt>
                <c:pt idx="2220">
                  <c:v>2997.7732098822898</c:v>
                </c:pt>
                <c:pt idx="2221">
                  <c:v>2450.0588035364199</c:v>
                </c:pt>
                <c:pt idx="2222">
                  <c:v>1923.1533194552401</c:v>
                </c:pt>
                <c:pt idx="2223">
                  <c:v>1606.11116879324</c:v>
                </c:pt>
                <c:pt idx="2224">
                  <c:v>4588.3825266557697</c:v>
                </c:pt>
                <c:pt idx="2225">
                  <c:v>3019.1184696775899</c:v>
                </c:pt>
                <c:pt idx="2226">
                  <c:v>2506.7580466651698</c:v>
                </c:pt>
                <c:pt idx="2227">
                  <c:v>1721.7336948464299</c:v>
                </c:pt>
                <c:pt idx="2228">
                  <c:v>2931.6225232790798</c:v>
                </c:pt>
                <c:pt idx="2229">
                  <c:v>2706.2046847351899</c:v>
                </c:pt>
                <c:pt idx="2230">
                  <c:v>2171.3331551053102</c:v>
                </c:pt>
                <c:pt idx="2231">
                  <c:v>3128.4740295536899</c:v>
                </c:pt>
                <c:pt idx="2232">
                  <c:v>3036.1291665613398</c:v>
                </c:pt>
                <c:pt idx="2233">
                  <c:v>3517.5815782700001</c:v>
                </c:pt>
                <c:pt idx="2234">
                  <c:v>425.19994963525801</c:v>
                </c:pt>
                <c:pt idx="2235">
                  <c:v>2923.59404872089</c:v>
                </c:pt>
                <c:pt idx="2236">
                  <c:v>2678.4194614763001</c:v>
                </c:pt>
                <c:pt idx="2237">
                  <c:v>2378.3599224958998</c:v>
                </c:pt>
                <c:pt idx="2238">
                  <c:v>3404.53620944779</c:v>
                </c:pt>
                <c:pt idx="2239">
                  <c:v>2681.0861300239399</c:v>
                </c:pt>
                <c:pt idx="2240">
                  <c:v>2916.72921065834</c:v>
                </c:pt>
                <c:pt idx="2241">
                  <c:v>3788.3923776075599</c:v>
                </c:pt>
                <c:pt idx="2242">
                  <c:v>1399.2604609055199</c:v>
                </c:pt>
                <c:pt idx="2243">
                  <c:v>2821.7608544988402</c:v>
                </c:pt>
                <c:pt idx="2244">
                  <c:v>2484.6829917728201</c:v>
                </c:pt>
                <c:pt idx="2245">
                  <c:v>2780.8325310116802</c:v>
                </c:pt>
                <c:pt idx="2246">
                  <c:v>2685.2228056096801</c:v>
                </c:pt>
                <c:pt idx="2247">
                  <c:v>2875.1645319233198</c:v>
                </c:pt>
                <c:pt idx="2248">
                  <c:v>2404.03475020818</c:v>
                </c:pt>
                <c:pt idx="2249">
                  <c:v>3503.5282597949999</c:v>
                </c:pt>
                <c:pt idx="2250">
                  <c:v>3389.0229923207098</c:v>
                </c:pt>
                <c:pt idx="2251">
                  <c:v>1156.17061977309</c:v>
                </c:pt>
                <c:pt idx="2252">
                  <c:v>2305.0259360750201</c:v>
                </c:pt>
                <c:pt idx="2253">
                  <c:v>1564.68921337858</c:v>
                </c:pt>
                <c:pt idx="2254">
                  <c:v>1955.90069324465</c:v>
                </c:pt>
                <c:pt idx="2255">
                  <c:v>2222.6640012119301</c:v>
                </c:pt>
                <c:pt idx="2256">
                  <c:v>1529.51732666254</c:v>
                </c:pt>
                <c:pt idx="2257">
                  <c:v>2695.7254494748599</c:v>
                </c:pt>
                <c:pt idx="2258">
                  <c:v>3020.1942438720498</c:v>
                </c:pt>
                <c:pt idx="2259">
                  <c:v>2070.7561116100901</c:v>
                </c:pt>
                <c:pt idx="2260">
                  <c:v>2139.2460383525099</c:v>
                </c:pt>
                <c:pt idx="2261">
                  <c:v>2634.17324148847</c:v>
                </c:pt>
                <c:pt idx="2262">
                  <c:v>2470.3986047469398</c:v>
                </c:pt>
                <c:pt idx="2263">
                  <c:v>1827.28863949936</c:v>
                </c:pt>
                <c:pt idx="2264">
                  <c:v>2896.72788950623</c:v>
                </c:pt>
                <c:pt idx="2265">
                  <c:v>2616.9822676648801</c:v>
                </c:pt>
                <c:pt idx="2266">
                  <c:v>1973.74648399339</c:v>
                </c:pt>
                <c:pt idx="2267">
                  <c:v>2135.2891965568101</c:v>
                </c:pt>
                <c:pt idx="2268">
                  <c:v>2081.6947490188099</c:v>
                </c:pt>
                <c:pt idx="2269">
                  <c:v>2884.52957688483</c:v>
                </c:pt>
                <c:pt idx="2270">
                  <c:v>3470.29688371885</c:v>
                </c:pt>
                <c:pt idx="2271">
                  <c:v>4455.0495887867301</c:v>
                </c:pt>
                <c:pt idx="2272">
                  <c:v>2454.0512179626598</c:v>
                </c:pt>
                <c:pt idx="2273">
                  <c:v>1481.93488560215</c:v>
                </c:pt>
                <c:pt idx="2274">
                  <c:v>4452.5644838349499</c:v>
                </c:pt>
                <c:pt idx="2275">
                  <c:v>2079.0558863589099</c:v>
                </c:pt>
                <c:pt idx="2276">
                  <c:v>1456.06971365496</c:v>
                </c:pt>
                <c:pt idx="2277">
                  <c:v>2248.5300635041899</c:v>
                </c:pt>
                <c:pt idx="2278">
                  <c:v>4077.4026043242702</c:v>
                </c:pt>
                <c:pt idx="2279">
                  <c:v>2623.27876274051</c:v>
                </c:pt>
                <c:pt idx="2280">
                  <c:v>2081.6077747148602</c:v>
                </c:pt>
                <c:pt idx="2281">
                  <c:v>1334.2435491998399</c:v>
                </c:pt>
                <c:pt idx="2282">
                  <c:v>2635.1415327433901</c:v>
                </c:pt>
                <c:pt idx="2283">
                  <c:v>1248.8228768879201</c:v>
                </c:pt>
                <c:pt idx="2284">
                  <c:v>560.514632368035</c:v>
                </c:pt>
                <c:pt idx="2285">
                  <c:v>1408.04166136501</c:v>
                </c:pt>
                <c:pt idx="2286">
                  <c:v>2847.9845433269502</c:v>
                </c:pt>
                <c:pt idx="2287">
                  <c:v>2692.3076055435099</c:v>
                </c:pt>
                <c:pt idx="2288">
                  <c:v>1137.36751635626</c:v>
                </c:pt>
                <c:pt idx="2289">
                  <c:v>2198.4502266419199</c:v>
                </c:pt>
                <c:pt idx="2290">
                  <c:v>2187.1917740055901</c:v>
                </c:pt>
                <c:pt idx="2291">
                  <c:v>2266.0708719315098</c:v>
                </c:pt>
                <c:pt idx="2292">
                  <c:v>2573.9267206504101</c:v>
                </c:pt>
                <c:pt idx="2293">
                  <c:v>2807.0145395459199</c:v>
                </c:pt>
                <c:pt idx="2294">
                  <c:v>2261.03000428529</c:v>
                </c:pt>
                <c:pt idx="2295">
                  <c:v>3197.8755522255001</c:v>
                </c:pt>
                <c:pt idx="2296">
                  <c:v>2435.50407026109</c:v>
                </c:pt>
                <c:pt idx="2297">
                  <c:v>1911.09524769173</c:v>
                </c:pt>
                <c:pt idx="2298">
                  <c:v>2462.20943191694</c:v>
                </c:pt>
                <c:pt idx="2299">
                  <c:v>1926.4662847744901</c:v>
                </c:pt>
                <c:pt idx="2300">
                  <c:v>396.10682833079198</c:v>
                </c:pt>
                <c:pt idx="2301">
                  <c:v>2293.53889000872</c:v>
                </c:pt>
                <c:pt idx="2302">
                  <c:v>946.10074223082097</c:v>
                </c:pt>
                <c:pt idx="2303">
                  <c:v>1480.6018265580799</c:v>
                </c:pt>
                <c:pt idx="2304">
                  <c:v>2534.3003089670401</c:v>
                </c:pt>
                <c:pt idx="2305">
                  <c:v>1543.78984393823</c:v>
                </c:pt>
                <c:pt idx="2306">
                  <c:v>2466.1759553397201</c:v>
                </c:pt>
                <c:pt idx="2307">
                  <c:v>2354.63709839483</c:v>
                </c:pt>
                <c:pt idx="2308">
                  <c:v>3245.09878976138</c:v>
                </c:pt>
                <c:pt idx="2309">
                  <c:v>2512.8296055807</c:v>
                </c:pt>
                <c:pt idx="2310">
                  <c:v>2861.7466890270998</c:v>
                </c:pt>
                <c:pt idx="2311">
                  <c:v>2406.27682488953</c:v>
                </c:pt>
                <c:pt idx="2312">
                  <c:v>1954.2911970805901</c:v>
                </c:pt>
                <c:pt idx="2313">
                  <c:v>2811.1004920136102</c:v>
                </c:pt>
                <c:pt idx="2314">
                  <c:v>2116.1334749094199</c:v>
                </c:pt>
                <c:pt idx="2315">
                  <c:v>3081.24843630334</c:v>
                </c:pt>
                <c:pt idx="2316">
                  <c:v>2719.78965326754</c:v>
                </c:pt>
                <c:pt idx="2317">
                  <c:v>2062.94841803396</c:v>
                </c:pt>
                <c:pt idx="2318">
                  <c:v>1792.6258870317899</c:v>
                </c:pt>
                <c:pt idx="2319">
                  <c:v>1730.8672649955699</c:v>
                </c:pt>
                <c:pt idx="2320">
                  <c:v>2357.65127578805</c:v>
                </c:pt>
                <c:pt idx="2321">
                  <c:v>2040.73906890439</c:v>
                </c:pt>
                <c:pt idx="2322">
                  <c:v>911.12120380346403</c:v>
                </c:pt>
                <c:pt idx="2323">
                  <c:v>2496.8148160792898</c:v>
                </c:pt>
                <c:pt idx="2324">
                  <c:v>1734.99336243375</c:v>
                </c:pt>
                <c:pt idx="2325">
                  <c:v>4093.6434909664299</c:v>
                </c:pt>
                <c:pt idx="2326">
                  <c:v>2017.2569854247699</c:v>
                </c:pt>
                <c:pt idx="2327">
                  <c:v>4048.2096799790902</c:v>
                </c:pt>
                <c:pt idx="2328">
                  <c:v>2812.9066337384902</c:v>
                </c:pt>
                <c:pt idx="2329">
                  <c:v>1416.20688812258</c:v>
                </c:pt>
                <c:pt idx="2330">
                  <c:v>2170.8146007110399</c:v>
                </c:pt>
                <c:pt idx="2331">
                  <c:v>1803.2792142645101</c:v>
                </c:pt>
                <c:pt idx="2332">
                  <c:v>2119.9019191380698</c:v>
                </c:pt>
                <c:pt idx="2333">
                  <c:v>2111.82609274587</c:v>
                </c:pt>
                <c:pt idx="2334">
                  <c:v>2311.6887774164002</c:v>
                </c:pt>
                <c:pt idx="2335">
                  <c:v>1739.4461190985401</c:v>
                </c:pt>
                <c:pt idx="2336">
                  <c:v>2694.1946894901798</c:v>
                </c:pt>
                <c:pt idx="2337">
                  <c:v>3970.9903247403599</c:v>
                </c:pt>
                <c:pt idx="2338">
                  <c:v>1427.04479761584</c:v>
                </c:pt>
                <c:pt idx="2339">
                  <c:v>2936.7517056032498</c:v>
                </c:pt>
                <c:pt idx="2340">
                  <c:v>1514.3425163613001</c:v>
                </c:pt>
                <c:pt idx="2341">
                  <c:v>758.17527782593595</c:v>
                </c:pt>
                <c:pt idx="2342">
                  <c:v>964.67276573229196</c:v>
                </c:pt>
                <c:pt idx="2343">
                  <c:v>2205.6870904308498</c:v>
                </c:pt>
                <c:pt idx="2344">
                  <c:v>2379.9665197583199</c:v>
                </c:pt>
                <c:pt idx="2345">
                  <c:v>4342.5531151100404</c:v>
                </c:pt>
                <c:pt idx="2346">
                  <c:v>3035.4595921427499</c:v>
                </c:pt>
                <c:pt idx="2347">
                  <c:v>2320.8587990114302</c:v>
                </c:pt>
                <c:pt idx="2348">
                  <c:v>3098.0760979484098</c:v>
                </c:pt>
                <c:pt idx="2349">
                  <c:v>267.66430365843797</c:v>
                </c:pt>
                <c:pt idx="2350">
                  <c:v>2720.1725321991298</c:v>
                </c:pt>
                <c:pt idx="2351">
                  <c:v>3693.3044628683401</c:v>
                </c:pt>
                <c:pt idx="2352">
                  <c:v>3407.50594506675</c:v>
                </c:pt>
                <c:pt idx="2353">
                  <c:v>1391.35238969037</c:v>
                </c:pt>
                <c:pt idx="2354">
                  <c:v>3206.3849714835001</c:v>
                </c:pt>
                <c:pt idx="2355">
                  <c:v>1831.97015797565</c:v>
                </c:pt>
                <c:pt idx="2356">
                  <c:v>1474.2732844080299</c:v>
                </c:pt>
                <c:pt idx="2357">
                  <c:v>1846.0634572492099</c:v>
                </c:pt>
                <c:pt idx="2358">
                  <c:v>1878.3841774819</c:v>
                </c:pt>
                <c:pt idx="2359">
                  <c:v>1262.76388643583</c:v>
                </c:pt>
                <c:pt idx="2360">
                  <c:v>2212.44999811855</c:v>
                </c:pt>
                <c:pt idx="2361">
                  <c:v>1865.1867006156201</c:v>
                </c:pt>
                <c:pt idx="2362">
                  <c:v>2409.0464864845899</c:v>
                </c:pt>
                <c:pt idx="2363">
                  <c:v>1181.2955643350999</c:v>
                </c:pt>
                <c:pt idx="2364">
                  <c:v>1717.7919193307</c:v>
                </c:pt>
                <c:pt idx="2365">
                  <c:v>958.22712245500202</c:v>
                </c:pt>
                <c:pt idx="2366">
                  <c:v>972.68435724034202</c:v>
                </c:pt>
                <c:pt idx="2367">
                  <c:v>2196.6874679580801</c:v>
                </c:pt>
                <c:pt idx="2368">
                  <c:v>1580.5989868334</c:v>
                </c:pt>
                <c:pt idx="2369">
                  <c:v>3157.3477369452398</c:v>
                </c:pt>
                <c:pt idx="2370">
                  <c:v>2460.9977044605198</c:v>
                </c:pt>
                <c:pt idx="2371">
                  <c:v>2511.5897524386301</c:v>
                </c:pt>
                <c:pt idx="2372">
                  <c:v>2112.97613138919</c:v>
                </c:pt>
                <c:pt idx="2373">
                  <c:v>1888.8000379376599</c:v>
                </c:pt>
                <c:pt idx="2374">
                  <c:v>1425.5363075062401</c:v>
                </c:pt>
                <c:pt idx="2375">
                  <c:v>2938.5200890982801</c:v>
                </c:pt>
                <c:pt idx="2376">
                  <c:v>2827.0571157798099</c:v>
                </c:pt>
                <c:pt idx="2377">
                  <c:v>3431.6053824077899</c:v>
                </c:pt>
                <c:pt idx="2378">
                  <c:v>1916.45945188941</c:v>
                </c:pt>
                <c:pt idx="2379">
                  <c:v>2122.2536112398602</c:v>
                </c:pt>
                <c:pt idx="2380">
                  <c:v>3111.6789614110498</c:v>
                </c:pt>
                <c:pt idx="2381">
                  <c:v>2204.7757690899198</c:v>
                </c:pt>
                <c:pt idx="2382">
                  <c:v>1520.6544078991401</c:v>
                </c:pt>
                <c:pt idx="2383">
                  <c:v>3143.5849667565799</c:v>
                </c:pt>
                <c:pt idx="2384">
                  <c:v>988.52200148664804</c:v>
                </c:pt>
                <c:pt idx="2385">
                  <c:v>1272.5257408636</c:v>
                </c:pt>
                <c:pt idx="2386">
                  <c:v>4560.4069390328395</c:v>
                </c:pt>
                <c:pt idx="2387">
                  <c:v>2788.2873914011202</c:v>
                </c:pt>
                <c:pt idx="2388">
                  <c:v>2825.7106697592699</c:v>
                </c:pt>
                <c:pt idx="2389">
                  <c:v>2177.7487145075202</c:v>
                </c:pt>
                <c:pt idx="2390">
                  <c:v>1823.47692991706</c:v>
                </c:pt>
                <c:pt idx="2391">
                  <c:v>479.93129647889702</c:v>
                </c:pt>
                <c:pt idx="2392">
                  <c:v>3495.58413695219</c:v>
                </c:pt>
                <c:pt idx="2393">
                  <c:v>2795.5948199845502</c:v>
                </c:pt>
                <c:pt idx="2394">
                  <c:v>2579.2654185373599</c:v>
                </c:pt>
                <c:pt idx="2395">
                  <c:v>3433.5607217493798</c:v>
                </c:pt>
                <c:pt idx="2396">
                  <c:v>2524.8195302097502</c:v>
                </c:pt>
                <c:pt idx="2397">
                  <c:v>3443.1671524795802</c:v>
                </c:pt>
                <c:pt idx="2398">
                  <c:v>2259.4866532576002</c:v>
                </c:pt>
                <c:pt idx="2399">
                  <c:v>3038.63538701575</c:v>
                </c:pt>
                <c:pt idx="2400">
                  <c:v>2315.2811181207198</c:v>
                </c:pt>
                <c:pt idx="2401">
                  <c:v>2306.1860445818202</c:v>
                </c:pt>
                <c:pt idx="2402">
                  <c:v>3716.7489460898601</c:v>
                </c:pt>
                <c:pt idx="2403">
                  <c:v>3040.7353574008098</c:v>
                </c:pt>
                <c:pt idx="2404">
                  <c:v>2481.7946352835602</c:v>
                </c:pt>
                <c:pt idx="2405">
                  <c:v>2263.52586504085</c:v>
                </c:pt>
                <c:pt idx="2406">
                  <c:v>3592.20259260274</c:v>
                </c:pt>
                <c:pt idx="2407">
                  <c:v>3851.3207457325602</c:v>
                </c:pt>
                <c:pt idx="2408">
                  <c:v>1573.6476748472301</c:v>
                </c:pt>
                <c:pt idx="2409">
                  <c:v>3699.0870398338602</c:v>
                </c:pt>
                <c:pt idx="2410">
                  <c:v>3679.4612011663899</c:v>
                </c:pt>
                <c:pt idx="2411">
                  <c:v>2332.23110527566</c:v>
                </c:pt>
                <c:pt idx="2412">
                  <c:v>3990.5885776693799</c:v>
                </c:pt>
                <c:pt idx="2413">
                  <c:v>2193.2282867847598</c:v>
                </c:pt>
                <c:pt idx="2414">
                  <c:v>2164.6033264001499</c:v>
                </c:pt>
                <c:pt idx="2415">
                  <c:v>1263.7645540440899</c:v>
                </c:pt>
                <c:pt idx="2416">
                  <c:v>4087.3473246626399</c:v>
                </c:pt>
                <c:pt idx="2417">
                  <c:v>1721.5109095220901</c:v>
                </c:pt>
                <c:pt idx="2418">
                  <c:v>2232.9838323222598</c:v>
                </c:pt>
                <c:pt idx="2419">
                  <c:v>1718.9823408704799</c:v>
                </c:pt>
                <c:pt idx="2420">
                  <c:v>2257.895596585</c:v>
                </c:pt>
                <c:pt idx="2421">
                  <c:v>2190.97138691908</c:v>
                </c:pt>
                <c:pt idx="2422">
                  <c:v>2823.5785710149098</c:v>
                </c:pt>
                <c:pt idx="2423">
                  <c:v>3120.68665473495</c:v>
                </c:pt>
                <c:pt idx="2424">
                  <c:v>2906.0633455541702</c:v>
                </c:pt>
                <c:pt idx="2425">
                  <c:v>3605.24326501631</c:v>
                </c:pt>
                <c:pt idx="2426">
                  <c:v>609.37853563561305</c:v>
                </c:pt>
                <c:pt idx="2427">
                  <c:v>3187.2095003703598</c:v>
                </c:pt>
                <c:pt idx="2428">
                  <c:v>480.04132838002499</c:v>
                </c:pt>
                <c:pt idx="2429">
                  <c:v>1403.1797426200501</c:v>
                </c:pt>
                <c:pt idx="2430">
                  <c:v>886.51560727516801</c:v>
                </c:pt>
                <c:pt idx="2431">
                  <c:v>2144.8479532279998</c:v>
                </c:pt>
                <c:pt idx="2432">
                  <c:v>2727.9419993661099</c:v>
                </c:pt>
                <c:pt idx="2433">
                  <c:v>2181.5174286995498</c:v>
                </c:pt>
                <c:pt idx="2434">
                  <c:v>1978.1202953843899</c:v>
                </c:pt>
                <c:pt idx="2435">
                  <c:v>3143.7350466196399</c:v>
                </c:pt>
                <c:pt idx="2436">
                  <c:v>2572.0408266506502</c:v>
                </c:pt>
                <c:pt idx="2437">
                  <c:v>2522.47310953435</c:v>
                </c:pt>
                <c:pt idx="2438">
                  <c:v>2623.44301251868</c:v>
                </c:pt>
                <c:pt idx="2439">
                  <c:v>1607.25014555455</c:v>
                </c:pt>
                <c:pt idx="2440">
                  <c:v>3170.0908549495598</c:v>
                </c:pt>
                <c:pt idx="2441">
                  <c:v>2674.3954450504398</c:v>
                </c:pt>
                <c:pt idx="2442">
                  <c:v>745.36342121591804</c:v>
                </c:pt>
                <c:pt idx="2443">
                  <c:v>2473.8234899107201</c:v>
                </c:pt>
                <c:pt idx="2444">
                  <c:v>2731.88174764531</c:v>
                </c:pt>
                <c:pt idx="2445">
                  <c:v>1863.2378777310601</c:v>
                </c:pt>
                <c:pt idx="2446">
                  <c:v>2631.4244635065902</c:v>
                </c:pt>
                <c:pt idx="2447">
                  <c:v>3203.3576807956401</c:v>
                </c:pt>
                <c:pt idx="2448">
                  <c:v>1481.4533739333799</c:v>
                </c:pt>
                <c:pt idx="2449">
                  <c:v>2344.9181852085899</c:v>
                </c:pt>
                <c:pt idx="2450">
                  <c:v>810.88429800972301</c:v>
                </c:pt>
                <c:pt idx="2451">
                  <c:v>2066.2083140704799</c:v>
                </c:pt>
                <c:pt idx="2452">
                  <c:v>2337.3154553466602</c:v>
                </c:pt>
                <c:pt idx="2453">
                  <c:v>2709.85452295194</c:v>
                </c:pt>
                <c:pt idx="2454">
                  <c:v>503.70733968937998</c:v>
                </c:pt>
                <c:pt idx="2455">
                  <c:v>2799.5485968787002</c:v>
                </c:pt>
                <c:pt idx="2456">
                  <c:v>3211.71878020452</c:v>
                </c:pt>
                <c:pt idx="2457">
                  <c:v>1952.7947207811301</c:v>
                </c:pt>
                <c:pt idx="2458">
                  <c:v>2549.8342072307</c:v>
                </c:pt>
                <c:pt idx="2459">
                  <c:v>1886.2984743678301</c:v>
                </c:pt>
                <c:pt idx="2460">
                  <c:v>3013.2100692880699</c:v>
                </c:pt>
                <c:pt idx="2461">
                  <c:v>2226.8959012871401</c:v>
                </c:pt>
                <c:pt idx="2462">
                  <c:v>2026.3245924688899</c:v>
                </c:pt>
                <c:pt idx="2463">
                  <c:v>244.10052249463001</c:v>
                </c:pt>
                <c:pt idx="2464">
                  <c:v>2651.78116801232</c:v>
                </c:pt>
                <c:pt idx="2465">
                  <c:v>2785.83006260921</c:v>
                </c:pt>
                <c:pt idx="2466">
                  <c:v>2443.2086049583199</c:v>
                </c:pt>
                <c:pt idx="2467">
                  <c:v>2289.8562349830399</c:v>
                </c:pt>
                <c:pt idx="2468">
                  <c:v>1488.96073125309</c:v>
                </c:pt>
                <c:pt idx="2469">
                  <c:v>3015.3706728465199</c:v>
                </c:pt>
                <c:pt idx="2470">
                  <c:v>1734.4702795124799</c:v>
                </c:pt>
                <c:pt idx="2471">
                  <c:v>2164.5569837662201</c:v>
                </c:pt>
                <c:pt idx="2472">
                  <c:v>3134.32346278661</c:v>
                </c:pt>
                <c:pt idx="2473">
                  <c:v>1985.1177699448101</c:v>
                </c:pt>
                <c:pt idx="2474">
                  <c:v>2468.0396702907801</c:v>
                </c:pt>
                <c:pt idx="2475">
                  <c:v>4296.4435286697499</c:v>
                </c:pt>
                <c:pt idx="2476">
                  <c:v>2533.53966306742</c:v>
                </c:pt>
                <c:pt idx="2477">
                  <c:v>1925.2585780229399</c:v>
                </c:pt>
                <c:pt idx="2478">
                  <c:v>2633.6490337130799</c:v>
                </c:pt>
                <c:pt idx="2479">
                  <c:v>2225.2264574391502</c:v>
                </c:pt>
                <c:pt idx="2480">
                  <c:v>1802.4825836641201</c:v>
                </c:pt>
                <c:pt idx="2481">
                  <c:v>3558.8440632851198</c:v>
                </c:pt>
                <c:pt idx="2482">
                  <c:v>2050.6763047437298</c:v>
                </c:pt>
                <c:pt idx="2483">
                  <c:v>2822.74034851343</c:v>
                </c:pt>
                <c:pt idx="2484">
                  <c:v>2084.9264234708999</c:v>
                </c:pt>
                <c:pt idx="2485">
                  <c:v>1665.4294261916</c:v>
                </c:pt>
                <c:pt idx="2486">
                  <c:v>3234.97756076323</c:v>
                </c:pt>
                <c:pt idx="2487">
                  <c:v>1965.0104260545399</c:v>
                </c:pt>
                <c:pt idx="2488">
                  <c:v>3720.31691648275</c:v>
                </c:pt>
                <c:pt idx="2489">
                  <c:v>2197.7650245242999</c:v>
                </c:pt>
                <c:pt idx="2490">
                  <c:v>3628.9833393672898</c:v>
                </c:pt>
                <c:pt idx="2491">
                  <c:v>2692.2224142978598</c:v>
                </c:pt>
                <c:pt idx="2492">
                  <c:v>2391.0072364603102</c:v>
                </c:pt>
                <c:pt idx="2493">
                  <c:v>2709.9411411197898</c:v>
                </c:pt>
                <c:pt idx="2494">
                  <c:v>3438.6632217669799</c:v>
                </c:pt>
                <c:pt idx="2495">
                  <c:v>3061.92889374171</c:v>
                </c:pt>
                <c:pt idx="2496">
                  <c:v>3444.7276480208998</c:v>
                </c:pt>
                <c:pt idx="2497">
                  <c:v>2887.5754944393998</c:v>
                </c:pt>
                <c:pt idx="2498">
                  <c:v>2198.1536352132598</c:v>
                </c:pt>
                <c:pt idx="2499">
                  <c:v>2047.74752101633</c:v>
                </c:pt>
                <c:pt idx="2500">
                  <c:v>3027.0249308843199</c:v>
                </c:pt>
                <c:pt idx="2501">
                  <c:v>2349.4311551140199</c:v>
                </c:pt>
                <c:pt idx="2502">
                  <c:v>3134.8104286237299</c:v>
                </c:pt>
                <c:pt idx="2503">
                  <c:v>3251.72135901821</c:v>
                </c:pt>
                <c:pt idx="2504">
                  <c:v>3237.65816573149</c:v>
                </c:pt>
                <c:pt idx="2505">
                  <c:v>2251.5744697079899</c:v>
                </c:pt>
                <c:pt idx="2506">
                  <c:v>3527.9107170469001</c:v>
                </c:pt>
                <c:pt idx="2507">
                  <c:v>3076.8265045799599</c:v>
                </c:pt>
                <c:pt idx="2508">
                  <c:v>365.98905207068498</c:v>
                </c:pt>
                <c:pt idx="2509">
                  <c:v>1936.7818874039699</c:v>
                </c:pt>
                <c:pt idx="2510">
                  <c:v>2546.4578515377498</c:v>
                </c:pt>
                <c:pt idx="2511">
                  <c:v>1396.5366412979199</c:v>
                </c:pt>
                <c:pt idx="2512">
                  <c:v>2098.8916572133498</c:v>
                </c:pt>
                <c:pt idx="2513">
                  <c:v>3804.2488402045501</c:v>
                </c:pt>
                <c:pt idx="2514">
                  <c:v>2832.3610022204698</c:v>
                </c:pt>
                <c:pt idx="2515">
                  <c:v>1871.7184693941199</c:v>
                </c:pt>
                <c:pt idx="2516">
                  <c:v>1619.5140820583099</c:v>
                </c:pt>
                <c:pt idx="2517">
                  <c:v>3046.6253191022502</c:v>
                </c:pt>
                <c:pt idx="2518">
                  <c:v>2672.23856215454</c:v>
                </c:pt>
                <c:pt idx="2519">
                  <c:v>3042.1518572515101</c:v>
                </c:pt>
                <c:pt idx="2520">
                  <c:v>3054.0462373832102</c:v>
                </c:pt>
                <c:pt idx="2521">
                  <c:v>3339.5640239406198</c:v>
                </c:pt>
                <c:pt idx="2522">
                  <c:v>2183.4420915570099</c:v>
                </c:pt>
                <c:pt idx="2523">
                  <c:v>3619.15773613496</c:v>
                </c:pt>
                <c:pt idx="2524">
                  <c:v>2014.8922065490599</c:v>
                </c:pt>
                <c:pt idx="2525">
                  <c:v>3041.0070697172901</c:v>
                </c:pt>
                <c:pt idx="2526">
                  <c:v>3614.7802440290502</c:v>
                </c:pt>
                <c:pt idx="2527">
                  <c:v>1970.3676460366501</c:v>
                </c:pt>
                <c:pt idx="2528">
                  <c:v>892.01378066686902</c:v>
                </c:pt>
                <c:pt idx="2529">
                  <c:v>1251.4981035015001</c:v>
                </c:pt>
                <c:pt idx="2530">
                  <c:v>2522.3910010422801</c:v>
                </c:pt>
                <c:pt idx="2531">
                  <c:v>3809.56909166583</c:v>
                </c:pt>
                <c:pt idx="2532">
                  <c:v>607.66637608834003</c:v>
                </c:pt>
                <c:pt idx="2533">
                  <c:v>89.081802590989795</c:v>
                </c:pt>
                <c:pt idx="2534">
                  <c:v>2467.9620577075598</c:v>
                </c:pt>
                <c:pt idx="2535">
                  <c:v>3550.4019360888501</c:v>
                </c:pt>
                <c:pt idx="2536">
                  <c:v>2720.6261007009298</c:v>
                </c:pt>
                <c:pt idx="2537">
                  <c:v>3069.8146066767199</c:v>
                </c:pt>
                <c:pt idx="2538">
                  <c:v>1941.8950826236401</c:v>
                </c:pt>
                <c:pt idx="2539">
                  <c:v>2494.8934936077098</c:v>
                </c:pt>
                <c:pt idx="2540">
                  <c:v>1914.8421575754701</c:v>
                </c:pt>
                <c:pt idx="2541">
                  <c:v>2670.8139098973702</c:v>
                </c:pt>
                <c:pt idx="2542">
                  <c:v>2036.0907967584401</c:v>
                </c:pt>
                <c:pt idx="2543">
                  <c:v>2668.75729110152</c:v>
                </c:pt>
                <c:pt idx="2544">
                  <c:v>2016.21334859331</c:v>
                </c:pt>
                <c:pt idx="2545">
                  <c:v>1212.4458455705101</c:v>
                </c:pt>
                <c:pt idx="2546">
                  <c:v>2061.7980153644398</c:v>
                </c:pt>
                <c:pt idx="2547">
                  <c:v>2809.4594188613501</c:v>
                </c:pt>
                <c:pt idx="2548">
                  <c:v>2234.3430686668999</c:v>
                </c:pt>
                <c:pt idx="2549">
                  <c:v>3420.6899332866101</c:v>
                </c:pt>
                <c:pt idx="2550">
                  <c:v>3415.7678071096302</c:v>
                </c:pt>
                <c:pt idx="2551">
                  <c:v>2061.4922813632902</c:v>
                </c:pt>
                <c:pt idx="2552">
                  <c:v>2784.6088570002198</c:v>
                </c:pt>
                <c:pt idx="2553">
                  <c:v>1972.35776893927</c:v>
                </c:pt>
                <c:pt idx="2554">
                  <c:v>2068.90088062528</c:v>
                </c:pt>
                <c:pt idx="2555">
                  <c:v>2324.2359444113599</c:v>
                </c:pt>
                <c:pt idx="2556">
                  <c:v>2223.9617642908402</c:v>
                </c:pt>
                <c:pt idx="2557">
                  <c:v>2357.7013424711099</c:v>
                </c:pt>
                <c:pt idx="2558">
                  <c:v>3276.83690202769</c:v>
                </c:pt>
                <c:pt idx="2559">
                  <c:v>1884.9746635414799</c:v>
                </c:pt>
                <c:pt idx="2560">
                  <c:v>1802.22837134928</c:v>
                </c:pt>
                <c:pt idx="2561">
                  <c:v>2583.7918400165399</c:v>
                </c:pt>
                <c:pt idx="2562">
                  <c:v>2445.9108825352901</c:v>
                </c:pt>
                <c:pt idx="2563">
                  <c:v>926.69596381155804</c:v>
                </c:pt>
                <c:pt idx="2564">
                  <c:v>1103.57661350786</c:v>
                </c:pt>
                <c:pt idx="2565">
                  <c:v>1615.8431910526899</c:v>
                </c:pt>
                <c:pt idx="2566">
                  <c:v>2592.9407109715999</c:v>
                </c:pt>
                <c:pt idx="2567">
                  <c:v>2132.2611400599098</c:v>
                </c:pt>
                <c:pt idx="2568">
                  <c:v>2678.1759120427701</c:v>
                </c:pt>
                <c:pt idx="2569">
                  <c:v>1709.1326116774401</c:v>
                </c:pt>
                <c:pt idx="2570">
                  <c:v>2725.0141817775402</c:v>
                </c:pt>
                <c:pt idx="2571">
                  <c:v>3191.3023588003298</c:v>
                </c:pt>
                <c:pt idx="2572">
                  <c:v>1417.92043820088</c:v>
                </c:pt>
                <c:pt idx="2573">
                  <c:v>2416.40853728821</c:v>
                </c:pt>
                <c:pt idx="2574">
                  <c:v>1822.7848488392799</c:v>
                </c:pt>
                <c:pt idx="2575">
                  <c:v>2292.8031051880998</c:v>
                </c:pt>
                <c:pt idx="2576">
                  <c:v>2382.37742308415</c:v>
                </c:pt>
                <c:pt idx="2577">
                  <c:v>2757.5130735101998</c:v>
                </c:pt>
                <c:pt idx="2578">
                  <c:v>1920.9391308433201</c:v>
                </c:pt>
                <c:pt idx="2579">
                  <c:v>3467.07720650085</c:v>
                </c:pt>
                <c:pt idx="2580">
                  <c:v>918.19986009201898</c:v>
                </c:pt>
                <c:pt idx="2581">
                  <c:v>1418.60931980541</c:v>
                </c:pt>
                <c:pt idx="2582">
                  <c:v>2366.10790187988</c:v>
                </c:pt>
                <c:pt idx="2583">
                  <c:v>2816.6913974529498</c:v>
                </c:pt>
                <c:pt idx="2584">
                  <c:v>4050.4626513174499</c:v>
                </c:pt>
                <c:pt idx="2585">
                  <c:v>1899.24100521999</c:v>
                </c:pt>
                <c:pt idx="2586">
                  <c:v>3050.1493283730501</c:v>
                </c:pt>
                <c:pt idx="2587">
                  <c:v>3309.5112348364</c:v>
                </c:pt>
                <c:pt idx="2588">
                  <c:v>2833.6792742971302</c:v>
                </c:pt>
                <c:pt idx="2589">
                  <c:v>1640.5083515388601</c:v>
                </c:pt>
                <c:pt idx="2590">
                  <c:v>1017.84857063647</c:v>
                </c:pt>
                <c:pt idx="2591">
                  <c:v>152.12132064711</c:v>
                </c:pt>
                <c:pt idx="2592">
                  <c:v>3481.8969678762401</c:v>
                </c:pt>
                <c:pt idx="2593">
                  <c:v>3033.7764886234199</c:v>
                </c:pt>
                <c:pt idx="2594">
                  <c:v>1634.5895544984201</c:v>
                </c:pt>
                <c:pt idx="2595">
                  <c:v>2288.2812938111501</c:v>
                </c:pt>
                <c:pt idx="2596">
                  <c:v>2120.0503862600299</c:v>
                </c:pt>
                <c:pt idx="2597">
                  <c:v>4039.26904996026</c:v>
                </c:pt>
                <c:pt idx="2598">
                  <c:v>2197.3093528662698</c:v>
                </c:pt>
                <c:pt idx="2599">
                  <c:v>1438.46348974794</c:v>
                </c:pt>
                <c:pt idx="2600">
                  <c:v>2500.30017122138</c:v>
                </c:pt>
                <c:pt idx="2601">
                  <c:v>3284.99200161923</c:v>
                </c:pt>
                <c:pt idx="2602">
                  <c:v>2642.0379896066001</c:v>
                </c:pt>
                <c:pt idx="2603">
                  <c:v>1988.1719450452199</c:v>
                </c:pt>
                <c:pt idx="2604">
                  <c:v>3144.5657304616998</c:v>
                </c:pt>
                <c:pt idx="2605">
                  <c:v>2679.7311389442698</c:v>
                </c:pt>
                <c:pt idx="2606">
                  <c:v>3042.23415988446</c:v>
                </c:pt>
                <c:pt idx="2607">
                  <c:v>896.49079989136101</c:v>
                </c:pt>
                <c:pt idx="2608">
                  <c:v>2234.0734705186101</c:v>
                </c:pt>
                <c:pt idx="2609">
                  <c:v>1226.8534525288301</c:v>
                </c:pt>
                <c:pt idx="2610">
                  <c:v>2081.1594151132199</c:v>
                </c:pt>
                <c:pt idx="2611">
                  <c:v>2147.86017013219</c:v>
                </c:pt>
                <c:pt idx="2612">
                  <c:v>3127.1947324921198</c:v>
                </c:pt>
                <c:pt idx="2613">
                  <c:v>1520.7362060187299</c:v>
                </c:pt>
                <c:pt idx="2614">
                  <c:v>3158.1197449688998</c:v>
                </c:pt>
                <c:pt idx="2615">
                  <c:v>14.701261696527601</c:v>
                </c:pt>
                <c:pt idx="2616">
                  <c:v>2248.2918928203599</c:v>
                </c:pt>
                <c:pt idx="2617">
                  <c:v>9.1019364172439996</c:v>
                </c:pt>
                <c:pt idx="2618">
                  <c:v>2549.9473139144402</c:v>
                </c:pt>
                <c:pt idx="2619">
                  <c:v>2945.4340596063898</c:v>
                </c:pt>
                <c:pt idx="2620">
                  <c:v>2730.53316228626</c:v>
                </c:pt>
                <c:pt idx="2621">
                  <c:v>3292.3075961466302</c:v>
                </c:pt>
                <c:pt idx="2622">
                  <c:v>1699.43906262837</c:v>
                </c:pt>
                <c:pt idx="2623">
                  <c:v>869.80854665110303</c:v>
                </c:pt>
                <c:pt idx="2624">
                  <c:v>1693.12247774561</c:v>
                </c:pt>
                <c:pt idx="2625">
                  <c:v>1778.9532616029301</c:v>
                </c:pt>
                <c:pt idx="2626">
                  <c:v>2384.6070125388901</c:v>
                </c:pt>
                <c:pt idx="2627">
                  <c:v>1861.9737917243999</c:v>
                </c:pt>
                <c:pt idx="2628">
                  <c:v>3093.2151260586302</c:v>
                </c:pt>
                <c:pt idx="2629">
                  <c:v>2210.2959697019301</c:v>
                </c:pt>
                <c:pt idx="2630">
                  <c:v>2605.7186354926698</c:v>
                </c:pt>
                <c:pt idx="2631">
                  <c:v>1843.6142788060499</c:v>
                </c:pt>
                <c:pt idx="2632">
                  <c:v>3042.4126333394101</c:v>
                </c:pt>
                <c:pt idx="2633">
                  <c:v>2531.6234820732798</c:v>
                </c:pt>
                <c:pt idx="2634">
                  <c:v>1750.4931091319199</c:v>
                </c:pt>
                <c:pt idx="2635">
                  <c:v>2661.2699309016102</c:v>
                </c:pt>
                <c:pt idx="2636">
                  <c:v>977.99497251030198</c:v>
                </c:pt>
                <c:pt idx="2637">
                  <c:v>3150.1134991336498</c:v>
                </c:pt>
                <c:pt idx="2638">
                  <c:v>1770.69028761146</c:v>
                </c:pt>
                <c:pt idx="2639">
                  <c:v>2522.6382662154101</c:v>
                </c:pt>
                <c:pt idx="2640">
                  <c:v>3179.6293920283902</c:v>
                </c:pt>
                <c:pt idx="2641">
                  <c:v>1770.4108481022399</c:v>
                </c:pt>
                <c:pt idx="2642">
                  <c:v>1797.84960190079</c:v>
                </c:pt>
                <c:pt idx="2643">
                  <c:v>2047.19081487312</c:v>
                </c:pt>
                <c:pt idx="2644">
                  <c:v>3033.9215749007799</c:v>
                </c:pt>
                <c:pt idx="2645">
                  <c:v>670.35187741221898</c:v>
                </c:pt>
                <c:pt idx="2646">
                  <c:v>936.53564487673998</c:v>
                </c:pt>
                <c:pt idx="2647">
                  <c:v>508.44244151190497</c:v>
                </c:pt>
                <c:pt idx="2648">
                  <c:v>1728.11136628586</c:v>
                </c:pt>
                <c:pt idx="2649">
                  <c:v>1835.4902953041001</c:v>
                </c:pt>
                <c:pt idx="2650">
                  <c:v>3447.1034837790899</c:v>
                </c:pt>
                <c:pt idx="2651">
                  <c:v>1956.5919601379401</c:v>
                </c:pt>
                <c:pt idx="2652">
                  <c:v>1680.9709225435499</c:v>
                </c:pt>
                <c:pt idx="2653">
                  <c:v>2138.4950308109101</c:v>
                </c:pt>
                <c:pt idx="2654">
                  <c:v>3935.9951596127298</c:v>
                </c:pt>
                <c:pt idx="2655">
                  <c:v>2920.0606279046301</c:v>
                </c:pt>
                <c:pt idx="2656">
                  <c:v>2420.1173475227401</c:v>
                </c:pt>
                <c:pt idx="2657">
                  <c:v>2113.3740405200401</c:v>
                </c:pt>
                <c:pt idx="2658">
                  <c:v>2435.0877991361799</c:v>
                </c:pt>
                <c:pt idx="2659">
                  <c:v>3718.12190466846</c:v>
                </c:pt>
                <c:pt idx="2660">
                  <c:v>2340.0785581704399</c:v>
                </c:pt>
                <c:pt idx="2661">
                  <c:v>2520.1465789552999</c:v>
                </c:pt>
                <c:pt idx="2662">
                  <c:v>3855.8967860703401</c:v>
                </c:pt>
                <c:pt idx="2663">
                  <c:v>2635.1799291653601</c:v>
                </c:pt>
                <c:pt idx="2664">
                  <c:v>3876.0210861636801</c:v>
                </c:pt>
                <c:pt idx="2665">
                  <c:v>557.47354850893998</c:v>
                </c:pt>
                <c:pt idx="2666">
                  <c:v>1204.6040820621099</c:v>
                </c:pt>
                <c:pt idx="2667">
                  <c:v>2019.0893276920799</c:v>
                </c:pt>
                <c:pt idx="2668">
                  <c:v>2242.87602863551</c:v>
                </c:pt>
                <c:pt idx="2669">
                  <c:v>2958.0453633061502</c:v>
                </c:pt>
                <c:pt idx="2670">
                  <c:v>2000.4031275996899</c:v>
                </c:pt>
                <c:pt idx="2671">
                  <c:v>2745.6278439141402</c:v>
                </c:pt>
                <c:pt idx="2672">
                  <c:v>289.01867134609398</c:v>
                </c:pt>
                <c:pt idx="2673">
                  <c:v>2287.0554832616499</c:v>
                </c:pt>
                <c:pt idx="2674">
                  <c:v>2857.1489042222202</c:v>
                </c:pt>
                <c:pt idx="2675">
                  <c:v>3813.5011804513001</c:v>
                </c:pt>
                <c:pt idx="2676">
                  <c:v>3823.39849537181</c:v>
                </c:pt>
                <c:pt idx="2677">
                  <c:v>253.60620255657901</c:v>
                </c:pt>
                <c:pt idx="2678">
                  <c:v>3786.6604528338598</c:v>
                </c:pt>
                <c:pt idx="2679">
                  <c:v>1375.2232719968599</c:v>
                </c:pt>
                <c:pt idx="2680">
                  <c:v>1062.1248381344701</c:v>
                </c:pt>
                <c:pt idx="2681">
                  <c:v>1122.6322105632601</c:v>
                </c:pt>
                <c:pt idx="2682">
                  <c:v>1160.5592233832799</c:v>
                </c:pt>
                <c:pt idx="2683">
                  <c:v>489.92143702030103</c:v>
                </c:pt>
                <c:pt idx="2684">
                  <c:v>981.359830176012</c:v>
                </c:pt>
                <c:pt idx="2685">
                  <c:v>2495.6591179628399</c:v>
                </c:pt>
                <c:pt idx="2686">
                  <c:v>2817.2193005911199</c:v>
                </c:pt>
                <c:pt idx="2687">
                  <c:v>3173.7179742900198</c:v>
                </c:pt>
                <c:pt idx="2688">
                  <c:v>3257.6328298079202</c:v>
                </c:pt>
                <c:pt idx="2689">
                  <c:v>2467.8449372956302</c:v>
                </c:pt>
                <c:pt idx="2690">
                  <c:v>1917.372850208</c:v>
                </c:pt>
                <c:pt idx="2691">
                  <c:v>2403.6291995310298</c:v>
                </c:pt>
                <c:pt idx="2692">
                  <c:v>2791.1306065502899</c:v>
                </c:pt>
                <c:pt idx="2693">
                  <c:v>610.01460361706404</c:v>
                </c:pt>
                <c:pt idx="2694">
                  <c:v>3246.6277647627899</c:v>
                </c:pt>
                <c:pt idx="2695">
                  <c:v>2629.1193043199301</c:v>
                </c:pt>
                <c:pt idx="2696">
                  <c:v>3271.3052526179599</c:v>
                </c:pt>
                <c:pt idx="2697">
                  <c:v>2377.1100213915201</c:v>
                </c:pt>
                <c:pt idx="2698">
                  <c:v>2061.2731718353798</c:v>
                </c:pt>
                <c:pt idx="2699">
                  <c:v>2684.1387762719401</c:v>
                </c:pt>
                <c:pt idx="2700">
                  <c:v>2624.9027052975498</c:v>
                </c:pt>
                <c:pt idx="2701">
                  <c:v>1268.0955789606201</c:v>
                </c:pt>
                <c:pt idx="2702">
                  <c:v>1790.3242525170399</c:v>
                </c:pt>
                <c:pt idx="2703">
                  <c:v>2850.0275935959598</c:v>
                </c:pt>
                <c:pt idx="2704">
                  <c:v>644.69210142204599</c:v>
                </c:pt>
                <c:pt idx="2705">
                  <c:v>2672.26920059651</c:v>
                </c:pt>
                <c:pt idx="2706">
                  <c:v>1703.87985670949</c:v>
                </c:pt>
                <c:pt idx="2707">
                  <c:v>3095.1941401775098</c:v>
                </c:pt>
                <c:pt idx="2708">
                  <c:v>2275.6695698191302</c:v>
                </c:pt>
                <c:pt idx="2709">
                  <c:v>2399.5335131669199</c:v>
                </c:pt>
                <c:pt idx="2710">
                  <c:v>2365.65651480819</c:v>
                </c:pt>
                <c:pt idx="2711">
                  <c:v>3366.51885031651</c:v>
                </c:pt>
                <c:pt idx="2712">
                  <c:v>1511.9676435384999</c:v>
                </c:pt>
                <c:pt idx="2713">
                  <c:v>2763.4683175486098</c:v>
                </c:pt>
                <c:pt idx="2714">
                  <c:v>786.10000841662202</c:v>
                </c:pt>
                <c:pt idx="2715">
                  <c:v>2839.48827124639</c:v>
                </c:pt>
                <c:pt idx="2716">
                  <c:v>2240.2057693409602</c:v>
                </c:pt>
                <c:pt idx="2717">
                  <c:v>1880.5651262164199</c:v>
                </c:pt>
                <c:pt idx="2718">
                  <c:v>3364.4351023494</c:v>
                </c:pt>
                <c:pt idx="2719">
                  <c:v>3022.6574580986899</c:v>
                </c:pt>
                <c:pt idx="2720">
                  <c:v>2576.3898057483202</c:v>
                </c:pt>
                <c:pt idx="2721">
                  <c:v>2748.2017524801299</c:v>
                </c:pt>
                <c:pt idx="2722">
                  <c:v>3922.2853361835901</c:v>
                </c:pt>
                <c:pt idx="2723">
                  <c:v>1500.0824658660399</c:v>
                </c:pt>
                <c:pt idx="2724">
                  <c:v>2577.5224688655899</c:v>
                </c:pt>
                <c:pt idx="2725">
                  <c:v>1099.81310192617</c:v>
                </c:pt>
                <c:pt idx="2726">
                  <c:v>3131.4626973306699</c:v>
                </c:pt>
                <c:pt idx="2727">
                  <c:v>4462.5147490107902</c:v>
                </c:pt>
                <c:pt idx="2728">
                  <c:v>1981.7425973479601</c:v>
                </c:pt>
                <c:pt idx="2729">
                  <c:v>2758.0695159859501</c:v>
                </c:pt>
                <c:pt idx="2730">
                  <c:v>1375.4625558955699</c:v>
                </c:pt>
                <c:pt idx="2731">
                  <c:v>2848.1503569474999</c:v>
                </c:pt>
                <c:pt idx="2732">
                  <c:v>1799.7825211998299</c:v>
                </c:pt>
                <c:pt idx="2733">
                  <c:v>2941.1039577350898</c:v>
                </c:pt>
                <c:pt idx="2734">
                  <c:v>2224.4648776182598</c:v>
                </c:pt>
                <c:pt idx="2735">
                  <c:v>1009.32335436673</c:v>
                </c:pt>
                <c:pt idx="2736">
                  <c:v>1924.59747780046</c:v>
                </c:pt>
                <c:pt idx="2737">
                  <c:v>3609.30104584933</c:v>
                </c:pt>
                <c:pt idx="2738">
                  <c:v>2608.2864680418002</c:v>
                </c:pt>
                <c:pt idx="2739">
                  <c:v>3018.9976723669001</c:v>
                </c:pt>
                <c:pt idx="2740">
                  <c:v>2116.4145390121298</c:v>
                </c:pt>
                <c:pt idx="2741">
                  <c:v>2241.3435860053801</c:v>
                </c:pt>
                <c:pt idx="2742">
                  <c:v>2692.6701431270099</c:v>
                </c:pt>
                <c:pt idx="2743">
                  <c:v>2596.0009117259101</c:v>
                </c:pt>
                <c:pt idx="2744">
                  <c:v>2129.29918153781</c:v>
                </c:pt>
                <c:pt idx="2745">
                  <c:v>3191.1510263233599</c:v>
                </c:pt>
                <c:pt idx="2746">
                  <c:v>253.843894609556</c:v>
                </c:pt>
                <c:pt idx="2747">
                  <c:v>2972.4504545438399</c:v>
                </c:pt>
                <c:pt idx="2748">
                  <c:v>899.40363352876</c:v>
                </c:pt>
                <c:pt idx="2749">
                  <c:v>1958.5532471367901</c:v>
                </c:pt>
                <c:pt idx="2750">
                  <c:v>2595.6862989155302</c:v>
                </c:pt>
                <c:pt idx="2751">
                  <c:v>413.07692732635002</c:v>
                </c:pt>
                <c:pt idx="2752">
                  <c:v>1206.12591926405</c:v>
                </c:pt>
                <c:pt idx="2753">
                  <c:v>3581.9655698455099</c:v>
                </c:pt>
                <c:pt idx="2754">
                  <c:v>3844.9774104695598</c:v>
                </c:pt>
                <c:pt idx="2755">
                  <c:v>3660.7152474561799</c:v>
                </c:pt>
                <c:pt idx="2756">
                  <c:v>3184.2411402953098</c:v>
                </c:pt>
                <c:pt idx="2757">
                  <c:v>2735.1979349516</c:v>
                </c:pt>
                <c:pt idx="2758">
                  <c:v>2270.65676020605</c:v>
                </c:pt>
                <c:pt idx="2759">
                  <c:v>3286.5171272357202</c:v>
                </c:pt>
                <c:pt idx="2760">
                  <c:v>2943.6349039954598</c:v>
                </c:pt>
                <c:pt idx="2761">
                  <c:v>3661.5400017309198</c:v>
                </c:pt>
                <c:pt idx="2762">
                  <c:v>466.58438230164501</c:v>
                </c:pt>
                <c:pt idx="2763">
                  <c:v>2203.9193862022998</c:v>
                </c:pt>
                <c:pt idx="2764">
                  <c:v>1138.7500957042</c:v>
                </c:pt>
                <c:pt idx="2765">
                  <c:v>2409.07101799061</c:v>
                </c:pt>
                <c:pt idx="2766">
                  <c:v>2489.4206941920002</c:v>
                </c:pt>
                <c:pt idx="2767">
                  <c:v>304.04613196458803</c:v>
                </c:pt>
                <c:pt idx="2768">
                  <c:v>2496.8532888097898</c:v>
                </c:pt>
                <c:pt idx="2769">
                  <c:v>1471.65801851474</c:v>
                </c:pt>
                <c:pt idx="2770">
                  <c:v>3627.5484639255801</c:v>
                </c:pt>
                <c:pt idx="2771">
                  <c:v>368.36425705912097</c:v>
                </c:pt>
                <c:pt idx="2772">
                  <c:v>1813.82206787409</c:v>
                </c:pt>
                <c:pt idx="2773">
                  <c:v>1675.3625835800401</c:v>
                </c:pt>
                <c:pt idx="2774">
                  <c:v>2534.4232684538902</c:v>
                </c:pt>
                <c:pt idx="2775">
                  <c:v>2767.3399440101698</c:v>
                </c:pt>
                <c:pt idx="2776">
                  <c:v>1454.5975290900301</c:v>
                </c:pt>
                <c:pt idx="2777">
                  <c:v>1559.32100355838</c:v>
                </c:pt>
                <c:pt idx="2778">
                  <c:v>3205.0948242937998</c:v>
                </c:pt>
                <c:pt idx="2779">
                  <c:v>3252.7195327765598</c:v>
                </c:pt>
                <c:pt idx="2780">
                  <c:v>3256.03969725047</c:v>
                </c:pt>
                <c:pt idx="2781">
                  <c:v>2236.2605623777499</c:v>
                </c:pt>
                <c:pt idx="2782">
                  <c:v>3245.9274286355899</c:v>
                </c:pt>
                <c:pt idx="2783">
                  <c:v>2561.26910485382</c:v>
                </c:pt>
                <c:pt idx="2784">
                  <c:v>2068.6845322580898</c:v>
                </c:pt>
                <c:pt idx="2785">
                  <c:v>1986.2670172190301</c:v>
                </c:pt>
                <c:pt idx="2786">
                  <c:v>2114.93336577537</c:v>
                </c:pt>
                <c:pt idx="2787">
                  <c:v>310.56738086254802</c:v>
                </c:pt>
                <c:pt idx="2788">
                  <c:v>2952.9347950998199</c:v>
                </c:pt>
                <c:pt idx="2789">
                  <c:v>2964.1658309545501</c:v>
                </c:pt>
                <c:pt idx="2790">
                  <c:v>2725.2875253737998</c:v>
                </c:pt>
                <c:pt idx="2791">
                  <c:v>2089.6812818948301</c:v>
                </c:pt>
                <c:pt idx="2792">
                  <c:v>2389.4235460118798</c:v>
                </c:pt>
                <c:pt idx="2793">
                  <c:v>2504.1752087672598</c:v>
                </c:pt>
                <c:pt idx="2794">
                  <c:v>3247.2412665983802</c:v>
                </c:pt>
                <c:pt idx="2795">
                  <c:v>1222.4565213946801</c:v>
                </c:pt>
                <c:pt idx="2796">
                  <c:v>1348.11485619925</c:v>
                </c:pt>
                <c:pt idx="2797">
                  <c:v>2667.8412310244098</c:v>
                </c:pt>
                <c:pt idx="2798">
                  <c:v>1643.64748652772</c:v>
                </c:pt>
                <c:pt idx="2799">
                  <c:v>3199.38393479247</c:v>
                </c:pt>
                <c:pt idx="2800">
                  <c:v>3566.75609103431</c:v>
                </c:pt>
                <c:pt idx="2801">
                  <c:v>2441.7149784523099</c:v>
                </c:pt>
                <c:pt idx="2802">
                  <c:v>2839.89687823945</c:v>
                </c:pt>
                <c:pt idx="2803">
                  <c:v>2393.4790652470301</c:v>
                </c:pt>
                <c:pt idx="2804">
                  <c:v>1708.58025075467</c:v>
                </c:pt>
                <c:pt idx="2805">
                  <c:v>1541.25339589497</c:v>
                </c:pt>
                <c:pt idx="2806">
                  <c:v>3407.3150156197198</c:v>
                </c:pt>
                <c:pt idx="2807">
                  <c:v>2832.0787339313401</c:v>
                </c:pt>
                <c:pt idx="2808">
                  <c:v>2342.5872993365301</c:v>
                </c:pt>
                <c:pt idx="2809">
                  <c:v>2668.44124086695</c:v>
                </c:pt>
                <c:pt idx="2810">
                  <c:v>197.234596790777</c:v>
                </c:pt>
                <c:pt idx="2811">
                  <c:v>2920.0141810088599</c:v>
                </c:pt>
                <c:pt idx="2812">
                  <c:v>2842.3299339946002</c:v>
                </c:pt>
                <c:pt idx="2813">
                  <c:v>2203.7130689741698</c:v>
                </c:pt>
                <c:pt idx="2814">
                  <c:v>3203.6781720263298</c:v>
                </c:pt>
                <c:pt idx="2815">
                  <c:v>3100.45819070276</c:v>
                </c:pt>
                <c:pt idx="2816">
                  <c:v>776.88092955326601</c:v>
                </c:pt>
                <c:pt idx="2817">
                  <c:v>3825.9105738480798</c:v>
                </c:pt>
                <c:pt idx="2818">
                  <c:v>3118.88389747063</c:v>
                </c:pt>
                <c:pt idx="2819">
                  <c:v>4046.21597282725</c:v>
                </c:pt>
                <c:pt idx="2820">
                  <c:v>645.318078935686</c:v>
                </c:pt>
                <c:pt idx="2821">
                  <c:v>2000.5653932233699</c:v>
                </c:pt>
                <c:pt idx="2822">
                  <c:v>2328.0305666136901</c:v>
                </c:pt>
                <c:pt idx="2823">
                  <c:v>2369.6284189102298</c:v>
                </c:pt>
                <c:pt idx="2824">
                  <c:v>2789.1574421104501</c:v>
                </c:pt>
                <c:pt idx="2825">
                  <c:v>1924.1407026018101</c:v>
                </c:pt>
                <c:pt idx="2826">
                  <c:v>270.21885604475898</c:v>
                </c:pt>
                <c:pt idx="2827">
                  <c:v>1780.2664297116301</c:v>
                </c:pt>
                <c:pt idx="2828">
                  <c:v>418.11923989501702</c:v>
                </c:pt>
                <c:pt idx="2829">
                  <c:v>2303.4113441582399</c:v>
                </c:pt>
                <c:pt idx="2830">
                  <c:v>2828.8449895551698</c:v>
                </c:pt>
                <c:pt idx="2831">
                  <c:v>2178.65366607858</c:v>
                </c:pt>
                <c:pt idx="2832">
                  <c:v>1970.9191968801399</c:v>
                </c:pt>
                <c:pt idx="2833">
                  <c:v>3544.3995872403002</c:v>
                </c:pt>
                <c:pt idx="2834">
                  <c:v>1000.71270523031</c:v>
                </c:pt>
                <c:pt idx="2835">
                  <c:v>1553.1633435743599</c:v>
                </c:pt>
                <c:pt idx="2836">
                  <c:v>3169.9720852106602</c:v>
                </c:pt>
                <c:pt idx="2837">
                  <c:v>2606.6694155551399</c:v>
                </c:pt>
                <c:pt idx="2838">
                  <c:v>2702.35754902495</c:v>
                </c:pt>
                <c:pt idx="2839">
                  <c:v>2145.5242672919699</c:v>
                </c:pt>
                <c:pt idx="2840">
                  <c:v>1345.0936516218301</c:v>
                </c:pt>
                <c:pt idx="2841">
                  <c:v>4262.0354013224096</c:v>
                </c:pt>
                <c:pt idx="2842">
                  <c:v>1357.56878924595</c:v>
                </c:pt>
                <c:pt idx="2843">
                  <c:v>2544.9344498413202</c:v>
                </c:pt>
                <c:pt idx="2844">
                  <c:v>2634.1003058833198</c:v>
                </c:pt>
                <c:pt idx="2845">
                  <c:v>2220.6321453804198</c:v>
                </c:pt>
                <c:pt idx="2846">
                  <c:v>2225.6552421382598</c:v>
                </c:pt>
                <c:pt idx="2847">
                  <c:v>2347.2403411066398</c:v>
                </c:pt>
                <c:pt idx="2848">
                  <c:v>2106.93410059389</c:v>
                </c:pt>
                <c:pt idx="2849">
                  <c:v>2476.15964290589</c:v>
                </c:pt>
                <c:pt idx="2850">
                  <c:v>3926.48906461961</c:v>
                </c:pt>
                <c:pt idx="2851">
                  <c:v>352.07047156324302</c:v>
                </c:pt>
                <c:pt idx="2852">
                  <c:v>804.11632526396204</c:v>
                </c:pt>
                <c:pt idx="2853">
                  <c:v>661.43811848820997</c:v>
                </c:pt>
                <c:pt idx="2854">
                  <c:v>2004.8715830434001</c:v>
                </c:pt>
                <c:pt idx="2855">
                  <c:v>1434.9416776104999</c:v>
                </c:pt>
                <c:pt idx="2856">
                  <c:v>2990.3874977302098</c:v>
                </c:pt>
                <c:pt idx="2857">
                  <c:v>1727.14378570604</c:v>
                </c:pt>
                <c:pt idx="2858">
                  <c:v>3635.6173533906899</c:v>
                </c:pt>
                <c:pt idx="2859">
                  <c:v>2870.5145364616101</c:v>
                </c:pt>
                <c:pt idx="2860">
                  <c:v>2434.7008910376198</c:v>
                </c:pt>
                <c:pt idx="2861">
                  <c:v>1079.90575414062</c:v>
                </c:pt>
                <c:pt idx="2862">
                  <c:v>2888.4083541763198</c:v>
                </c:pt>
                <c:pt idx="2863">
                  <c:v>2598.0090423367201</c:v>
                </c:pt>
                <c:pt idx="2864">
                  <c:v>2133.89411882186</c:v>
                </c:pt>
                <c:pt idx="2865">
                  <c:v>2741.7617896632401</c:v>
                </c:pt>
                <c:pt idx="2866">
                  <c:v>2322.6793213442202</c:v>
                </c:pt>
                <c:pt idx="2867">
                  <c:v>1730.5048071390199</c:v>
                </c:pt>
                <c:pt idx="2868">
                  <c:v>2228.9935082099801</c:v>
                </c:pt>
                <c:pt idx="2869">
                  <c:v>1398.1098837465399</c:v>
                </c:pt>
                <c:pt idx="2870">
                  <c:v>2624.5678440363499</c:v>
                </c:pt>
                <c:pt idx="2871">
                  <c:v>2107.1533086678601</c:v>
                </c:pt>
                <c:pt idx="2872">
                  <c:v>2660.3727743320001</c:v>
                </c:pt>
                <c:pt idx="2873">
                  <c:v>2237.5237419486998</c:v>
                </c:pt>
                <c:pt idx="2874">
                  <c:v>4386.7034865660398</c:v>
                </c:pt>
                <c:pt idx="2875">
                  <c:v>1990.7450693256801</c:v>
                </c:pt>
                <c:pt idx="2876">
                  <c:v>3355.79867004477</c:v>
                </c:pt>
                <c:pt idx="2877">
                  <c:v>2402.9701230119999</c:v>
                </c:pt>
                <c:pt idx="2878">
                  <c:v>2591.1593899659401</c:v>
                </c:pt>
                <c:pt idx="2879">
                  <c:v>3406.13356889844</c:v>
                </c:pt>
                <c:pt idx="2880">
                  <c:v>2418.94097545663</c:v>
                </c:pt>
                <c:pt idx="2881">
                  <c:v>3239.1084565532401</c:v>
                </c:pt>
                <c:pt idx="2882">
                  <c:v>2482.8808490135398</c:v>
                </c:pt>
                <c:pt idx="2883">
                  <c:v>2587.0600595482301</c:v>
                </c:pt>
                <c:pt idx="2884">
                  <c:v>4395.2093546837696</c:v>
                </c:pt>
                <c:pt idx="2885">
                  <c:v>2356.1047839911398</c:v>
                </c:pt>
                <c:pt idx="2886">
                  <c:v>1815.7666298366</c:v>
                </c:pt>
                <c:pt idx="2887">
                  <c:v>3591.9724918140701</c:v>
                </c:pt>
                <c:pt idx="2888">
                  <c:v>1541.5565837671199</c:v>
                </c:pt>
                <c:pt idx="2889">
                  <c:v>3185.0308739225702</c:v>
                </c:pt>
                <c:pt idx="2890">
                  <c:v>3722.5452895109001</c:v>
                </c:pt>
                <c:pt idx="2891">
                  <c:v>1133.7613167417801</c:v>
                </c:pt>
                <c:pt idx="2892">
                  <c:v>3481.0165165059002</c:v>
                </c:pt>
                <c:pt idx="2893">
                  <c:v>4544.4562265304103</c:v>
                </c:pt>
                <c:pt idx="2894">
                  <c:v>1764.69305329498</c:v>
                </c:pt>
                <c:pt idx="2895">
                  <c:v>2976.4959928049502</c:v>
                </c:pt>
                <c:pt idx="2896">
                  <c:v>2339.47631978864</c:v>
                </c:pt>
                <c:pt idx="2897">
                  <c:v>4006.4306494399202</c:v>
                </c:pt>
                <c:pt idx="2898">
                  <c:v>3955.46489385939</c:v>
                </c:pt>
                <c:pt idx="2899">
                  <c:v>2048.68081938053</c:v>
                </c:pt>
                <c:pt idx="2900">
                  <c:v>2543.7105629633602</c:v>
                </c:pt>
                <c:pt idx="2901">
                  <c:v>1634.2333001458001</c:v>
                </c:pt>
                <c:pt idx="2902">
                  <c:v>3746.6101263361402</c:v>
                </c:pt>
                <c:pt idx="2903">
                  <c:v>2143.28977524636</c:v>
                </c:pt>
                <c:pt idx="2904">
                  <c:v>1031.5276513023</c:v>
                </c:pt>
                <c:pt idx="2905">
                  <c:v>3968.0572479224002</c:v>
                </c:pt>
                <c:pt idx="2906">
                  <c:v>3535.2558485913</c:v>
                </c:pt>
                <c:pt idx="2907">
                  <c:v>3302.2225198584301</c:v>
                </c:pt>
                <c:pt idx="2908">
                  <c:v>3405.8717420963599</c:v>
                </c:pt>
                <c:pt idx="2909">
                  <c:v>3219.61644561505</c:v>
                </c:pt>
                <c:pt idx="2910">
                  <c:v>1855.20990678252</c:v>
                </c:pt>
                <c:pt idx="2911">
                  <c:v>418.77821261311902</c:v>
                </c:pt>
                <c:pt idx="2912">
                  <c:v>3217.9633537087502</c:v>
                </c:pt>
                <c:pt idx="2913">
                  <c:v>2104.15543455024</c:v>
                </c:pt>
                <c:pt idx="2914">
                  <c:v>4514.0280237525103</c:v>
                </c:pt>
                <c:pt idx="2915">
                  <c:v>3022.2281571905701</c:v>
                </c:pt>
                <c:pt idx="2916">
                  <c:v>1451.74658644023</c:v>
                </c:pt>
                <c:pt idx="2917">
                  <c:v>3118.8648356837998</c:v>
                </c:pt>
                <c:pt idx="2918">
                  <c:v>1894.9910914818699</c:v>
                </c:pt>
                <c:pt idx="2919">
                  <c:v>1619.97163613563</c:v>
                </c:pt>
                <c:pt idx="2920">
                  <c:v>3896.3530773559901</c:v>
                </c:pt>
                <c:pt idx="2921">
                  <c:v>2988.3526060193899</c:v>
                </c:pt>
                <c:pt idx="2922">
                  <c:v>2609.8938281412302</c:v>
                </c:pt>
                <c:pt idx="2923">
                  <c:v>1780.12974897443</c:v>
                </c:pt>
                <c:pt idx="2924">
                  <c:v>3563.5083329111098</c:v>
                </c:pt>
                <c:pt idx="2925">
                  <c:v>1350.76217562648</c:v>
                </c:pt>
                <c:pt idx="2926">
                  <c:v>243.192253116068</c:v>
                </c:pt>
                <c:pt idx="2927">
                  <c:v>2363.6494630669499</c:v>
                </c:pt>
                <c:pt idx="2928">
                  <c:v>2475.8398899195599</c:v>
                </c:pt>
                <c:pt idx="2929">
                  <c:v>2688.4350322488099</c:v>
                </c:pt>
                <c:pt idx="2930">
                  <c:v>2979.8635315629799</c:v>
                </c:pt>
                <c:pt idx="2931">
                  <c:v>3167.2655743115301</c:v>
                </c:pt>
                <c:pt idx="2932">
                  <c:v>2974.1080950120299</c:v>
                </c:pt>
                <c:pt idx="2933">
                  <c:v>736.55706252268897</c:v>
                </c:pt>
                <c:pt idx="2934">
                  <c:v>2732.85810073739</c:v>
                </c:pt>
                <c:pt idx="2935">
                  <c:v>2627.9284929758201</c:v>
                </c:pt>
                <c:pt idx="2936">
                  <c:v>3223.2645422765099</c:v>
                </c:pt>
                <c:pt idx="2937">
                  <c:v>3813.1395219502801</c:v>
                </c:pt>
                <c:pt idx="2938">
                  <c:v>2200.5520253059699</c:v>
                </c:pt>
                <c:pt idx="2939">
                  <c:v>2630.0615902265899</c:v>
                </c:pt>
                <c:pt idx="2940">
                  <c:v>3555.7207357757102</c:v>
                </c:pt>
                <c:pt idx="2941">
                  <c:v>2254.1736251777702</c:v>
                </c:pt>
                <c:pt idx="2942">
                  <c:v>349.47616283810999</c:v>
                </c:pt>
                <c:pt idx="2943">
                  <c:v>2394.0831515160298</c:v>
                </c:pt>
                <c:pt idx="2944">
                  <c:v>1968.26461940798</c:v>
                </c:pt>
                <c:pt idx="2945">
                  <c:v>2228.4217195741699</c:v>
                </c:pt>
                <c:pt idx="2946">
                  <c:v>1504.0139675369101</c:v>
                </c:pt>
                <c:pt idx="2947">
                  <c:v>3404.8938040486501</c:v>
                </c:pt>
                <c:pt idx="2948">
                  <c:v>1597.6785892068101</c:v>
                </c:pt>
                <c:pt idx="2949">
                  <c:v>771.15515108325701</c:v>
                </c:pt>
                <c:pt idx="2950">
                  <c:v>2419.8991872676302</c:v>
                </c:pt>
                <c:pt idx="2951">
                  <c:v>1988.96895126912</c:v>
                </c:pt>
                <c:pt idx="2952">
                  <c:v>3137.6042898874198</c:v>
                </c:pt>
                <c:pt idx="2953">
                  <c:v>2577.31333604056</c:v>
                </c:pt>
                <c:pt idx="2954">
                  <c:v>2400.9504013856499</c:v>
                </c:pt>
                <c:pt idx="2955">
                  <c:v>1147.9563363038401</c:v>
                </c:pt>
                <c:pt idx="2956">
                  <c:v>2395.6986668162999</c:v>
                </c:pt>
                <c:pt idx="2957">
                  <c:v>2227.75990127657</c:v>
                </c:pt>
                <c:pt idx="2958">
                  <c:v>2754.0601118571399</c:v>
                </c:pt>
                <c:pt idx="2959">
                  <c:v>2234.4197023128199</c:v>
                </c:pt>
                <c:pt idx="2960">
                  <c:v>2213.80856556562</c:v>
                </c:pt>
                <c:pt idx="2961">
                  <c:v>2398.8282395523302</c:v>
                </c:pt>
                <c:pt idx="2962">
                  <c:v>154.48247815670399</c:v>
                </c:pt>
                <c:pt idx="2963">
                  <c:v>2638.1091600199802</c:v>
                </c:pt>
                <c:pt idx="2964">
                  <c:v>2225.85320232809</c:v>
                </c:pt>
                <c:pt idx="2965">
                  <c:v>1629.81797329866</c:v>
                </c:pt>
                <c:pt idx="2966">
                  <c:v>1803.7736604080401</c:v>
                </c:pt>
                <c:pt idx="2967">
                  <c:v>1649.7789623123001</c:v>
                </c:pt>
                <c:pt idx="2968">
                  <c:v>4294.5265128051597</c:v>
                </c:pt>
                <c:pt idx="2969">
                  <c:v>3426.70517989477</c:v>
                </c:pt>
                <c:pt idx="2970">
                  <c:v>2929.0499489137701</c:v>
                </c:pt>
                <c:pt idx="2971">
                  <c:v>3577.05318740846</c:v>
                </c:pt>
                <c:pt idx="2972">
                  <c:v>982.39502125010699</c:v>
                </c:pt>
                <c:pt idx="2973">
                  <c:v>1322.3652132705199</c:v>
                </c:pt>
                <c:pt idx="2974">
                  <c:v>3436.4592218770599</c:v>
                </c:pt>
                <c:pt idx="2975">
                  <c:v>1221.60252463457</c:v>
                </c:pt>
                <c:pt idx="2976">
                  <c:v>1029.41529259456</c:v>
                </c:pt>
                <c:pt idx="2977">
                  <c:v>2885.1101845633898</c:v>
                </c:pt>
                <c:pt idx="2978">
                  <c:v>4169.1814807990204</c:v>
                </c:pt>
                <c:pt idx="2979">
                  <c:v>1986.6637561083501</c:v>
                </c:pt>
                <c:pt idx="2980">
                  <c:v>513.09953267585001</c:v>
                </c:pt>
                <c:pt idx="2981">
                  <c:v>2381.57668902258</c:v>
                </c:pt>
                <c:pt idx="2982">
                  <c:v>2287.2159317532501</c:v>
                </c:pt>
                <c:pt idx="2983">
                  <c:v>2613.48297204235</c:v>
                </c:pt>
                <c:pt idx="2984">
                  <c:v>2330.6513333020998</c:v>
                </c:pt>
                <c:pt idx="2985">
                  <c:v>3513.3862271831199</c:v>
                </c:pt>
                <c:pt idx="2986">
                  <c:v>1988.8410942124499</c:v>
                </c:pt>
                <c:pt idx="2987">
                  <c:v>2191.285822416</c:v>
                </c:pt>
                <c:pt idx="2988">
                  <c:v>3574.10480535026</c:v>
                </c:pt>
                <c:pt idx="2989">
                  <c:v>2397.2005100966899</c:v>
                </c:pt>
                <c:pt idx="2990">
                  <c:v>3962.7356229453699</c:v>
                </c:pt>
                <c:pt idx="2991">
                  <c:v>2727.1364542727401</c:v>
                </c:pt>
                <c:pt idx="2992">
                  <c:v>2281.6721128122099</c:v>
                </c:pt>
                <c:pt idx="2993">
                  <c:v>4169.3381853329902</c:v>
                </c:pt>
                <c:pt idx="2994">
                  <c:v>1248.8598832836401</c:v>
                </c:pt>
                <c:pt idx="2995">
                  <c:v>2270.72573917916</c:v>
                </c:pt>
                <c:pt idx="2996">
                  <c:v>2525.0670149447301</c:v>
                </c:pt>
                <c:pt idx="2997">
                  <c:v>2859.2272503344998</c:v>
                </c:pt>
                <c:pt idx="2998">
                  <c:v>2891.0224621348798</c:v>
                </c:pt>
                <c:pt idx="2999">
                  <c:v>1527.0354605396101</c:v>
                </c:pt>
                <c:pt idx="3000">
                  <c:v>2520.92986927213</c:v>
                </c:pt>
                <c:pt idx="3001">
                  <c:v>2526.3904888502302</c:v>
                </c:pt>
                <c:pt idx="3002">
                  <c:v>3338.7733922499001</c:v>
                </c:pt>
                <c:pt idx="3003">
                  <c:v>2305.4769131545299</c:v>
                </c:pt>
                <c:pt idx="3004">
                  <c:v>2936.7537432885701</c:v>
                </c:pt>
                <c:pt idx="3005">
                  <c:v>2414.9427725979399</c:v>
                </c:pt>
                <c:pt idx="3006">
                  <c:v>2377.1911442436599</c:v>
                </c:pt>
                <c:pt idx="3007">
                  <c:v>3823.4288604020599</c:v>
                </c:pt>
                <c:pt idx="3008">
                  <c:v>3765.05539816073</c:v>
                </c:pt>
                <c:pt idx="3009">
                  <c:v>1325.7631383283101</c:v>
                </c:pt>
                <c:pt idx="3010">
                  <c:v>3044.67325560359</c:v>
                </c:pt>
                <c:pt idx="3011">
                  <c:v>3472.1334230447401</c:v>
                </c:pt>
                <c:pt idx="3012">
                  <c:v>2914.4852937677801</c:v>
                </c:pt>
                <c:pt idx="3013">
                  <c:v>2602.9951018545798</c:v>
                </c:pt>
                <c:pt idx="3014">
                  <c:v>1968.46530019888</c:v>
                </c:pt>
                <c:pt idx="3015">
                  <c:v>2160.49297410593</c:v>
                </c:pt>
                <c:pt idx="3016">
                  <c:v>1165.58396078176</c:v>
                </c:pt>
                <c:pt idx="3017">
                  <c:v>2443.4691118003102</c:v>
                </c:pt>
                <c:pt idx="3018">
                  <c:v>3250.6318438815601</c:v>
                </c:pt>
                <c:pt idx="3019">
                  <c:v>2888.5231499164502</c:v>
                </c:pt>
                <c:pt idx="3020">
                  <c:v>1936.37814925103</c:v>
                </c:pt>
                <c:pt idx="3021">
                  <c:v>1597.6402195958201</c:v>
                </c:pt>
                <c:pt idx="3022">
                  <c:v>3432.43716740013</c:v>
                </c:pt>
                <c:pt idx="3023">
                  <c:v>1954.8919190961899</c:v>
                </c:pt>
                <c:pt idx="3024">
                  <c:v>3794.22711959557</c:v>
                </c:pt>
                <c:pt idx="3025">
                  <c:v>1700.61555191567</c:v>
                </c:pt>
                <c:pt idx="3026">
                  <c:v>2079.8941511048201</c:v>
                </c:pt>
                <c:pt idx="3027">
                  <c:v>3421.7416551044398</c:v>
                </c:pt>
                <c:pt idx="3028">
                  <c:v>2062.3989162920202</c:v>
                </c:pt>
                <c:pt idx="3029">
                  <c:v>2737.75290388333</c:v>
                </c:pt>
                <c:pt idx="3030">
                  <c:v>2118.4499150341799</c:v>
                </c:pt>
                <c:pt idx="3031">
                  <c:v>2641.0735792683899</c:v>
                </c:pt>
                <c:pt idx="3032">
                  <c:v>3856.1393760301398</c:v>
                </c:pt>
                <c:pt idx="3033">
                  <c:v>1793.23159117859</c:v>
                </c:pt>
                <c:pt idx="3034">
                  <c:v>2680.3421989281901</c:v>
                </c:pt>
                <c:pt idx="3035">
                  <c:v>3542.8019374670598</c:v>
                </c:pt>
                <c:pt idx="3036">
                  <c:v>2631.1564377672598</c:v>
                </c:pt>
                <c:pt idx="3037">
                  <c:v>3886.45948189723</c:v>
                </c:pt>
                <c:pt idx="3038">
                  <c:v>3051.5598428625499</c:v>
                </c:pt>
                <c:pt idx="3039">
                  <c:v>2519.8649195640901</c:v>
                </c:pt>
                <c:pt idx="3040">
                  <c:v>2725.4750442606301</c:v>
                </c:pt>
                <c:pt idx="3041">
                  <c:v>782.53007394494296</c:v>
                </c:pt>
                <c:pt idx="3042">
                  <c:v>3822.54575016833</c:v>
                </c:pt>
                <c:pt idx="3043">
                  <c:v>2328.3792361055298</c:v>
                </c:pt>
                <c:pt idx="3044">
                  <c:v>1483.4777702881099</c:v>
                </c:pt>
                <c:pt idx="3045">
                  <c:v>1648.5854178903801</c:v>
                </c:pt>
                <c:pt idx="3046">
                  <c:v>1716.7132658324599</c:v>
                </c:pt>
                <c:pt idx="3047">
                  <c:v>1944.34692956511</c:v>
                </c:pt>
                <c:pt idx="3048">
                  <c:v>1689.49884630059</c:v>
                </c:pt>
                <c:pt idx="3049">
                  <c:v>1866.2809765069401</c:v>
                </c:pt>
                <c:pt idx="3050">
                  <c:v>2745.06418260287</c:v>
                </c:pt>
                <c:pt idx="3051">
                  <c:v>2226.44938152038</c:v>
                </c:pt>
                <c:pt idx="3052">
                  <c:v>3069.41387142144</c:v>
                </c:pt>
                <c:pt idx="3053">
                  <c:v>3246.4021018721201</c:v>
                </c:pt>
                <c:pt idx="3054">
                  <c:v>1460.2081547973801</c:v>
                </c:pt>
                <c:pt idx="3055">
                  <c:v>2595.8663498023898</c:v>
                </c:pt>
                <c:pt idx="3056">
                  <c:v>2436.3901574845399</c:v>
                </c:pt>
                <c:pt idx="3057">
                  <c:v>2501.3308055922298</c:v>
                </c:pt>
                <c:pt idx="3058">
                  <c:v>2873.4724658144701</c:v>
                </c:pt>
                <c:pt idx="3059">
                  <c:v>2989.0842436705502</c:v>
                </c:pt>
                <c:pt idx="3060">
                  <c:v>3116.0201680810101</c:v>
                </c:pt>
                <c:pt idx="3061">
                  <c:v>3612.7264698665199</c:v>
                </c:pt>
                <c:pt idx="3062">
                  <c:v>798.74573942277095</c:v>
                </c:pt>
                <c:pt idx="3063">
                  <c:v>1965.81287733974</c:v>
                </c:pt>
                <c:pt idx="3064">
                  <c:v>1493.1384158809999</c:v>
                </c:pt>
                <c:pt idx="3065">
                  <c:v>787.58974658043905</c:v>
                </c:pt>
                <c:pt idx="3066">
                  <c:v>1644.9280458963699</c:v>
                </c:pt>
                <c:pt idx="3067">
                  <c:v>4094.80966218903</c:v>
                </c:pt>
                <c:pt idx="3068">
                  <c:v>2304.2302476489099</c:v>
                </c:pt>
                <c:pt idx="3069">
                  <c:v>2319.2088367955998</c:v>
                </c:pt>
                <c:pt idx="3070">
                  <c:v>4634.4395259694302</c:v>
                </c:pt>
                <c:pt idx="3071">
                  <c:v>2910.9125654105801</c:v>
                </c:pt>
                <c:pt idx="3072">
                  <c:v>3046.09479834789</c:v>
                </c:pt>
                <c:pt idx="3073">
                  <c:v>2382.3569211372601</c:v>
                </c:pt>
                <c:pt idx="3074">
                  <c:v>2826.2091525733999</c:v>
                </c:pt>
                <c:pt idx="3075">
                  <c:v>3167.5494333243</c:v>
                </c:pt>
                <c:pt idx="3076">
                  <c:v>1217.5452909507401</c:v>
                </c:pt>
                <c:pt idx="3077">
                  <c:v>615.81593083035796</c:v>
                </c:pt>
                <c:pt idx="3078">
                  <c:v>2578.3468612322499</c:v>
                </c:pt>
                <c:pt idx="3079">
                  <c:v>3417.8109957565098</c:v>
                </c:pt>
                <c:pt idx="3080">
                  <c:v>1933.4262336567299</c:v>
                </c:pt>
                <c:pt idx="3081">
                  <c:v>3388.3469909318701</c:v>
                </c:pt>
                <c:pt idx="3082">
                  <c:v>1713.6289450173899</c:v>
                </c:pt>
                <c:pt idx="3083">
                  <c:v>1926.12717747598</c:v>
                </c:pt>
                <c:pt idx="3084">
                  <c:v>3587.8369164229498</c:v>
                </c:pt>
                <c:pt idx="3085">
                  <c:v>2547.32699149571</c:v>
                </c:pt>
                <c:pt idx="3086">
                  <c:v>3351.9852547856799</c:v>
                </c:pt>
                <c:pt idx="3087">
                  <c:v>2320.66949609933</c:v>
                </c:pt>
                <c:pt idx="3088">
                  <c:v>1495.5355019337301</c:v>
                </c:pt>
                <c:pt idx="3089">
                  <c:v>1419.55400564047</c:v>
                </c:pt>
                <c:pt idx="3090">
                  <c:v>1256.9185520999299</c:v>
                </c:pt>
                <c:pt idx="3091">
                  <c:v>2437.5333923316002</c:v>
                </c:pt>
                <c:pt idx="3092">
                  <c:v>2889.8528553419101</c:v>
                </c:pt>
                <c:pt idx="3093">
                  <c:v>3343.1914491780699</c:v>
                </c:pt>
                <c:pt idx="3094">
                  <c:v>2368.9527126180901</c:v>
                </c:pt>
                <c:pt idx="3095">
                  <c:v>1817.0246107512501</c:v>
                </c:pt>
                <c:pt idx="3096">
                  <c:v>3656.14798645975</c:v>
                </c:pt>
                <c:pt idx="3097">
                  <c:v>2010.3534635840199</c:v>
                </c:pt>
                <c:pt idx="3098">
                  <c:v>1391.8381107039399</c:v>
                </c:pt>
                <c:pt idx="3099">
                  <c:v>2958.4603733439999</c:v>
                </c:pt>
                <c:pt idx="3100">
                  <c:v>546.374204426186</c:v>
                </c:pt>
                <c:pt idx="3101">
                  <c:v>3293.8523376959702</c:v>
                </c:pt>
                <c:pt idx="3102">
                  <c:v>2162.10723289104</c:v>
                </c:pt>
                <c:pt idx="3103">
                  <c:v>1987.8616010189601</c:v>
                </c:pt>
                <c:pt idx="3104">
                  <c:v>2352.67836652296</c:v>
                </c:pt>
                <c:pt idx="3105">
                  <c:v>2044.6767551184601</c:v>
                </c:pt>
                <c:pt idx="3106">
                  <c:v>3127.98019638917</c:v>
                </c:pt>
                <c:pt idx="3107">
                  <c:v>2672.79668374112</c:v>
                </c:pt>
                <c:pt idx="3108">
                  <c:v>2594.92726052542</c:v>
                </c:pt>
                <c:pt idx="3109">
                  <c:v>2552.7263217429499</c:v>
                </c:pt>
                <c:pt idx="3110">
                  <c:v>4318.4417137842602</c:v>
                </c:pt>
                <c:pt idx="3111">
                  <c:v>2410.2302033155402</c:v>
                </c:pt>
                <c:pt idx="3112">
                  <c:v>1257.24875813736</c:v>
                </c:pt>
                <c:pt idx="3113">
                  <c:v>2924.2987510016801</c:v>
                </c:pt>
                <c:pt idx="3114">
                  <c:v>1825.6879533547601</c:v>
                </c:pt>
                <c:pt idx="3115">
                  <c:v>3537.2535052295402</c:v>
                </c:pt>
                <c:pt idx="3116">
                  <c:v>1637.61011636227</c:v>
                </c:pt>
                <c:pt idx="3117">
                  <c:v>1663.5253468214601</c:v>
                </c:pt>
                <c:pt idx="3118">
                  <c:v>2866.3356655420898</c:v>
                </c:pt>
                <c:pt idx="3119">
                  <c:v>2185.5472703816599</c:v>
                </c:pt>
                <c:pt idx="3120">
                  <c:v>2817.82703804522</c:v>
                </c:pt>
                <c:pt idx="3121">
                  <c:v>2853.31181821277</c:v>
                </c:pt>
                <c:pt idx="3122">
                  <c:v>2631.15497793541</c:v>
                </c:pt>
                <c:pt idx="3123">
                  <c:v>3886.2400683769902</c:v>
                </c:pt>
                <c:pt idx="3124">
                  <c:v>2421.9326086277601</c:v>
                </c:pt>
                <c:pt idx="3125">
                  <c:v>2362.4835361422902</c:v>
                </c:pt>
                <c:pt idx="3126">
                  <c:v>2140.13207596862</c:v>
                </c:pt>
                <c:pt idx="3127">
                  <c:v>3350.1179375347501</c:v>
                </c:pt>
                <c:pt idx="3128">
                  <c:v>1027.4797372952601</c:v>
                </c:pt>
                <c:pt idx="3129">
                  <c:v>2524.9170697478298</c:v>
                </c:pt>
                <c:pt idx="3130">
                  <c:v>1561.0402635621001</c:v>
                </c:pt>
                <c:pt idx="3131">
                  <c:v>2315.7250404167698</c:v>
                </c:pt>
                <c:pt idx="3132">
                  <c:v>3008.59237037311</c:v>
                </c:pt>
                <c:pt idx="3133">
                  <c:v>3846.0752013271199</c:v>
                </c:pt>
                <c:pt idx="3134">
                  <c:v>2766.9780335558899</c:v>
                </c:pt>
                <c:pt idx="3135">
                  <c:v>2742.2784574963998</c:v>
                </c:pt>
                <c:pt idx="3136">
                  <c:v>2261.8433502335101</c:v>
                </c:pt>
                <c:pt idx="3137">
                  <c:v>2453.97289866659</c:v>
                </c:pt>
                <c:pt idx="3138">
                  <c:v>2638.4668167816699</c:v>
                </c:pt>
                <c:pt idx="3139">
                  <c:v>2190.9717048500802</c:v>
                </c:pt>
                <c:pt idx="3140">
                  <c:v>3546.6292263094001</c:v>
                </c:pt>
                <c:pt idx="3141">
                  <c:v>1889.3109421691299</c:v>
                </c:pt>
                <c:pt idx="3142">
                  <c:v>2408.4039724454201</c:v>
                </c:pt>
                <c:pt idx="3143">
                  <c:v>2209.57797000863</c:v>
                </c:pt>
                <c:pt idx="3144">
                  <c:v>3735.1267350418502</c:v>
                </c:pt>
                <c:pt idx="3145">
                  <c:v>476.22174780152898</c:v>
                </c:pt>
                <c:pt idx="3146">
                  <c:v>2770.1614598131</c:v>
                </c:pt>
                <c:pt idx="3147">
                  <c:v>3341.5318273488201</c:v>
                </c:pt>
                <c:pt idx="3148">
                  <c:v>1637.7553279306701</c:v>
                </c:pt>
                <c:pt idx="3149">
                  <c:v>2535.6817724382499</c:v>
                </c:pt>
                <c:pt idx="3150">
                  <c:v>4183.86114902382</c:v>
                </c:pt>
                <c:pt idx="3151">
                  <c:v>4232.1684225300596</c:v>
                </c:pt>
                <c:pt idx="3152">
                  <c:v>2464.8527741542198</c:v>
                </c:pt>
                <c:pt idx="3153">
                  <c:v>3739.5142064288998</c:v>
                </c:pt>
                <c:pt idx="3154">
                  <c:v>2714.7879118956298</c:v>
                </c:pt>
                <c:pt idx="3155">
                  <c:v>3001.5473638143999</c:v>
                </c:pt>
                <c:pt idx="3156">
                  <c:v>2155.6178268491099</c:v>
                </c:pt>
                <c:pt idx="3157">
                  <c:v>3553.2596628402498</c:v>
                </c:pt>
                <c:pt idx="3158">
                  <c:v>2030.0493909311101</c:v>
                </c:pt>
                <c:pt idx="3159">
                  <c:v>1714.7842823098699</c:v>
                </c:pt>
                <c:pt idx="3160">
                  <c:v>3146.3387376835399</c:v>
                </c:pt>
                <c:pt idx="3161">
                  <c:v>2557.9438210766398</c:v>
                </c:pt>
                <c:pt idx="3162">
                  <c:v>2277.4621504327101</c:v>
                </c:pt>
                <c:pt idx="3163">
                  <c:v>1431.97076816954</c:v>
                </c:pt>
                <c:pt idx="3164">
                  <c:v>2293.9777594983798</c:v>
                </c:pt>
                <c:pt idx="3165">
                  <c:v>3061.9832290863801</c:v>
                </c:pt>
                <c:pt idx="3166">
                  <c:v>3055.2634467926</c:v>
                </c:pt>
                <c:pt idx="3167">
                  <c:v>2404.5707827320698</c:v>
                </c:pt>
                <c:pt idx="3168">
                  <c:v>1437.43856416115</c:v>
                </c:pt>
                <c:pt idx="3169">
                  <c:v>1964.9602698644501</c:v>
                </c:pt>
                <c:pt idx="3170">
                  <c:v>2342.7888631383098</c:v>
                </c:pt>
                <c:pt idx="3171">
                  <c:v>3184.2420654625098</c:v>
                </c:pt>
                <c:pt idx="3172">
                  <c:v>4279.4520640749897</c:v>
                </c:pt>
                <c:pt idx="3173">
                  <c:v>2705.3784993861</c:v>
                </c:pt>
                <c:pt idx="3174">
                  <c:v>2889.2817547447098</c:v>
                </c:pt>
                <c:pt idx="3175">
                  <c:v>2481.1145801103498</c:v>
                </c:pt>
                <c:pt idx="3176">
                  <c:v>2983.0326558974998</c:v>
                </c:pt>
                <c:pt idx="3177">
                  <c:v>2366.9490699020498</c:v>
                </c:pt>
                <c:pt idx="3178">
                  <c:v>1768.56229953561</c:v>
                </c:pt>
                <c:pt idx="3179">
                  <c:v>2996.1798286272201</c:v>
                </c:pt>
                <c:pt idx="3180">
                  <c:v>1491.3745585404699</c:v>
                </c:pt>
                <c:pt idx="3181">
                  <c:v>3992.9993015364298</c:v>
                </c:pt>
                <c:pt idx="3182">
                  <c:v>2162.1724795401801</c:v>
                </c:pt>
                <c:pt idx="3183">
                  <c:v>3429.1748047927499</c:v>
                </c:pt>
                <c:pt idx="3184">
                  <c:v>2468.32651392052</c:v>
                </c:pt>
                <c:pt idx="3185">
                  <c:v>3583.8806926930001</c:v>
                </c:pt>
                <c:pt idx="3186">
                  <c:v>3721.3467595730499</c:v>
                </c:pt>
                <c:pt idx="3187">
                  <c:v>1953.56159396727</c:v>
                </c:pt>
                <c:pt idx="3188">
                  <c:v>1951.9817607316299</c:v>
                </c:pt>
                <c:pt idx="3189">
                  <c:v>2534.17273948102</c:v>
                </c:pt>
                <c:pt idx="3190">
                  <c:v>3156.4472783001602</c:v>
                </c:pt>
                <c:pt idx="3191">
                  <c:v>2224.4332839444101</c:v>
                </c:pt>
                <c:pt idx="3192">
                  <c:v>3361.8058612280402</c:v>
                </c:pt>
                <c:pt idx="3193">
                  <c:v>2883.4067477477302</c:v>
                </c:pt>
                <c:pt idx="3194">
                  <c:v>2898.6167378138998</c:v>
                </c:pt>
                <c:pt idx="3195">
                  <c:v>3252.1784550894599</c:v>
                </c:pt>
                <c:pt idx="3196">
                  <c:v>3213.1318448455199</c:v>
                </c:pt>
                <c:pt idx="3197">
                  <c:v>2916.2613969952699</c:v>
                </c:pt>
                <c:pt idx="3198">
                  <c:v>3084.6187571011401</c:v>
                </c:pt>
                <c:pt idx="3199">
                  <c:v>2923.7342772275902</c:v>
                </c:pt>
                <c:pt idx="3200">
                  <c:v>2671.27520179672</c:v>
                </c:pt>
                <c:pt idx="3201">
                  <c:v>3777.9493276439898</c:v>
                </c:pt>
                <c:pt idx="3202">
                  <c:v>2624.6923809475002</c:v>
                </c:pt>
                <c:pt idx="3203">
                  <c:v>3251.3737598951798</c:v>
                </c:pt>
                <c:pt idx="3204">
                  <c:v>2432.9867870343601</c:v>
                </c:pt>
                <c:pt idx="3205">
                  <c:v>3179.8155342973801</c:v>
                </c:pt>
                <c:pt idx="3206">
                  <c:v>3090.75832160857</c:v>
                </c:pt>
                <c:pt idx="3207">
                  <c:v>2505.1657512645502</c:v>
                </c:pt>
                <c:pt idx="3208">
                  <c:v>2889.4015777391501</c:v>
                </c:pt>
                <c:pt idx="3209">
                  <c:v>1114.4642794839001</c:v>
                </c:pt>
                <c:pt idx="3210">
                  <c:v>1510.07543841146</c:v>
                </c:pt>
                <c:pt idx="3211">
                  <c:v>2531.0237034076299</c:v>
                </c:pt>
                <c:pt idx="3212">
                  <c:v>1913.22316885335</c:v>
                </c:pt>
                <c:pt idx="3213">
                  <c:v>2237.8265488117299</c:v>
                </c:pt>
                <c:pt idx="3214">
                  <c:v>3296.1803989607301</c:v>
                </c:pt>
                <c:pt idx="3215">
                  <c:v>2252.5916621548299</c:v>
                </c:pt>
                <c:pt idx="3216">
                  <c:v>1818.97902350343</c:v>
                </c:pt>
                <c:pt idx="3217">
                  <c:v>3122.3518141088198</c:v>
                </c:pt>
                <c:pt idx="3218">
                  <c:v>2686.0724552552701</c:v>
                </c:pt>
                <c:pt idx="3219">
                  <c:v>2584.3566714265698</c:v>
                </c:pt>
                <c:pt idx="3220">
                  <c:v>2148.5681721388801</c:v>
                </c:pt>
                <c:pt idx="3221">
                  <c:v>2135.1085010813099</c:v>
                </c:pt>
                <c:pt idx="3222">
                  <c:v>2089.26836374903</c:v>
                </c:pt>
                <c:pt idx="3223">
                  <c:v>1211.9813871224101</c:v>
                </c:pt>
                <c:pt idx="3224">
                  <c:v>2436.5516274141601</c:v>
                </c:pt>
                <c:pt idx="3225">
                  <c:v>2862.9960068250498</c:v>
                </c:pt>
                <c:pt idx="3226">
                  <c:v>2124.51373101523</c:v>
                </c:pt>
                <c:pt idx="3227">
                  <c:v>3951.0502313901902</c:v>
                </c:pt>
                <c:pt idx="3228">
                  <c:v>3547.3019093360299</c:v>
                </c:pt>
                <c:pt idx="3229">
                  <c:v>3601.0347391754899</c:v>
                </c:pt>
                <c:pt idx="3230">
                  <c:v>2127.9489117278899</c:v>
                </c:pt>
                <c:pt idx="3231">
                  <c:v>1380.94086666722</c:v>
                </c:pt>
                <c:pt idx="3232">
                  <c:v>1.8637033685861899</c:v>
                </c:pt>
                <c:pt idx="3233">
                  <c:v>2056.8643011049899</c:v>
                </c:pt>
                <c:pt idx="3234">
                  <c:v>3128.3133484227801</c:v>
                </c:pt>
                <c:pt idx="3235">
                  <c:v>2374.9893931843399</c:v>
                </c:pt>
                <c:pt idx="3236">
                  <c:v>2161.7351734910499</c:v>
                </c:pt>
                <c:pt idx="3237">
                  <c:v>4302.5484183251701</c:v>
                </c:pt>
                <c:pt idx="3238">
                  <c:v>2491.2341764450998</c:v>
                </c:pt>
                <c:pt idx="3239">
                  <c:v>3153.3273772049702</c:v>
                </c:pt>
                <c:pt idx="3240">
                  <c:v>2243.6794622166499</c:v>
                </c:pt>
                <c:pt idx="3241">
                  <c:v>2894.7581516141399</c:v>
                </c:pt>
                <c:pt idx="3242">
                  <c:v>2146.5989941748899</c:v>
                </c:pt>
                <c:pt idx="3243">
                  <c:v>2165.7738957976399</c:v>
                </c:pt>
                <c:pt idx="3244">
                  <c:v>3211.2080818941599</c:v>
                </c:pt>
                <c:pt idx="3245">
                  <c:v>1797.0703894246899</c:v>
                </c:pt>
                <c:pt idx="3246">
                  <c:v>1737.98262782905</c:v>
                </c:pt>
                <c:pt idx="3247">
                  <c:v>2515.64884440987</c:v>
                </c:pt>
                <c:pt idx="3248">
                  <c:v>1976.7930030897001</c:v>
                </c:pt>
                <c:pt idx="3249">
                  <c:v>3233.3250751153701</c:v>
                </c:pt>
                <c:pt idx="3250">
                  <c:v>1519.8316329767899</c:v>
                </c:pt>
                <c:pt idx="3251">
                  <c:v>371.90858426926098</c:v>
                </c:pt>
                <c:pt idx="3252">
                  <c:v>1786.84901712136</c:v>
                </c:pt>
                <c:pt idx="3253">
                  <c:v>2076.9430038995001</c:v>
                </c:pt>
                <c:pt idx="3254">
                  <c:v>3039.97169169053</c:v>
                </c:pt>
                <c:pt idx="3255">
                  <c:v>3018.9489008624601</c:v>
                </c:pt>
                <c:pt idx="3256">
                  <c:v>1406.2449736650999</c:v>
                </c:pt>
                <c:pt idx="3257">
                  <c:v>2693.3563300420301</c:v>
                </c:pt>
                <c:pt idx="3258">
                  <c:v>2317.93771797919</c:v>
                </c:pt>
                <c:pt idx="3259">
                  <c:v>4048.25636974689</c:v>
                </c:pt>
                <c:pt idx="3260">
                  <c:v>1805.54171136996</c:v>
                </c:pt>
                <c:pt idx="3261">
                  <c:v>2281.9455843717101</c:v>
                </c:pt>
                <c:pt idx="3262">
                  <c:v>1712.36266217559</c:v>
                </c:pt>
                <c:pt idx="3263">
                  <c:v>1597.05579694577</c:v>
                </c:pt>
                <c:pt idx="3264">
                  <c:v>2303.19056726601</c:v>
                </c:pt>
                <c:pt idx="3265">
                  <c:v>2994.8097783501198</c:v>
                </c:pt>
                <c:pt idx="3266">
                  <c:v>611.68929097783496</c:v>
                </c:pt>
                <c:pt idx="3267">
                  <c:v>3556.8784854240598</c:v>
                </c:pt>
                <c:pt idx="3268">
                  <c:v>2008.3365586799</c:v>
                </c:pt>
                <c:pt idx="3269">
                  <c:v>2984.28831306246</c:v>
                </c:pt>
                <c:pt idx="3270">
                  <c:v>1606.1120945837599</c:v>
                </c:pt>
                <c:pt idx="3271">
                  <c:v>2333.3877742269401</c:v>
                </c:pt>
                <c:pt idx="3272">
                  <c:v>3852.6681644949799</c:v>
                </c:pt>
                <c:pt idx="3273">
                  <c:v>3880.6159220923901</c:v>
                </c:pt>
                <c:pt idx="3274">
                  <c:v>1712.8297500895901</c:v>
                </c:pt>
                <c:pt idx="3275">
                  <c:v>2675.7102309594402</c:v>
                </c:pt>
                <c:pt idx="3276">
                  <c:v>3111.83272020098</c:v>
                </c:pt>
                <c:pt idx="3277">
                  <c:v>2461.0630430739402</c:v>
                </c:pt>
                <c:pt idx="3278">
                  <c:v>2856.1698051875001</c:v>
                </c:pt>
                <c:pt idx="3279">
                  <c:v>3824.6143131364402</c:v>
                </c:pt>
                <c:pt idx="3280">
                  <c:v>2619.8888567857002</c:v>
                </c:pt>
                <c:pt idx="3281">
                  <c:v>196.04992730710401</c:v>
                </c:pt>
                <c:pt idx="3282">
                  <c:v>2118.7762231281099</c:v>
                </c:pt>
                <c:pt idx="3283">
                  <c:v>2860.1490853814898</c:v>
                </c:pt>
                <c:pt idx="3284">
                  <c:v>1871.8072776495601</c:v>
                </c:pt>
                <c:pt idx="3285">
                  <c:v>3683.2237127728799</c:v>
                </c:pt>
                <c:pt idx="3286">
                  <c:v>2157.5860160081502</c:v>
                </c:pt>
                <c:pt idx="3287">
                  <c:v>3151.1825563386601</c:v>
                </c:pt>
                <c:pt idx="3288">
                  <c:v>3106.0982966694901</c:v>
                </c:pt>
                <c:pt idx="3289">
                  <c:v>2254.3191600344198</c:v>
                </c:pt>
                <c:pt idx="3290">
                  <c:v>2222.6302961753299</c:v>
                </c:pt>
                <c:pt idx="3291">
                  <c:v>3270.0295766081299</c:v>
                </c:pt>
                <c:pt idx="3292">
                  <c:v>3294.31586247828</c:v>
                </c:pt>
                <c:pt idx="3293">
                  <c:v>2367.4225098335901</c:v>
                </c:pt>
                <c:pt idx="3294">
                  <c:v>3000.2104169939898</c:v>
                </c:pt>
                <c:pt idx="3295">
                  <c:v>2434.18615409329</c:v>
                </c:pt>
                <c:pt idx="3296">
                  <c:v>2989.73415780708</c:v>
                </c:pt>
                <c:pt idx="3297">
                  <c:v>1857.9657900939001</c:v>
                </c:pt>
                <c:pt idx="3298">
                  <c:v>2624.1776245036199</c:v>
                </c:pt>
                <c:pt idx="3299">
                  <c:v>3033.0441465976201</c:v>
                </c:pt>
                <c:pt idx="3300">
                  <c:v>2131.52963706639</c:v>
                </c:pt>
                <c:pt idx="3301">
                  <c:v>392.45918063724599</c:v>
                </c:pt>
                <c:pt idx="3302">
                  <c:v>2667.7883041155901</c:v>
                </c:pt>
                <c:pt idx="3303">
                  <c:v>2947.53862523008</c:v>
                </c:pt>
                <c:pt idx="3304">
                  <c:v>2943.9374612663801</c:v>
                </c:pt>
                <c:pt idx="3305">
                  <c:v>915.47056108294498</c:v>
                </c:pt>
                <c:pt idx="3306">
                  <c:v>2030.23626460539</c:v>
                </c:pt>
                <c:pt idx="3307">
                  <c:v>3235.7343019323498</c:v>
                </c:pt>
                <c:pt idx="3308">
                  <c:v>3123.6880348979498</c:v>
                </c:pt>
                <c:pt idx="3309">
                  <c:v>1434.3397211966801</c:v>
                </c:pt>
                <c:pt idx="3310">
                  <c:v>2170.2967484938999</c:v>
                </c:pt>
                <c:pt idx="3311">
                  <c:v>4100.75393583404</c:v>
                </c:pt>
                <c:pt idx="3312">
                  <c:v>3510.0771081112898</c:v>
                </c:pt>
                <c:pt idx="3313">
                  <c:v>3560.8503968596201</c:v>
                </c:pt>
                <c:pt idx="3314">
                  <c:v>1544.141473875</c:v>
                </c:pt>
                <c:pt idx="3315">
                  <c:v>3226.9255354269098</c:v>
                </c:pt>
                <c:pt idx="3316">
                  <c:v>1399.6314750633101</c:v>
                </c:pt>
                <c:pt idx="3317">
                  <c:v>1805.8376084367801</c:v>
                </c:pt>
                <c:pt idx="3318">
                  <c:v>2651.7191261444</c:v>
                </c:pt>
                <c:pt idx="3319">
                  <c:v>4605.0206554053802</c:v>
                </c:pt>
                <c:pt idx="3320">
                  <c:v>3208.6220209724302</c:v>
                </c:pt>
                <c:pt idx="3321">
                  <c:v>2551.8714753422601</c:v>
                </c:pt>
                <c:pt idx="3322">
                  <c:v>2614.9706601396101</c:v>
                </c:pt>
                <c:pt idx="3323">
                  <c:v>2027.08112425939</c:v>
                </c:pt>
                <c:pt idx="3324">
                  <c:v>1830.2490066068599</c:v>
                </c:pt>
                <c:pt idx="3325">
                  <c:v>2330.9608291204499</c:v>
                </c:pt>
                <c:pt idx="3326">
                  <c:v>2797.1554207290601</c:v>
                </c:pt>
                <c:pt idx="3327">
                  <c:v>3830.80940653071</c:v>
                </c:pt>
                <c:pt idx="3328">
                  <c:v>4038.61999935311</c:v>
                </c:pt>
                <c:pt idx="3329">
                  <c:v>2946.3080202719698</c:v>
                </c:pt>
                <c:pt idx="3330">
                  <c:v>1792.3328298537499</c:v>
                </c:pt>
                <c:pt idx="3331">
                  <c:v>3150.4681556208602</c:v>
                </c:pt>
                <c:pt idx="3332">
                  <c:v>2695.2966131694002</c:v>
                </c:pt>
                <c:pt idx="3333">
                  <c:v>2698.4037517753</c:v>
                </c:pt>
                <c:pt idx="3334">
                  <c:v>2521.0279787715899</c:v>
                </c:pt>
                <c:pt idx="3335">
                  <c:v>3159.2907819441398</c:v>
                </c:pt>
                <c:pt idx="3336">
                  <c:v>1974.5891065778901</c:v>
                </c:pt>
                <c:pt idx="3337">
                  <c:v>1592.6976223832901</c:v>
                </c:pt>
                <c:pt idx="3338">
                  <c:v>1522.4168374421699</c:v>
                </c:pt>
                <c:pt idx="3339">
                  <c:v>2528.70550618684</c:v>
                </c:pt>
                <c:pt idx="3340">
                  <c:v>1095.9460239960299</c:v>
                </c:pt>
                <c:pt idx="3341">
                  <c:v>2393.6773510492699</c:v>
                </c:pt>
                <c:pt idx="3342">
                  <c:v>1442.78066420819</c:v>
                </c:pt>
                <c:pt idx="3343">
                  <c:v>2547.9737190023902</c:v>
                </c:pt>
                <c:pt idx="3344">
                  <c:v>3055.6109917590702</c:v>
                </c:pt>
                <c:pt idx="3345">
                  <c:v>1539.3507430841801</c:v>
                </c:pt>
                <c:pt idx="3346">
                  <c:v>3112.9945956685301</c:v>
                </c:pt>
                <c:pt idx="3347">
                  <c:v>2506.7878797907401</c:v>
                </c:pt>
                <c:pt idx="3348">
                  <c:v>2058.4472914111102</c:v>
                </c:pt>
                <c:pt idx="3349">
                  <c:v>2167.3708095115599</c:v>
                </c:pt>
                <c:pt idx="3350">
                  <c:v>2393.99490402641</c:v>
                </c:pt>
                <c:pt idx="3351">
                  <c:v>2651.5326259132498</c:v>
                </c:pt>
                <c:pt idx="3352">
                  <c:v>4180.3838036534098</c:v>
                </c:pt>
                <c:pt idx="3353">
                  <c:v>2873.2242546305101</c:v>
                </c:pt>
                <c:pt idx="3354">
                  <c:v>2077.48925645708</c:v>
                </c:pt>
                <c:pt idx="3355">
                  <c:v>3308.4486077995198</c:v>
                </c:pt>
                <c:pt idx="3356">
                  <c:v>3400.71616108021</c:v>
                </c:pt>
                <c:pt idx="3357">
                  <c:v>3842.5074936364599</c:v>
                </c:pt>
                <c:pt idx="3358">
                  <c:v>2964.05190027258</c:v>
                </c:pt>
                <c:pt idx="3359">
                  <c:v>1648.32105828146</c:v>
                </c:pt>
                <c:pt idx="3360">
                  <c:v>3876.1233802448401</c:v>
                </c:pt>
                <c:pt idx="3361">
                  <c:v>2063.2118294741999</c:v>
                </c:pt>
                <c:pt idx="3362">
                  <c:v>3234.0533419008698</c:v>
                </c:pt>
                <c:pt idx="3363">
                  <c:v>2677.9491201465498</c:v>
                </c:pt>
                <c:pt idx="3364">
                  <c:v>2287.4548027486799</c:v>
                </c:pt>
                <c:pt idx="3365">
                  <c:v>3088.1352218720199</c:v>
                </c:pt>
                <c:pt idx="3366">
                  <c:v>3051.3024451156398</c:v>
                </c:pt>
                <c:pt idx="3367">
                  <c:v>46.926280094894402</c:v>
                </c:pt>
                <c:pt idx="3368">
                  <c:v>1464.12613715569</c:v>
                </c:pt>
                <c:pt idx="3369">
                  <c:v>1435.2363761711699</c:v>
                </c:pt>
                <c:pt idx="3370">
                  <c:v>1273.46970012408</c:v>
                </c:pt>
                <c:pt idx="3371">
                  <c:v>3513.1498441889999</c:v>
                </c:pt>
                <c:pt idx="3372">
                  <c:v>2946.8708561262501</c:v>
                </c:pt>
                <c:pt idx="3373">
                  <c:v>2079.6682325925299</c:v>
                </c:pt>
                <c:pt idx="3374">
                  <c:v>1994.8137133286</c:v>
                </c:pt>
                <c:pt idx="3375">
                  <c:v>4000.8048361946499</c:v>
                </c:pt>
                <c:pt idx="3376">
                  <c:v>4191.8398413207497</c:v>
                </c:pt>
                <c:pt idx="3377">
                  <c:v>4511.0009891063801</c:v>
                </c:pt>
                <c:pt idx="3378">
                  <c:v>2363.3367233457798</c:v>
                </c:pt>
                <c:pt idx="3379">
                  <c:v>2053.8119003171901</c:v>
                </c:pt>
                <c:pt idx="3380">
                  <c:v>3853.7389864911202</c:v>
                </c:pt>
                <c:pt idx="3381">
                  <c:v>3737.75347003558</c:v>
                </c:pt>
                <c:pt idx="3382">
                  <c:v>2775.57306301061</c:v>
                </c:pt>
                <c:pt idx="3383">
                  <c:v>3274.1053994867002</c:v>
                </c:pt>
                <c:pt idx="3384">
                  <c:v>169.67782643506499</c:v>
                </c:pt>
                <c:pt idx="3385">
                  <c:v>3529.2061051271498</c:v>
                </c:pt>
                <c:pt idx="3386">
                  <c:v>2317.3691568414902</c:v>
                </c:pt>
                <c:pt idx="3387">
                  <c:v>1134.6215835687699</c:v>
                </c:pt>
                <c:pt idx="3388">
                  <c:v>3255.6024435385998</c:v>
                </c:pt>
                <c:pt idx="3389">
                  <c:v>1475.59153847228</c:v>
                </c:pt>
                <c:pt idx="3390">
                  <c:v>2166.5199717422302</c:v>
                </c:pt>
                <c:pt idx="3391">
                  <c:v>1801.1503757893699</c:v>
                </c:pt>
                <c:pt idx="3392">
                  <c:v>3420.3098839601498</c:v>
                </c:pt>
                <c:pt idx="3393">
                  <c:v>2188.90376463551</c:v>
                </c:pt>
                <c:pt idx="3394">
                  <c:v>2520.4417528571498</c:v>
                </c:pt>
                <c:pt idx="3395">
                  <c:v>2195.2545329060799</c:v>
                </c:pt>
                <c:pt idx="3396">
                  <c:v>2917.6792461537402</c:v>
                </c:pt>
                <c:pt idx="3397">
                  <c:v>2860.2775454840598</c:v>
                </c:pt>
                <c:pt idx="3398">
                  <c:v>3815.1222427364501</c:v>
                </c:pt>
                <c:pt idx="3399">
                  <c:v>2567.49568386292</c:v>
                </c:pt>
                <c:pt idx="3400">
                  <c:v>1955.3865608910801</c:v>
                </c:pt>
                <c:pt idx="3401">
                  <c:v>2712.61462323141</c:v>
                </c:pt>
                <c:pt idx="3402">
                  <c:v>2892.0714408631702</c:v>
                </c:pt>
                <c:pt idx="3403">
                  <c:v>1791.56403076369</c:v>
                </c:pt>
                <c:pt idx="3404">
                  <c:v>2029.9173307245001</c:v>
                </c:pt>
                <c:pt idx="3405">
                  <c:v>2512.9586658470698</c:v>
                </c:pt>
                <c:pt idx="3406">
                  <c:v>2463.9395576788502</c:v>
                </c:pt>
                <c:pt idx="3407">
                  <c:v>2243.8952917118299</c:v>
                </c:pt>
                <c:pt idx="3408">
                  <c:v>844.05558769050901</c:v>
                </c:pt>
                <c:pt idx="3409">
                  <c:v>1484.63390342396</c:v>
                </c:pt>
                <c:pt idx="3410">
                  <c:v>2067.7421327679899</c:v>
                </c:pt>
                <c:pt idx="3411">
                  <c:v>2138.5680345034002</c:v>
                </c:pt>
                <c:pt idx="3412">
                  <c:v>3047.53713653057</c:v>
                </c:pt>
                <c:pt idx="3413">
                  <c:v>2977.8201059354501</c:v>
                </c:pt>
                <c:pt idx="3414">
                  <c:v>3258.3936776139199</c:v>
                </c:pt>
                <c:pt idx="3415">
                  <c:v>4100.0747987136301</c:v>
                </c:pt>
                <c:pt idx="3416">
                  <c:v>1225.2924640101</c:v>
                </c:pt>
                <c:pt idx="3417">
                  <c:v>2708.49839214448</c:v>
                </c:pt>
                <c:pt idx="3418">
                  <c:v>1438.5865101356101</c:v>
                </c:pt>
                <c:pt idx="3419">
                  <c:v>2333.0575621769699</c:v>
                </c:pt>
                <c:pt idx="3420">
                  <c:v>2293.2646884227402</c:v>
                </c:pt>
                <c:pt idx="3421">
                  <c:v>2089.9438327623402</c:v>
                </c:pt>
                <c:pt idx="3422">
                  <c:v>2809.9124351229798</c:v>
                </c:pt>
                <c:pt idx="3423">
                  <c:v>2395.17282335338</c:v>
                </c:pt>
                <c:pt idx="3424">
                  <c:v>2731.0502081990799</c:v>
                </c:pt>
                <c:pt idx="3425">
                  <c:v>3350.8202740454299</c:v>
                </c:pt>
                <c:pt idx="3426">
                  <c:v>882.517640905289</c:v>
                </c:pt>
                <c:pt idx="3427">
                  <c:v>4181.4923128127202</c:v>
                </c:pt>
                <c:pt idx="3428">
                  <c:v>2098.08103072107</c:v>
                </c:pt>
                <c:pt idx="3429">
                  <c:v>3308.1079913294998</c:v>
                </c:pt>
                <c:pt idx="3430">
                  <c:v>1072.0848436885799</c:v>
                </c:pt>
                <c:pt idx="3431">
                  <c:v>1700.20559602299</c:v>
                </c:pt>
                <c:pt idx="3432">
                  <c:v>2901.15469290392</c:v>
                </c:pt>
                <c:pt idx="3433">
                  <c:v>3118.72248108546</c:v>
                </c:pt>
                <c:pt idx="3434">
                  <c:v>3674.3034166522498</c:v>
                </c:pt>
                <c:pt idx="3435">
                  <c:v>3022.1455923347598</c:v>
                </c:pt>
                <c:pt idx="3436">
                  <c:v>2232.3741870096001</c:v>
                </c:pt>
                <c:pt idx="3437">
                  <c:v>1312.3070302692099</c:v>
                </c:pt>
                <c:pt idx="3438">
                  <c:v>2320.6091128068001</c:v>
                </c:pt>
                <c:pt idx="3439">
                  <c:v>3652.2491677670801</c:v>
                </c:pt>
                <c:pt idx="3440">
                  <c:v>2157.9538436909802</c:v>
                </c:pt>
                <c:pt idx="3441">
                  <c:v>2690.0160030577399</c:v>
                </c:pt>
                <c:pt idx="3442">
                  <c:v>3597.7670654222002</c:v>
                </c:pt>
                <c:pt idx="3443">
                  <c:v>2140.49415813003</c:v>
                </c:pt>
                <c:pt idx="3444">
                  <c:v>2577.3217085255201</c:v>
                </c:pt>
                <c:pt idx="3445">
                  <c:v>2611.0705804066201</c:v>
                </c:pt>
                <c:pt idx="3446">
                  <c:v>152.55776854525101</c:v>
                </c:pt>
                <c:pt idx="3447">
                  <c:v>1861.0001956200899</c:v>
                </c:pt>
                <c:pt idx="3448">
                  <c:v>3826.84008185731</c:v>
                </c:pt>
                <c:pt idx="3449">
                  <c:v>3633.45100621246</c:v>
                </c:pt>
                <c:pt idx="3450">
                  <c:v>2674.6118832981401</c:v>
                </c:pt>
                <c:pt idx="3451">
                  <c:v>2768.7436834473301</c:v>
                </c:pt>
                <c:pt idx="3452">
                  <c:v>850.19810119731903</c:v>
                </c:pt>
                <c:pt idx="3453">
                  <c:v>4187.3929126822204</c:v>
                </c:pt>
                <c:pt idx="3454">
                  <c:v>3267.0362556110299</c:v>
                </c:pt>
                <c:pt idx="3455">
                  <c:v>2284.8695704533202</c:v>
                </c:pt>
                <c:pt idx="3456">
                  <c:v>2016.03803679148</c:v>
                </c:pt>
                <c:pt idx="3457">
                  <c:v>2807.2491973971</c:v>
                </c:pt>
                <c:pt idx="3458">
                  <c:v>3593.9246817037201</c:v>
                </c:pt>
                <c:pt idx="3459">
                  <c:v>2388.6253162860799</c:v>
                </c:pt>
                <c:pt idx="3460">
                  <c:v>2148.9652183507601</c:v>
                </c:pt>
                <c:pt idx="3461">
                  <c:v>2877.7097658837401</c:v>
                </c:pt>
                <c:pt idx="3462">
                  <c:v>2382.5789882500299</c:v>
                </c:pt>
                <c:pt idx="3463">
                  <c:v>2835.0597510534999</c:v>
                </c:pt>
                <c:pt idx="3464">
                  <c:v>1997.40248088562</c:v>
                </c:pt>
                <c:pt idx="3465">
                  <c:v>2037.95984854227</c:v>
                </c:pt>
                <c:pt idx="3466">
                  <c:v>3778.6809417407298</c:v>
                </c:pt>
                <c:pt idx="3467">
                  <c:v>3230.5811548217998</c:v>
                </c:pt>
                <c:pt idx="3468">
                  <c:v>2777.0753957424299</c:v>
                </c:pt>
                <c:pt idx="3469">
                  <c:v>1946.1943844816101</c:v>
                </c:pt>
                <c:pt idx="3470">
                  <c:v>3521.79174581706</c:v>
                </c:pt>
                <c:pt idx="3471">
                  <c:v>3638.2820644052599</c:v>
                </c:pt>
                <c:pt idx="3472">
                  <c:v>2189.1227426336</c:v>
                </c:pt>
                <c:pt idx="3473">
                  <c:v>3587.30083150677</c:v>
                </c:pt>
                <c:pt idx="3474">
                  <c:v>2490.3400104193202</c:v>
                </c:pt>
                <c:pt idx="3475">
                  <c:v>3748.0753536264101</c:v>
                </c:pt>
                <c:pt idx="3476">
                  <c:v>4316.5116715266204</c:v>
                </c:pt>
                <c:pt idx="3477">
                  <c:v>2581.6471484283502</c:v>
                </c:pt>
                <c:pt idx="3478">
                  <c:v>3900.9665089637201</c:v>
                </c:pt>
                <c:pt idx="3479">
                  <c:v>2560.4963690557001</c:v>
                </c:pt>
                <c:pt idx="3480">
                  <c:v>2248.5133718430402</c:v>
                </c:pt>
                <c:pt idx="3481">
                  <c:v>2259.32938736186</c:v>
                </c:pt>
                <c:pt idx="3482">
                  <c:v>4065.0089357429902</c:v>
                </c:pt>
                <c:pt idx="3483">
                  <c:v>1811.7657169035499</c:v>
                </c:pt>
                <c:pt idx="3484">
                  <c:v>2474.1190247816899</c:v>
                </c:pt>
                <c:pt idx="3485">
                  <c:v>2919.8055915178502</c:v>
                </c:pt>
                <c:pt idx="3486">
                  <c:v>1612.65872400587</c:v>
                </c:pt>
                <c:pt idx="3487">
                  <c:v>3059.2233395134599</c:v>
                </c:pt>
                <c:pt idx="3488">
                  <c:v>3089.7605102388802</c:v>
                </c:pt>
                <c:pt idx="3489">
                  <c:v>3242.4599824540601</c:v>
                </c:pt>
                <c:pt idx="3490">
                  <c:v>3398.10697616175</c:v>
                </c:pt>
                <c:pt idx="3491">
                  <c:v>3479.9293246871098</c:v>
                </c:pt>
                <c:pt idx="3492">
                  <c:v>2239.61283273859</c:v>
                </c:pt>
                <c:pt idx="3493">
                  <c:v>2815.3497967426101</c:v>
                </c:pt>
                <c:pt idx="3494">
                  <c:v>1358.9776541757201</c:v>
                </c:pt>
                <c:pt idx="3495">
                  <c:v>2127.6698034505898</c:v>
                </c:pt>
                <c:pt idx="3496">
                  <c:v>2302.75138100001</c:v>
                </c:pt>
                <c:pt idx="3497">
                  <c:v>3443.5936271037599</c:v>
                </c:pt>
                <c:pt idx="3498">
                  <c:v>4023.4266712426302</c:v>
                </c:pt>
                <c:pt idx="3499">
                  <c:v>2195.07717759042</c:v>
                </c:pt>
                <c:pt idx="3500">
                  <c:v>1790.5467077840201</c:v>
                </c:pt>
                <c:pt idx="3501">
                  <c:v>2213.2036487113401</c:v>
                </c:pt>
                <c:pt idx="3502">
                  <c:v>2329.9954908003001</c:v>
                </c:pt>
                <c:pt idx="3503">
                  <c:v>2242.39150658063</c:v>
                </c:pt>
                <c:pt idx="3504">
                  <c:v>3468.6544217640799</c:v>
                </c:pt>
                <c:pt idx="3505">
                  <c:v>3693.1618821750799</c:v>
                </c:pt>
                <c:pt idx="3506">
                  <c:v>3687.3676490232001</c:v>
                </c:pt>
                <c:pt idx="3507">
                  <c:v>948.89983762683903</c:v>
                </c:pt>
                <c:pt idx="3508">
                  <c:v>2975.5745111963001</c:v>
                </c:pt>
                <c:pt idx="3509">
                  <c:v>1985.54816565904</c:v>
                </c:pt>
                <c:pt idx="3510">
                  <c:v>1898.62399456873</c:v>
                </c:pt>
                <c:pt idx="3511">
                  <c:v>1650.3504041916799</c:v>
                </c:pt>
                <c:pt idx="3512">
                  <c:v>2229.5005337994698</c:v>
                </c:pt>
                <c:pt idx="3513">
                  <c:v>2965.0730680028701</c:v>
                </c:pt>
                <c:pt idx="3514">
                  <c:v>2793.9181762093899</c:v>
                </c:pt>
                <c:pt idx="3515">
                  <c:v>1517.4748383073099</c:v>
                </c:pt>
                <c:pt idx="3516">
                  <c:v>2011.8331057641501</c:v>
                </c:pt>
                <c:pt idx="3517">
                  <c:v>3220.1113795062802</c:v>
                </c:pt>
                <c:pt idx="3518">
                  <c:v>2550.7418420096901</c:v>
                </c:pt>
                <c:pt idx="3519">
                  <c:v>1776.49746056442</c:v>
                </c:pt>
                <c:pt idx="3520">
                  <c:v>3607.98290891846</c:v>
                </c:pt>
                <c:pt idx="3521">
                  <c:v>2962.6055274451101</c:v>
                </c:pt>
                <c:pt idx="3522">
                  <c:v>2596.3209456548698</c:v>
                </c:pt>
                <c:pt idx="3523">
                  <c:v>3930.0982307270201</c:v>
                </c:pt>
                <c:pt idx="3524">
                  <c:v>2688.8542661401698</c:v>
                </c:pt>
                <c:pt idx="3525">
                  <c:v>3200.7732501770001</c:v>
                </c:pt>
                <c:pt idx="3526">
                  <c:v>3675.5392516358902</c:v>
                </c:pt>
                <c:pt idx="3527">
                  <c:v>2575.9269355346801</c:v>
                </c:pt>
                <c:pt idx="3528">
                  <c:v>3867.1207057964698</c:v>
                </c:pt>
                <c:pt idx="3529">
                  <c:v>1700.9534637586901</c:v>
                </c:pt>
                <c:pt idx="3530">
                  <c:v>2463.5187707714299</c:v>
                </c:pt>
                <c:pt idx="3531">
                  <c:v>3443.1608026418598</c:v>
                </c:pt>
                <c:pt idx="3532">
                  <c:v>1754.5745796537699</c:v>
                </c:pt>
                <c:pt idx="3533">
                  <c:v>1319.25163115853</c:v>
                </c:pt>
                <c:pt idx="3534">
                  <c:v>3471.8248460111599</c:v>
                </c:pt>
                <c:pt idx="3535">
                  <c:v>1863.50312025835</c:v>
                </c:pt>
                <c:pt idx="3536">
                  <c:v>2503.5744822685801</c:v>
                </c:pt>
                <c:pt idx="3537">
                  <c:v>506.30282774661703</c:v>
                </c:pt>
                <c:pt idx="3538">
                  <c:v>2856.5433980133298</c:v>
                </c:pt>
                <c:pt idx="3539">
                  <c:v>945.63716968868403</c:v>
                </c:pt>
                <c:pt idx="3540">
                  <c:v>2597.3863345387599</c:v>
                </c:pt>
                <c:pt idx="3541">
                  <c:v>1070.0048724420601</c:v>
                </c:pt>
                <c:pt idx="3542">
                  <c:v>2289.2604263715102</c:v>
                </c:pt>
                <c:pt idx="3543">
                  <c:v>4082.2098913802201</c:v>
                </c:pt>
                <c:pt idx="3544">
                  <c:v>2424.3235509088199</c:v>
                </c:pt>
                <c:pt idx="3545">
                  <c:v>4210.81809535707</c:v>
                </c:pt>
                <c:pt idx="3546">
                  <c:v>2713.3302897890499</c:v>
                </c:pt>
                <c:pt idx="3547">
                  <c:v>2108.4232078360901</c:v>
                </c:pt>
                <c:pt idx="3548">
                  <c:v>3659.9618070861102</c:v>
                </c:pt>
                <c:pt idx="3549">
                  <c:v>3728.5211225125399</c:v>
                </c:pt>
                <c:pt idx="3550">
                  <c:v>1780.1288802735201</c:v>
                </c:pt>
                <c:pt idx="3551">
                  <c:v>2149.30799881558</c:v>
                </c:pt>
                <c:pt idx="3552">
                  <c:v>2128.7256768846701</c:v>
                </c:pt>
                <c:pt idx="3553">
                  <c:v>2528.1271923988702</c:v>
                </c:pt>
                <c:pt idx="3554">
                  <c:v>2908.3270084405899</c:v>
                </c:pt>
                <c:pt idx="3555">
                  <c:v>2159.7139865905401</c:v>
                </c:pt>
                <c:pt idx="3556">
                  <c:v>2266.6896838707698</c:v>
                </c:pt>
                <c:pt idx="3557">
                  <c:v>4299.0448011881199</c:v>
                </c:pt>
                <c:pt idx="3558">
                  <c:v>3696.4813673201002</c:v>
                </c:pt>
                <c:pt idx="3559">
                  <c:v>2030.9151931092499</c:v>
                </c:pt>
                <c:pt idx="3560">
                  <c:v>3337.5147951952199</c:v>
                </c:pt>
                <c:pt idx="3561">
                  <c:v>2712.8418469309299</c:v>
                </c:pt>
                <c:pt idx="3562">
                  <c:v>1812.1911260940301</c:v>
                </c:pt>
                <c:pt idx="3563">
                  <c:v>1438.37994606951</c:v>
                </c:pt>
                <c:pt idx="3564">
                  <c:v>1765.2587635872701</c:v>
                </c:pt>
                <c:pt idx="3565">
                  <c:v>3086.3130298967699</c:v>
                </c:pt>
                <c:pt idx="3566">
                  <c:v>1749.70301457613</c:v>
                </c:pt>
                <c:pt idx="3567">
                  <c:v>2335.9213464146301</c:v>
                </c:pt>
                <c:pt idx="3568">
                  <c:v>2463.2137359114399</c:v>
                </c:pt>
                <c:pt idx="3569">
                  <c:v>348.55958313456102</c:v>
                </c:pt>
                <c:pt idx="3570">
                  <c:v>1752.2628811745101</c:v>
                </c:pt>
                <c:pt idx="3571">
                  <c:v>1905.5583582862801</c:v>
                </c:pt>
                <c:pt idx="3572">
                  <c:v>3852.19349345918</c:v>
                </c:pt>
                <c:pt idx="3573">
                  <c:v>2553.00957347948</c:v>
                </c:pt>
                <c:pt idx="3574">
                  <c:v>2445.4562643204099</c:v>
                </c:pt>
                <c:pt idx="3575">
                  <c:v>1164.74118108213</c:v>
                </c:pt>
                <c:pt idx="3576">
                  <c:v>2775.6167709073802</c:v>
                </c:pt>
                <c:pt idx="3577">
                  <c:v>2023.8756718048801</c:v>
                </c:pt>
                <c:pt idx="3578">
                  <c:v>2454.6547040699802</c:v>
                </c:pt>
                <c:pt idx="3579">
                  <c:v>3519.1827473828998</c:v>
                </c:pt>
                <c:pt idx="3580">
                  <c:v>2819.5448395186099</c:v>
                </c:pt>
                <c:pt idx="3581">
                  <c:v>2154.0689183118802</c:v>
                </c:pt>
                <c:pt idx="3582">
                  <c:v>2976.60653910672</c:v>
                </c:pt>
                <c:pt idx="3583">
                  <c:v>2164.8944367730901</c:v>
                </c:pt>
                <c:pt idx="3584">
                  <c:v>2175.4228839543698</c:v>
                </c:pt>
                <c:pt idx="3585">
                  <c:v>1079.52878964101</c:v>
                </c:pt>
                <c:pt idx="3586">
                  <c:v>4353.1334246584302</c:v>
                </c:pt>
                <c:pt idx="3587">
                  <c:v>2658.0723893762702</c:v>
                </c:pt>
                <c:pt idx="3588">
                  <c:v>2392.7789712097001</c:v>
                </c:pt>
                <c:pt idx="3589">
                  <c:v>2459.28350202926</c:v>
                </c:pt>
                <c:pt idx="3590">
                  <c:v>2494.1079694089499</c:v>
                </c:pt>
                <c:pt idx="3591">
                  <c:v>3322.8463892090699</c:v>
                </c:pt>
                <c:pt idx="3592">
                  <c:v>2238.34563694295</c:v>
                </c:pt>
                <c:pt idx="3593">
                  <c:v>3990.8923551830298</c:v>
                </c:pt>
                <c:pt idx="3594">
                  <c:v>2362.70963348855</c:v>
                </c:pt>
                <c:pt idx="3595">
                  <c:v>2149.7826896368201</c:v>
                </c:pt>
                <c:pt idx="3596">
                  <c:v>2013.2979306086199</c:v>
                </c:pt>
                <c:pt idx="3597">
                  <c:v>1773.01810642034</c:v>
                </c:pt>
                <c:pt idx="3598">
                  <c:v>1334.8499324637901</c:v>
                </c:pt>
                <c:pt idx="3599">
                  <c:v>3102.0667397400298</c:v>
                </c:pt>
                <c:pt idx="3600">
                  <c:v>3199.2123503635198</c:v>
                </c:pt>
                <c:pt idx="3601">
                  <c:v>2834.9794823586299</c:v>
                </c:pt>
                <c:pt idx="3602">
                  <c:v>1695.60124069515</c:v>
                </c:pt>
                <c:pt idx="3603">
                  <c:v>2641.9889241700298</c:v>
                </c:pt>
                <c:pt idx="3604">
                  <c:v>2751.4359195107199</c:v>
                </c:pt>
                <c:pt idx="3605">
                  <c:v>2704.4672344749101</c:v>
                </c:pt>
                <c:pt idx="3606">
                  <c:v>1523.4996766347999</c:v>
                </c:pt>
                <c:pt idx="3607">
                  <c:v>2150.3161286951899</c:v>
                </c:pt>
                <c:pt idx="3608">
                  <c:v>3210.9537548360499</c:v>
                </c:pt>
                <c:pt idx="3609">
                  <c:v>3207.9980798402298</c:v>
                </c:pt>
                <c:pt idx="3610">
                  <c:v>981.55059261949305</c:v>
                </c:pt>
                <c:pt idx="3611">
                  <c:v>2546.5788063893201</c:v>
                </c:pt>
                <c:pt idx="3612">
                  <c:v>2268.8563495895501</c:v>
                </c:pt>
                <c:pt idx="3613">
                  <c:v>2620.4191557427398</c:v>
                </c:pt>
                <c:pt idx="3614">
                  <c:v>3154.5083386604601</c:v>
                </c:pt>
                <c:pt idx="3615">
                  <c:v>2602.7601072724301</c:v>
                </c:pt>
                <c:pt idx="3616">
                  <c:v>1619.7030499162399</c:v>
                </c:pt>
                <c:pt idx="3617">
                  <c:v>3264.93815918273</c:v>
                </c:pt>
                <c:pt idx="3618">
                  <c:v>2568.8683238071299</c:v>
                </c:pt>
                <c:pt idx="3619">
                  <c:v>2980.50310041281</c:v>
                </c:pt>
                <c:pt idx="3620">
                  <c:v>1731.54451334226</c:v>
                </c:pt>
                <c:pt idx="3621">
                  <c:v>1806.1464131872201</c:v>
                </c:pt>
                <c:pt idx="3622">
                  <c:v>2666.0092117295499</c:v>
                </c:pt>
                <c:pt idx="3623">
                  <c:v>2241.4571531421798</c:v>
                </c:pt>
                <c:pt idx="3624">
                  <c:v>2007.00541813684</c:v>
                </c:pt>
                <c:pt idx="3625">
                  <c:v>3283.3001009865002</c:v>
                </c:pt>
                <c:pt idx="3626">
                  <c:v>2099.0694910812399</c:v>
                </c:pt>
                <c:pt idx="3627">
                  <c:v>2649.5174144738799</c:v>
                </c:pt>
                <c:pt idx="3628">
                  <c:v>2094.9345394485599</c:v>
                </c:pt>
                <c:pt idx="3629">
                  <c:v>2347.9988515616001</c:v>
                </c:pt>
                <c:pt idx="3630">
                  <c:v>502.95223427670697</c:v>
                </c:pt>
                <c:pt idx="3631">
                  <c:v>2819.55478727544</c:v>
                </c:pt>
                <c:pt idx="3632">
                  <c:v>2220.31338119475</c:v>
                </c:pt>
                <c:pt idx="3633">
                  <c:v>2386.53459131114</c:v>
                </c:pt>
                <c:pt idx="3634">
                  <c:v>1989.4402110109399</c:v>
                </c:pt>
                <c:pt idx="3635">
                  <c:v>3647.3654367937202</c:v>
                </c:pt>
                <c:pt idx="3636">
                  <c:v>2124.2037085220099</c:v>
                </c:pt>
                <c:pt idx="3637">
                  <c:v>3447.12795341417</c:v>
                </c:pt>
                <c:pt idx="3638">
                  <c:v>2005.2250776693199</c:v>
                </c:pt>
                <c:pt idx="3639">
                  <c:v>1550.48639085217</c:v>
                </c:pt>
                <c:pt idx="3640">
                  <c:v>3269.46970841949</c:v>
                </c:pt>
                <c:pt idx="3641">
                  <c:v>2344.50538669654</c:v>
                </c:pt>
                <c:pt idx="3642">
                  <c:v>595.21810326185596</c:v>
                </c:pt>
                <c:pt idx="3643">
                  <c:v>1945.84803189182</c:v>
                </c:pt>
                <c:pt idx="3644">
                  <c:v>3249.35622183847</c:v>
                </c:pt>
                <c:pt idx="3645">
                  <c:v>2589.6586264319699</c:v>
                </c:pt>
                <c:pt idx="3646">
                  <c:v>2197.1924366851199</c:v>
                </c:pt>
                <c:pt idx="3647">
                  <c:v>3190.1173456973102</c:v>
                </c:pt>
                <c:pt idx="3648">
                  <c:v>1582.94873288587</c:v>
                </c:pt>
                <c:pt idx="3649">
                  <c:v>2440.1308948861001</c:v>
                </c:pt>
                <c:pt idx="3650">
                  <c:v>3573.3776538389902</c:v>
                </c:pt>
                <c:pt idx="3651">
                  <c:v>4844.6792754398302</c:v>
                </c:pt>
                <c:pt idx="3652">
                  <c:v>3304.0932451476901</c:v>
                </c:pt>
                <c:pt idx="3653">
                  <c:v>4199.7948601898097</c:v>
                </c:pt>
                <c:pt idx="3654">
                  <c:v>2284.8714514857602</c:v>
                </c:pt>
                <c:pt idx="3655">
                  <c:v>2753.99761978384</c:v>
                </c:pt>
                <c:pt idx="3656">
                  <c:v>3038.15951489388</c:v>
                </c:pt>
                <c:pt idx="3657">
                  <c:v>2030.38102324087</c:v>
                </c:pt>
                <c:pt idx="3658">
                  <c:v>2187.4744624905502</c:v>
                </c:pt>
                <c:pt idx="3659">
                  <c:v>3421.5608016635201</c:v>
                </c:pt>
                <c:pt idx="3660">
                  <c:v>1106.75521741338</c:v>
                </c:pt>
                <c:pt idx="3661">
                  <c:v>4203.11678375056</c:v>
                </c:pt>
                <c:pt idx="3662">
                  <c:v>3391.4171250547802</c:v>
                </c:pt>
                <c:pt idx="3663">
                  <c:v>3777.5016778453801</c:v>
                </c:pt>
                <c:pt idx="3664">
                  <c:v>237.898624326327</c:v>
                </c:pt>
                <c:pt idx="3665">
                  <c:v>3722.5294099357602</c:v>
                </c:pt>
                <c:pt idx="3666">
                  <c:v>2878.2512795094699</c:v>
                </c:pt>
                <c:pt idx="3667">
                  <c:v>2667.6672056582202</c:v>
                </c:pt>
                <c:pt idx="3668">
                  <c:v>1133.25349364671</c:v>
                </c:pt>
                <c:pt idx="3669">
                  <c:v>2813.0254086008199</c:v>
                </c:pt>
                <c:pt idx="3670">
                  <c:v>2629.0744735448502</c:v>
                </c:pt>
                <c:pt idx="3671">
                  <c:v>1970.16758517115</c:v>
                </c:pt>
                <c:pt idx="3672">
                  <c:v>2228.4101517926101</c:v>
                </c:pt>
                <c:pt idx="3673">
                  <c:v>2082.9031505060502</c:v>
                </c:pt>
                <c:pt idx="3674">
                  <c:v>2505.2763943394598</c:v>
                </c:pt>
                <c:pt idx="3675">
                  <c:v>1953.0045289811301</c:v>
                </c:pt>
                <c:pt idx="3676">
                  <c:v>3589.8815481741399</c:v>
                </c:pt>
                <c:pt idx="3677">
                  <c:v>3171.9621526146302</c:v>
                </c:pt>
                <c:pt idx="3678">
                  <c:v>2317.7674273091002</c:v>
                </c:pt>
                <c:pt idx="3679">
                  <c:v>2420.7300187021701</c:v>
                </c:pt>
                <c:pt idx="3680">
                  <c:v>1933.8343339932201</c:v>
                </c:pt>
                <c:pt idx="3681">
                  <c:v>1832.76111437738</c:v>
                </c:pt>
                <c:pt idx="3682">
                  <c:v>2157.9963568810999</c:v>
                </c:pt>
                <c:pt idx="3683">
                  <c:v>3603.9218422946001</c:v>
                </c:pt>
                <c:pt idx="3684">
                  <c:v>3081.5032923015901</c:v>
                </c:pt>
                <c:pt idx="3685">
                  <c:v>3054.7576726186198</c:v>
                </c:pt>
                <c:pt idx="3686">
                  <c:v>1659.41663663753</c:v>
                </c:pt>
                <c:pt idx="3687">
                  <c:v>565.263211960734</c:v>
                </c:pt>
                <c:pt idx="3688">
                  <c:v>3627.8886730456502</c:v>
                </c:pt>
                <c:pt idx="3689">
                  <c:v>2871.43530575363</c:v>
                </c:pt>
                <c:pt idx="3690">
                  <c:v>2443.2779561125099</c:v>
                </c:pt>
                <c:pt idx="3691">
                  <c:v>2213.21914300155</c:v>
                </c:pt>
                <c:pt idx="3692">
                  <c:v>2159.24071171689</c:v>
                </c:pt>
                <c:pt idx="3693">
                  <c:v>2754.43517505824</c:v>
                </c:pt>
                <c:pt idx="3694">
                  <c:v>2932.17483293653</c:v>
                </c:pt>
                <c:pt idx="3695">
                  <c:v>1567.6734581616799</c:v>
                </c:pt>
                <c:pt idx="3696">
                  <c:v>4303.9923083845697</c:v>
                </c:pt>
                <c:pt idx="3697">
                  <c:v>3728.95342292847</c:v>
                </c:pt>
                <c:pt idx="3698">
                  <c:v>2431.0583131551002</c:v>
                </c:pt>
                <c:pt idx="3699">
                  <c:v>3425.3583431622001</c:v>
                </c:pt>
                <c:pt idx="3700">
                  <c:v>2306.6196601131101</c:v>
                </c:pt>
                <c:pt idx="3701">
                  <c:v>2878.21862171258</c:v>
                </c:pt>
                <c:pt idx="3702">
                  <c:v>2497.6512738691399</c:v>
                </c:pt>
                <c:pt idx="3703">
                  <c:v>2325.92879727116</c:v>
                </c:pt>
                <c:pt idx="3704">
                  <c:v>2668.2490137547102</c:v>
                </c:pt>
                <c:pt idx="3705">
                  <c:v>2000.0827945810099</c:v>
                </c:pt>
                <c:pt idx="3706">
                  <c:v>3006.62537143091</c:v>
                </c:pt>
                <c:pt idx="3707">
                  <c:v>4355.0109872052499</c:v>
                </c:pt>
                <c:pt idx="3708">
                  <c:v>3425.51224215712</c:v>
                </c:pt>
                <c:pt idx="3709">
                  <c:v>792.99414034417396</c:v>
                </c:pt>
                <c:pt idx="3710">
                  <c:v>4466.37280516176</c:v>
                </c:pt>
                <c:pt idx="3711">
                  <c:v>3687.8136563928001</c:v>
                </c:pt>
                <c:pt idx="3712">
                  <c:v>3058.57173755546</c:v>
                </c:pt>
                <c:pt idx="3713">
                  <c:v>2627.4328972000299</c:v>
                </c:pt>
                <c:pt idx="3714">
                  <c:v>3967.6474151786801</c:v>
                </c:pt>
                <c:pt idx="3715">
                  <c:v>1685.7723603771101</c:v>
                </c:pt>
                <c:pt idx="3716">
                  <c:v>4461.9881149087996</c:v>
                </c:pt>
                <c:pt idx="3717">
                  <c:v>3078.1366343607701</c:v>
                </c:pt>
                <c:pt idx="3718">
                  <c:v>3386.3517886142199</c:v>
                </c:pt>
                <c:pt idx="3719">
                  <c:v>1734.3234609768499</c:v>
                </c:pt>
                <c:pt idx="3720">
                  <c:v>1202.7842290522799</c:v>
                </c:pt>
                <c:pt idx="3721">
                  <c:v>2533.8593766054701</c:v>
                </c:pt>
                <c:pt idx="3722">
                  <c:v>1828.9986678693499</c:v>
                </c:pt>
                <c:pt idx="3723">
                  <c:v>2859.9591735611998</c:v>
                </c:pt>
                <c:pt idx="3724">
                  <c:v>2480.8978995377902</c:v>
                </c:pt>
                <c:pt idx="3725">
                  <c:v>310.24132639845499</c:v>
                </c:pt>
                <c:pt idx="3726">
                  <c:v>4101.2144790985003</c:v>
                </c:pt>
                <c:pt idx="3727">
                  <c:v>2178.3690928579599</c:v>
                </c:pt>
                <c:pt idx="3728">
                  <c:v>2296.6380876315402</c:v>
                </c:pt>
                <c:pt idx="3729">
                  <c:v>2462.8487633351701</c:v>
                </c:pt>
                <c:pt idx="3730">
                  <c:v>2844.61874695299</c:v>
                </c:pt>
                <c:pt idx="3731">
                  <c:v>956.01638576590005</c:v>
                </c:pt>
                <c:pt idx="3732">
                  <c:v>922.34282018829299</c:v>
                </c:pt>
                <c:pt idx="3733">
                  <c:v>2200.50935007003</c:v>
                </c:pt>
                <c:pt idx="3734">
                  <c:v>1806.8780079742701</c:v>
                </c:pt>
                <c:pt idx="3735">
                  <c:v>2318.50637661161</c:v>
                </c:pt>
                <c:pt idx="3736">
                  <c:v>3196.8426549759602</c:v>
                </c:pt>
                <c:pt idx="3737">
                  <c:v>2649.0075847211301</c:v>
                </c:pt>
                <c:pt idx="3738">
                  <c:v>3532.6271780705802</c:v>
                </c:pt>
                <c:pt idx="3739">
                  <c:v>4374.3023829416998</c:v>
                </c:pt>
                <c:pt idx="3740">
                  <c:v>2499.12298722678</c:v>
                </c:pt>
                <c:pt idx="3741">
                  <c:v>1704.4713386662199</c:v>
                </c:pt>
                <c:pt idx="3742">
                  <c:v>2310.5442429230402</c:v>
                </c:pt>
                <c:pt idx="3743">
                  <c:v>2877.2346470797102</c:v>
                </c:pt>
                <c:pt idx="3744">
                  <c:v>2423.5360169025098</c:v>
                </c:pt>
                <c:pt idx="3745">
                  <c:v>1564.0886133081599</c:v>
                </c:pt>
                <c:pt idx="3746">
                  <c:v>2893.5504709505899</c:v>
                </c:pt>
                <c:pt idx="3747">
                  <c:v>2492.0148383081701</c:v>
                </c:pt>
                <c:pt idx="3748">
                  <c:v>1708.2834951576699</c:v>
                </c:pt>
                <c:pt idx="3749">
                  <c:v>2741.6928295018101</c:v>
                </c:pt>
                <c:pt idx="3750">
                  <c:v>3613.3222612726199</c:v>
                </c:pt>
                <c:pt idx="3751">
                  <c:v>3105.2980212124198</c:v>
                </c:pt>
                <c:pt idx="3752">
                  <c:v>1618.3502289656001</c:v>
                </c:pt>
                <c:pt idx="3753">
                  <c:v>280.56743100384301</c:v>
                </c:pt>
                <c:pt idx="3754">
                  <c:v>3985.81410654821</c:v>
                </c:pt>
                <c:pt idx="3755">
                  <c:v>3118.4984562449599</c:v>
                </c:pt>
                <c:pt idx="3756">
                  <c:v>3271.37229810602</c:v>
                </c:pt>
                <c:pt idx="3757">
                  <c:v>2024.4980210029601</c:v>
                </c:pt>
                <c:pt idx="3758">
                  <c:v>2912.33859963748</c:v>
                </c:pt>
                <c:pt idx="3759">
                  <c:v>2129.1014522310002</c:v>
                </c:pt>
                <c:pt idx="3760">
                  <c:v>2364.1727094524399</c:v>
                </c:pt>
                <c:pt idx="3761">
                  <c:v>1551.1042382312201</c:v>
                </c:pt>
                <c:pt idx="3762">
                  <c:v>1917.8775410232199</c:v>
                </c:pt>
                <c:pt idx="3763">
                  <c:v>316.25614533417598</c:v>
                </c:pt>
                <c:pt idx="3764">
                  <c:v>2665.2976199559698</c:v>
                </c:pt>
                <c:pt idx="3765">
                  <c:v>2557.4881766327799</c:v>
                </c:pt>
                <c:pt idx="3766">
                  <c:v>3020.14416922582</c:v>
                </c:pt>
                <c:pt idx="3767">
                  <c:v>2144.01367111848</c:v>
                </c:pt>
                <c:pt idx="3768">
                  <c:v>3389.7553311419902</c:v>
                </c:pt>
                <c:pt idx="3769">
                  <c:v>3077.6907278785502</c:v>
                </c:pt>
                <c:pt idx="3770">
                  <c:v>2559.4074632010002</c:v>
                </c:pt>
                <c:pt idx="3771">
                  <c:v>3562.0082802735501</c:v>
                </c:pt>
                <c:pt idx="3772">
                  <c:v>2022.02632117967</c:v>
                </c:pt>
                <c:pt idx="3773">
                  <c:v>1794.54157577507</c:v>
                </c:pt>
                <c:pt idx="3774">
                  <c:v>3256.1323999483802</c:v>
                </c:pt>
                <c:pt idx="3775">
                  <c:v>2705.4611729653102</c:v>
                </c:pt>
                <c:pt idx="3776">
                  <c:v>3353.9997178035401</c:v>
                </c:pt>
                <c:pt idx="3777">
                  <c:v>2497.2085064879602</c:v>
                </c:pt>
                <c:pt idx="3778">
                  <c:v>2070.7909525407899</c:v>
                </c:pt>
                <c:pt idx="3779">
                  <c:v>2784.8658747821701</c:v>
                </c:pt>
                <c:pt idx="3780">
                  <c:v>4136.6135438538404</c:v>
                </c:pt>
                <c:pt idx="3781">
                  <c:v>3927.7040747444798</c:v>
                </c:pt>
                <c:pt idx="3782">
                  <c:v>2041.5525494414201</c:v>
                </c:pt>
                <c:pt idx="3783">
                  <c:v>2440.07153543492</c:v>
                </c:pt>
                <c:pt idx="3784">
                  <c:v>2478.82811462263</c:v>
                </c:pt>
                <c:pt idx="3785">
                  <c:v>2020.36764664207</c:v>
                </c:pt>
                <c:pt idx="3786">
                  <c:v>1890.45615480324</c:v>
                </c:pt>
                <c:pt idx="3787">
                  <c:v>4896.3746387283099</c:v>
                </c:pt>
                <c:pt idx="3788">
                  <c:v>1535.1481869373899</c:v>
                </c:pt>
                <c:pt idx="3789">
                  <c:v>1757.40456564343</c:v>
                </c:pt>
                <c:pt idx="3790">
                  <c:v>2732.9849423440501</c:v>
                </c:pt>
                <c:pt idx="3791">
                  <c:v>1823.1614905359199</c:v>
                </c:pt>
                <c:pt idx="3792">
                  <c:v>2445.2660950119498</c:v>
                </c:pt>
                <c:pt idx="3793">
                  <c:v>2884.7761268131899</c:v>
                </c:pt>
                <c:pt idx="3794">
                  <c:v>3845.2159336967302</c:v>
                </c:pt>
                <c:pt idx="3795">
                  <c:v>885.21881088323505</c:v>
                </c:pt>
                <c:pt idx="3796">
                  <c:v>4069.7975874824701</c:v>
                </c:pt>
                <c:pt idx="3797">
                  <c:v>2286.0441325350198</c:v>
                </c:pt>
                <c:pt idx="3798">
                  <c:v>1070.34445741681</c:v>
                </c:pt>
                <c:pt idx="3799">
                  <c:v>3521.2178607463502</c:v>
                </c:pt>
                <c:pt idx="3800">
                  <c:v>1572.7918812267001</c:v>
                </c:pt>
                <c:pt idx="3801">
                  <c:v>1961.5128269847401</c:v>
                </c:pt>
                <c:pt idx="3802">
                  <c:v>919.59737413216897</c:v>
                </c:pt>
                <c:pt idx="3803">
                  <c:v>2828.0420131658002</c:v>
                </c:pt>
                <c:pt idx="3804">
                  <c:v>1843.5109227328801</c:v>
                </c:pt>
                <c:pt idx="3805">
                  <c:v>2664.7107888219398</c:v>
                </c:pt>
                <c:pt idx="3806">
                  <c:v>1989.5586100431301</c:v>
                </c:pt>
                <c:pt idx="3807">
                  <c:v>3367.6951295129102</c:v>
                </c:pt>
                <c:pt idx="3808">
                  <c:v>3750.41029590786</c:v>
                </c:pt>
                <c:pt idx="3809">
                  <c:v>2024.78286803275</c:v>
                </c:pt>
                <c:pt idx="3810">
                  <c:v>2681.4180527400899</c:v>
                </c:pt>
                <c:pt idx="3811">
                  <c:v>3750.5729811388101</c:v>
                </c:pt>
                <c:pt idx="3812">
                  <c:v>2365.98705200637</c:v>
                </c:pt>
                <c:pt idx="3813">
                  <c:v>1838.16242979302</c:v>
                </c:pt>
                <c:pt idx="3814">
                  <c:v>2843.4406533003098</c:v>
                </c:pt>
                <c:pt idx="3815">
                  <c:v>3079.8533796729698</c:v>
                </c:pt>
                <c:pt idx="3816">
                  <c:v>1903.4773753924701</c:v>
                </c:pt>
                <c:pt idx="3817">
                  <c:v>2630.1465134679402</c:v>
                </c:pt>
                <c:pt idx="3818">
                  <c:v>3718.8115316845801</c:v>
                </c:pt>
                <c:pt idx="3819">
                  <c:v>1815.9116073681701</c:v>
                </c:pt>
                <c:pt idx="3820">
                  <c:v>3839.6651608728198</c:v>
                </c:pt>
                <c:pt idx="3821">
                  <c:v>2990.9216182171599</c:v>
                </c:pt>
                <c:pt idx="3822">
                  <c:v>2689.5030897039701</c:v>
                </c:pt>
                <c:pt idx="3823">
                  <c:v>2899.41574418768</c:v>
                </c:pt>
                <c:pt idx="3824">
                  <c:v>2201.38921567748</c:v>
                </c:pt>
                <c:pt idx="3825">
                  <c:v>1800.25211405451</c:v>
                </c:pt>
                <c:pt idx="3826">
                  <c:v>2154.1184261364701</c:v>
                </c:pt>
                <c:pt idx="3827">
                  <c:v>2473.8384750570399</c:v>
                </c:pt>
                <c:pt idx="3828">
                  <c:v>3635.7874514157202</c:v>
                </c:pt>
                <c:pt idx="3829">
                  <c:v>2163.7216006979502</c:v>
                </c:pt>
                <c:pt idx="3830">
                  <c:v>2112.5031316612199</c:v>
                </c:pt>
                <c:pt idx="3831">
                  <c:v>2118.1125423930498</c:v>
                </c:pt>
                <c:pt idx="3832">
                  <c:v>2270.9896884761902</c:v>
                </c:pt>
                <c:pt idx="3833">
                  <c:v>1402.8578596678899</c:v>
                </c:pt>
                <c:pt idx="3834">
                  <c:v>1739.6755754624</c:v>
                </c:pt>
                <c:pt idx="3835">
                  <c:v>2557.2306164513202</c:v>
                </c:pt>
                <c:pt idx="3836">
                  <c:v>2905.5222344754902</c:v>
                </c:pt>
                <c:pt idx="3837">
                  <c:v>3318.1005189999</c:v>
                </c:pt>
                <c:pt idx="3838">
                  <c:v>2668.2532882620399</c:v>
                </c:pt>
                <c:pt idx="3839">
                  <c:v>2432.03395963106</c:v>
                </c:pt>
                <c:pt idx="3840">
                  <c:v>3510.3237893823102</c:v>
                </c:pt>
                <c:pt idx="3841">
                  <c:v>2254.1413740657299</c:v>
                </c:pt>
                <c:pt idx="3842">
                  <c:v>2214.6438317237798</c:v>
                </c:pt>
                <c:pt idx="3843">
                  <c:v>2836.6940782131801</c:v>
                </c:pt>
                <c:pt idx="3844">
                  <c:v>2248.4768846915299</c:v>
                </c:pt>
                <c:pt idx="3845">
                  <c:v>3298.9602466564702</c:v>
                </c:pt>
                <c:pt idx="3846">
                  <c:v>2074.54912567681</c:v>
                </c:pt>
                <c:pt idx="3847">
                  <c:v>1860.9724856594401</c:v>
                </c:pt>
                <c:pt idx="3848">
                  <c:v>2688.99267907596</c:v>
                </c:pt>
                <c:pt idx="3849">
                  <c:v>3408.8416967502799</c:v>
                </c:pt>
                <c:pt idx="3850">
                  <c:v>1217.94829521777</c:v>
                </c:pt>
                <c:pt idx="3851">
                  <c:v>459.31985429828097</c:v>
                </c:pt>
                <c:pt idx="3852">
                  <c:v>3753.5560549011698</c:v>
                </c:pt>
                <c:pt idx="3853">
                  <c:v>2791.0124149230501</c:v>
                </c:pt>
                <c:pt idx="3854">
                  <c:v>2050.4502770695199</c:v>
                </c:pt>
                <c:pt idx="3855">
                  <c:v>3824.0611215167501</c:v>
                </c:pt>
                <c:pt idx="3856">
                  <c:v>2217.63914340472</c:v>
                </c:pt>
                <c:pt idx="3857">
                  <c:v>2972.6309908951998</c:v>
                </c:pt>
                <c:pt idx="3858">
                  <c:v>3979.2972089658401</c:v>
                </c:pt>
                <c:pt idx="3859">
                  <c:v>3109.2342859680298</c:v>
                </c:pt>
                <c:pt idx="3860">
                  <c:v>2977.8333256045698</c:v>
                </c:pt>
                <c:pt idx="3861">
                  <c:v>2061.5133906129599</c:v>
                </c:pt>
                <c:pt idx="3862">
                  <c:v>2265.36620583494</c:v>
                </c:pt>
                <c:pt idx="3863">
                  <c:v>32.610938050386999</c:v>
                </c:pt>
                <c:pt idx="3864">
                  <c:v>2743.3452189033601</c:v>
                </c:pt>
                <c:pt idx="3865">
                  <c:v>3162.9195550806098</c:v>
                </c:pt>
                <c:pt idx="3866">
                  <c:v>3586.49942714181</c:v>
                </c:pt>
                <c:pt idx="3867">
                  <c:v>2806.2112895228101</c:v>
                </c:pt>
                <c:pt idx="3868">
                  <c:v>2900.5521217452701</c:v>
                </c:pt>
                <c:pt idx="3869">
                  <c:v>3263.0115391268801</c:v>
                </c:pt>
                <c:pt idx="3870">
                  <c:v>1942.38231751224</c:v>
                </c:pt>
                <c:pt idx="3871">
                  <c:v>2791.4893638891899</c:v>
                </c:pt>
                <c:pt idx="3872">
                  <c:v>2772.7139204105101</c:v>
                </c:pt>
                <c:pt idx="3873">
                  <c:v>3925.7070683358102</c:v>
                </c:pt>
                <c:pt idx="3874">
                  <c:v>2497.24016786519</c:v>
                </c:pt>
                <c:pt idx="3875">
                  <c:v>2823.8807465801901</c:v>
                </c:pt>
                <c:pt idx="3876">
                  <c:v>2052.0360019304298</c:v>
                </c:pt>
                <c:pt idx="3877">
                  <c:v>1988.43088696409</c:v>
                </c:pt>
                <c:pt idx="3878">
                  <c:v>2757.3835544175599</c:v>
                </c:pt>
                <c:pt idx="3879">
                  <c:v>2209.33761613959</c:v>
                </c:pt>
                <c:pt idx="3880">
                  <c:v>2568.6831549097201</c:v>
                </c:pt>
                <c:pt idx="3881">
                  <c:v>2826.5835400676801</c:v>
                </c:pt>
                <c:pt idx="3882">
                  <c:v>3424.3109999718999</c:v>
                </c:pt>
                <c:pt idx="3883">
                  <c:v>2745.6965936045499</c:v>
                </c:pt>
                <c:pt idx="3884">
                  <c:v>1893.03952436073</c:v>
                </c:pt>
                <c:pt idx="3885">
                  <c:v>920.750922566908</c:v>
                </c:pt>
                <c:pt idx="3886">
                  <c:v>2856.9344164755298</c:v>
                </c:pt>
                <c:pt idx="3887">
                  <c:v>3329.0606263415398</c:v>
                </c:pt>
                <c:pt idx="3888">
                  <c:v>2710.9451628588799</c:v>
                </c:pt>
                <c:pt idx="3889">
                  <c:v>2540.2971769017199</c:v>
                </c:pt>
                <c:pt idx="3890">
                  <c:v>2395.4426518919199</c:v>
                </c:pt>
                <c:pt idx="3891">
                  <c:v>1784.5679600533799</c:v>
                </c:pt>
                <c:pt idx="3892">
                  <c:v>3204.5045738015201</c:v>
                </c:pt>
                <c:pt idx="3893">
                  <c:v>2525.5044615380298</c:v>
                </c:pt>
                <c:pt idx="3894">
                  <c:v>1777.51629676985</c:v>
                </c:pt>
                <c:pt idx="3895">
                  <c:v>2885.2833203301898</c:v>
                </c:pt>
                <c:pt idx="3896">
                  <c:v>1565.9570523554901</c:v>
                </c:pt>
                <c:pt idx="3897">
                  <c:v>2022.0039758743901</c:v>
                </c:pt>
                <c:pt idx="3898">
                  <c:v>2234.5932772248202</c:v>
                </c:pt>
                <c:pt idx="3899">
                  <c:v>2253.8810121931901</c:v>
                </c:pt>
                <c:pt idx="3900">
                  <c:v>1557.91457836838</c:v>
                </c:pt>
                <c:pt idx="3901">
                  <c:v>2948.38061416356</c:v>
                </c:pt>
                <c:pt idx="3902">
                  <c:v>826.30790330784805</c:v>
                </c:pt>
                <c:pt idx="3903">
                  <c:v>3240.0939666432901</c:v>
                </c:pt>
                <c:pt idx="3904">
                  <c:v>2016.3223949225501</c:v>
                </c:pt>
                <c:pt idx="3905">
                  <c:v>2782.6485606265901</c:v>
                </c:pt>
                <c:pt idx="3906">
                  <c:v>2438.63176157203</c:v>
                </c:pt>
                <c:pt idx="3907">
                  <c:v>1733.7786319612101</c:v>
                </c:pt>
                <c:pt idx="3908">
                  <c:v>3038.1253049930901</c:v>
                </c:pt>
                <c:pt idx="3909">
                  <c:v>2053.65983529088</c:v>
                </c:pt>
                <c:pt idx="3910">
                  <c:v>332.39366937468799</c:v>
                </c:pt>
                <c:pt idx="3911">
                  <c:v>3280.7374798759802</c:v>
                </c:pt>
                <c:pt idx="3912">
                  <c:v>1810.06721081356</c:v>
                </c:pt>
                <c:pt idx="3913">
                  <c:v>1926.2821985128601</c:v>
                </c:pt>
                <c:pt idx="3914">
                  <c:v>1942.29467208508</c:v>
                </c:pt>
                <c:pt idx="3915">
                  <c:v>2134.8543650843098</c:v>
                </c:pt>
                <c:pt idx="3916">
                  <c:v>2302.5116563368902</c:v>
                </c:pt>
                <c:pt idx="3917">
                  <c:v>2559.4402304906198</c:v>
                </c:pt>
                <c:pt idx="3918">
                  <c:v>1834.08709413817</c:v>
                </c:pt>
                <c:pt idx="3919">
                  <c:v>2330.12180970184</c:v>
                </c:pt>
                <c:pt idx="3920">
                  <c:v>2386.0558402069501</c:v>
                </c:pt>
                <c:pt idx="3921">
                  <c:v>2310.6765597886401</c:v>
                </c:pt>
                <c:pt idx="3922">
                  <c:v>1282.45277655522</c:v>
                </c:pt>
                <c:pt idx="3923">
                  <c:v>2799.6801715063202</c:v>
                </c:pt>
                <c:pt idx="3924">
                  <c:v>1752.52117093025</c:v>
                </c:pt>
                <c:pt idx="3925">
                  <c:v>1622.17881434828</c:v>
                </c:pt>
                <c:pt idx="3926">
                  <c:v>2593.9473038343999</c:v>
                </c:pt>
                <c:pt idx="3927">
                  <c:v>3826.66521492323</c:v>
                </c:pt>
                <c:pt idx="3928">
                  <c:v>3186.0526192666698</c:v>
                </c:pt>
                <c:pt idx="3929">
                  <c:v>2047.1161350841901</c:v>
                </c:pt>
                <c:pt idx="3930">
                  <c:v>3853.2976739996002</c:v>
                </c:pt>
                <c:pt idx="3931">
                  <c:v>2291.01118134226</c:v>
                </c:pt>
                <c:pt idx="3932">
                  <c:v>2734.4529924427502</c:v>
                </c:pt>
                <c:pt idx="3933">
                  <c:v>3616.64103204301</c:v>
                </c:pt>
                <c:pt idx="3934">
                  <c:v>2928.8423065863299</c:v>
                </c:pt>
                <c:pt idx="3935">
                  <c:v>2484.36201285882</c:v>
                </c:pt>
                <c:pt idx="3936">
                  <c:v>2977.9290959405798</c:v>
                </c:pt>
                <c:pt idx="3937">
                  <c:v>1973.05044367808</c:v>
                </c:pt>
                <c:pt idx="3938">
                  <c:v>1388.9468522131699</c:v>
                </c:pt>
                <c:pt idx="3939">
                  <c:v>3815.1388187705002</c:v>
                </c:pt>
                <c:pt idx="3940">
                  <c:v>3729.7571053603701</c:v>
                </c:pt>
                <c:pt idx="3941">
                  <c:v>1391.7048080587899</c:v>
                </c:pt>
                <c:pt idx="3942">
                  <c:v>3507.37047351602</c:v>
                </c:pt>
                <c:pt idx="3943">
                  <c:v>1800.70446693234</c:v>
                </c:pt>
                <c:pt idx="3944">
                  <c:v>1327.86053407348</c:v>
                </c:pt>
                <c:pt idx="3945">
                  <c:v>2576.3538422546098</c:v>
                </c:pt>
                <c:pt idx="3946">
                  <c:v>4201.8607783198804</c:v>
                </c:pt>
                <c:pt idx="3947">
                  <c:v>2727.4482585772398</c:v>
                </c:pt>
                <c:pt idx="3948">
                  <c:v>2695.0019573084101</c:v>
                </c:pt>
                <c:pt idx="3949">
                  <c:v>2812.9642140759702</c:v>
                </c:pt>
                <c:pt idx="3950">
                  <c:v>2394.0452179455601</c:v>
                </c:pt>
                <c:pt idx="3951">
                  <c:v>3532.71317116111</c:v>
                </c:pt>
                <c:pt idx="3952">
                  <c:v>1670.6004370847199</c:v>
                </c:pt>
                <c:pt idx="3953">
                  <c:v>2181.79163560201</c:v>
                </c:pt>
                <c:pt idx="3954">
                  <c:v>2690.6240502606802</c:v>
                </c:pt>
                <c:pt idx="3955">
                  <c:v>2157.40889744176</c:v>
                </c:pt>
                <c:pt idx="3956">
                  <c:v>2427.3760139633901</c:v>
                </c:pt>
                <c:pt idx="3957">
                  <c:v>2600.6604059938099</c:v>
                </c:pt>
                <c:pt idx="3958">
                  <c:v>2719.8908682891201</c:v>
                </c:pt>
                <c:pt idx="3959">
                  <c:v>3338.6631892837499</c:v>
                </c:pt>
                <c:pt idx="3960">
                  <c:v>3427.6130514635702</c:v>
                </c:pt>
                <c:pt idx="3961">
                  <c:v>2666.0067938730099</c:v>
                </c:pt>
                <c:pt idx="3962">
                  <c:v>1620.9043367567399</c:v>
                </c:pt>
                <c:pt idx="3963">
                  <c:v>1293.3769471498499</c:v>
                </c:pt>
                <c:pt idx="3964">
                  <c:v>2906.3832005658001</c:v>
                </c:pt>
                <c:pt idx="3965">
                  <c:v>1884.1181545878401</c:v>
                </c:pt>
                <c:pt idx="3966">
                  <c:v>2072.7662958399601</c:v>
                </c:pt>
                <c:pt idx="3967">
                  <c:v>2321.85689162993</c:v>
                </c:pt>
                <c:pt idx="3968">
                  <c:v>2123.7149830498101</c:v>
                </c:pt>
                <c:pt idx="3969">
                  <c:v>764.85606308410104</c:v>
                </c:pt>
                <c:pt idx="3970">
                  <c:v>2231.4430222737601</c:v>
                </c:pt>
                <c:pt idx="3971">
                  <c:v>3717.2901394154101</c:v>
                </c:pt>
                <c:pt idx="3972">
                  <c:v>427.22531220332701</c:v>
                </c:pt>
                <c:pt idx="3973">
                  <c:v>2110.9756962370898</c:v>
                </c:pt>
                <c:pt idx="3974">
                  <c:v>2890.5305257457198</c:v>
                </c:pt>
                <c:pt idx="3975">
                  <c:v>2658.4974102768201</c:v>
                </c:pt>
                <c:pt idx="3976">
                  <c:v>1098.32971852117</c:v>
                </c:pt>
                <c:pt idx="3977">
                  <c:v>3434.9908362224</c:v>
                </c:pt>
                <c:pt idx="3978">
                  <c:v>2099.73858312534</c:v>
                </c:pt>
                <c:pt idx="3979">
                  <c:v>3332.6218342322099</c:v>
                </c:pt>
                <c:pt idx="3980">
                  <c:v>118.42072570989799</c:v>
                </c:pt>
                <c:pt idx="3981">
                  <c:v>2906.5865164473298</c:v>
                </c:pt>
                <c:pt idx="3982">
                  <c:v>3525.5352123119201</c:v>
                </c:pt>
                <c:pt idx="3983">
                  <c:v>2562.5241429761099</c:v>
                </c:pt>
                <c:pt idx="3984">
                  <c:v>2294.4545380654299</c:v>
                </c:pt>
                <c:pt idx="3985">
                  <c:v>2162.0976421608998</c:v>
                </c:pt>
                <c:pt idx="3986">
                  <c:v>2359.3706697483399</c:v>
                </c:pt>
                <c:pt idx="3987">
                  <c:v>2817.72987756058</c:v>
                </c:pt>
                <c:pt idx="3988">
                  <c:v>2895.8359270340402</c:v>
                </c:pt>
                <c:pt idx="3989">
                  <c:v>2462.88271213396</c:v>
                </c:pt>
                <c:pt idx="3990">
                  <c:v>2525.6307421360302</c:v>
                </c:pt>
                <c:pt idx="3991">
                  <c:v>2851.1008812426999</c:v>
                </c:pt>
                <c:pt idx="3992">
                  <c:v>1636.8644996456501</c:v>
                </c:pt>
                <c:pt idx="3993">
                  <c:v>2491.75721022894</c:v>
                </c:pt>
                <c:pt idx="3994">
                  <c:v>2492.1433856143099</c:v>
                </c:pt>
                <c:pt idx="3995">
                  <c:v>2620.3498577862902</c:v>
                </c:pt>
                <c:pt idx="3996">
                  <c:v>4144.7902689267003</c:v>
                </c:pt>
                <c:pt idx="3997">
                  <c:v>3912.61592746521</c:v>
                </c:pt>
                <c:pt idx="3998">
                  <c:v>3063.4723403551998</c:v>
                </c:pt>
                <c:pt idx="3999">
                  <c:v>2557.4865068833601</c:v>
                </c:pt>
                <c:pt idx="4000">
                  <c:v>2172.18024351133</c:v>
                </c:pt>
                <c:pt idx="4001">
                  <c:v>2383.3005722886101</c:v>
                </c:pt>
                <c:pt idx="4002">
                  <c:v>1661.1567951145901</c:v>
                </c:pt>
                <c:pt idx="4003">
                  <c:v>2107.97316375116</c:v>
                </c:pt>
                <c:pt idx="4004">
                  <c:v>1984.5454259852499</c:v>
                </c:pt>
                <c:pt idx="4005">
                  <c:v>2515.84241907453</c:v>
                </c:pt>
                <c:pt idx="4006">
                  <c:v>2222.7417361253401</c:v>
                </c:pt>
                <c:pt idx="4007">
                  <c:v>1201.70190057118</c:v>
                </c:pt>
                <c:pt idx="4008">
                  <c:v>1296.13410051399</c:v>
                </c:pt>
                <c:pt idx="4009">
                  <c:v>2824.6667456863102</c:v>
                </c:pt>
                <c:pt idx="4010">
                  <c:v>2480.7774455172598</c:v>
                </c:pt>
                <c:pt idx="4011">
                  <c:v>3271.0978370518901</c:v>
                </c:pt>
                <c:pt idx="4012">
                  <c:v>3208.1704800606499</c:v>
                </c:pt>
                <c:pt idx="4013">
                  <c:v>512.68604464346697</c:v>
                </c:pt>
                <c:pt idx="4014">
                  <c:v>3267.0992979211101</c:v>
                </c:pt>
                <c:pt idx="4015">
                  <c:v>2305.3060662862499</c:v>
                </c:pt>
                <c:pt idx="4016">
                  <c:v>1864.4841820434301</c:v>
                </c:pt>
                <c:pt idx="4017">
                  <c:v>3702.3087404643402</c:v>
                </c:pt>
                <c:pt idx="4018">
                  <c:v>2775.2666298602599</c:v>
                </c:pt>
                <c:pt idx="4019">
                  <c:v>2276.60018655354</c:v>
                </c:pt>
                <c:pt idx="4020">
                  <c:v>2852.6282775183399</c:v>
                </c:pt>
                <c:pt idx="4021">
                  <c:v>275.12708711781698</c:v>
                </c:pt>
                <c:pt idx="4022">
                  <c:v>3285.8353538210899</c:v>
                </c:pt>
                <c:pt idx="4023">
                  <c:v>2691.8793963140101</c:v>
                </c:pt>
                <c:pt idx="4024">
                  <c:v>3325.5619567529202</c:v>
                </c:pt>
                <c:pt idx="4025">
                  <c:v>3679.0794522588099</c:v>
                </c:pt>
                <c:pt idx="4026">
                  <c:v>2582.4239773325398</c:v>
                </c:pt>
                <c:pt idx="4027">
                  <c:v>2623.4682225554898</c:v>
                </c:pt>
                <c:pt idx="4028">
                  <c:v>3183.6759236530002</c:v>
                </c:pt>
                <c:pt idx="4029">
                  <c:v>1767.0600990707001</c:v>
                </c:pt>
                <c:pt idx="4030">
                  <c:v>2809.4901416279099</c:v>
                </c:pt>
                <c:pt idx="4031">
                  <c:v>2513.5297590731898</c:v>
                </c:pt>
                <c:pt idx="4032">
                  <c:v>3386.28414018388</c:v>
                </c:pt>
                <c:pt idx="4033">
                  <c:v>2606.1736568538099</c:v>
                </c:pt>
                <c:pt idx="4034">
                  <c:v>4060.5846013331502</c:v>
                </c:pt>
                <c:pt idx="4035">
                  <c:v>967.48479827357698</c:v>
                </c:pt>
                <c:pt idx="4036">
                  <c:v>2363.50563670165</c:v>
                </c:pt>
                <c:pt idx="4037">
                  <c:v>1672.56210914096</c:v>
                </c:pt>
                <c:pt idx="4038">
                  <c:v>3501.01944997804</c:v>
                </c:pt>
                <c:pt idx="4039">
                  <c:v>3241.43947989769</c:v>
                </c:pt>
                <c:pt idx="4040">
                  <c:v>1557.12337885857</c:v>
                </c:pt>
                <c:pt idx="4041">
                  <c:v>2670.7820973344101</c:v>
                </c:pt>
                <c:pt idx="4042">
                  <c:v>2049.4522787036199</c:v>
                </c:pt>
                <c:pt idx="4043">
                  <c:v>3475.66262516698</c:v>
                </c:pt>
                <c:pt idx="4044">
                  <c:v>3492.56701361879</c:v>
                </c:pt>
                <c:pt idx="4045">
                  <c:v>2356.1319910440502</c:v>
                </c:pt>
                <c:pt idx="4046">
                  <c:v>3166.9586312071101</c:v>
                </c:pt>
                <c:pt idx="4047">
                  <c:v>2606.7008727552902</c:v>
                </c:pt>
                <c:pt idx="4048">
                  <c:v>3499.3482896791902</c:v>
                </c:pt>
                <c:pt idx="4049">
                  <c:v>2599.34524576993</c:v>
                </c:pt>
                <c:pt idx="4050">
                  <c:v>2151.0816918020701</c:v>
                </c:pt>
                <c:pt idx="4051">
                  <c:v>3910.7281878499298</c:v>
                </c:pt>
                <c:pt idx="4052">
                  <c:v>2549.98053509172</c:v>
                </c:pt>
                <c:pt idx="4053">
                  <c:v>1326.88269261543</c:v>
                </c:pt>
                <c:pt idx="4054">
                  <c:v>3545.5169265412601</c:v>
                </c:pt>
                <c:pt idx="4055">
                  <c:v>3977.1957994331901</c:v>
                </c:pt>
                <c:pt idx="4056">
                  <c:v>1731.45233777504</c:v>
                </c:pt>
                <c:pt idx="4057">
                  <c:v>1687.95453430826</c:v>
                </c:pt>
                <c:pt idx="4058">
                  <c:v>1901.1072263358899</c:v>
                </c:pt>
                <c:pt idx="4059">
                  <c:v>2145.2299649227898</c:v>
                </c:pt>
                <c:pt idx="4060">
                  <c:v>4408.0326145639801</c:v>
                </c:pt>
                <c:pt idx="4061">
                  <c:v>2182.6574601063498</c:v>
                </c:pt>
                <c:pt idx="4062">
                  <c:v>2931.10742966302</c:v>
                </c:pt>
                <c:pt idx="4063">
                  <c:v>2053.5538651359002</c:v>
                </c:pt>
                <c:pt idx="4064">
                  <c:v>3409.4047658416398</c:v>
                </c:pt>
                <c:pt idx="4065">
                  <c:v>3543.66081326826</c:v>
                </c:pt>
                <c:pt idx="4066">
                  <c:v>647.59520007601895</c:v>
                </c:pt>
                <c:pt idx="4067">
                  <c:v>2778.8086881075301</c:v>
                </c:pt>
                <c:pt idx="4068">
                  <c:v>598.82560282645602</c:v>
                </c:pt>
                <c:pt idx="4069">
                  <c:v>2831.53565130587</c:v>
                </c:pt>
                <c:pt idx="4070">
                  <c:v>1615.1681646310999</c:v>
                </c:pt>
                <c:pt idx="4071">
                  <c:v>2473.3468156505401</c:v>
                </c:pt>
                <c:pt idx="4072">
                  <c:v>2070.0528206633498</c:v>
                </c:pt>
                <c:pt idx="4073">
                  <c:v>900.29703405711405</c:v>
                </c:pt>
                <c:pt idx="4074">
                  <c:v>3124.6521673104698</c:v>
                </c:pt>
                <c:pt idx="4075">
                  <c:v>3779.7997466745301</c:v>
                </c:pt>
                <c:pt idx="4076">
                  <c:v>2741.5427216835801</c:v>
                </c:pt>
                <c:pt idx="4077">
                  <c:v>2170.22378237966</c:v>
                </c:pt>
                <c:pt idx="4078">
                  <c:v>3798.51166218447</c:v>
                </c:pt>
                <c:pt idx="4079">
                  <c:v>587.63521364680196</c:v>
                </c:pt>
                <c:pt idx="4080">
                  <c:v>1611.2765711236</c:v>
                </c:pt>
                <c:pt idx="4081">
                  <c:v>2093.8787913605402</c:v>
                </c:pt>
                <c:pt idx="4082">
                  <c:v>2251.52281216235</c:v>
                </c:pt>
                <c:pt idx="4083">
                  <c:v>2870.68489975593</c:v>
                </c:pt>
                <c:pt idx="4084">
                  <c:v>1711.36751003973</c:v>
                </c:pt>
                <c:pt idx="4085">
                  <c:v>1935.35433664161</c:v>
                </c:pt>
                <c:pt idx="4086">
                  <c:v>3309.42017427373</c:v>
                </c:pt>
                <c:pt idx="4087">
                  <c:v>1694.7978548385299</c:v>
                </c:pt>
                <c:pt idx="4088">
                  <c:v>499.71710166117998</c:v>
                </c:pt>
                <c:pt idx="4089">
                  <c:v>2577.3140749710801</c:v>
                </c:pt>
                <c:pt idx="4090">
                  <c:v>956.734962291236</c:v>
                </c:pt>
                <c:pt idx="4091">
                  <c:v>1905.7806483551899</c:v>
                </c:pt>
                <c:pt idx="4092">
                  <c:v>1620.8046436970801</c:v>
                </c:pt>
                <c:pt idx="4093">
                  <c:v>2265.6735096074999</c:v>
                </c:pt>
                <c:pt idx="4094">
                  <c:v>2548.8423872214598</c:v>
                </c:pt>
                <c:pt idx="4095">
                  <c:v>3504.8832050645001</c:v>
                </c:pt>
                <c:pt idx="4096">
                  <c:v>611.08496342479896</c:v>
                </c:pt>
                <c:pt idx="4097">
                  <c:v>2859.0068135561601</c:v>
                </c:pt>
                <c:pt idx="4098">
                  <c:v>2088.9038886718099</c:v>
                </c:pt>
                <c:pt idx="4099">
                  <c:v>1907.6022866820199</c:v>
                </c:pt>
                <c:pt idx="4100">
                  <c:v>3707.7406807038201</c:v>
                </c:pt>
                <c:pt idx="4101">
                  <c:v>2603.4831317970402</c:v>
                </c:pt>
                <c:pt idx="4102">
                  <c:v>3859.6156268139598</c:v>
                </c:pt>
                <c:pt idx="4103">
                  <c:v>2562.6888717688098</c:v>
                </c:pt>
                <c:pt idx="4104">
                  <c:v>3310.1272854486601</c:v>
                </c:pt>
                <c:pt idx="4105">
                  <c:v>2257.71989759079</c:v>
                </c:pt>
                <c:pt idx="4106">
                  <c:v>1088.3595548245601</c:v>
                </c:pt>
                <c:pt idx="4107">
                  <c:v>2407.2299759452999</c:v>
                </c:pt>
                <c:pt idx="4108">
                  <c:v>2327.2169246969602</c:v>
                </c:pt>
                <c:pt idx="4109">
                  <c:v>2070.0301912811001</c:v>
                </c:pt>
                <c:pt idx="4110">
                  <c:v>1538.13254074576</c:v>
                </c:pt>
                <c:pt idx="4111">
                  <c:v>2311.5809110304899</c:v>
                </c:pt>
                <c:pt idx="4112">
                  <c:v>1261.9795745829499</c:v>
                </c:pt>
                <c:pt idx="4113">
                  <c:v>4052.6206344233501</c:v>
                </c:pt>
                <c:pt idx="4114">
                  <c:v>3846.1452105528701</c:v>
                </c:pt>
                <c:pt idx="4115">
                  <c:v>2235.71471340979</c:v>
                </c:pt>
                <c:pt idx="4116">
                  <c:v>2662.8061770314898</c:v>
                </c:pt>
                <c:pt idx="4117">
                  <c:v>3326.5426196294702</c:v>
                </c:pt>
                <c:pt idx="4118">
                  <c:v>545.76257889230806</c:v>
                </c:pt>
                <c:pt idx="4119">
                  <c:v>2485.5267981982602</c:v>
                </c:pt>
                <c:pt idx="4120">
                  <c:v>2654.9918505720598</c:v>
                </c:pt>
                <c:pt idx="4121">
                  <c:v>2341.8476758195402</c:v>
                </c:pt>
                <c:pt idx="4122">
                  <c:v>1966.5498060637301</c:v>
                </c:pt>
                <c:pt idx="4123">
                  <c:v>2071.9930446574099</c:v>
                </c:pt>
                <c:pt idx="4124">
                  <c:v>2996.1415115150098</c:v>
                </c:pt>
                <c:pt idx="4125">
                  <c:v>4135.3382096335799</c:v>
                </c:pt>
                <c:pt idx="4126">
                  <c:v>2287.2410270663299</c:v>
                </c:pt>
                <c:pt idx="4127">
                  <c:v>1740.31490133689</c:v>
                </c:pt>
                <c:pt idx="4128">
                  <c:v>1885.8805273027399</c:v>
                </c:pt>
                <c:pt idx="4129">
                  <c:v>2449.3480268203998</c:v>
                </c:pt>
                <c:pt idx="4130">
                  <c:v>2043.1758173118801</c:v>
                </c:pt>
                <c:pt idx="4131">
                  <c:v>3471.4386134747401</c:v>
                </c:pt>
                <c:pt idx="4132">
                  <c:v>2391.2341802789801</c:v>
                </c:pt>
                <c:pt idx="4133">
                  <c:v>4204.3364965655401</c:v>
                </c:pt>
                <c:pt idx="4134">
                  <c:v>2206.3620897330302</c:v>
                </c:pt>
                <c:pt idx="4135">
                  <c:v>2212.1951205721002</c:v>
                </c:pt>
                <c:pt idx="4136">
                  <c:v>3292.6147139721102</c:v>
                </c:pt>
                <c:pt idx="4137">
                  <c:v>2810.3046108211101</c:v>
                </c:pt>
                <c:pt idx="4138">
                  <c:v>3704.1809393192998</c:v>
                </c:pt>
                <c:pt idx="4139">
                  <c:v>3944.6927234039499</c:v>
                </c:pt>
                <c:pt idx="4140">
                  <c:v>2255.3242816444299</c:v>
                </c:pt>
                <c:pt idx="4141">
                  <c:v>2966.1990333264098</c:v>
                </c:pt>
                <c:pt idx="4142">
                  <c:v>2042.7054395172599</c:v>
                </c:pt>
                <c:pt idx="4143">
                  <c:v>1551.2020304064899</c:v>
                </c:pt>
                <c:pt idx="4144">
                  <c:v>1982.33147527335</c:v>
                </c:pt>
                <c:pt idx="4145">
                  <c:v>2484.8344323835099</c:v>
                </c:pt>
                <c:pt idx="4146">
                  <c:v>2741.0429424253698</c:v>
                </c:pt>
                <c:pt idx="4147">
                  <c:v>1627.45220287389</c:v>
                </c:pt>
                <c:pt idx="4148">
                  <c:v>3446.9738942334998</c:v>
                </c:pt>
                <c:pt idx="4149">
                  <c:v>3811.3210056247699</c:v>
                </c:pt>
                <c:pt idx="4150">
                  <c:v>2244.3344891840702</c:v>
                </c:pt>
                <c:pt idx="4151">
                  <c:v>3674.3053996710801</c:v>
                </c:pt>
                <c:pt idx="4152">
                  <c:v>1132.8832685782399</c:v>
                </c:pt>
                <c:pt idx="4153">
                  <c:v>3160.5228347539901</c:v>
                </c:pt>
                <c:pt idx="4154">
                  <c:v>4836.6547221623496</c:v>
                </c:pt>
                <c:pt idx="4155">
                  <c:v>2588.6192008238099</c:v>
                </c:pt>
                <c:pt idx="4156">
                  <c:v>2157.4845033225301</c:v>
                </c:pt>
                <c:pt idx="4157">
                  <c:v>2317.3758200290299</c:v>
                </c:pt>
                <c:pt idx="4158">
                  <c:v>2852.92852816817</c:v>
                </c:pt>
                <c:pt idx="4159">
                  <c:v>418.45090430120399</c:v>
                </c:pt>
                <c:pt idx="4160">
                  <c:v>2475.4592764813501</c:v>
                </c:pt>
                <c:pt idx="4161">
                  <c:v>2119.2683674938598</c:v>
                </c:pt>
                <c:pt idx="4162">
                  <c:v>19.060280052093301</c:v>
                </c:pt>
                <c:pt idx="4163">
                  <c:v>3220.94099711233</c:v>
                </c:pt>
                <c:pt idx="4164">
                  <c:v>2058.6435564632702</c:v>
                </c:pt>
                <c:pt idx="4165">
                  <c:v>3553.25974787213</c:v>
                </c:pt>
                <c:pt idx="4166">
                  <c:v>1793.67539726011</c:v>
                </c:pt>
                <c:pt idx="4167">
                  <c:v>2873.5225875778301</c:v>
                </c:pt>
                <c:pt idx="4168">
                  <c:v>2171.1598408494201</c:v>
                </c:pt>
                <c:pt idx="4169">
                  <c:v>2259.43897698002</c:v>
                </c:pt>
                <c:pt idx="4170">
                  <c:v>3175.8887813157498</c:v>
                </c:pt>
                <c:pt idx="4171">
                  <c:v>2960.0691205185199</c:v>
                </c:pt>
                <c:pt idx="4172">
                  <c:v>2543.7586185796599</c:v>
                </c:pt>
                <c:pt idx="4173">
                  <c:v>2736.0137414498899</c:v>
                </c:pt>
                <c:pt idx="4174">
                  <c:v>2377.2178276280501</c:v>
                </c:pt>
                <c:pt idx="4175">
                  <c:v>1957.62484078186</c:v>
                </c:pt>
                <c:pt idx="4176">
                  <c:v>2243.3189962030301</c:v>
                </c:pt>
                <c:pt idx="4177">
                  <c:v>2970.82614511673</c:v>
                </c:pt>
                <c:pt idx="4178">
                  <c:v>861.90702125997598</c:v>
                </c:pt>
                <c:pt idx="4179">
                  <c:v>2549.5542684452398</c:v>
                </c:pt>
                <c:pt idx="4180">
                  <c:v>2371.6227984472498</c:v>
                </c:pt>
                <c:pt idx="4181">
                  <c:v>2299.36736563667</c:v>
                </c:pt>
                <c:pt idx="4182">
                  <c:v>2465.4170517043699</c:v>
                </c:pt>
                <c:pt idx="4183">
                  <c:v>1758.05266178487</c:v>
                </c:pt>
                <c:pt idx="4184">
                  <c:v>2084.7080127746799</c:v>
                </c:pt>
                <c:pt idx="4185">
                  <c:v>4228.3470775221804</c:v>
                </c:pt>
                <c:pt idx="4186">
                  <c:v>3339.9460303906999</c:v>
                </c:pt>
                <c:pt idx="4187">
                  <c:v>1889.0460592438401</c:v>
                </c:pt>
                <c:pt idx="4188">
                  <c:v>3197.2766175213901</c:v>
                </c:pt>
                <c:pt idx="4189">
                  <c:v>3387.4483999825902</c:v>
                </c:pt>
                <c:pt idx="4190">
                  <c:v>1477.73398919793</c:v>
                </c:pt>
                <c:pt idx="4191">
                  <c:v>2536.21401938384</c:v>
                </c:pt>
                <c:pt idx="4192">
                  <c:v>2559.1356539620801</c:v>
                </c:pt>
                <c:pt idx="4193">
                  <c:v>2127.0720568239799</c:v>
                </c:pt>
                <c:pt idx="4194">
                  <c:v>438.447713986483</c:v>
                </c:pt>
                <c:pt idx="4195">
                  <c:v>2557.0469249981002</c:v>
                </c:pt>
                <c:pt idx="4196">
                  <c:v>3426.6411889168799</c:v>
                </c:pt>
                <c:pt idx="4197">
                  <c:v>3266.0339608535801</c:v>
                </c:pt>
                <c:pt idx="4198">
                  <c:v>3036.6347071328801</c:v>
                </c:pt>
                <c:pt idx="4199">
                  <c:v>2578.0751977149798</c:v>
                </c:pt>
                <c:pt idx="4200">
                  <c:v>1975.68818256648</c:v>
                </c:pt>
                <c:pt idx="4201">
                  <c:v>3253.19576687381</c:v>
                </c:pt>
                <c:pt idx="4202">
                  <c:v>2525.7758342071202</c:v>
                </c:pt>
                <c:pt idx="4203">
                  <c:v>1910.6216455757401</c:v>
                </c:pt>
                <c:pt idx="4204">
                  <c:v>4365.24539942715</c:v>
                </c:pt>
                <c:pt idx="4205">
                  <c:v>297.571114567753</c:v>
                </c:pt>
                <c:pt idx="4206">
                  <c:v>1747.13065257832</c:v>
                </c:pt>
                <c:pt idx="4207">
                  <c:v>3437.30353703225</c:v>
                </c:pt>
                <c:pt idx="4208">
                  <c:v>3251.1498085839899</c:v>
                </c:pt>
                <c:pt idx="4209">
                  <c:v>2023.48867802154</c:v>
                </c:pt>
                <c:pt idx="4210">
                  <c:v>3523.0121600760099</c:v>
                </c:pt>
                <c:pt idx="4211">
                  <c:v>2544.4336447086498</c:v>
                </c:pt>
                <c:pt idx="4212">
                  <c:v>4237.7384988106496</c:v>
                </c:pt>
                <c:pt idx="4213">
                  <c:v>3025.25886372171</c:v>
                </c:pt>
                <c:pt idx="4214">
                  <c:v>2717.1406205093499</c:v>
                </c:pt>
                <c:pt idx="4215">
                  <c:v>2047.33167996168</c:v>
                </c:pt>
                <c:pt idx="4216">
                  <c:v>2447.36013110983</c:v>
                </c:pt>
                <c:pt idx="4217">
                  <c:v>2912.7558631625998</c:v>
                </c:pt>
                <c:pt idx="4218">
                  <c:v>3136.8318237276499</c:v>
                </c:pt>
                <c:pt idx="4219">
                  <c:v>1709.13536741243</c:v>
                </c:pt>
                <c:pt idx="4220">
                  <c:v>689.50313740778302</c:v>
                </c:pt>
                <c:pt idx="4221">
                  <c:v>2098.80812744894</c:v>
                </c:pt>
                <c:pt idx="4222">
                  <c:v>2028.6047898288</c:v>
                </c:pt>
                <c:pt idx="4223">
                  <c:v>2000.1824719281401</c:v>
                </c:pt>
                <c:pt idx="4224">
                  <c:v>3801.0123757629099</c:v>
                </c:pt>
                <c:pt idx="4225">
                  <c:v>2250.7418143923101</c:v>
                </c:pt>
                <c:pt idx="4226">
                  <c:v>2004.92342969572</c:v>
                </c:pt>
                <c:pt idx="4227">
                  <c:v>2065.4588763071802</c:v>
                </c:pt>
                <c:pt idx="4228">
                  <c:v>1676.8912602202099</c:v>
                </c:pt>
                <c:pt idx="4229">
                  <c:v>625.33034927561096</c:v>
                </c:pt>
                <c:pt idx="4230">
                  <c:v>3077.2845730475901</c:v>
                </c:pt>
                <c:pt idx="4231">
                  <c:v>2680.6429015199501</c:v>
                </c:pt>
                <c:pt idx="4232">
                  <c:v>2046.6214009121099</c:v>
                </c:pt>
                <c:pt idx="4233">
                  <c:v>1171.11489343111</c:v>
                </c:pt>
                <c:pt idx="4234">
                  <c:v>2753.0950662037499</c:v>
                </c:pt>
                <c:pt idx="4235">
                  <c:v>2727.4656624189101</c:v>
                </c:pt>
                <c:pt idx="4236">
                  <c:v>2368.7934645422902</c:v>
                </c:pt>
                <c:pt idx="4237">
                  <c:v>3432.5108089809501</c:v>
                </c:pt>
                <c:pt idx="4238">
                  <c:v>3142.5885942776399</c:v>
                </c:pt>
                <c:pt idx="4239">
                  <c:v>3386.9628937861398</c:v>
                </c:pt>
                <c:pt idx="4240">
                  <c:v>2320.70390092548</c:v>
                </c:pt>
                <c:pt idx="4241">
                  <c:v>2856.33465744758</c:v>
                </c:pt>
                <c:pt idx="4242">
                  <c:v>1145.3477062576601</c:v>
                </c:pt>
                <c:pt idx="4243">
                  <c:v>1752.66557389939</c:v>
                </c:pt>
                <c:pt idx="4244">
                  <c:v>1914.5332305547799</c:v>
                </c:pt>
                <c:pt idx="4245">
                  <c:v>2376.8523673299301</c:v>
                </c:pt>
                <c:pt idx="4246">
                  <c:v>3564.7170791521598</c:v>
                </c:pt>
                <c:pt idx="4247">
                  <c:v>2176.7063933376198</c:v>
                </c:pt>
                <c:pt idx="4248">
                  <c:v>2996.9434857949</c:v>
                </c:pt>
                <c:pt idx="4249">
                  <c:v>3415.89284588806</c:v>
                </c:pt>
                <c:pt idx="4250">
                  <c:v>1921.79844210644</c:v>
                </c:pt>
                <c:pt idx="4251">
                  <c:v>2723.2595615281198</c:v>
                </c:pt>
                <c:pt idx="4252">
                  <c:v>1456.51977649376</c:v>
                </c:pt>
                <c:pt idx="4253">
                  <c:v>2779.7499517988199</c:v>
                </c:pt>
                <c:pt idx="4254">
                  <c:v>1333.2128510279799</c:v>
                </c:pt>
                <c:pt idx="4255">
                  <c:v>2770.0810598950102</c:v>
                </c:pt>
                <c:pt idx="4256">
                  <c:v>4082.6124811567402</c:v>
                </c:pt>
                <c:pt idx="4257">
                  <c:v>3117.1315762055101</c:v>
                </c:pt>
                <c:pt idx="4258">
                  <c:v>1820.4131505405001</c:v>
                </c:pt>
                <c:pt idx="4259">
                  <c:v>2548.0806740399498</c:v>
                </c:pt>
                <c:pt idx="4260">
                  <c:v>2255.0422735295301</c:v>
                </c:pt>
                <c:pt idx="4261">
                  <c:v>1812.05028506545</c:v>
                </c:pt>
                <c:pt idx="4262">
                  <c:v>2825.8879902621402</c:v>
                </c:pt>
                <c:pt idx="4263">
                  <c:v>1472.2405873553901</c:v>
                </c:pt>
                <c:pt idx="4264">
                  <c:v>1591.2703855534</c:v>
                </c:pt>
                <c:pt idx="4265">
                  <c:v>2475.27636062703</c:v>
                </c:pt>
                <c:pt idx="4266">
                  <c:v>2455.0392333745399</c:v>
                </c:pt>
                <c:pt idx="4267">
                  <c:v>1718.19015888018</c:v>
                </c:pt>
                <c:pt idx="4268">
                  <c:v>894.17531598733399</c:v>
                </c:pt>
                <c:pt idx="4269">
                  <c:v>3125.20645703028</c:v>
                </c:pt>
                <c:pt idx="4270">
                  <c:v>1929.57233227748</c:v>
                </c:pt>
                <c:pt idx="4271">
                  <c:v>2022.0038205670701</c:v>
                </c:pt>
                <c:pt idx="4272">
                  <c:v>1799.62619354908</c:v>
                </c:pt>
                <c:pt idx="4273">
                  <c:v>2199.6471986776301</c:v>
                </c:pt>
                <c:pt idx="4274">
                  <c:v>1470.98438044209</c:v>
                </c:pt>
                <c:pt idx="4275">
                  <c:v>4822.63667496984</c:v>
                </c:pt>
                <c:pt idx="4276">
                  <c:v>1166.74991457598</c:v>
                </c:pt>
                <c:pt idx="4277">
                  <c:v>3248.5501133365401</c:v>
                </c:pt>
                <c:pt idx="4278">
                  <c:v>2952.9756359581602</c:v>
                </c:pt>
                <c:pt idx="4279">
                  <c:v>2653.5380715873498</c:v>
                </c:pt>
                <c:pt idx="4280">
                  <c:v>3251.1790657924098</c:v>
                </c:pt>
                <c:pt idx="4281">
                  <c:v>2459.0487781536599</c:v>
                </c:pt>
                <c:pt idx="4282">
                  <c:v>213.68814200720999</c:v>
                </c:pt>
                <c:pt idx="4283">
                  <c:v>968.70178970165</c:v>
                </c:pt>
                <c:pt idx="4284">
                  <c:v>3358.2008710703199</c:v>
                </c:pt>
                <c:pt idx="4285">
                  <c:v>1956.35331114153</c:v>
                </c:pt>
                <c:pt idx="4286">
                  <c:v>2304.63926559625</c:v>
                </c:pt>
                <c:pt idx="4287">
                  <c:v>2432.8968074979598</c:v>
                </c:pt>
                <c:pt idx="4288">
                  <c:v>670.529929883053</c:v>
                </c:pt>
                <c:pt idx="4289">
                  <c:v>1601.2425902723601</c:v>
                </c:pt>
                <c:pt idx="4290">
                  <c:v>3599.1560968591798</c:v>
                </c:pt>
                <c:pt idx="4291">
                  <c:v>2700.6022156581998</c:v>
                </c:pt>
                <c:pt idx="4292">
                  <c:v>3040.3694623096499</c:v>
                </c:pt>
                <c:pt idx="4293">
                  <c:v>1253.44167283295</c:v>
                </c:pt>
                <c:pt idx="4294">
                  <c:v>2362.4667577361201</c:v>
                </c:pt>
                <c:pt idx="4295">
                  <c:v>2452.7538993069502</c:v>
                </c:pt>
                <c:pt idx="4296">
                  <c:v>2974.77538468491</c:v>
                </c:pt>
                <c:pt idx="4297">
                  <c:v>1973.56583194</c:v>
                </c:pt>
                <c:pt idx="4298">
                  <c:v>3012.5655580244602</c:v>
                </c:pt>
                <c:pt idx="4299">
                  <c:v>1845.79811417773</c:v>
                </c:pt>
                <c:pt idx="4300">
                  <c:v>1502.53519788984</c:v>
                </c:pt>
                <c:pt idx="4301">
                  <c:v>2512.0591184576301</c:v>
                </c:pt>
                <c:pt idx="4302">
                  <c:v>1703.31603046852</c:v>
                </c:pt>
                <c:pt idx="4303">
                  <c:v>3479.78244792228</c:v>
                </c:pt>
                <c:pt idx="4304">
                  <c:v>2006.4786281933</c:v>
                </c:pt>
                <c:pt idx="4305">
                  <c:v>2278.7904443913098</c:v>
                </c:pt>
                <c:pt idx="4306">
                  <c:v>4166.4877716675501</c:v>
                </c:pt>
                <c:pt idx="4307">
                  <c:v>2915.9300690202399</c:v>
                </c:pt>
                <c:pt idx="4308">
                  <c:v>1538.7171027838599</c:v>
                </c:pt>
                <c:pt idx="4309">
                  <c:v>2749.2228664510199</c:v>
                </c:pt>
                <c:pt idx="4310">
                  <c:v>384.32201877449302</c:v>
                </c:pt>
                <c:pt idx="4311">
                  <c:v>3340.7317623727199</c:v>
                </c:pt>
                <c:pt idx="4312">
                  <c:v>4416.46093430368</c:v>
                </c:pt>
                <c:pt idx="4313">
                  <c:v>2923.4596028974702</c:v>
                </c:pt>
                <c:pt idx="4314">
                  <c:v>2656.1090365330201</c:v>
                </c:pt>
                <c:pt idx="4315">
                  <c:v>2811.3826578483599</c:v>
                </c:pt>
                <c:pt idx="4316">
                  <c:v>3809.4333237450301</c:v>
                </c:pt>
                <c:pt idx="4317">
                  <c:v>2741.5250083697301</c:v>
                </c:pt>
                <c:pt idx="4318">
                  <c:v>3842.0736101539801</c:v>
                </c:pt>
                <c:pt idx="4319">
                  <c:v>3272.2386844371999</c:v>
                </c:pt>
                <c:pt idx="4320">
                  <c:v>2744.24870235551</c:v>
                </c:pt>
                <c:pt idx="4321">
                  <c:v>2446.1734243739702</c:v>
                </c:pt>
                <c:pt idx="4322">
                  <c:v>4651.9035014697502</c:v>
                </c:pt>
                <c:pt idx="4323">
                  <c:v>4457.2981675827596</c:v>
                </c:pt>
                <c:pt idx="4324">
                  <c:v>2830.8962480763698</c:v>
                </c:pt>
                <c:pt idx="4325">
                  <c:v>2378.84048613915</c:v>
                </c:pt>
                <c:pt idx="4326">
                  <c:v>1823.36372594204</c:v>
                </c:pt>
                <c:pt idx="4327">
                  <c:v>2417.7425072572601</c:v>
                </c:pt>
                <c:pt idx="4328">
                  <c:v>1857.38467090682</c:v>
                </c:pt>
                <c:pt idx="4329">
                  <c:v>2470.7133318228998</c:v>
                </c:pt>
                <c:pt idx="4330">
                  <c:v>2838.80829812407</c:v>
                </c:pt>
                <c:pt idx="4331">
                  <c:v>1229.9867395001399</c:v>
                </c:pt>
                <c:pt idx="4332">
                  <c:v>3817.49299032102</c:v>
                </c:pt>
                <c:pt idx="4333">
                  <c:v>2912.54689263518</c:v>
                </c:pt>
                <c:pt idx="4334">
                  <c:v>2151.4166692621202</c:v>
                </c:pt>
                <c:pt idx="4335">
                  <c:v>2365.3040039318598</c:v>
                </c:pt>
                <c:pt idx="4336">
                  <c:v>877.83762709246196</c:v>
                </c:pt>
                <c:pt idx="4337">
                  <c:v>1831.3910484604501</c:v>
                </c:pt>
                <c:pt idx="4338">
                  <c:v>3049.20663219691</c:v>
                </c:pt>
                <c:pt idx="4339">
                  <c:v>2594.2982413274399</c:v>
                </c:pt>
                <c:pt idx="4340">
                  <c:v>2225.1238147255399</c:v>
                </c:pt>
                <c:pt idx="4341">
                  <c:v>3059.6009941989801</c:v>
                </c:pt>
                <c:pt idx="4342">
                  <c:v>2239.34961278315</c:v>
                </c:pt>
                <c:pt idx="4343">
                  <c:v>2210.8355459412301</c:v>
                </c:pt>
                <c:pt idx="4344">
                  <c:v>1656.75138796602</c:v>
                </c:pt>
                <c:pt idx="4345">
                  <c:v>2173.4952385255501</c:v>
                </c:pt>
                <c:pt idx="4346">
                  <c:v>2672.3036655646702</c:v>
                </c:pt>
                <c:pt idx="4347">
                  <c:v>1485.7889109963</c:v>
                </c:pt>
                <c:pt idx="4348">
                  <c:v>2156.4238051085699</c:v>
                </c:pt>
                <c:pt idx="4349">
                  <c:v>345.403232650912</c:v>
                </c:pt>
                <c:pt idx="4350">
                  <c:v>3633.86335880042</c:v>
                </c:pt>
                <c:pt idx="4351">
                  <c:v>2508.99668917905</c:v>
                </c:pt>
                <c:pt idx="4352">
                  <c:v>3699.9445765723999</c:v>
                </c:pt>
                <c:pt idx="4353">
                  <c:v>2340.1365578059999</c:v>
                </c:pt>
                <c:pt idx="4354">
                  <c:v>3331.7760479242702</c:v>
                </c:pt>
                <c:pt idx="4355">
                  <c:v>3143.8416278769</c:v>
                </c:pt>
                <c:pt idx="4356">
                  <c:v>3846.7691211262199</c:v>
                </c:pt>
                <c:pt idx="4357">
                  <c:v>2389.0862247558398</c:v>
                </c:pt>
                <c:pt idx="4358">
                  <c:v>1136.9324576671199</c:v>
                </c:pt>
                <c:pt idx="4359">
                  <c:v>2517.9642663247801</c:v>
                </c:pt>
                <c:pt idx="4360">
                  <c:v>2703.3931232272198</c:v>
                </c:pt>
                <c:pt idx="4361">
                  <c:v>2054.5516443757401</c:v>
                </c:pt>
                <c:pt idx="4362">
                  <c:v>1995.82456498996</c:v>
                </c:pt>
                <c:pt idx="4363">
                  <c:v>2220.5597859230302</c:v>
                </c:pt>
                <c:pt idx="4364">
                  <c:v>2164.3909513892499</c:v>
                </c:pt>
                <c:pt idx="4365">
                  <c:v>2345.6698325656998</c:v>
                </c:pt>
                <c:pt idx="4366">
                  <c:v>1206.49449471804</c:v>
                </c:pt>
                <c:pt idx="4367">
                  <c:v>2220.7349402221198</c:v>
                </c:pt>
                <c:pt idx="4368">
                  <c:v>2620.51825277732</c:v>
                </c:pt>
                <c:pt idx="4369">
                  <c:v>3603.8958901153101</c:v>
                </c:pt>
                <c:pt idx="4370">
                  <c:v>3287.2517361493801</c:v>
                </c:pt>
                <c:pt idx="4371">
                  <c:v>1616.2898202285801</c:v>
                </c:pt>
                <c:pt idx="4372">
                  <c:v>791.27122082046003</c:v>
                </c:pt>
                <c:pt idx="4373">
                  <c:v>2972.0297065045402</c:v>
                </c:pt>
                <c:pt idx="4374">
                  <c:v>2655.7546044967198</c:v>
                </c:pt>
                <c:pt idx="4375">
                  <c:v>2195.6322624754098</c:v>
                </c:pt>
                <c:pt idx="4376">
                  <c:v>3324.2869613892199</c:v>
                </c:pt>
                <c:pt idx="4377">
                  <c:v>2107.25581475952</c:v>
                </c:pt>
                <c:pt idx="4378">
                  <c:v>2352.0355954534398</c:v>
                </c:pt>
                <c:pt idx="4379">
                  <c:v>1687.16840269063</c:v>
                </c:pt>
                <c:pt idx="4380">
                  <c:v>2137.5228685408601</c:v>
                </c:pt>
                <c:pt idx="4381">
                  <c:v>2588.8606390140699</c:v>
                </c:pt>
                <c:pt idx="4382">
                  <c:v>3040.64051435383</c:v>
                </c:pt>
                <c:pt idx="4383">
                  <c:v>2777.5102925738702</c:v>
                </c:pt>
                <c:pt idx="4384">
                  <c:v>4116.9525157318203</c:v>
                </c:pt>
                <c:pt idx="4385">
                  <c:v>1085.1404464182001</c:v>
                </c:pt>
                <c:pt idx="4386">
                  <c:v>2974.6837950602899</c:v>
                </c:pt>
                <c:pt idx="4387">
                  <c:v>2794.7082784460899</c:v>
                </c:pt>
                <c:pt idx="4388">
                  <c:v>2362.6320131195598</c:v>
                </c:pt>
                <c:pt idx="4389">
                  <c:v>1642.1784247662699</c:v>
                </c:pt>
                <c:pt idx="4390">
                  <c:v>638.84001389862397</c:v>
                </c:pt>
                <c:pt idx="4391">
                  <c:v>2262.9983818801102</c:v>
                </c:pt>
                <c:pt idx="4392">
                  <c:v>1010.11733827353</c:v>
                </c:pt>
                <c:pt idx="4393">
                  <c:v>3421.9589936030902</c:v>
                </c:pt>
                <c:pt idx="4394">
                  <c:v>3016.9602991224901</c:v>
                </c:pt>
                <c:pt idx="4395">
                  <c:v>3082.0219046401198</c:v>
                </c:pt>
                <c:pt idx="4396">
                  <c:v>1705.7623321707099</c:v>
                </c:pt>
                <c:pt idx="4397">
                  <c:v>3404.66096873484</c:v>
                </c:pt>
                <c:pt idx="4398">
                  <c:v>3153.40236519262</c:v>
                </c:pt>
                <c:pt idx="4399">
                  <c:v>3473.0401293894101</c:v>
                </c:pt>
                <c:pt idx="4400">
                  <c:v>2985.87870904285</c:v>
                </c:pt>
                <c:pt idx="4401">
                  <c:v>1785.3494946119899</c:v>
                </c:pt>
                <c:pt idx="4402">
                  <c:v>3288.7283027430799</c:v>
                </c:pt>
                <c:pt idx="4403">
                  <c:v>2807.7367453246002</c:v>
                </c:pt>
                <c:pt idx="4404">
                  <c:v>3164.16275389674</c:v>
                </c:pt>
                <c:pt idx="4405">
                  <c:v>1370.69279360267</c:v>
                </c:pt>
                <c:pt idx="4406">
                  <c:v>3005.1631448579701</c:v>
                </c:pt>
                <c:pt idx="4407">
                  <c:v>3850.0080187199701</c:v>
                </c:pt>
                <c:pt idx="4408">
                  <c:v>2312.9300818893098</c:v>
                </c:pt>
                <c:pt idx="4409">
                  <c:v>1805.0506917584401</c:v>
                </c:pt>
                <c:pt idx="4410">
                  <c:v>2416.7742163350599</c:v>
                </c:pt>
                <c:pt idx="4411">
                  <c:v>2221.4950717331599</c:v>
                </c:pt>
                <c:pt idx="4412">
                  <c:v>3440.4318082824602</c:v>
                </c:pt>
                <c:pt idx="4413">
                  <c:v>2344.2116252403398</c:v>
                </c:pt>
                <c:pt idx="4414">
                  <c:v>2640.1042329332599</c:v>
                </c:pt>
                <c:pt idx="4415">
                  <c:v>2517.1728642139301</c:v>
                </c:pt>
                <c:pt idx="4416">
                  <c:v>2591.4267049074201</c:v>
                </c:pt>
                <c:pt idx="4417">
                  <c:v>3679.1484203633199</c:v>
                </c:pt>
                <c:pt idx="4418">
                  <c:v>3329.1371117097401</c:v>
                </c:pt>
                <c:pt idx="4419">
                  <c:v>1882.74954490293</c:v>
                </c:pt>
                <c:pt idx="4420">
                  <c:v>2835.17194712531</c:v>
                </c:pt>
                <c:pt idx="4421">
                  <c:v>2804.2590604593101</c:v>
                </c:pt>
                <c:pt idx="4422">
                  <c:v>2683.4012171947602</c:v>
                </c:pt>
                <c:pt idx="4423">
                  <c:v>2835.4050298191601</c:v>
                </c:pt>
                <c:pt idx="4424">
                  <c:v>1195.41322106237</c:v>
                </c:pt>
                <c:pt idx="4425">
                  <c:v>2189.4271365454201</c:v>
                </c:pt>
                <c:pt idx="4426">
                  <c:v>2573.79392292995</c:v>
                </c:pt>
                <c:pt idx="4427">
                  <c:v>3820.19743088216</c:v>
                </c:pt>
                <c:pt idx="4428">
                  <c:v>1907.8493767197599</c:v>
                </c:pt>
                <c:pt idx="4429">
                  <c:v>2105.2531376328202</c:v>
                </c:pt>
                <c:pt idx="4430">
                  <c:v>2786.9245694339202</c:v>
                </c:pt>
                <c:pt idx="4431">
                  <c:v>1664.30533403905</c:v>
                </c:pt>
                <c:pt idx="4432">
                  <c:v>1482.8033596841599</c:v>
                </c:pt>
                <c:pt idx="4433">
                  <c:v>1412.8260844423301</c:v>
                </c:pt>
                <c:pt idx="4434">
                  <c:v>3097.4552888482299</c:v>
                </c:pt>
                <c:pt idx="4435">
                  <c:v>1293.4281096325101</c:v>
                </c:pt>
                <c:pt idx="4436">
                  <c:v>1947.4697026071201</c:v>
                </c:pt>
                <c:pt idx="4437">
                  <c:v>2037.0815726235401</c:v>
                </c:pt>
                <c:pt idx="4438">
                  <c:v>2222.6504116844999</c:v>
                </c:pt>
                <c:pt idx="4439">
                  <c:v>2205.69852600386</c:v>
                </c:pt>
                <c:pt idx="4440">
                  <c:v>2142.93301762379</c:v>
                </c:pt>
                <c:pt idx="4441">
                  <c:v>2554.07449923077</c:v>
                </c:pt>
                <c:pt idx="4442">
                  <c:v>1480.3856447232399</c:v>
                </c:pt>
                <c:pt idx="4443">
                  <c:v>2826.6475859019602</c:v>
                </c:pt>
                <c:pt idx="4444">
                  <c:v>2253.0373810881101</c:v>
                </c:pt>
                <c:pt idx="4445">
                  <c:v>4310.1664696582202</c:v>
                </c:pt>
                <c:pt idx="4446">
                  <c:v>2264.1363742622798</c:v>
                </c:pt>
                <c:pt idx="4447">
                  <c:v>4298.9881645854502</c:v>
                </c:pt>
                <c:pt idx="4448">
                  <c:v>1782.15048055648</c:v>
                </c:pt>
                <c:pt idx="4449">
                  <c:v>846.117530575552</c:v>
                </c:pt>
                <c:pt idx="4450">
                  <c:v>2955.5762240143199</c:v>
                </c:pt>
                <c:pt idx="4451">
                  <c:v>2606.9068744577398</c:v>
                </c:pt>
                <c:pt idx="4452">
                  <c:v>2950.1327617637999</c:v>
                </c:pt>
                <c:pt idx="4453">
                  <c:v>1724.48905032926</c:v>
                </c:pt>
                <c:pt idx="4454">
                  <c:v>2330.7692288328899</c:v>
                </c:pt>
                <c:pt idx="4455">
                  <c:v>381.91834019802201</c:v>
                </c:pt>
                <c:pt idx="4456">
                  <c:v>1978.34586793362</c:v>
                </c:pt>
                <c:pt idx="4457">
                  <c:v>3222.2684328761202</c:v>
                </c:pt>
                <c:pt idx="4458">
                  <c:v>1796.95430102044</c:v>
                </c:pt>
                <c:pt idx="4459">
                  <c:v>2460.2338810972701</c:v>
                </c:pt>
                <c:pt idx="4460">
                  <c:v>3413.95012710024</c:v>
                </c:pt>
                <c:pt idx="4461">
                  <c:v>3465.3605350033199</c:v>
                </c:pt>
                <c:pt idx="4462">
                  <c:v>3007.0095253254499</c:v>
                </c:pt>
                <c:pt idx="4463">
                  <c:v>2673.67412919765</c:v>
                </c:pt>
                <c:pt idx="4464">
                  <c:v>1860.73259360562</c:v>
                </c:pt>
                <c:pt idx="4465">
                  <c:v>2666.6815046465899</c:v>
                </c:pt>
                <c:pt idx="4466">
                  <c:v>3169.5142752598299</c:v>
                </c:pt>
                <c:pt idx="4467">
                  <c:v>3039.8882523145699</c:v>
                </c:pt>
                <c:pt idx="4468">
                  <c:v>1981.54835630399</c:v>
                </c:pt>
                <c:pt idx="4469">
                  <c:v>1991.2787377961399</c:v>
                </c:pt>
                <c:pt idx="4470">
                  <c:v>3047.3499507664101</c:v>
                </c:pt>
                <c:pt idx="4471">
                  <c:v>3767.3641993628999</c:v>
                </c:pt>
                <c:pt idx="4472">
                  <c:v>2572.4668692447599</c:v>
                </c:pt>
                <c:pt idx="4473">
                  <c:v>2149.1561678890498</c:v>
                </c:pt>
                <c:pt idx="4474">
                  <c:v>3260.22654070411</c:v>
                </c:pt>
                <c:pt idx="4475">
                  <c:v>2009.1425354774101</c:v>
                </c:pt>
                <c:pt idx="4476">
                  <c:v>2789.5359816078999</c:v>
                </c:pt>
                <c:pt idx="4477">
                  <c:v>2424.60743925016</c:v>
                </c:pt>
                <c:pt idx="4478">
                  <c:v>1742.2109587776399</c:v>
                </c:pt>
                <c:pt idx="4479">
                  <c:v>3648.8637727190298</c:v>
                </c:pt>
                <c:pt idx="4480">
                  <c:v>1802.69723653698</c:v>
                </c:pt>
                <c:pt idx="4481">
                  <c:v>2454.7961450622802</c:v>
                </c:pt>
                <c:pt idx="4482">
                  <c:v>2328.7313756426402</c:v>
                </c:pt>
                <c:pt idx="4483">
                  <c:v>3087.98247042906</c:v>
                </c:pt>
                <c:pt idx="4484">
                  <c:v>3705.6032284726398</c:v>
                </c:pt>
                <c:pt idx="4485">
                  <c:v>3012.6819329674199</c:v>
                </c:pt>
                <c:pt idx="4486">
                  <c:v>19.0805932299705</c:v>
                </c:pt>
                <c:pt idx="4487">
                  <c:v>1487.2942735972799</c:v>
                </c:pt>
                <c:pt idx="4488">
                  <c:v>1961.2966292522001</c:v>
                </c:pt>
                <c:pt idx="4489">
                  <c:v>1435.21549485737</c:v>
                </c:pt>
                <c:pt idx="4490">
                  <c:v>2192.9708398420598</c:v>
                </c:pt>
                <c:pt idx="4491">
                  <c:v>1689.71713048232</c:v>
                </c:pt>
                <c:pt idx="4492">
                  <c:v>2123.85724472841</c:v>
                </c:pt>
                <c:pt idx="4493">
                  <c:v>2187.6176170849499</c:v>
                </c:pt>
                <c:pt idx="4494">
                  <c:v>2770.5877042890302</c:v>
                </c:pt>
                <c:pt idx="4495">
                  <c:v>2891.5783924658599</c:v>
                </c:pt>
                <c:pt idx="4496">
                  <c:v>2253.76681043595</c:v>
                </c:pt>
                <c:pt idx="4497">
                  <c:v>2321.8057200998701</c:v>
                </c:pt>
                <c:pt idx="4498">
                  <c:v>2870.8468896732902</c:v>
                </c:pt>
                <c:pt idx="4499">
                  <c:v>3421.1555528334602</c:v>
                </c:pt>
                <c:pt idx="4500">
                  <c:v>3039.6192861638001</c:v>
                </c:pt>
                <c:pt idx="4501">
                  <c:v>1782.8325744517899</c:v>
                </c:pt>
                <c:pt idx="4502">
                  <c:v>2639.03888821071</c:v>
                </c:pt>
                <c:pt idx="4503">
                  <c:v>2257.7336150965498</c:v>
                </c:pt>
                <c:pt idx="4504">
                  <c:v>3103.31439674273</c:v>
                </c:pt>
                <c:pt idx="4505">
                  <c:v>2116.1209368196301</c:v>
                </c:pt>
                <c:pt idx="4506">
                  <c:v>948.74236457075199</c:v>
                </c:pt>
                <c:pt idx="4507">
                  <c:v>2846.7205971629201</c:v>
                </c:pt>
                <c:pt idx="4508">
                  <c:v>2073.8408273168602</c:v>
                </c:pt>
                <c:pt idx="4509">
                  <c:v>3530.7977835060401</c:v>
                </c:pt>
                <c:pt idx="4510">
                  <c:v>2607.1614982728802</c:v>
                </c:pt>
                <c:pt idx="4511">
                  <c:v>3567.01856816497</c:v>
                </c:pt>
                <c:pt idx="4512">
                  <c:v>2563.08899934284</c:v>
                </c:pt>
                <c:pt idx="4513">
                  <c:v>1748.7132472954499</c:v>
                </c:pt>
                <c:pt idx="4514">
                  <c:v>2499.1528680096699</c:v>
                </c:pt>
                <c:pt idx="4515">
                  <c:v>2726.0816089156201</c:v>
                </c:pt>
                <c:pt idx="4516">
                  <c:v>3268.6298082506801</c:v>
                </c:pt>
                <c:pt idx="4517">
                  <c:v>958.81115448607898</c:v>
                </c:pt>
                <c:pt idx="4518">
                  <c:v>2211.7729027318801</c:v>
                </c:pt>
                <c:pt idx="4519">
                  <c:v>3492.0042691850299</c:v>
                </c:pt>
                <c:pt idx="4520">
                  <c:v>3953.7657248381602</c:v>
                </c:pt>
                <c:pt idx="4521">
                  <c:v>3515.98957494877</c:v>
                </c:pt>
                <c:pt idx="4522">
                  <c:v>2249.8813239964402</c:v>
                </c:pt>
                <c:pt idx="4523">
                  <c:v>2031.4317055673</c:v>
                </c:pt>
                <c:pt idx="4524">
                  <c:v>2648.7980925613001</c:v>
                </c:pt>
                <c:pt idx="4525">
                  <c:v>1077.6427922995099</c:v>
                </c:pt>
                <c:pt idx="4526">
                  <c:v>3274.8194554789502</c:v>
                </c:pt>
                <c:pt idx="4527">
                  <c:v>2464.3098930720798</c:v>
                </c:pt>
                <c:pt idx="4528">
                  <c:v>2025.57329969238</c:v>
                </c:pt>
                <c:pt idx="4529">
                  <c:v>1399.79200687245</c:v>
                </c:pt>
                <c:pt idx="4530">
                  <c:v>2867.3639364068299</c:v>
                </c:pt>
                <c:pt idx="4531">
                  <c:v>2452.2890999767601</c:v>
                </c:pt>
                <c:pt idx="4532">
                  <c:v>1461.81574398365</c:v>
                </c:pt>
                <c:pt idx="4533">
                  <c:v>3835.2210617415199</c:v>
                </c:pt>
                <c:pt idx="4534">
                  <c:v>4378.1875692794802</c:v>
                </c:pt>
                <c:pt idx="4535">
                  <c:v>3889.1029861697898</c:v>
                </c:pt>
                <c:pt idx="4536">
                  <c:v>3483.5374344666302</c:v>
                </c:pt>
                <c:pt idx="4537">
                  <c:v>3865.5443484847001</c:v>
                </c:pt>
                <c:pt idx="4538">
                  <c:v>3319.7551858273901</c:v>
                </c:pt>
                <c:pt idx="4539">
                  <c:v>2051.2493702655502</c:v>
                </c:pt>
                <c:pt idx="4540">
                  <c:v>3173.9142639556799</c:v>
                </c:pt>
                <c:pt idx="4541">
                  <c:v>3743.3601432169298</c:v>
                </c:pt>
                <c:pt idx="4542">
                  <c:v>3064.5829216696002</c:v>
                </c:pt>
                <c:pt idx="4543">
                  <c:v>3253.1167341626501</c:v>
                </c:pt>
                <c:pt idx="4544">
                  <c:v>2501.0640777172698</c:v>
                </c:pt>
                <c:pt idx="4545">
                  <c:v>3108.3844169920899</c:v>
                </c:pt>
                <c:pt idx="4546">
                  <c:v>2793.75259990822</c:v>
                </c:pt>
                <c:pt idx="4547">
                  <c:v>1473.3474095275899</c:v>
                </c:pt>
                <c:pt idx="4548">
                  <c:v>1548.3883668369299</c:v>
                </c:pt>
                <c:pt idx="4549">
                  <c:v>3444.9477284606201</c:v>
                </c:pt>
                <c:pt idx="4550">
                  <c:v>2360.0387692136401</c:v>
                </c:pt>
                <c:pt idx="4551">
                  <c:v>2240.7059715342102</c:v>
                </c:pt>
                <c:pt idx="4552">
                  <c:v>1116.7147935338201</c:v>
                </c:pt>
                <c:pt idx="4553">
                  <c:v>2897.7239383021601</c:v>
                </c:pt>
                <c:pt idx="4554">
                  <c:v>2937.52245391112</c:v>
                </c:pt>
                <c:pt idx="4555">
                  <c:v>3299.4627740392698</c:v>
                </c:pt>
                <c:pt idx="4556">
                  <c:v>2129.8944012860102</c:v>
                </c:pt>
                <c:pt idx="4557">
                  <c:v>2811.0205867547302</c:v>
                </c:pt>
                <c:pt idx="4558">
                  <c:v>2744.8845540729399</c:v>
                </c:pt>
                <c:pt idx="4559">
                  <c:v>2074.3923438576398</c:v>
                </c:pt>
                <c:pt idx="4560">
                  <c:v>2999.2511433685399</c:v>
                </c:pt>
                <c:pt idx="4561">
                  <c:v>2585.2405336222901</c:v>
                </c:pt>
                <c:pt idx="4562">
                  <c:v>2407.3167530431401</c:v>
                </c:pt>
                <c:pt idx="4563">
                  <c:v>2498.95603364515</c:v>
                </c:pt>
                <c:pt idx="4564">
                  <c:v>2218.1484923807302</c:v>
                </c:pt>
                <c:pt idx="4565">
                  <c:v>2966.7602973059902</c:v>
                </c:pt>
                <c:pt idx="4566">
                  <c:v>2002.90543256515</c:v>
                </c:pt>
                <c:pt idx="4567">
                  <c:v>2899.1153300083301</c:v>
                </c:pt>
                <c:pt idx="4568">
                  <c:v>360.68098603322301</c:v>
                </c:pt>
                <c:pt idx="4569">
                  <c:v>3633.2140719013801</c:v>
                </c:pt>
                <c:pt idx="4570">
                  <c:v>2553.1586607570998</c:v>
                </c:pt>
                <c:pt idx="4571">
                  <c:v>2338.9871703837998</c:v>
                </c:pt>
                <c:pt idx="4572">
                  <c:v>2603.4781224812</c:v>
                </c:pt>
                <c:pt idx="4573">
                  <c:v>2742.6015439059902</c:v>
                </c:pt>
                <c:pt idx="4574">
                  <c:v>3037.2064848473501</c:v>
                </c:pt>
                <c:pt idx="4575">
                  <c:v>2443.5077435644298</c:v>
                </c:pt>
                <c:pt idx="4576">
                  <c:v>2169.7410616663401</c:v>
                </c:pt>
                <c:pt idx="4577">
                  <c:v>2898.2368694604502</c:v>
                </c:pt>
                <c:pt idx="4578">
                  <c:v>3668.3662754843999</c:v>
                </c:pt>
                <c:pt idx="4579">
                  <c:v>2271.4739773452202</c:v>
                </c:pt>
                <c:pt idx="4580">
                  <c:v>3631.3923895027101</c:v>
                </c:pt>
                <c:pt idx="4581">
                  <c:v>3658.5197625999099</c:v>
                </c:pt>
                <c:pt idx="4582">
                  <c:v>1233.8191169269001</c:v>
                </c:pt>
                <c:pt idx="4583">
                  <c:v>2048.6606339739401</c:v>
                </c:pt>
                <c:pt idx="4584">
                  <c:v>2078.4335778661698</c:v>
                </c:pt>
                <c:pt idx="4585">
                  <c:v>3380.7697968656398</c:v>
                </c:pt>
                <c:pt idx="4586">
                  <c:v>3883.5385420774301</c:v>
                </c:pt>
                <c:pt idx="4587">
                  <c:v>417.16342696971299</c:v>
                </c:pt>
                <c:pt idx="4588">
                  <c:v>2633.21413516947</c:v>
                </c:pt>
                <c:pt idx="4589">
                  <c:v>1989.9428817487701</c:v>
                </c:pt>
                <c:pt idx="4590">
                  <c:v>2261.5794366936998</c:v>
                </c:pt>
                <c:pt idx="4591">
                  <c:v>1842.05948698938</c:v>
                </c:pt>
                <c:pt idx="4592">
                  <c:v>2427.7466590868798</c:v>
                </c:pt>
                <c:pt idx="4593">
                  <c:v>3481.7459796278099</c:v>
                </c:pt>
                <c:pt idx="4594">
                  <c:v>1976.0469554173801</c:v>
                </c:pt>
                <c:pt idx="4595">
                  <c:v>2771.7919616496802</c:v>
                </c:pt>
                <c:pt idx="4596">
                  <c:v>3100.5138492313499</c:v>
                </c:pt>
                <c:pt idx="4597">
                  <c:v>2825.8407710093602</c:v>
                </c:pt>
                <c:pt idx="4598">
                  <c:v>2003.76776212251</c:v>
                </c:pt>
                <c:pt idx="4599">
                  <c:v>3474.8140379852198</c:v>
                </c:pt>
                <c:pt idx="4600">
                  <c:v>2819.4568180441602</c:v>
                </c:pt>
                <c:pt idx="4601">
                  <c:v>2365.8424933192</c:v>
                </c:pt>
                <c:pt idx="4602">
                  <c:v>1974.55985474723</c:v>
                </c:pt>
                <c:pt idx="4603">
                  <c:v>4389.3053997240504</c:v>
                </c:pt>
                <c:pt idx="4604">
                  <c:v>2838.1688042016299</c:v>
                </c:pt>
                <c:pt idx="4605">
                  <c:v>3665.6294325676399</c:v>
                </c:pt>
                <c:pt idx="4606">
                  <c:v>3040.8485558693701</c:v>
                </c:pt>
                <c:pt idx="4607">
                  <c:v>2104.84666778773</c:v>
                </c:pt>
                <c:pt idx="4608">
                  <c:v>2661.5988731913098</c:v>
                </c:pt>
                <c:pt idx="4609">
                  <c:v>2107.6727051501198</c:v>
                </c:pt>
                <c:pt idx="4610">
                  <c:v>1227.1033120863899</c:v>
                </c:pt>
                <c:pt idx="4611">
                  <c:v>2517.55161158188</c:v>
                </c:pt>
                <c:pt idx="4612">
                  <c:v>2850.4617198101</c:v>
                </c:pt>
                <c:pt idx="4613">
                  <c:v>3030.3475223921901</c:v>
                </c:pt>
                <c:pt idx="4614">
                  <c:v>3540.27304055692</c:v>
                </c:pt>
                <c:pt idx="4615">
                  <c:v>2581.9300062962102</c:v>
                </c:pt>
                <c:pt idx="4616">
                  <c:v>2516.9421348588698</c:v>
                </c:pt>
                <c:pt idx="4617">
                  <c:v>3175.0198451503502</c:v>
                </c:pt>
                <c:pt idx="4618">
                  <c:v>149.65858627053299</c:v>
                </c:pt>
                <c:pt idx="4619">
                  <c:v>4100.4025256997302</c:v>
                </c:pt>
                <c:pt idx="4620">
                  <c:v>3007.1623849341099</c:v>
                </c:pt>
                <c:pt idx="4621">
                  <c:v>2387.9972810777899</c:v>
                </c:pt>
                <c:pt idx="4622">
                  <c:v>1705.5193324385</c:v>
                </c:pt>
                <c:pt idx="4623">
                  <c:v>3211.76339535747</c:v>
                </c:pt>
                <c:pt idx="4624">
                  <c:v>2985.1253751397398</c:v>
                </c:pt>
                <c:pt idx="4625">
                  <c:v>2525.4186120837799</c:v>
                </c:pt>
                <c:pt idx="4626">
                  <c:v>2961.9185400813199</c:v>
                </c:pt>
                <c:pt idx="4627">
                  <c:v>2983.89197428428</c:v>
                </c:pt>
                <c:pt idx="4628">
                  <c:v>2968.67547032325</c:v>
                </c:pt>
                <c:pt idx="4629">
                  <c:v>2876.26222424565</c:v>
                </c:pt>
                <c:pt idx="4630">
                  <c:v>1772.9842399594199</c:v>
                </c:pt>
                <c:pt idx="4631">
                  <c:v>2693.4106856494</c:v>
                </c:pt>
                <c:pt idx="4632">
                  <c:v>1666.90610138855</c:v>
                </c:pt>
                <c:pt idx="4633">
                  <c:v>1378.9732225325299</c:v>
                </c:pt>
                <c:pt idx="4634">
                  <c:v>4072.2811684254202</c:v>
                </c:pt>
                <c:pt idx="4635">
                  <c:v>2874.00194265764</c:v>
                </c:pt>
                <c:pt idx="4636">
                  <c:v>3812.3668069310902</c:v>
                </c:pt>
                <c:pt idx="4637">
                  <c:v>1792.26488608874</c:v>
                </c:pt>
                <c:pt idx="4638">
                  <c:v>2066.5791610493202</c:v>
                </c:pt>
                <c:pt idx="4639">
                  <c:v>2764.1147090900899</c:v>
                </c:pt>
                <c:pt idx="4640">
                  <c:v>2894.9122142722299</c:v>
                </c:pt>
                <c:pt idx="4641">
                  <c:v>3142.3073326629501</c:v>
                </c:pt>
                <c:pt idx="4642">
                  <c:v>2121.2041854627801</c:v>
                </c:pt>
                <c:pt idx="4643">
                  <c:v>1470.4787955531599</c:v>
                </c:pt>
                <c:pt idx="4644">
                  <c:v>2599.4880122609202</c:v>
                </c:pt>
                <c:pt idx="4645">
                  <c:v>2488.9627331622601</c:v>
                </c:pt>
                <c:pt idx="4646">
                  <c:v>2900.5801456050999</c:v>
                </c:pt>
                <c:pt idx="4647">
                  <c:v>673.18150768512498</c:v>
                </c:pt>
                <c:pt idx="4648">
                  <c:v>2517.2592180009601</c:v>
                </c:pt>
                <c:pt idx="4649">
                  <c:v>2892.19443039409</c:v>
                </c:pt>
                <c:pt idx="4650">
                  <c:v>2393.8990160620001</c:v>
                </c:pt>
                <c:pt idx="4651">
                  <c:v>2711.4480204562501</c:v>
                </c:pt>
                <c:pt idx="4652">
                  <c:v>3390.2329293008002</c:v>
                </c:pt>
                <c:pt idx="4653">
                  <c:v>2732.11491935607</c:v>
                </c:pt>
                <c:pt idx="4654">
                  <c:v>3626.30899740636</c:v>
                </c:pt>
                <c:pt idx="4655">
                  <c:v>3185.4250063220202</c:v>
                </c:pt>
                <c:pt idx="4656">
                  <c:v>3240.4021321002801</c:v>
                </c:pt>
                <c:pt idx="4657">
                  <c:v>2330.0359756032799</c:v>
                </c:pt>
                <c:pt idx="4658">
                  <c:v>3091.3531538202501</c:v>
                </c:pt>
                <c:pt idx="4659">
                  <c:v>2152.1626005856301</c:v>
                </c:pt>
                <c:pt idx="4660">
                  <c:v>4045.00334327167</c:v>
                </c:pt>
                <c:pt idx="4661">
                  <c:v>1986.08615003457</c:v>
                </c:pt>
                <c:pt idx="4662">
                  <c:v>2747.8699964149</c:v>
                </c:pt>
                <c:pt idx="4663">
                  <c:v>2967.2065559354101</c:v>
                </c:pt>
                <c:pt idx="4664">
                  <c:v>2723.6739017206501</c:v>
                </c:pt>
                <c:pt idx="4665">
                  <c:v>4007.6012853457401</c:v>
                </c:pt>
                <c:pt idx="4666">
                  <c:v>513.42328118103296</c:v>
                </c:pt>
                <c:pt idx="4667">
                  <c:v>2704.41860239992</c:v>
                </c:pt>
                <c:pt idx="4668">
                  <c:v>2403.94562847616</c:v>
                </c:pt>
                <c:pt idx="4669">
                  <c:v>2872.4555292761702</c:v>
                </c:pt>
                <c:pt idx="4670">
                  <c:v>1576.5524474666599</c:v>
                </c:pt>
                <c:pt idx="4671">
                  <c:v>2634.8363135352402</c:v>
                </c:pt>
                <c:pt idx="4672">
                  <c:v>4211.0316772096503</c:v>
                </c:pt>
                <c:pt idx="4673">
                  <c:v>2801.5513432992502</c:v>
                </c:pt>
                <c:pt idx="4674">
                  <c:v>4359.3376135623403</c:v>
                </c:pt>
                <c:pt idx="4675">
                  <c:v>3230.1957002833101</c:v>
                </c:pt>
                <c:pt idx="4676">
                  <c:v>2150.8719419345498</c:v>
                </c:pt>
                <c:pt idx="4677">
                  <c:v>3101.4257392179202</c:v>
                </c:pt>
                <c:pt idx="4678">
                  <c:v>2390.74389976465</c:v>
                </c:pt>
                <c:pt idx="4679">
                  <c:v>3422.3007551293799</c:v>
                </c:pt>
                <c:pt idx="4680">
                  <c:v>1528.59603363066</c:v>
                </c:pt>
                <c:pt idx="4681">
                  <c:v>1901.93366708074</c:v>
                </c:pt>
                <c:pt idx="4682">
                  <c:v>4113.0236220454899</c:v>
                </c:pt>
                <c:pt idx="4683">
                  <c:v>3476.94794877711</c:v>
                </c:pt>
                <c:pt idx="4684">
                  <c:v>3065.4665407323801</c:v>
                </c:pt>
                <c:pt idx="4685">
                  <c:v>2841.3838557535901</c:v>
                </c:pt>
                <c:pt idx="4686">
                  <c:v>522.01639772450699</c:v>
                </c:pt>
                <c:pt idx="4687">
                  <c:v>2223.7587409213602</c:v>
                </c:pt>
                <c:pt idx="4688">
                  <c:v>2073.4734599145199</c:v>
                </c:pt>
                <c:pt idx="4689">
                  <c:v>2906.4061488736102</c:v>
                </c:pt>
                <c:pt idx="4690">
                  <c:v>2478.33611292351</c:v>
                </c:pt>
                <c:pt idx="4691">
                  <c:v>2479.1186148403599</c:v>
                </c:pt>
                <c:pt idx="4692">
                  <c:v>2340.0475771686001</c:v>
                </c:pt>
                <c:pt idx="4693">
                  <c:v>2455.3731610269901</c:v>
                </c:pt>
                <c:pt idx="4694">
                  <c:v>2315.5646964083098</c:v>
                </c:pt>
                <c:pt idx="4695">
                  <c:v>3247.5797515100398</c:v>
                </c:pt>
                <c:pt idx="4696">
                  <c:v>3379.71001174395</c:v>
                </c:pt>
                <c:pt idx="4697">
                  <c:v>2776.8663650624799</c:v>
                </c:pt>
                <c:pt idx="4698">
                  <c:v>3081.3589257026802</c:v>
                </c:pt>
                <c:pt idx="4699">
                  <c:v>1110.96271934068</c:v>
                </c:pt>
                <c:pt idx="4700">
                  <c:v>1989.8851018074799</c:v>
                </c:pt>
                <c:pt idx="4701">
                  <c:v>2745.64193177266</c:v>
                </c:pt>
                <c:pt idx="4702">
                  <c:v>2990.4264453276201</c:v>
                </c:pt>
                <c:pt idx="4703">
                  <c:v>2461.2935356856001</c:v>
                </c:pt>
                <c:pt idx="4704">
                  <c:v>2940.7631646687701</c:v>
                </c:pt>
                <c:pt idx="4705">
                  <c:v>1964.92379858001</c:v>
                </c:pt>
                <c:pt idx="4706">
                  <c:v>3205.3922526164602</c:v>
                </c:pt>
                <c:pt idx="4707">
                  <c:v>1991.55388995878</c:v>
                </c:pt>
                <c:pt idx="4708">
                  <c:v>2166.14606556129</c:v>
                </c:pt>
                <c:pt idx="4709">
                  <c:v>2387.5945073633602</c:v>
                </c:pt>
                <c:pt idx="4710">
                  <c:v>3051.3965825671398</c:v>
                </c:pt>
                <c:pt idx="4711">
                  <c:v>2124.5131348537002</c:v>
                </c:pt>
                <c:pt idx="4712">
                  <c:v>1973.66559773004</c:v>
                </c:pt>
                <c:pt idx="4713">
                  <c:v>2976.6634548186698</c:v>
                </c:pt>
                <c:pt idx="4714">
                  <c:v>1591.7443347107101</c:v>
                </c:pt>
                <c:pt idx="4715">
                  <c:v>2725.3180825252798</c:v>
                </c:pt>
                <c:pt idx="4716">
                  <c:v>1809.38562775489</c:v>
                </c:pt>
                <c:pt idx="4717">
                  <c:v>3409.9405658149899</c:v>
                </c:pt>
                <c:pt idx="4718">
                  <c:v>1888.0737863527499</c:v>
                </c:pt>
                <c:pt idx="4719">
                  <c:v>3794.8834441707299</c:v>
                </c:pt>
                <c:pt idx="4720">
                  <c:v>3295.67528181957</c:v>
                </c:pt>
                <c:pt idx="4721">
                  <c:v>2334.6752250823802</c:v>
                </c:pt>
                <c:pt idx="4722">
                  <c:v>2966.8445190733801</c:v>
                </c:pt>
                <c:pt idx="4723">
                  <c:v>2495.2519775516198</c:v>
                </c:pt>
                <c:pt idx="4724">
                  <c:v>2997.5695945323</c:v>
                </c:pt>
                <c:pt idx="4725">
                  <c:v>395.878174651123</c:v>
                </c:pt>
                <c:pt idx="4726">
                  <c:v>2178.5448799546198</c:v>
                </c:pt>
                <c:pt idx="4727">
                  <c:v>3490.4859733594099</c:v>
                </c:pt>
                <c:pt idx="4728">
                  <c:v>3476.2684016168901</c:v>
                </c:pt>
                <c:pt idx="4729">
                  <c:v>3342.0817361163399</c:v>
                </c:pt>
                <c:pt idx="4730">
                  <c:v>598.41562450010701</c:v>
                </c:pt>
                <c:pt idx="4731">
                  <c:v>2572.18830035061</c:v>
                </c:pt>
                <c:pt idx="4732">
                  <c:v>3177.0127396881899</c:v>
                </c:pt>
                <c:pt idx="4733">
                  <c:v>3307.05601978509</c:v>
                </c:pt>
                <c:pt idx="4734">
                  <c:v>2377.7113010916</c:v>
                </c:pt>
                <c:pt idx="4735">
                  <c:v>1275.5719310786301</c:v>
                </c:pt>
                <c:pt idx="4736">
                  <c:v>3248.0546869606101</c:v>
                </c:pt>
                <c:pt idx="4737">
                  <c:v>1996.7242090192101</c:v>
                </c:pt>
                <c:pt idx="4738">
                  <c:v>2142.5763709089001</c:v>
                </c:pt>
                <c:pt idx="4739">
                  <c:v>4150.4333655501696</c:v>
                </c:pt>
                <c:pt idx="4740">
                  <c:v>3765.3217186787501</c:v>
                </c:pt>
                <c:pt idx="4741">
                  <c:v>704.83492265522602</c:v>
                </c:pt>
                <c:pt idx="4742">
                  <c:v>3852.7220274299202</c:v>
                </c:pt>
                <c:pt idx="4743">
                  <c:v>1434.1786252755101</c:v>
                </c:pt>
                <c:pt idx="4744">
                  <c:v>2634.8609992368401</c:v>
                </c:pt>
                <c:pt idx="4745">
                  <c:v>2910.1499974512799</c:v>
                </c:pt>
                <c:pt idx="4746">
                  <c:v>2903.8705697025498</c:v>
                </c:pt>
                <c:pt idx="4747">
                  <c:v>2533.0371426854599</c:v>
                </c:pt>
                <c:pt idx="4748">
                  <c:v>2367.8694218404498</c:v>
                </c:pt>
                <c:pt idx="4749">
                  <c:v>4828.6937377002396</c:v>
                </c:pt>
                <c:pt idx="4750">
                  <c:v>3221.52309405099</c:v>
                </c:pt>
                <c:pt idx="4751">
                  <c:v>3063.3261976373901</c:v>
                </c:pt>
                <c:pt idx="4752">
                  <c:v>1943.83298126665</c:v>
                </c:pt>
                <c:pt idx="4753">
                  <c:v>1385.54344736038</c:v>
                </c:pt>
                <c:pt idx="4754">
                  <c:v>1611.88954415474</c:v>
                </c:pt>
                <c:pt idx="4755">
                  <c:v>3475.7605298288199</c:v>
                </c:pt>
                <c:pt idx="4756">
                  <c:v>3039.76938256518</c:v>
                </c:pt>
                <c:pt idx="4757">
                  <c:v>3406.0481007554999</c:v>
                </c:pt>
                <c:pt idx="4758">
                  <c:v>2163.2619283530198</c:v>
                </c:pt>
                <c:pt idx="4759">
                  <c:v>909.75090501713998</c:v>
                </c:pt>
                <c:pt idx="4760">
                  <c:v>2555.4043024702901</c:v>
                </c:pt>
                <c:pt idx="4761">
                  <c:v>1609.54667099676</c:v>
                </c:pt>
                <c:pt idx="4762">
                  <c:v>2718.5142938480999</c:v>
                </c:pt>
                <c:pt idx="4763">
                  <c:v>2758.09690310835</c:v>
                </c:pt>
                <c:pt idx="4764">
                  <c:v>2414.3965161302399</c:v>
                </c:pt>
                <c:pt idx="4765">
                  <c:v>4611.2741058724696</c:v>
                </c:pt>
                <c:pt idx="4766">
                  <c:v>3300.06495151538</c:v>
                </c:pt>
                <c:pt idx="4767">
                  <c:v>2005.93839067506</c:v>
                </c:pt>
                <c:pt idx="4768">
                  <c:v>2293.4334631731299</c:v>
                </c:pt>
                <c:pt idx="4769">
                  <c:v>2478.3391518099302</c:v>
                </c:pt>
                <c:pt idx="4770">
                  <c:v>1321.6335467556701</c:v>
                </c:pt>
                <c:pt idx="4771">
                  <c:v>1780.70209164374</c:v>
                </c:pt>
                <c:pt idx="4772">
                  <c:v>2835.51181045776</c:v>
                </c:pt>
                <c:pt idx="4773">
                  <c:v>3536.7087169073302</c:v>
                </c:pt>
                <c:pt idx="4774">
                  <c:v>2699.81583416188</c:v>
                </c:pt>
                <c:pt idx="4775">
                  <c:v>2000.55113722686</c:v>
                </c:pt>
                <c:pt idx="4776">
                  <c:v>2543.6788334914399</c:v>
                </c:pt>
                <c:pt idx="4777">
                  <c:v>2566.2535423245399</c:v>
                </c:pt>
                <c:pt idx="4778">
                  <c:v>2229.2856791127201</c:v>
                </c:pt>
                <c:pt idx="4779">
                  <c:v>2199.83025214911</c:v>
                </c:pt>
                <c:pt idx="4780">
                  <c:v>3095.9474168659299</c:v>
                </c:pt>
                <c:pt idx="4781">
                  <c:v>3061.59020765883</c:v>
                </c:pt>
                <c:pt idx="4782">
                  <c:v>3529.4858816770702</c:v>
                </c:pt>
                <c:pt idx="4783">
                  <c:v>2974.18848904692</c:v>
                </c:pt>
                <c:pt idx="4784">
                  <c:v>2841.3943692555799</c:v>
                </c:pt>
                <c:pt idx="4785">
                  <c:v>3428.9672459143599</c:v>
                </c:pt>
                <c:pt idx="4786">
                  <c:v>2256.7715491027502</c:v>
                </c:pt>
                <c:pt idx="4787">
                  <c:v>2862.8100545428001</c:v>
                </c:pt>
                <c:pt idx="4788">
                  <c:v>1540.48059750944</c:v>
                </c:pt>
                <c:pt idx="4789">
                  <c:v>2501.6931928571298</c:v>
                </c:pt>
                <c:pt idx="4790">
                  <c:v>2114.6355244182701</c:v>
                </c:pt>
                <c:pt idx="4791">
                  <c:v>3156.44988309973</c:v>
                </c:pt>
                <c:pt idx="4792">
                  <c:v>3762.0503112248898</c:v>
                </c:pt>
                <c:pt idx="4793">
                  <c:v>2837.9545408594399</c:v>
                </c:pt>
                <c:pt idx="4794">
                  <c:v>457.08337083158898</c:v>
                </c:pt>
                <c:pt idx="4795">
                  <c:v>2502.04987651697</c:v>
                </c:pt>
                <c:pt idx="4796">
                  <c:v>532.34998918700296</c:v>
                </c:pt>
                <c:pt idx="4797">
                  <c:v>2369.5445542583202</c:v>
                </c:pt>
                <c:pt idx="4798">
                  <c:v>2928.8102539197998</c:v>
                </c:pt>
                <c:pt idx="4799">
                  <c:v>2195.3225963714499</c:v>
                </c:pt>
                <c:pt idx="4800">
                  <c:v>2485.10159426264</c:v>
                </c:pt>
                <c:pt idx="4801">
                  <c:v>2230.33381049839</c:v>
                </c:pt>
                <c:pt idx="4802">
                  <c:v>3033.5084215366301</c:v>
                </c:pt>
                <c:pt idx="4803">
                  <c:v>2105.0039604376002</c:v>
                </c:pt>
                <c:pt idx="4804">
                  <c:v>2513.53635254747</c:v>
                </c:pt>
                <c:pt idx="4805">
                  <c:v>1993.81161635119</c:v>
                </c:pt>
                <c:pt idx="4806">
                  <c:v>948.21513929462503</c:v>
                </c:pt>
                <c:pt idx="4807">
                  <c:v>3990.8973902201501</c:v>
                </c:pt>
                <c:pt idx="4808">
                  <c:v>2829.16465379991</c:v>
                </c:pt>
                <c:pt idx="4809">
                  <c:v>3352.8481449238402</c:v>
                </c:pt>
                <c:pt idx="4810">
                  <c:v>2161.8498266400602</c:v>
                </c:pt>
                <c:pt idx="4811">
                  <c:v>2831.2603162669202</c:v>
                </c:pt>
                <c:pt idx="4812">
                  <c:v>2384.6062261222401</c:v>
                </c:pt>
                <c:pt idx="4813">
                  <c:v>3706.5877505417998</c:v>
                </c:pt>
                <c:pt idx="4814">
                  <c:v>1705.8539643834699</c:v>
                </c:pt>
                <c:pt idx="4815">
                  <c:v>2601.96292010864</c:v>
                </c:pt>
                <c:pt idx="4816">
                  <c:v>2922.8525741305298</c:v>
                </c:pt>
                <c:pt idx="4817">
                  <c:v>3355.11130923971</c:v>
                </c:pt>
                <c:pt idx="4818">
                  <c:v>1771.4042502084501</c:v>
                </c:pt>
                <c:pt idx="4819">
                  <c:v>2590.8935690117</c:v>
                </c:pt>
                <c:pt idx="4820">
                  <c:v>622.81033767348595</c:v>
                </c:pt>
                <c:pt idx="4821">
                  <c:v>2944.5057725296201</c:v>
                </c:pt>
                <c:pt idx="4822">
                  <c:v>2391.6082984535501</c:v>
                </c:pt>
                <c:pt idx="4823">
                  <c:v>2736.7853752924598</c:v>
                </c:pt>
                <c:pt idx="4824">
                  <c:v>1968.58400518388</c:v>
                </c:pt>
                <c:pt idx="4825">
                  <c:v>3697.95250597736</c:v>
                </c:pt>
                <c:pt idx="4826">
                  <c:v>3153.0667604977898</c:v>
                </c:pt>
                <c:pt idx="4827">
                  <c:v>2964.8149856724799</c:v>
                </c:pt>
                <c:pt idx="4828">
                  <c:v>2454.6558849278299</c:v>
                </c:pt>
                <c:pt idx="4829">
                  <c:v>3194.4263019485002</c:v>
                </c:pt>
                <c:pt idx="4830">
                  <c:v>3068.4314983230101</c:v>
                </c:pt>
                <c:pt idx="4831">
                  <c:v>2677.98185691136</c:v>
                </c:pt>
                <c:pt idx="4832">
                  <c:v>2759.9891451614399</c:v>
                </c:pt>
                <c:pt idx="4833">
                  <c:v>2631.6944560868001</c:v>
                </c:pt>
                <c:pt idx="4834">
                  <c:v>3174.6753956728999</c:v>
                </c:pt>
                <c:pt idx="4835">
                  <c:v>3111.1242554013502</c:v>
                </c:pt>
                <c:pt idx="4836">
                  <c:v>727.24626195453402</c:v>
                </c:pt>
                <c:pt idx="4837">
                  <c:v>416.73688240284503</c:v>
                </c:pt>
                <c:pt idx="4838">
                  <c:v>1923.85549657503</c:v>
                </c:pt>
                <c:pt idx="4839">
                  <c:v>2819.3239273182598</c:v>
                </c:pt>
                <c:pt idx="4840">
                  <c:v>2592.3395210384501</c:v>
                </c:pt>
                <c:pt idx="4841">
                  <c:v>2725.9903025424901</c:v>
                </c:pt>
                <c:pt idx="4842">
                  <c:v>2545.6556362554402</c:v>
                </c:pt>
                <c:pt idx="4843">
                  <c:v>2124.1704401392599</c:v>
                </c:pt>
                <c:pt idx="4844">
                  <c:v>2620.1428939366301</c:v>
                </c:pt>
                <c:pt idx="4845">
                  <c:v>3050.1349937067398</c:v>
                </c:pt>
                <c:pt idx="4846">
                  <c:v>3194.3385755824802</c:v>
                </c:pt>
                <c:pt idx="4847">
                  <c:v>2240.31809583413</c:v>
                </c:pt>
                <c:pt idx="4848">
                  <c:v>2398.8483207130198</c:v>
                </c:pt>
                <c:pt idx="4849">
                  <c:v>2371.7570620872998</c:v>
                </c:pt>
                <c:pt idx="4850">
                  <c:v>2205.16084815366</c:v>
                </c:pt>
                <c:pt idx="4851">
                  <c:v>1717.10946054595</c:v>
                </c:pt>
                <c:pt idx="4852">
                  <c:v>1171.7741002579701</c:v>
                </c:pt>
                <c:pt idx="4853">
                  <c:v>1355.77655796664</c:v>
                </c:pt>
                <c:pt idx="4854">
                  <c:v>3289.1502971221398</c:v>
                </c:pt>
                <c:pt idx="4855">
                  <c:v>2258.3469395401298</c:v>
                </c:pt>
                <c:pt idx="4856">
                  <c:v>3329.2443362477902</c:v>
                </c:pt>
                <c:pt idx="4857">
                  <c:v>2331.9028819728901</c:v>
                </c:pt>
                <c:pt idx="4858">
                  <c:v>3292.9222607217198</c:v>
                </c:pt>
                <c:pt idx="4859">
                  <c:v>2253.3602542394101</c:v>
                </c:pt>
                <c:pt idx="4860">
                  <c:v>3040.2651501733999</c:v>
                </c:pt>
                <c:pt idx="4861">
                  <c:v>509.79492316664198</c:v>
                </c:pt>
                <c:pt idx="4862">
                  <c:v>2821.8239860933299</c:v>
                </c:pt>
                <c:pt idx="4863">
                  <c:v>2576.38739721718</c:v>
                </c:pt>
                <c:pt idx="4864">
                  <c:v>2620.5005521840799</c:v>
                </c:pt>
                <c:pt idx="4865">
                  <c:v>2518.2581354914</c:v>
                </c:pt>
                <c:pt idx="4866">
                  <c:v>2239.48993025154</c:v>
                </c:pt>
                <c:pt idx="4867">
                  <c:v>2513.06011985851</c:v>
                </c:pt>
                <c:pt idx="4868">
                  <c:v>2583.1812397921699</c:v>
                </c:pt>
                <c:pt idx="4869">
                  <c:v>3177.9494834593102</c:v>
                </c:pt>
                <c:pt idx="4870">
                  <c:v>3482.3727392637802</c:v>
                </c:pt>
                <c:pt idx="4871">
                  <c:v>2697.97305202495</c:v>
                </c:pt>
                <c:pt idx="4872">
                  <c:v>2547.4670118153299</c:v>
                </c:pt>
                <c:pt idx="4873">
                  <c:v>2222.9886434248301</c:v>
                </c:pt>
                <c:pt idx="4874">
                  <c:v>3020.4235307924801</c:v>
                </c:pt>
                <c:pt idx="4875">
                  <c:v>2308.4910187354399</c:v>
                </c:pt>
                <c:pt idx="4876">
                  <c:v>2417.02016895221</c:v>
                </c:pt>
                <c:pt idx="4877">
                  <c:v>2574.7235464478899</c:v>
                </c:pt>
                <c:pt idx="4878">
                  <c:v>1706.6746188054501</c:v>
                </c:pt>
                <c:pt idx="4879">
                  <c:v>2460.4506989845499</c:v>
                </c:pt>
                <c:pt idx="4880">
                  <c:v>2059.74387448993</c:v>
                </c:pt>
                <c:pt idx="4881">
                  <c:v>4231.8746909596102</c:v>
                </c:pt>
                <c:pt idx="4882">
                  <c:v>3953.57947378067</c:v>
                </c:pt>
                <c:pt idx="4883">
                  <c:v>2883.2168520074001</c:v>
                </c:pt>
                <c:pt idx="4884">
                  <c:v>1700.87958941949</c:v>
                </c:pt>
                <c:pt idx="4885">
                  <c:v>3103.2526127240199</c:v>
                </c:pt>
                <c:pt idx="4886">
                  <c:v>2492.8134325865799</c:v>
                </c:pt>
                <c:pt idx="4887">
                  <c:v>2012.8355805532799</c:v>
                </c:pt>
                <c:pt idx="4888">
                  <c:v>924.10989620887199</c:v>
                </c:pt>
                <c:pt idx="4889">
                  <c:v>3993.6181014510798</c:v>
                </c:pt>
                <c:pt idx="4890">
                  <c:v>2864.0553455455802</c:v>
                </c:pt>
                <c:pt idx="4891">
                  <c:v>2009.7725599784001</c:v>
                </c:pt>
                <c:pt idx="4892">
                  <c:v>2703.39032041668</c:v>
                </c:pt>
                <c:pt idx="4893">
                  <c:v>2549.7278310319998</c:v>
                </c:pt>
                <c:pt idx="4894">
                  <c:v>3911.7346183959498</c:v>
                </c:pt>
                <c:pt idx="4895">
                  <c:v>3585.3408912714099</c:v>
                </c:pt>
                <c:pt idx="4896">
                  <c:v>3195.8367598250502</c:v>
                </c:pt>
                <c:pt idx="4897">
                  <c:v>2818.2119495422598</c:v>
                </c:pt>
                <c:pt idx="4898">
                  <c:v>2428.8758671896198</c:v>
                </c:pt>
                <c:pt idx="4899">
                  <c:v>2367.52248656046</c:v>
                </c:pt>
                <c:pt idx="4900">
                  <c:v>3206.1203203976602</c:v>
                </c:pt>
                <c:pt idx="4901">
                  <c:v>2543.1435679480501</c:v>
                </c:pt>
                <c:pt idx="4902">
                  <c:v>3340.8077335255698</c:v>
                </c:pt>
                <c:pt idx="4903">
                  <c:v>3176.2533212190901</c:v>
                </c:pt>
                <c:pt idx="4904">
                  <c:v>2820.35535076732</c:v>
                </c:pt>
                <c:pt idx="4905">
                  <c:v>3590.1956736983302</c:v>
                </c:pt>
                <c:pt idx="4906">
                  <c:v>2311.75493000701</c:v>
                </c:pt>
                <c:pt idx="4907">
                  <c:v>2664.1420312099399</c:v>
                </c:pt>
                <c:pt idx="4908">
                  <c:v>2637.3152762008799</c:v>
                </c:pt>
                <c:pt idx="4909">
                  <c:v>2329.2549448119998</c:v>
                </c:pt>
                <c:pt idx="4910">
                  <c:v>3344.8262730152301</c:v>
                </c:pt>
                <c:pt idx="4911">
                  <c:v>3167.6755093789202</c:v>
                </c:pt>
                <c:pt idx="4912">
                  <c:v>2559.2814604792202</c:v>
                </c:pt>
                <c:pt idx="4913">
                  <c:v>1494.5198654170799</c:v>
                </c:pt>
                <c:pt idx="4914">
                  <c:v>2377.2693917817201</c:v>
                </c:pt>
                <c:pt idx="4915">
                  <c:v>2148.0710002247502</c:v>
                </c:pt>
                <c:pt idx="4916">
                  <c:v>2897.99576620376</c:v>
                </c:pt>
                <c:pt idx="4917">
                  <c:v>2359.67683387856</c:v>
                </c:pt>
                <c:pt idx="4918">
                  <c:v>2541.65781818286</c:v>
                </c:pt>
                <c:pt idx="4919">
                  <c:v>3355.85123004563</c:v>
                </c:pt>
                <c:pt idx="4920">
                  <c:v>2433.67064160474</c:v>
                </c:pt>
                <c:pt idx="4921">
                  <c:v>3732.6374407107301</c:v>
                </c:pt>
                <c:pt idx="4922">
                  <c:v>225.10670638425299</c:v>
                </c:pt>
                <c:pt idx="4923">
                  <c:v>2240.2108770835598</c:v>
                </c:pt>
                <c:pt idx="4924">
                  <c:v>2613.0313373754102</c:v>
                </c:pt>
                <c:pt idx="4925">
                  <c:v>2754.9008995239501</c:v>
                </c:pt>
                <c:pt idx="4926">
                  <c:v>2492.7340582258898</c:v>
                </c:pt>
                <c:pt idx="4927">
                  <c:v>2616.3116840462399</c:v>
                </c:pt>
                <c:pt idx="4928">
                  <c:v>1737.2826437101901</c:v>
                </c:pt>
                <c:pt idx="4929">
                  <c:v>3065.3662381854701</c:v>
                </c:pt>
                <c:pt idx="4930">
                  <c:v>3018.3173871880399</c:v>
                </c:pt>
                <c:pt idx="4931">
                  <c:v>2212.3003006341901</c:v>
                </c:pt>
                <c:pt idx="4932">
                  <c:v>425.20455888428398</c:v>
                </c:pt>
                <c:pt idx="4933">
                  <c:v>1005.93212531944</c:v>
                </c:pt>
                <c:pt idx="4934">
                  <c:v>2566.6037145963401</c:v>
                </c:pt>
                <c:pt idx="4935">
                  <c:v>2886.1023210322001</c:v>
                </c:pt>
                <c:pt idx="4936">
                  <c:v>3012.4768354561202</c:v>
                </c:pt>
                <c:pt idx="4937">
                  <c:v>1337.63977739558</c:v>
                </c:pt>
                <c:pt idx="4938">
                  <c:v>1516.72647177412</c:v>
                </c:pt>
                <c:pt idx="4939">
                  <c:v>1650.27403308422</c:v>
                </c:pt>
                <c:pt idx="4940">
                  <c:v>2502.6598190418399</c:v>
                </c:pt>
                <c:pt idx="4941">
                  <c:v>1036.07121117877</c:v>
                </c:pt>
                <c:pt idx="4942">
                  <c:v>2516.6280719349202</c:v>
                </c:pt>
                <c:pt idx="4943">
                  <c:v>3721.4085096384702</c:v>
                </c:pt>
                <c:pt idx="4944">
                  <c:v>3629.35074929961</c:v>
                </c:pt>
                <c:pt idx="4945">
                  <c:v>3253.3680393294999</c:v>
                </c:pt>
                <c:pt idx="4946">
                  <c:v>3346.1733040654299</c:v>
                </c:pt>
                <c:pt idx="4947">
                  <c:v>2461.6412903452801</c:v>
                </c:pt>
                <c:pt idx="4948">
                  <c:v>2615.2543289485602</c:v>
                </c:pt>
                <c:pt idx="4949">
                  <c:v>3286.3226549351398</c:v>
                </c:pt>
                <c:pt idx="4950">
                  <c:v>3398.3400261853699</c:v>
                </c:pt>
                <c:pt idx="4951">
                  <c:v>3824.90342674252</c:v>
                </c:pt>
                <c:pt idx="4952">
                  <c:v>4158.8732224786299</c:v>
                </c:pt>
                <c:pt idx="4953">
                  <c:v>1965.49345225976</c:v>
                </c:pt>
                <c:pt idx="4954">
                  <c:v>1306.5975772827001</c:v>
                </c:pt>
                <c:pt idx="4955">
                  <c:v>1889.89577589748</c:v>
                </c:pt>
                <c:pt idx="4956">
                  <c:v>1679.80894458435</c:v>
                </c:pt>
                <c:pt idx="4957">
                  <c:v>1345.83340974773</c:v>
                </c:pt>
                <c:pt idx="4958">
                  <c:v>2414.5286029226099</c:v>
                </c:pt>
                <c:pt idx="4959">
                  <c:v>1627.1485205562699</c:v>
                </c:pt>
                <c:pt idx="4960">
                  <c:v>2449.4693827856599</c:v>
                </c:pt>
                <c:pt idx="4961">
                  <c:v>511.184471364422</c:v>
                </c:pt>
                <c:pt idx="4962">
                  <c:v>2809.2630291599799</c:v>
                </c:pt>
                <c:pt idx="4963">
                  <c:v>2607.96786603996</c:v>
                </c:pt>
                <c:pt idx="4964">
                  <c:v>1042.9208679492201</c:v>
                </c:pt>
                <c:pt idx="4965">
                  <c:v>3170.6864010909999</c:v>
                </c:pt>
                <c:pt idx="4966">
                  <c:v>2225.4325583395598</c:v>
                </c:pt>
                <c:pt idx="4967">
                  <c:v>3410.0383176401101</c:v>
                </c:pt>
                <c:pt idx="4968">
                  <c:v>3681.8279867625401</c:v>
                </c:pt>
                <c:pt idx="4969">
                  <c:v>2847.2309858034801</c:v>
                </c:pt>
                <c:pt idx="4970">
                  <c:v>138.15498855343401</c:v>
                </c:pt>
                <c:pt idx="4971">
                  <c:v>3345.1852570984602</c:v>
                </c:pt>
                <c:pt idx="4972">
                  <c:v>2335.6686472787701</c:v>
                </c:pt>
                <c:pt idx="4973">
                  <c:v>939.03162508401795</c:v>
                </c:pt>
                <c:pt idx="4974">
                  <c:v>3371.4865825275201</c:v>
                </c:pt>
                <c:pt idx="4975">
                  <c:v>3920.3590131894198</c:v>
                </c:pt>
                <c:pt idx="4976">
                  <c:v>4202.8648991052696</c:v>
                </c:pt>
                <c:pt idx="4977">
                  <c:v>2155.8444060986399</c:v>
                </c:pt>
                <c:pt idx="4978">
                  <c:v>2362.5574224952902</c:v>
                </c:pt>
                <c:pt idx="4979">
                  <c:v>2626.27095771414</c:v>
                </c:pt>
                <c:pt idx="4980">
                  <c:v>3389.9916821044499</c:v>
                </c:pt>
                <c:pt idx="4981">
                  <c:v>3256.6397279171401</c:v>
                </c:pt>
                <c:pt idx="4982">
                  <c:v>2890.5824378350299</c:v>
                </c:pt>
                <c:pt idx="4983">
                  <c:v>2084.2660218590499</c:v>
                </c:pt>
                <c:pt idx="4984">
                  <c:v>4296.3481837341997</c:v>
                </c:pt>
                <c:pt idx="4985">
                  <c:v>2717.3797512413398</c:v>
                </c:pt>
                <c:pt idx="4986">
                  <c:v>2855.78703096662</c:v>
                </c:pt>
                <c:pt idx="4987">
                  <c:v>3271.9142806616001</c:v>
                </c:pt>
                <c:pt idx="4988">
                  <c:v>2408.1861147447798</c:v>
                </c:pt>
                <c:pt idx="4989">
                  <c:v>2515.2332966456102</c:v>
                </c:pt>
                <c:pt idx="4990">
                  <c:v>3986.8390473374502</c:v>
                </c:pt>
                <c:pt idx="4991">
                  <c:v>2335.95399043307</c:v>
                </c:pt>
                <c:pt idx="4992">
                  <c:v>2015.18089287302</c:v>
                </c:pt>
                <c:pt idx="4993">
                  <c:v>2929.9332352065599</c:v>
                </c:pt>
                <c:pt idx="4994">
                  <c:v>1152.83044207131</c:v>
                </c:pt>
                <c:pt idx="4995">
                  <c:v>2147.4921872703098</c:v>
                </c:pt>
                <c:pt idx="4996">
                  <c:v>3065.5380373462799</c:v>
                </c:pt>
                <c:pt idx="4997">
                  <c:v>3714.15442412025</c:v>
                </c:pt>
                <c:pt idx="4998">
                  <c:v>1147.7671741566601</c:v>
                </c:pt>
                <c:pt idx="4999">
                  <c:v>2831.4778359593902</c:v>
                </c:pt>
                <c:pt idx="5000">
                  <c:v>2659.2963156241899</c:v>
                </c:pt>
                <c:pt idx="5001">
                  <c:v>2233.8604074140399</c:v>
                </c:pt>
                <c:pt idx="5002">
                  <c:v>2101.0413881043701</c:v>
                </c:pt>
                <c:pt idx="5003">
                  <c:v>1068.61957511124</c:v>
                </c:pt>
                <c:pt idx="5004">
                  <c:v>2920.45666619037</c:v>
                </c:pt>
                <c:pt idx="5005">
                  <c:v>2677.6189683054599</c:v>
                </c:pt>
                <c:pt idx="5006">
                  <c:v>713.92828293818502</c:v>
                </c:pt>
                <c:pt idx="5007">
                  <c:v>2860.4244549719901</c:v>
                </c:pt>
                <c:pt idx="5008">
                  <c:v>3132.80231724739</c:v>
                </c:pt>
                <c:pt idx="5009">
                  <c:v>3022.1168909462699</c:v>
                </c:pt>
                <c:pt idx="5010">
                  <c:v>2207.5235609207002</c:v>
                </c:pt>
                <c:pt idx="5011">
                  <c:v>2317.3645990454202</c:v>
                </c:pt>
                <c:pt idx="5012">
                  <c:v>3536.0338228883002</c:v>
                </c:pt>
                <c:pt idx="5013">
                  <c:v>1990.83683804116</c:v>
                </c:pt>
                <c:pt idx="5014">
                  <c:v>1893.88486374488</c:v>
                </c:pt>
                <c:pt idx="5015">
                  <c:v>1862.42298326479</c:v>
                </c:pt>
                <c:pt idx="5016">
                  <c:v>2118.5656020699898</c:v>
                </c:pt>
                <c:pt idx="5017">
                  <c:v>3288.1408585153899</c:v>
                </c:pt>
                <c:pt idx="5018">
                  <c:v>2113.0703412264102</c:v>
                </c:pt>
                <c:pt idx="5019">
                  <c:v>3096.9563661992001</c:v>
                </c:pt>
                <c:pt idx="5020">
                  <c:v>4189.5098337249901</c:v>
                </c:pt>
                <c:pt idx="5021">
                  <c:v>2472.9162084938198</c:v>
                </c:pt>
                <c:pt idx="5022">
                  <c:v>2314.2703901169598</c:v>
                </c:pt>
                <c:pt idx="5023">
                  <c:v>1942.22562992594</c:v>
                </c:pt>
                <c:pt idx="5024">
                  <c:v>2250.4755842050399</c:v>
                </c:pt>
                <c:pt idx="5025">
                  <c:v>3742.1427275895799</c:v>
                </c:pt>
                <c:pt idx="5026">
                  <c:v>1153.53796544742</c:v>
                </c:pt>
                <c:pt idx="5027">
                  <c:v>3821.8752166418999</c:v>
                </c:pt>
                <c:pt idx="5028">
                  <c:v>1773.1900662329399</c:v>
                </c:pt>
                <c:pt idx="5029">
                  <c:v>2651.62821368197</c:v>
                </c:pt>
                <c:pt idx="5030">
                  <c:v>2884.8480208057399</c:v>
                </c:pt>
                <c:pt idx="5031">
                  <c:v>2377.4643455884702</c:v>
                </c:pt>
                <c:pt idx="5032">
                  <c:v>2670.4198639961401</c:v>
                </c:pt>
                <c:pt idx="5033">
                  <c:v>2495.9260348113498</c:v>
                </c:pt>
                <c:pt idx="5034">
                  <c:v>3181.4916348788402</c:v>
                </c:pt>
                <c:pt idx="5035">
                  <c:v>1033.2184305641999</c:v>
                </c:pt>
                <c:pt idx="5036">
                  <c:v>2644.37455457128</c:v>
                </c:pt>
                <c:pt idx="5037">
                  <c:v>2809.7523965247901</c:v>
                </c:pt>
                <c:pt idx="5038">
                  <c:v>3169.8427059068599</c:v>
                </c:pt>
                <c:pt idx="5039">
                  <c:v>1911.6402711922999</c:v>
                </c:pt>
                <c:pt idx="5040">
                  <c:v>2426.0901630035601</c:v>
                </c:pt>
                <c:pt idx="5041">
                  <c:v>1827.6033593561101</c:v>
                </c:pt>
                <c:pt idx="5042">
                  <c:v>2060.52029241828</c:v>
                </c:pt>
                <c:pt idx="5043">
                  <c:v>3183.99915773875</c:v>
                </c:pt>
                <c:pt idx="5044">
                  <c:v>2281.3490011551298</c:v>
                </c:pt>
                <c:pt idx="5045">
                  <c:v>469.04895778919803</c:v>
                </c:pt>
                <c:pt idx="5046">
                  <c:v>2799.1578685750201</c:v>
                </c:pt>
                <c:pt idx="5047">
                  <c:v>2601.3068838259301</c:v>
                </c:pt>
                <c:pt idx="5048">
                  <c:v>1619.54705405101</c:v>
                </c:pt>
                <c:pt idx="5049">
                  <c:v>3031.38708179691</c:v>
                </c:pt>
                <c:pt idx="5050">
                  <c:v>1827.57811794449</c:v>
                </c:pt>
                <c:pt idx="5051">
                  <c:v>2006.7436632782601</c:v>
                </c:pt>
                <c:pt idx="5052">
                  <c:v>2683.9888863522201</c:v>
                </c:pt>
                <c:pt idx="5053">
                  <c:v>2254.75995476451</c:v>
                </c:pt>
                <c:pt idx="5054">
                  <c:v>3122.9985727199601</c:v>
                </c:pt>
                <c:pt idx="5055">
                  <c:v>2207.2186465621799</c:v>
                </c:pt>
                <c:pt idx="5056">
                  <c:v>2964.12935499287</c:v>
                </c:pt>
                <c:pt idx="5057">
                  <c:v>3314.5009709134301</c:v>
                </c:pt>
                <c:pt idx="5058">
                  <c:v>2037.26983951793</c:v>
                </c:pt>
                <c:pt idx="5059">
                  <c:v>2325.3656709158399</c:v>
                </c:pt>
                <c:pt idx="5060">
                  <c:v>3096.3502349083501</c:v>
                </c:pt>
                <c:pt idx="5061">
                  <c:v>2389.7259581762901</c:v>
                </c:pt>
                <c:pt idx="5062">
                  <c:v>2649.0934615349101</c:v>
                </c:pt>
                <c:pt idx="5063">
                  <c:v>3099.1955367980499</c:v>
                </c:pt>
                <c:pt idx="5064">
                  <c:v>2190.9026279170698</c:v>
                </c:pt>
                <c:pt idx="5065">
                  <c:v>500.36336271112799</c:v>
                </c:pt>
                <c:pt idx="5066">
                  <c:v>4173.8043052266303</c:v>
                </c:pt>
                <c:pt idx="5067">
                  <c:v>2532.7480654435799</c:v>
                </c:pt>
                <c:pt idx="5068">
                  <c:v>2288.6040813732898</c:v>
                </c:pt>
                <c:pt idx="5069">
                  <c:v>1555.6311801714901</c:v>
                </c:pt>
                <c:pt idx="5070">
                  <c:v>2210.6389420801902</c:v>
                </c:pt>
                <c:pt idx="5071">
                  <c:v>2919.5557619472702</c:v>
                </c:pt>
                <c:pt idx="5072">
                  <c:v>2953.6296907637602</c:v>
                </c:pt>
                <c:pt idx="5073">
                  <c:v>2372.2184158568698</c:v>
                </c:pt>
                <c:pt idx="5074">
                  <c:v>2690.18557672426</c:v>
                </c:pt>
                <c:pt idx="5075">
                  <c:v>2570.9086367949299</c:v>
                </c:pt>
                <c:pt idx="5076">
                  <c:v>2772.5708512195902</c:v>
                </c:pt>
                <c:pt idx="5077">
                  <c:v>2204.0807756163299</c:v>
                </c:pt>
                <c:pt idx="5078">
                  <c:v>986.95065554119105</c:v>
                </c:pt>
                <c:pt idx="5079">
                  <c:v>3940.1662900697702</c:v>
                </c:pt>
                <c:pt idx="5080">
                  <c:v>1551.68390213667</c:v>
                </c:pt>
                <c:pt idx="5081">
                  <c:v>2439.6035820848201</c:v>
                </c:pt>
                <c:pt idx="5082">
                  <c:v>2476.7278980323899</c:v>
                </c:pt>
                <c:pt idx="5083">
                  <c:v>3509.0044287456299</c:v>
                </c:pt>
                <c:pt idx="5084">
                  <c:v>2650.84364151316</c:v>
                </c:pt>
                <c:pt idx="5085">
                  <c:v>2214.6787309191</c:v>
                </c:pt>
                <c:pt idx="5086">
                  <c:v>2833.68886775293</c:v>
                </c:pt>
                <c:pt idx="5087">
                  <c:v>1933.22285593273</c:v>
                </c:pt>
                <c:pt idx="5088">
                  <c:v>2059.1035602208499</c:v>
                </c:pt>
                <c:pt idx="5089">
                  <c:v>710.87785993632303</c:v>
                </c:pt>
                <c:pt idx="5090">
                  <c:v>2198.6794860118498</c:v>
                </c:pt>
                <c:pt idx="5091">
                  <c:v>1387.4770405299801</c:v>
                </c:pt>
                <c:pt idx="5092">
                  <c:v>2874.6761238201998</c:v>
                </c:pt>
                <c:pt idx="5093">
                  <c:v>4912.5486637783597</c:v>
                </c:pt>
                <c:pt idx="5094">
                  <c:v>267.24921394333199</c:v>
                </c:pt>
                <c:pt idx="5095">
                  <c:v>1571.01151436295</c:v>
                </c:pt>
                <c:pt idx="5096">
                  <c:v>2768.9407473603601</c:v>
                </c:pt>
                <c:pt idx="5097">
                  <c:v>2876.8245366610399</c:v>
                </c:pt>
                <c:pt idx="5098">
                  <c:v>3128.6890755189702</c:v>
                </c:pt>
                <c:pt idx="5099">
                  <c:v>2094.54861245436</c:v>
                </c:pt>
                <c:pt idx="5100">
                  <c:v>2232.2041741533299</c:v>
                </c:pt>
                <c:pt idx="5101">
                  <c:v>2011.8866543911599</c:v>
                </c:pt>
                <c:pt idx="5102">
                  <c:v>2980.8611300720099</c:v>
                </c:pt>
                <c:pt idx="5103">
                  <c:v>2746.47144563132</c:v>
                </c:pt>
                <c:pt idx="5104">
                  <c:v>3083.4204138284799</c:v>
                </c:pt>
                <c:pt idx="5105">
                  <c:v>3125.9279071451201</c:v>
                </c:pt>
                <c:pt idx="5106">
                  <c:v>3257.0029613277402</c:v>
                </c:pt>
                <c:pt idx="5107">
                  <c:v>2128.1165817349502</c:v>
                </c:pt>
                <c:pt idx="5108">
                  <c:v>2139.1591763425899</c:v>
                </c:pt>
                <c:pt idx="5109">
                  <c:v>1961.10484616644</c:v>
                </c:pt>
                <c:pt idx="5110">
                  <c:v>2228.6256658868001</c:v>
                </c:pt>
                <c:pt idx="5111">
                  <c:v>2418.7869182907398</c:v>
                </c:pt>
                <c:pt idx="5112">
                  <c:v>2666.23369390173</c:v>
                </c:pt>
                <c:pt idx="5113">
                  <c:v>2050.6779107151801</c:v>
                </c:pt>
                <c:pt idx="5114">
                  <c:v>3019.2018810763998</c:v>
                </c:pt>
                <c:pt idx="5115">
                  <c:v>2686.52562525344</c:v>
                </c:pt>
                <c:pt idx="5116">
                  <c:v>3120.51275342691</c:v>
                </c:pt>
                <c:pt idx="5117">
                  <c:v>2368.9440636383301</c:v>
                </c:pt>
                <c:pt idx="5118">
                  <c:v>2677.30547693677</c:v>
                </c:pt>
                <c:pt idx="5119">
                  <c:v>2831.4192508152501</c:v>
                </c:pt>
                <c:pt idx="5120">
                  <c:v>2894.0850147841802</c:v>
                </c:pt>
                <c:pt idx="5121">
                  <c:v>2768.2458471404102</c:v>
                </c:pt>
                <c:pt idx="5122">
                  <c:v>2348.5102254611402</c:v>
                </c:pt>
                <c:pt idx="5123">
                  <c:v>3513.9179334721298</c:v>
                </c:pt>
                <c:pt idx="5124">
                  <c:v>3017.6681063838901</c:v>
                </c:pt>
                <c:pt idx="5125">
                  <c:v>3199.6667837226</c:v>
                </c:pt>
                <c:pt idx="5126">
                  <c:v>1646.3018772667499</c:v>
                </c:pt>
                <c:pt idx="5127">
                  <c:v>2830.6216924569799</c:v>
                </c:pt>
                <c:pt idx="5128">
                  <c:v>2354.2945771487098</c:v>
                </c:pt>
                <c:pt idx="5129">
                  <c:v>1997.527083315</c:v>
                </c:pt>
                <c:pt idx="5130">
                  <c:v>2468.1441093917501</c:v>
                </c:pt>
                <c:pt idx="5131">
                  <c:v>840.86330528293104</c:v>
                </c:pt>
                <c:pt idx="5132">
                  <c:v>1536.9116086423801</c:v>
                </c:pt>
                <c:pt idx="5133">
                  <c:v>2670.2936022505601</c:v>
                </c:pt>
                <c:pt idx="5134">
                  <c:v>3401.07470034467</c:v>
                </c:pt>
                <c:pt idx="5135">
                  <c:v>2284.2773653940499</c:v>
                </c:pt>
                <c:pt idx="5136">
                  <c:v>2056.1247452893899</c:v>
                </c:pt>
                <c:pt idx="5137">
                  <c:v>2678.6396183264201</c:v>
                </c:pt>
                <c:pt idx="5138">
                  <c:v>725.47936648940197</c:v>
                </c:pt>
                <c:pt idx="5139">
                  <c:v>2790.7206512820198</c:v>
                </c:pt>
                <c:pt idx="5140">
                  <c:v>3452.4552500100999</c:v>
                </c:pt>
                <c:pt idx="5141">
                  <c:v>2889.0901366190701</c:v>
                </c:pt>
                <c:pt idx="5142">
                  <c:v>1359.6623759792401</c:v>
                </c:pt>
                <c:pt idx="5143">
                  <c:v>2136.1193646666302</c:v>
                </c:pt>
                <c:pt idx="5144">
                  <c:v>2912.9391703862402</c:v>
                </c:pt>
                <c:pt idx="5145">
                  <c:v>3005.2831859338098</c:v>
                </c:pt>
                <c:pt idx="5146">
                  <c:v>3309.5530580018799</c:v>
                </c:pt>
                <c:pt idx="5147">
                  <c:v>2376.8316681269498</c:v>
                </c:pt>
                <c:pt idx="5148">
                  <c:v>2416.5967005290299</c:v>
                </c:pt>
                <c:pt idx="5149">
                  <c:v>2653.64014000823</c:v>
                </c:pt>
                <c:pt idx="5150">
                  <c:v>3069.7041006382501</c:v>
                </c:pt>
                <c:pt idx="5151">
                  <c:v>1487.0042371749701</c:v>
                </c:pt>
                <c:pt idx="5152">
                  <c:v>2730.4398667824198</c:v>
                </c:pt>
                <c:pt idx="5153">
                  <c:v>3356.6189017817301</c:v>
                </c:pt>
                <c:pt idx="5154">
                  <c:v>2996.48341425748</c:v>
                </c:pt>
                <c:pt idx="5155">
                  <c:v>2374.0360653749399</c:v>
                </c:pt>
                <c:pt idx="5156">
                  <c:v>3745.1849606609298</c:v>
                </c:pt>
                <c:pt idx="5157">
                  <c:v>3336.34687836997</c:v>
                </c:pt>
                <c:pt idx="5158">
                  <c:v>1167.7808001859</c:v>
                </c:pt>
                <c:pt idx="5159">
                  <c:v>2230.0447505187799</c:v>
                </c:pt>
                <c:pt idx="5160">
                  <c:v>2641.7592713742802</c:v>
                </c:pt>
                <c:pt idx="5161">
                  <c:v>2776.62701657755</c:v>
                </c:pt>
                <c:pt idx="5162">
                  <c:v>1090.5294790109799</c:v>
                </c:pt>
                <c:pt idx="5163">
                  <c:v>2681.4290717594999</c:v>
                </c:pt>
                <c:pt idx="5164">
                  <c:v>2044.7608569205699</c:v>
                </c:pt>
                <c:pt idx="5165">
                  <c:v>4232.7526593540397</c:v>
                </c:pt>
                <c:pt idx="5166">
                  <c:v>2568.1368807345998</c:v>
                </c:pt>
                <c:pt idx="5167">
                  <c:v>1586.4369371257201</c:v>
                </c:pt>
                <c:pt idx="5168">
                  <c:v>2700.4158268172</c:v>
                </c:pt>
                <c:pt idx="5169">
                  <c:v>2755.6740057535799</c:v>
                </c:pt>
                <c:pt idx="5170">
                  <c:v>2009.6899754609001</c:v>
                </c:pt>
                <c:pt idx="5171">
                  <c:v>3250.8766229460198</c:v>
                </c:pt>
                <c:pt idx="5172">
                  <c:v>2488.68589141763</c:v>
                </c:pt>
                <c:pt idx="5173">
                  <c:v>3583.5286015627498</c:v>
                </c:pt>
                <c:pt idx="5174">
                  <c:v>3164.4310983652399</c:v>
                </c:pt>
                <c:pt idx="5175">
                  <c:v>3023.3304852286701</c:v>
                </c:pt>
                <c:pt idx="5176">
                  <c:v>619.21426612904804</c:v>
                </c:pt>
                <c:pt idx="5177">
                  <c:v>2962.0656983389799</c:v>
                </c:pt>
                <c:pt idx="5178">
                  <c:v>2746.5587126405699</c:v>
                </c:pt>
                <c:pt idx="5179">
                  <c:v>2204.7842082616899</c:v>
                </c:pt>
                <c:pt idx="5180">
                  <c:v>2650.48763558664</c:v>
                </c:pt>
                <c:pt idx="5181">
                  <c:v>2408.48229721094</c:v>
                </c:pt>
                <c:pt idx="5182">
                  <c:v>2865.7855972154398</c:v>
                </c:pt>
                <c:pt idx="5183">
                  <c:v>3469.8585423831701</c:v>
                </c:pt>
                <c:pt idx="5184">
                  <c:v>2330.05534079372</c:v>
                </c:pt>
                <c:pt idx="5185">
                  <c:v>2676.4126635825801</c:v>
                </c:pt>
                <c:pt idx="5186">
                  <c:v>2947.2644958963101</c:v>
                </c:pt>
                <c:pt idx="5187">
                  <c:v>1820.91975342913</c:v>
                </c:pt>
                <c:pt idx="5188">
                  <c:v>4320.7506532962198</c:v>
                </c:pt>
                <c:pt idx="5189">
                  <c:v>2297.4207111061301</c:v>
                </c:pt>
                <c:pt idx="5190">
                  <c:v>2037.5288298560299</c:v>
                </c:pt>
                <c:pt idx="5191">
                  <c:v>4219.7958929289798</c:v>
                </c:pt>
                <c:pt idx="5192">
                  <c:v>2758.1484009043202</c:v>
                </c:pt>
                <c:pt idx="5193">
                  <c:v>2963.5680639935199</c:v>
                </c:pt>
                <c:pt idx="5194">
                  <c:v>2439.5475630190799</c:v>
                </c:pt>
                <c:pt idx="5195">
                  <c:v>1681.3426639119</c:v>
                </c:pt>
                <c:pt idx="5196">
                  <c:v>2463.3689745470001</c:v>
                </c:pt>
                <c:pt idx="5197">
                  <c:v>3746.2162523704601</c:v>
                </c:pt>
                <c:pt idx="5198">
                  <c:v>3289.66714730488</c:v>
                </c:pt>
                <c:pt idx="5199">
                  <c:v>3246.4607635031898</c:v>
                </c:pt>
                <c:pt idx="5200">
                  <c:v>1980.59856255559</c:v>
                </c:pt>
                <c:pt idx="5201">
                  <c:v>2522.6080710040701</c:v>
                </c:pt>
                <c:pt idx="5202">
                  <c:v>735.58099836541305</c:v>
                </c:pt>
                <c:pt idx="5203">
                  <c:v>2862.7023328115902</c:v>
                </c:pt>
                <c:pt idx="5204">
                  <c:v>479.17879813230201</c:v>
                </c:pt>
                <c:pt idx="5205">
                  <c:v>2858.8626602606</c:v>
                </c:pt>
                <c:pt idx="5206">
                  <c:v>2470.9730628534699</c:v>
                </c:pt>
                <c:pt idx="5207">
                  <c:v>2229.1578503166202</c:v>
                </c:pt>
                <c:pt idx="5208">
                  <c:v>3380.7503574471498</c:v>
                </c:pt>
                <c:pt idx="5209">
                  <c:v>166.415705046802</c:v>
                </c:pt>
                <c:pt idx="5210">
                  <c:v>2228.3856307014798</c:v>
                </c:pt>
                <c:pt idx="5211">
                  <c:v>4055.4974799962702</c:v>
                </c:pt>
                <c:pt idx="5212">
                  <c:v>2144.9935394245499</c:v>
                </c:pt>
                <c:pt idx="5213">
                  <c:v>1316.90510889753</c:v>
                </c:pt>
                <c:pt idx="5214">
                  <c:v>2466.60025751386</c:v>
                </c:pt>
                <c:pt idx="5215">
                  <c:v>2241.8930818815302</c:v>
                </c:pt>
                <c:pt idx="5216">
                  <c:v>3439.3054225201699</c:v>
                </c:pt>
                <c:pt idx="5217">
                  <c:v>3098.8425528921498</c:v>
                </c:pt>
                <c:pt idx="5218">
                  <c:v>2988.6572174224698</c:v>
                </c:pt>
                <c:pt idx="5219">
                  <c:v>1170.10631580924</c:v>
                </c:pt>
                <c:pt idx="5220">
                  <c:v>3070.4696357357202</c:v>
                </c:pt>
                <c:pt idx="5221">
                  <c:v>2786.5335192546299</c:v>
                </c:pt>
                <c:pt idx="5222">
                  <c:v>2723.5200748360899</c:v>
                </c:pt>
                <c:pt idx="5223">
                  <c:v>1894.86985814943</c:v>
                </c:pt>
                <c:pt idx="5224">
                  <c:v>1781.48148546073</c:v>
                </c:pt>
                <c:pt idx="5225">
                  <c:v>2819.09750977471</c:v>
                </c:pt>
                <c:pt idx="5226">
                  <c:v>327.952115105308</c:v>
                </c:pt>
                <c:pt idx="5227">
                  <c:v>4104.9181052499998</c:v>
                </c:pt>
                <c:pt idx="5228">
                  <c:v>2570.6479385114799</c:v>
                </c:pt>
                <c:pt idx="5229">
                  <c:v>352.48813834676298</c:v>
                </c:pt>
                <c:pt idx="5230">
                  <c:v>3198.4978956580699</c:v>
                </c:pt>
                <c:pt idx="5231">
                  <c:v>1505.6110709424599</c:v>
                </c:pt>
                <c:pt idx="5232">
                  <c:v>2876.4121792330402</c:v>
                </c:pt>
                <c:pt idx="5233">
                  <c:v>2554.2633847012498</c:v>
                </c:pt>
                <c:pt idx="5234">
                  <c:v>2327.74882188935</c:v>
                </c:pt>
                <c:pt idx="5235">
                  <c:v>2038.1782930300001</c:v>
                </c:pt>
                <c:pt idx="5236">
                  <c:v>1800.9995500871901</c:v>
                </c:pt>
                <c:pt idx="5237">
                  <c:v>2981.3326978519499</c:v>
                </c:pt>
                <c:pt idx="5238">
                  <c:v>3716.8057071622902</c:v>
                </c:pt>
                <c:pt idx="5239">
                  <c:v>1677.4655204206999</c:v>
                </c:pt>
                <c:pt idx="5240">
                  <c:v>946.73107476606697</c:v>
                </c:pt>
                <c:pt idx="5241">
                  <c:v>4530.5222712914901</c:v>
                </c:pt>
                <c:pt idx="5242">
                  <c:v>2391.5425326233799</c:v>
                </c:pt>
                <c:pt idx="5243">
                  <c:v>3351.3798961053399</c:v>
                </c:pt>
                <c:pt idx="5244">
                  <c:v>2326.6992956539202</c:v>
                </c:pt>
                <c:pt idx="5245">
                  <c:v>3392.4562894391402</c:v>
                </c:pt>
                <c:pt idx="5246">
                  <c:v>3575.8842767323099</c:v>
                </c:pt>
                <c:pt idx="5247">
                  <c:v>2681.9720234142901</c:v>
                </c:pt>
                <c:pt idx="5248">
                  <c:v>3119.1331610769198</c:v>
                </c:pt>
                <c:pt idx="5249">
                  <c:v>2443.3238796578598</c:v>
                </c:pt>
                <c:pt idx="5250">
                  <c:v>3485.32183802381</c:v>
                </c:pt>
                <c:pt idx="5251">
                  <c:v>3590.2472308349402</c:v>
                </c:pt>
                <c:pt idx="5252">
                  <c:v>2105.9103558084798</c:v>
                </c:pt>
                <c:pt idx="5253">
                  <c:v>190.48089513222601</c:v>
                </c:pt>
                <c:pt idx="5254">
                  <c:v>2068.2202990927399</c:v>
                </c:pt>
                <c:pt idx="5255">
                  <c:v>3473.4755813340998</c:v>
                </c:pt>
                <c:pt idx="5256">
                  <c:v>1996.5436694360301</c:v>
                </c:pt>
                <c:pt idx="5257">
                  <c:v>2983.98802219868</c:v>
                </c:pt>
                <c:pt idx="5258">
                  <c:v>2633.67146235884</c:v>
                </c:pt>
                <c:pt idx="5259">
                  <c:v>1469.6887579622801</c:v>
                </c:pt>
                <c:pt idx="5260">
                  <c:v>2305.4639491806702</c:v>
                </c:pt>
                <c:pt idx="5261">
                  <c:v>2652.7855538148301</c:v>
                </c:pt>
                <c:pt idx="5262">
                  <c:v>2986.86409854865</c:v>
                </c:pt>
                <c:pt idx="5263">
                  <c:v>2966.9731526831802</c:v>
                </c:pt>
                <c:pt idx="5264">
                  <c:v>2642.8294863513502</c:v>
                </c:pt>
                <c:pt idx="5265">
                  <c:v>1394.84372801325</c:v>
                </c:pt>
                <c:pt idx="5266">
                  <c:v>1762.4827475979</c:v>
                </c:pt>
                <c:pt idx="5267">
                  <c:v>2615.1872827583202</c:v>
                </c:pt>
                <c:pt idx="5268">
                  <c:v>2405.74266041698</c:v>
                </c:pt>
                <c:pt idx="5269">
                  <c:v>4174.6816702906899</c:v>
                </c:pt>
                <c:pt idx="5270">
                  <c:v>2802.8548777722599</c:v>
                </c:pt>
                <c:pt idx="5271">
                  <c:v>1791.7906744918901</c:v>
                </c:pt>
                <c:pt idx="5272">
                  <c:v>2847.5626932007899</c:v>
                </c:pt>
                <c:pt idx="5273">
                  <c:v>2992.1808167737599</c:v>
                </c:pt>
                <c:pt idx="5274">
                  <c:v>2732.2682313933701</c:v>
                </c:pt>
                <c:pt idx="5275">
                  <c:v>3137.9176638121999</c:v>
                </c:pt>
                <c:pt idx="5276">
                  <c:v>2509.2168896294602</c:v>
                </c:pt>
                <c:pt idx="5277">
                  <c:v>1733.69344720084</c:v>
                </c:pt>
                <c:pt idx="5278">
                  <c:v>1521.5603912527699</c:v>
                </c:pt>
                <c:pt idx="5279">
                  <c:v>2496.0289589466702</c:v>
                </c:pt>
                <c:pt idx="5280">
                  <c:v>1953.1007117855299</c:v>
                </c:pt>
                <c:pt idx="5281">
                  <c:v>1431.97122790507</c:v>
                </c:pt>
                <c:pt idx="5282">
                  <c:v>3281.8556653803998</c:v>
                </c:pt>
                <c:pt idx="5283">
                  <c:v>1536.8864766649399</c:v>
                </c:pt>
                <c:pt idx="5284">
                  <c:v>2174.2980641555901</c:v>
                </c:pt>
                <c:pt idx="5285">
                  <c:v>3335.3021442383902</c:v>
                </c:pt>
                <c:pt idx="5286">
                  <c:v>1806.78487870617</c:v>
                </c:pt>
                <c:pt idx="5287">
                  <c:v>4170.15939632139</c:v>
                </c:pt>
                <c:pt idx="5288">
                  <c:v>2159.5407464764098</c:v>
                </c:pt>
                <c:pt idx="5289">
                  <c:v>2560.3076609509599</c:v>
                </c:pt>
                <c:pt idx="5290">
                  <c:v>3826.2868140601599</c:v>
                </c:pt>
                <c:pt idx="5291">
                  <c:v>2567.34028299083</c:v>
                </c:pt>
                <c:pt idx="5292">
                  <c:v>1.12718262775294</c:v>
                </c:pt>
                <c:pt idx="5293">
                  <c:v>2281.8531668536698</c:v>
                </c:pt>
                <c:pt idx="5294">
                  <c:v>2386.3647355330399</c:v>
                </c:pt>
                <c:pt idx="5295">
                  <c:v>1514.43670561012</c:v>
                </c:pt>
                <c:pt idx="5296">
                  <c:v>2823.89514333127</c:v>
                </c:pt>
                <c:pt idx="5297">
                  <c:v>2122.4758974584602</c:v>
                </c:pt>
                <c:pt idx="5298">
                  <c:v>2298.2331366691901</c:v>
                </c:pt>
                <c:pt idx="5299">
                  <c:v>2197.4183020429</c:v>
                </c:pt>
                <c:pt idx="5300">
                  <c:v>429.73291379797303</c:v>
                </c:pt>
                <c:pt idx="5301">
                  <c:v>1898.46876944217</c:v>
                </c:pt>
                <c:pt idx="5302">
                  <c:v>579.67959731112296</c:v>
                </c:pt>
                <c:pt idx="5303">
                  <c:v>2094.0785153014799</c:v>
                </c:pt>
                <c:pt idx="5304">
                  <c:v>2309.76072576669</c:v>
                </c:pt>
                <c:pt idx="5305">
                  <c:v>2755.7470522253302</c:v>
                </c:pt>
                <c:pt idx="5306">
                  <c:v>2575.1261543648802</c:v>
                </c:pt>
                <c:pt idx="5307">
                  <c:v>2157.31877882447</c:v>
                </c:pt>
                <c:pt idx="5308">
                  <c:v>2665.7578670808498</c:v>
                </c:pt>
                <c:pt idx="5309">
                  <c:v>2731.2619590290601</c:v>
                </c:pt>
                <c:pt idx="5310">
                  <c:v>2939.9025082571102</c:v>
                </c:pt>
                <c:pt idx="5311">
                  <c:v>3201.27194586323</c:v>
                </c:pt>
                <c:pt idx="5312">
                  <c:v>2502.9621394548199</c:v>
                </c:pt>
                <c:pt idx="5313">
                  <c:v>2399.2790606321</c:v>
                </c:pt>
                <c:pt idx="5314">
                  <c:v>1644.8806328559799</c:v>
                </c:pt>
                <c:pt idx="5315">
                  <c:v>3242.5393247064299</c:v>
                </c:pt>
                <c:pt idx="5316">
                  <c:v>2942.2305115633499</c:v>
                </c:pt>
                <c:pt idx="5317">
                  <c:v>3802.1916872646698</c:v>
                </c:pt>
                <c:pt idx="5318">
                  <c:v>2917.1012532673299</c:v>
                </c:pt>
                <c:pt idx="5319">
                  <c:v>1389.51595554191</c:v>
                </c:pt>
                <c:pt idx="5320">
                  <c:v>2147.9481053496402</c:v>
                </c:pt>
                <c:pt idx="5321">
                  <c:v>2711.18203612242</c:v>
                </c:pt>
                <c:pt idx="5322">
                  <c:v>3425.76119719696</c:v>
                </c:pt>
                <c:pt idx="5323">
                  <c:v>2431.6424222706801</c:v>
                </c:pt>
                <c:pt idx="5324">
                  <c:v>2507.5519372025201</c:v>
                </c:pt>
                <c:pt idx="5325">
                  <c:v>3039.7068713962699</c:v>
                </c:pt>
                <c:pt idx="5326">
                  <c:v>2925.99852923055</c:v>
                </c:pt>
                <c:pt idx="5327">
                  <c:v>1933.2670022228999</c:v>
                </c:pt>
                <c:pt idx="5328">
                  <c:v>2471.9605969383501</c:v>
                </c:pt>
                <c:pt idx="5329">
                  <c:v>318.59923651060598</c:v>
                </c:pt>
                <c:pt idx="5330">
                  <c:v>2030.0573802628801</c:v>
                </c:pt>
                <c:pt idx="5331">
                  <c:v>2779.1271604201402</c:v>
                </c:pt>
                <c:pt idx="5332">
                  <c:v>1949.61828094933</c:v>
                </c:pt>
                <c:pt idx="5333">
                  <c:v>3156.1166480894499</c:v>
                </c:pt>
                <c:pt idx="5334">
                  <c:v>3557.9911725387101</c:v>
                </c:pt>
                <c:pt idx="5335">
                  <c:v>2899.7664509999099</c:v>
                </c:pt>
                <c:pt idx="5336">
                  <c:v>3355.5035549361501</c:v>
                </c:pt>
                <c:pt idx="5337">
                  <c:v>3799.89499101498</c:v>
                </c:pt>
                <c:pt idx="5338">
                  <c:v>3704.5174415199799</c:v>
                </c:pt>
                <c:pt idx="5339">
                  <c:v>2332.24706298809</c:v>
                </c:pt>
                <c:pt idx="5340">
                  <c:v>2970.56281584508</c:v>
                </c:pt>
                <c:pt idx="5341">
                  <c:v>3057.6318343983799</c:v>
                </c:pt>
                <c:pt idx="5342">
                  <c:v>2997.2795530685698</c:v>
                </c:pt>
                <c:pt idx="5343">
                  <c:v>2392.7042617505499</c:v>
                </c:pt>
                <c:pt idx="5344">
                  <c:v>1790.3910360223999</c:v>
                </c:pt>
                <c:pt idx="5345">
                  <c:v>1802.15718690582</c:v>
                </c:pt>
                <c:pt idx="5346">
                  <c:v>3105.7137579626001</c:v>
                </c:pt>
                <c:pt idx="5347">
                  <c:v>2997.0895105260602</c:v>
                </c:pt>
                <c:pt idx="5348">
                  <c:v>2397.8353726410801</c:v>
                </c:pt>
                <c:pt idx="5349">
                  <c:v>2114.9826007095298</c:v>
                </c:pt>
                <c:pt idx="5350">
                  <c:v>2929.1649674260302</c:v>
                </c:pt>
                <c:pt idx="5351">
                  <c:v>2910.5361718910199</c:v>
                </c:pt>
                <c:pt idx="5352">
                  <c:v>1466.3807716239501</c:v>
                </c:pt>
                <c:pt idx="5353">
                  <c:v>2242.1326645752602</c:v>
                </c:pt>
                <c:pt idx="5354">
                  <c:v>2435.2536928047698</c:v>
                </c:pt>
                <c:pt idx="5355">
                  <c:v>444.88357832912499</c:v>
                </c:pt>
                <c:pt idx="5356">
                  <c:v>2841.4105133091098</c:v>
                </c:pt>
                <c:pt idx="5357">
                  <c:v>2862.24865884685</c:v>
                </c:pt>
                <c:pt idx="5358">
                  <c:v>1935.3118314737601</c:v>
                </c:pt>
                <c:pt idx="5359">
                  <c:v>3415.9119108448799</c:v>
                </c:pt>
                <c:pt idx="5360">
                  <c:v>2569.0798117197501</c:v>
                </c:pt>
                <c:pt idx="5361">
                  <c:v>2407.7747574074401</c:v>
                </c:pt>
                <c:pt idx="5362">
                  <c:v>2383.3992056175898</c:v>
                </c:pt>
                <c:pt idx="5363">
                  <c:v>1784.3865629161901</c:v>
                </c:pt>
                <c:pt idx="5364">
                  <c:v>2665.1249455869201</c:v>
                </c:pt>
                <c:pt idx="5365">
                  <c:v>2379.8564774193101</c:v>
                </c:pt>
                <c:pt idx="5366">
                  <c:v>3594.7408382891299</c:v>
                </c:pt>
                <c:pt idx="5367">
                  <c:v>2997.1643362068398</c:v>
                </c:pt>
                <c:pt idx="5368">
                  <c:v>2650.3369168598801</c:v>
                </c:pt>
                <c:pt idx="5369">
                  <c:v>1379.9645910054801</c:v>
                </c:pt>
                <c:pt idx="5370">
                  <c:v>2712.0360847430102</c:v>
                </c:pt>
                <c:pt idx="5371">
                  <c:v>2796.2856912454499</c:v>
                </c:pt>
                <c:pt idx="5372">
                  <c:v>2237.5026054986301</c:v>
                </c:pt>
                <c:pt idx="5373">
                  <c:v>3445.09236677438</c:v>
                </c:pt>
                <c:pt idx="5374">
                  <c:v>2414.9600904160998</c:v>
                </c:pt>
                <c:pt idx="5375">
                  <c:v>2252.3889748628899</c:v>
                </c:pt>
                <c:pt idx="5376">
                  <c:v>3301.6642950157898</c:v>
                </c:pt>
                <c:pt idx="5377">
                  <c:v>2508.2425448485801</c:v>
                </c:pt>
                <c:pt idx="5378">
                  <c:v>2829.7674741657802</c:v>
                </c:pt>
                <c:pt idx="5379">
                  <c:v>2176.57072353692</c:v>
                </c:pt>
                <c:pt idx="5380">
                  <c:v>4096.30960628921</c:v>
                </c:pt>
                <c:pt idx="5381">
                  <c:v>2584.9771314374698</c:v>
                </c:pt>
                <c:pt idx="5382">
                  <c:v>4123.9251091444103</c:v>
                </c:pt>
                <c:pt idx="5383">
                  <c:v>2751.41287226638</c:v>
                </c:pt>
                <c:pt idx="5384">
                  <c:v>1658.75299452333</c:v>
                </c:pt>
                <c:pt idx="5385">
                  <c:v>3047.4799531934</c:v>
                </c:pt>
                <c:pt idx="5386">
                  <c:v>1881.9255289211401</c:v>
                </c:pt>
                <c:pt idx="5387">
                  <c:v>2711.2812249674498</c:v>
                </c:pt>
                <c:pt idx="5388">
                  <c:v>1898.9317907458801</c:v>
                </c:pt>
                <c:pt idx="5389">
                  <c:v>2498.66737352271</c:v>
                </c:pt>
                <c:pt idx="5390">
                  <c:v>591.70397069973296</c:v>
                </c:pt>
                <c:pt idx="5391">
                  <c:v>2445.6259548400499</c:v>
                </c:pt>
                <c:pt idx="5392">
                  <c:v>2591.2110070925501</c:v>
                </c:pt>
                <c:pt idx="5393">
                  <c:v>3269.20972385189</c:v>
                </c:pt>
                <c:pt idx="5394">
                  <c:v>80.808114472743597</c:v>
                </c:pt>
                <c:pt idx="5395">
                  <c:v>2847.7226458986102</c:v>
                </c:pt>
                <c:pt idx="5396">
                  <c:v>3842.0349233879701</c:v>
                </c:pt>
                <c:pt idx="5397">
                  <c:v>2257.3922341459202</c:v>
                </c:pt>
                <c:pt idx="5398">
                  <c:v>3460.9524834676799</c:v>
                </c:pt>
                <c:pt idx="5399">
                  <c:v>2366.1257348979998</c:v>
                </c:pt>
                <c:pt idx="5400">
                  <c:v>2933.0124372352602</c:v>
                </c:pt>
                <c:pt idx="5401">
                  <c:v>2348.8568816728298</c:v>
                </c:pt>
                <c:pt idx="5402">
                  <c:v>3469.1907923809699</c:v>
                </c:pt>
                <c:pt idx="5403">
                  <c:v>1580.9300755786101</c:v>
                </c:pt>
                <c:pt idx="5404">
                  <c:v>2920.7356483246399</c:v>
                </c:pt>
                <c:pt idx="5405">
                  <c:v>3457.44467935173</c:v>
                </c:pt>
                <c:pt idx="5406">
                  <c:v>4337.3146778656801</c:v>
                </c:pt>
                <c:pt idx="5407">
                  <c:v>2345.6291759925298</c:v>
                </c:pt>
                <c:pt idx="5408">
                  <c:v>2859.5619927254502</c:v>
                </c:pt>
                <c:pt idx="5409">
                  <c:v>2339.72536983907</c:v>
                </c:pt>
                <c:pt idx="5410">
                  <c:v>3626.9008361440701</c:v>
                </c:pt>
                <c:pt idx="5411">
                  <c:v>2087.99535001605</c:v>
                </c:pt>
                <c:pt idx="5412">
                  <c:v>3671.2646269811498</c:v>
                </c:pt>
                <c:pt idx="5413">
                  <c:v>3733.7343163218502</c:v>
                </c:pt>
                <c:pt idx="5414">
                  <c:v>2570.6057440782001</c:v>
                </c:pt>
                <c:pt idx="5415">
                  <c:v>2941.6262985285498</c:v>
                </c:pt>
                <c:pt idx="5416">
                  <c:v>3008.4380095306301</c:v>
                </c:pt>
                <c:pt idx="5417">
                  <c:v>3729.7156991815</c:v>
                </c:pt>
                <c:pt idx="5418">
                  <c:v>3405.16751839894</c:v>
                </c:pt>
                <c:pt idx="5419">
                  <c:v>4267.3722828990203</c:v>
                </c:pt>
                <c:pt idx="5420">
                  <c:v>2296.9375772286598</c:v>
                </c:pt>
                <c:pt idx="5421">
                  <c:v>1374.93229603744</c:v>
                </c:pt>
                <c:pt idx="5422">
                  <c:v>2563.8891199884101</c:v>
                </c:pt>
                <c:pt idx="5423">
                  <c:v>2747.5990669658399</c:v>
                </c:pt>
                <c:pt idx="5424">
                  <c:v>3013.5217056228998</c:v>
                </c:pt>
                <c:pt idx="5425">
                  <c:v>2406.4965019073002</c:v>
                </c:pt>
                <c:pt idx="5426">
                  <c:v>2626.6828099694499</c:v>
                </c:pt>
                <c:pt idx="5427">
                  <c:v>3102.42337818336</c:v>
                </c:pt>
                <c:pt idx="5428">
                  <c:v>2860.5705960603</c:v>
                </c:pt>
                <c:pt idx="5429">
                  <c:v>1836.55109014294</c:v>
                </c:pt>
                <c:pt idx="5430">
                  <c:v>2564.4294121397202</c:v>
                </c:pt>
                <c:pt idx="5431">
                  <c:v>1719.75994058179</c:v>
                </c:pt>
                <c:pt idx="5432">
                  <c:v>2727.64281955148</c:v>
                </c:pt>
                <c:pt idx="5433">
                  <c:v>3348.4902565509201</c:v>
                </c:pt>
                <c:pt idx="5434">
                  <c:v>2941.86590045411</c:v>
                </c:pt>
                <c:pt idx="5435">
                  <c:v>2845.4541445422701</c:v>
                </c:pt>
                <c:pt idx="5436">
                  <c:v>3223.91227451241</c:v>
                </c:pt>
                <c:pt idx="5437">
                  <c:v>2698.5968658503102</c:v>
                </c:pt>
                <c:pt idx="5438">
                  <c:v>2852.2146365178401</c:v>
                </c:pt>
                <c:pt idx="5439">
                  <c:v>1810.4770333056899</c:v>
                </c:pt>
                <c:pt idx="5440">
                  <c:v>3362.9837346557701</c:v>
                </c:pt>
                <c:pt idx="5441">
                  <c:v>1941.3428192619201</c:v>
                </c:pt>
                <c:pt idx="5442">
                  <c:v>2746.0615767562599</c:v>
                </c:pt>
                <c:pt idx="5443">
                  <c:v>3181.9788803678898</c:v>
                </c:pt>
                <c:pt idx="5444">
                  <c:v>673.47637832058501</c:v>
                </c:pt>
                <c:pt idx="5445">
                  <c:v>2701.2382305286601</c:v>
                </c:pt>
                <c:pt idx="5446">
                  <c:v>2726.7659324005299</c:v>
                </c:pt>
                <c:pt idx="5447">
                  <c:v>4287.8882931417502</c:v>
                </c:pt>
                <c:pt idx="5448">
                  <c:v>2981.1672746925201</c:v>
                </c:pt>
                <c:pt idx="5449">
                  <c:v>1593.65712560167</c:v>
                </c:pt>
                <c:pt idx="5450">
                  <c:v>1984.51486943142</c:v>
                </c:pt>
                <c:pt idx="5451">
                  <c:v>4223.0821833095797</c:v>
                </c:pt>
                <c:pt idx="5452">
                  <c:v>3912.4309009352</c:v>
                </c:pt>
                <c:pt idx="5453">
                  <c:v>2185.14471757196</c:v>
                </c:pt>
                <c:pt idx="5454">
                  <c:v>2388.4588455521598</c:v>
                </c:pt>
                <c:pt idx="5455">
                  <c:v>2525.3874553689402</c:v>
                </c:pt>
                <c:pt idx="5456">
                  <c:v>1948.1588061831901</c:v>
                </c:pt>
                <c:pt idx="5457">
                  <c:v>756.53853909224404</c:v>
                </c:pt>
                <c:pt idx="5458">
                  <c:v>3304.5251554548699</c:v>
                </c:pt>
                <c:pt idx="5459">
                  <c:v>3629.0145888991701</c:v>
                </c:pt>
                <c:pt idx="5460">
                  <c:v>3131.87963638168</c:v>
                </c:pt>
                <c:pt idx="5461">
                  <c:v>2205.6700796443902</c:v>
                </c:pt>
                <c:pt idx="5462">
                  <c:v>2809.5239702418098</c:v>
                </c:pt>
                <c:pt idx="5463">
                  <c:v>2874.2357140335798</c:v>
                </c:pt>
                <c:pt idx="5464">
                  <c:v>2286.6861060503602</c:v>
                </c:pt>
                <c:pt idx="5465">
                  <c:v>2855.9328215206801</c:v>
                </c:pt>
                <c:pt idx="5466">
                  <c:v>284.93654014433298</c:v>
                </c:pt>
                <c:pt idx="5467">
                  <c:v>3484.4573557103199</c:v>
                </c:pt>
                <c:pt idx="5468">
                  <c:v>2235.78227880449</c:v>
                </c:pt>
                <c:pt idx="5469">
                  <c:v>2020.6539196594299</c:v>
                </c:pt>
                <c:pt idx="5470">
                  <c:v>3930.0857409912301</c:v>
                </c:pt>
                <c:pt idx="5471">
                  <c:v>2105.2578329199</c:v>
                </c:pt>
                <c:pt idx="5472">
                  <c:v>1502.3523006448399</c:v>
                </c:pt>
                <c:pt idx="5473">
                  <c:v>2181.5869713408601</c:v>
                </c:pt>
                <c:pt idx="5474">
                  <c:v>375.12990701995199</c:v>
                </c:pt>
                <c:pt idx="5475">
                  <c:v>644.89439168021102</c:v>
                </c:pt>
                <c:pt idx="5476">
                  <c:v>1314.3478357864899</c:v>
                </c:pt>
                <c:pt idx="5477">
                  <c:v>2348.5273500456501</c:v>
                </c:pt>
                <c:pt idx="5478">
                  <c:v>2154.9969303306302</c:v>
                </c:pt>
                <c:pt idx="5479">
                  <c:v>2106.6665653754399</c:v>
                </c:pt>
                <c:pt idx="5480">
                  <c:v>2659.30797022754</c:v>
                </c:pt>
                <c:pt idx="5481">
                  <c:v>4358.9954916038496</c:v>
                </c:pt>
                <c:pt idx="5482">
                  <c:v>3217.8230719871299</c:v>
                </c:pt>
                <c:pt idx="5483">
                  <c:v>4476.2533783652698</c:v>
                </c:pt>
                <c:pt idx="5484">
                  <c:v>3226.9003292765601</c:v>
                </c:pt>
                <c:pt idx="5485">
                  <c:v>1754.48083752202</c:v>
                </c:pt>
                <c:pt idx="5486">
                  <c:v>3550.5496098573199</c:v>
                </c:pt>
                <c:pt idx="5487">
                  <c:v>1108.39466296406</c:v>
                </c:pt>
                <c:pt idx="5488">
                  <c:v>2729.07828196642</c:v>
                </c:pt>
                <c:pt idx="5489">
                  <c:v>3079.3236172871898</c:v>
                </c:pt>
                <c:pt idx="5490">
                  <c:v>290.06039421587798</c:v>
                </c:pt>
                <c:pt idx="5491">
                  <c:v>2882.0666156412999</c:v>
                </c:pt>
                <c:pt idx="5492">
                  <c:v>2210.0021717624199</c:v>
                </c:pt>
                <c:pt idx="5493">
                  <c:v>2115.1654037552598</c:v>
                </c:pt>
                <c:pt idx="5494">
                  <c:v>3343.4264736971299</c:v>
                </c:pt>
                <c:pt idx="5495">
                  <c:v>1664.8767763570499</c:v>
                </c:pt>
                <c:pt idx="5496">
                  <c:v>2777.4959269422502</c:v>
                </c:pt>
                <c:pt idx="5497">
                  <c:v>2205.4965944349901</c:v>
                </c:pt>
                <c:pt idx="5498">
                  <c:v>2426.6883948705599</c:v>
                </c:pt>
                <c:pt idx="5499">
                  <c:v>3747.4746704387799</c:v>
                </c:pt>
                <c:pt idx="5500">
                  <c:v>2594.82370646646</c:v>
                </c:pt>
                <c:pt idx="5501">
                  <c:v>3040.8801254028599</c:v>
                </c:pt>
                <c:pt idx="5502">
                  <c:v>2253.0044431917599</c:v>
                </c:pt>
                <c:pt idx="5503">
                  <c:v>3076.4458767138199</c:v>
                </c:pt>
                <c:pt idx="5504">
                  <c:v>4264.4170329252502</c:v>
                </c:pt>
                <c:pt idx="5505">
                  <c:v>373.16051904902002</c:v>
                </c:pt>
                <c:pt idx="5506">
                  <c:v>2621.9733854196002</c:v>
                </c:pt>
                <c:pt idx="5507">
                  <c:v>964.98571178232305</c:v>
                </c:pt>
                <c:pt idx="5508">
                  <c:v>2689.3440656580401</c:v>
                </c:pt>
                <c:pt idx="5509">
                  <c:v>1461.33568632221</c:v>
                </c:pt>
                <c:pt idx="5510">
                  <c:v>2676.9297884480202</c:v>
                </c:pt>
                <c:pt idx="5511">
                  <c:v>2557.8373309416302</c:v>
                </c:pt>
                <c:pt idx="5512">
                  <c:v>2640.8503756914001</c:v>
                </c:pt>
                <c:pt idx="5513">
                  <c:v>381.57293447439997</c:v>
                </c:pt>
                <c:pt idx="5514">
                  <c:v>2826.0228696029399</c:v>
                </c:pt>
                <c:pt idx="5515">
                  <c:v>2793.8666992130602</c:v>
                </c:pt>
                <c:pt idx="5516">
                  <c:v>2154.2084276805599</c:v>
                </c:pt>
                <c:pt idx="5517">
                  <c:v>3185.9951741532</c:v>
                </c:pt>
                <c:pt idx="5518">
                  <c:v>2407.0445745020702</c:v>
                </c:pt>
                <c:pt idx="5519">
                  <c:v>2977.3442948377901</c:v>
                </c:pt>
                <c:pt idx="5520">
                  <c:v>3726.5718959904302</c:v>
                </c:pt>
                <c:pt idx="5521">
                  <c:v>2336.53691572358</c:v>
                </c:pt>
                <c:pt idx="5522">
                  <c:v>2434.0899337733599</c:v>
                </c:pt>
                <c:pt idx="5523">
                  <c:v>1972.32502472448</c:v>
                </c:pt>
                <c:pt idx="5524">
                  <c:v>2922.5251836663701</c:v>
                </c:pt>
                <c:pt idx="5525">
                  <c:v>3070.0605923764901</c:v>
                </c:pt>
                <c:pt idx="5526">
                  <c:v>3464.5500323875799</c:v>
                </c:pt>
                <c:pt idx="5527">
                  <c:v>3254.9768606454099</c:v>
                </c:pt>
                <c:pt idx="5528">
                  <c:v>2265.26529080416</c:v>
                </c:pt>
                <c:pt idx="5529">
                  <c:v>3267.2727523133999</c:v>
                </c:pt>
                <c:pt idx="5530">
                  <c:v>2430.6504917316802</c:v>
                </c:pt>
                <c:pt idx="5531">
                  <c:v>1954.9800547663301</c:v>
                </c:pt>
                <c:pt idx="5532">
                  <c:v>2077.0339032768002</c:v>
                </c:pt>
                <c:pt idx="5533">
                  <c:v>2829.4137063438702</c:v>
                </c:pt>
                <c:pt idx="5534">
                  <c:v>2594.63122693898</c:v>
                </c:pt>
                <c:pt idx="5535">
                  <c:v>2750.7733029791302</c:v>
                </c:pt>
                <c:pt idx="5536">
                  <c:v>2669.31813009395</c:v>
                </c:pt>
                <c:pt idx="5537">
                  <c:v>2991.5237292275101</c:v>
                </c:pt>
                <c:pt idx="5538">
                  <c:v>3342.7542225013299</c:v>
                </c:pt>
                <c:pt idx="5539">
                  <c:v>1694.0362038441001</c:v>
                </c:pt>
                <c:pt idx="5540">
                  <c:v>3654.3301226212402</c:v>
                </c:pt>
                <c:pt idx="5541">
                  <c:v>2135.0516251529898</c:v>
                </c:pt>
                <c:pt idx="5542">
                  <c:v>2574.0970586262401</c:v>
                </c:pt>
                <c:pt idx="5543">
                  <c:v>2689.4054877590902</c:v>
                </c:pt>
                <c:pt idx="5544">
                  <c:v>2124.8149467077901</c:v>
                </c:pt>
                <c:pt idx="5545">
                  <c:v>2184.9510337895999</c:v>
                </c:pt>
                <c:pt idx="5546">
                  <c:v>2962.4734074491698</c:v>
                </c:pt>
                <c:pt idx="5547">
                  <c:v>798.02851026307496</c:v>
                </c:pt>
                <c:pt idx="5548">
                  <c:v>3572.0163517049</c:v>
                </c:pt>
                <c:pt idx="5549">
                  <c:v>2069.2502439230602</c:v>
                </c:pt>
                <c:pt idx="5550">
                  <c:v>2409.4598707630598</c:v>
                </c:pt>
                <c:pt idx="5551">
                  <c:v>3022.85681429133</c:v>
                </c:pt>
                <c:pt idx="5552">
                  <c:v>3162.6414463956198</c:v>
                </c:pt>
                <c:pt idx="5553">
                  <c:v>2795.0076341047102</c:v>
                </c:pt>
                <c:pt idx="5554">
                  <c:v>2581.2710408283001</c:v>
                </c:pt>
                <c:pt idx="5555">
                  <c:v>2146.2591493413101</c:v>
                </c:pt>
                <c:pt idx="5556">
                  <c:v>2355.7321605173602</c:v>
                </c:pt>
                <c:pt idx="5557">
                  <c:v>1885.33540119598</c:v>
                </c:pt>
                <c:pt idx="5558">
                  <c:v>3935.0910913820899</c:v>
                </c:pt>
                <c:pt idx="5559">
                  <c:v>2920.8848775128199</c:v>
                </c:pt>
                <c:pt idx="5560">
                  <c:v>1987.3982622668</c:v>
                </c:pt>
                <c:pt idx="5561">
                  <c:v>2463.4433678620499</c:v>
                </c:pt>
                <c:pt idx="5562">
                  <c:v>2051.6808240995701</c:v>
                </c:pt>
                <c:pt idx="5563">
                  <c:v>3435.09630887395</c:v>
                </c:pt>
                <c:pt idx="5564">
                  <c:v>453.35205087171499</c:v>
                </c:pt>
                <c:pt idx="5565">
                  <c:v>3053.89467979868</c:v>
                </c:pt>
                <c:pt idx="5566">
                  <c:v>2959.6048330212002</c:v>
                </c:pt>
                <c:pt idx="5567">
                  <c:v>2173.32368087654</c:v>
                </c:pt>
                <c:pt idx="5568">
                  <c:v>3971.3048186809701</c:v>
                </c:pt>
                <c:pt idx="5569">
                  <c:v>3088.6442632611702</c:v>
                </c:pt>
                <c:pt idx="5570">
                  <c:v>2910.0950328796998</c:v>
                </c:pt>
                <c:pt idx="5571">
                  <c:v>2567.1970575990899</c:v>
                </c:pt>
                <c:pt idx="5572">
                  <c:v>2659.96903459533</c:v>
                </c:pt>
                <c:pt idx="5573">
                  <c:v>3141.7045669490999</c:v>
                </c:pt>
                <c:pt idx="5574">
                  <c:v>3367.3073512559899</c:v>
                </c:pt>
                <c:pt idx="5575">
                  <c:v>2927.65622968348</c:v>
                </c:pt>
                <c:pt idx="5576">
                  <c:v>503.68506585337002</c:v>
                </c:pt>
                <c:pt idx="5577">
                  <c:v>2787.3733336359801</c:v>
                </c:pt>
                <c:pt idx="5578">
                  <c:v>3034.7562614199401</c:v>
                </c:pt>
                <c:pt idx="5579">
                  <c:v>3585.4546193234401</c:v>
                </c:pt>
                <c:pt idx="5580">
                  <c:v>3244.51302035047</c:v>
                </c:pt>
                <c:pt idx="5581">
                  <c:v>3100.1139283631501</c:v>
                </c:pt>
                <c:pt idx="5582">
                  <c:v>3204.3922556969801</c:v>
                </c:pt>
                <c:pt idx="5583">
                  <c:v>2470.1117078392699</c:v>
                </c:pt>
                <c:pt idx="5584">
                  <c:v>2140.6597422826399</c:v>
                </c:pt>
                <c:pt idx="5585">
                  <c:v>3373.2576530317601</c:v>
                </c:pt>
                <c:pt idx="5586">
                  <c:v>2585.3757898251602</c:v>
                </c:pt>
                <c:pt idx="5587">
                  <c:v>4919.0983160388896</c:v>
                </c:pt>
                <c:pt idx="5588">
                  <c:v>2203.073851656</c:v>
                </c:pt>
                <c:pt idx="5589">
                  <c:v>2639.7850254149298</c:v>
                </c:pt>
                <c:pt idx="5590">
                  <c:v>1661.1392334365701</c:v>
                </c:pt>
                <c:pt idx="5591">
                  <c:v>3761.0690929058901</c:v>
                </c:pt>
                <c:pt idx="5592">
                  <c:v>2720.65031616242</c:v>
                </c:pt>
                <c:pt idx="5593">
                  <c:v>2488.8170209618602</c:v>
                </c:pt>
                <c:pt idx="5594">
                  <c:v>3527.1374771116398</c:v>
                </c:pt>
                <c:pt idx="5595">
                  <c:v>2253.1115032412499</c:v>
                </c:pt>
                <c:pt idx="5596">
                  <c:v>2260.5437375458901</c:v>
                </c:pt>
                <c:pt idx="5597">
                  <c:v>2404.6935768900698</c:v>
                </c:pt>
                <c:pt idx="5598">
                  <c:v>3401.2842564232301</c:v>
                </c:pt>
                <c:pt idx="5599">
                  <c:v>3139.2434022072098</c:v>
                </c:pt>
                <c:pt idx="5600">
                  <c:v>1950.50732595457</c:v>
                </c:pt>
                <c:pt idx="5601">
                  <c:v>2684.3034981514502</c:v>
                </c:pt>
                <c:pt idx="5602">
                  <c:v>2548.4969449965702</c:v>
                </c:pt>
                <c:pt idx="5603">
                  <c:v>2745.19827997124</c:v>
                </c:pt>
                <c:pt idx="5604">
                  <c:v>1995.98283539729</c:v>
                </c:pt>
                <c:pt idx="5605">
                  <c:v>3748.32423525892</c:v>
                </c:pt>
                <c:pt idx="5606">
                  <c:v>3240.4579787268499</c:v>
                </c:pt>
                <c:pt idx="5607">
                  <c:v>3470.2257666079499</c:v>
                </c:pt>
                <c:pt idx="5608">
                  <c:v>1802.5289366321099</c:v>
                </c:pt>
                <c:pt idx="5609">
                  <c:v>1892.9863450202799</c:v>
                </c:pt>
                <c:pt idx="5610">
                  <c:v>3415.3666268144598</c:v>
                </c:pt>
                <c:pt idx="5611">
                  <c:v>2305.79519303401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2A-48B1-A3B1-38BBCC19D507}"/>
            </c:ext>
          </c:extLst>
        </c:ser>
        <c:ser>
          <c:idx val="1"/>
          <c:order val="1"/>
          <c:tx>
            <c:v>New Bikes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'E11 Speed'!$D$5614:$D$6297</c:f>
              <c:numCache>
                <c:formatCode>0.00</c:formatCode>
                <c:ptCount val="684"/>
                <c:pt idx="0">
                  <c:v>387.75749999999999</c:v>
                </c:pt>
                <c:pt idx="1">
                  <c:v>632.04388888888889</c:v>
                </c:pt>
                <c:pt idx="2">
                  <c:v>484.91777777777781</c:v>
                </c:pt>
                <c:pt idx="3">
                  <c:v>296.25083333333333</c:v>
                </c:pt>
                <c:pt idx="4">
                  <c:v>547.12</c:v>
                </c:pt>
                <c:pt idx="5">
                  <c:v>544.80722222222221</c:v>
                </c:pt>
                <c:pt idx="6">
                  <c:v>513.78277777777782</c:v>
                </c:pt>
                <c:pt idx="7">
                  <c:v>388.81111111111113</c:v>
                </c:pt>
                <c:pt idx="8">
                  <c:v>468.18444444444447</c:v>
                </c:pt>
                <c:pt idx="9">
                  <c:v>560.43888888888887</c:v>
                </c:pt>
                <c:pt idx="10">
                  <c:v>615.41805555555561</c:v>
                </c:pt>
                <c:pt idx="11">
                  <c:v>453.4447222222222</c:v>
                </c:pt>
                <c:pt idx="12">
                  <c:v>588.86138888888888</c:v>
                </c:pt>
                <c:pt idx="13">
                  <c:v>392.83888888888896</c:v>
                </c:pt>
                <c:pt idx="14">
                  <c:v>466.28861111111109</c:v>
                </c:pt>
                <c:pt idx="15">
                  <c:v>560.64638888888885</c:v>
                </c:pt>
                <c:pt idx="16">
                  <c:v>519.73638888888888</c:v>
                </c:pt>
                <c:pt idx="17">
                  <c:v>531.51777777777772</c:v>
                </c:pt>
                <c:pt idx="18">
                  <c:v>304.30277777777781</c:v>
                </c:pt>
                <c:pt idx="19">
                  <c:v>424.39250000000004</c:v>
                </c:pt>
                <c:pt idx="20">
                  <c:v>212.23277777777781</c:v>
                </c:pt>
                <c:pt idx="21">
                  <c:v>473.68222222222221</c:v>
                </c:pt>
                <c:pt idx="22">
                  <c:v>430.68611111111113</c:v>
                </c:pt>
                <c:pt idx="23">
                  <c:v>453.99472222222221</c:v>
                </c:pt>
                <c:pt idx="24">
                  <c:v>470.94444444444446</c:v>
                </c:pt>
                <c:pt idx="25">
                  <c:v>577.58388888888885</c:v>
                </c:pt>
                <c:pt idx="26">
                  <c:v>66.43805555555555</c:v>
                </c:pt>
                <c:pt idx="27">
                  <c:v>343.25638888888886</c:v>
                </c:pt>
                <c:pt idx="28">
                  <c:v>297.22694444444443</c:v>
                </c:pt>
                <c:pt idx="29">
                  <c:v>512.53305555555551</c:v>
                </c:pt>
                <c:pt idx="30">
                  <c:v>617.50666666666666</c:v>
                </c:pt>
                <c:pt idx="31">
                  <c:v>312.87861111111113</c:v>
                </c:pt>
                <c:pt idx="32">
                  <c:v>546.11611111111108</c:v>
                </c:pt>
                <c:pt idx="33">
                  <c:v>548.51527777777778</c:v>
                </c:pt>
                <c:pt idx="34">
                  <c:v>455.17694444444442</c:v>
                </c:pt>
                <c:pt idx="35">
                  <c:v>275.00555555555553</c:v>
                </c:pt>
                <c:pt idx="36">
                  <c:v>597.47500000000002</c:v>
                </c:pt>
                <c:pt idx="37">
                  <c:v>477.62055555555548</c:v>
                </c:pt>
                <c:pt idx="38">
                  <c:v>579.0869444444445</c:v>
                </c:pt>
                <c:pt idx="39">
                  <c:v>510.93083333333334</c:v>
                </c:pt>
                <c:pt idx="40">
                  <c:v>290.19583333333333</c:v>
                </c:pt>
                <c:pt idx="41">
                  <c:v>554.05694444444441</c:v>
                </c:pt>
                <c:pt idx="42">
                  <c:v>532.61777777777775</c:v>
                </c:pt>
                <c:pt idx="43">
                  <c:v>334.11500000000001</c:v>
                </c:pt>
                <c:pt idx="44">
                  <c:v>392.99833333333333</c:v>
                </c:pt>
                <c:pt idx="45">
                  <c:v>562.15722222222223</c:v>
                </c:pt>
                <c:pt idx="46">
                  <c:v>608.29222222222222</c:v>
                </c:pt>
                <c:pt idx="47">
                  <c:v>601.0244444444445</c:v>
                </c:pt>
                <c:pt idx="48">
                  <c:v>450.01361111111112</c:v>
                </c:pt>
                <c:pt idx="49">
                  <c:v>548.9905555555556</c:v>
                </c:pt>
                <c:pt idx="50">
                  <c:v>592.6</c:v>
                </c:pt>
                <c:pt idx="51">
                  <c:v>555.82000000000005</c:v>
                </c:pt>
                <c:pt idx="52">
                  <c:v>541.01888888888891</c:v>
                </c:pt>
                <c:pt idx="53">
                  <c:v>247.84749999999997</c:v>
                </c:pt>
                <c:pt idx="54">
                  <c:v>541.19472222222225</c:v>
                </c:pt>
                <c:pt idx="55">
                  <c:v>521.4372222222222</c:v>
                </c:pt>
                <c:pt idx="56">
                  <c:v>474.78083333333325</c:v>
                </c:pt>
                <c:pt idx="57">
                  <c:v>542.46277777777777</c:v>
                </c:pt>
                <c:pt idx="58">
                  <c:v>206.98861111111108</c:v>
                </c:pt>
                <c:pt idx="59">
                  <c:v>635.87777777777774</c:v>
                </c:pt>
                <c:pt idx="60">
                  <c:v>408.35277777777776</c:v>
                </c:pt>
                <c:pt idx="61">
                  <c:v>493.32777777777778</c:v>
                </c:pt>
                <c:pt idx="62">
                  <c:v>518.38138888888886</c:v>
                </c:pt>
                <c:pt idx="63">
                  <c:v>556.66472222222217</c:v>
                </c:pt>
                <c:pt idx="64">
                  <c:v>597.50222222222226</c:v>
                </c:pt>
                <c:pt idx="65">
                  <c:v>545.13722222222225</c:v>
                </c:pt>
                <c:pt idx="66">
                  <c:v>368.13805555555558</c:v>
                </c:pt>
                <c:pt idx="67">
                  <c:v>491.35305555555556</c:v>
                </c:pt>
                <c:pt idx="68">
                  <c:v>292.15833333333336</c:v>
                </c:pt>
                <c:pt idx="69">
                  <c:v>522.37833333333333</c:v>
                </c:pt>
                <c:pt idx="70">
                  <c:v>457.15083333333325</c:v>
                </c:pt>
                <c:pt idx="71">
                  <c:v>394.99249999999995</c:v>
                </c:pt>
                <c:pt idx="72">
                  <c:v>582.17583333333334</c:v>
                </c:pt>
                <c:pt idx="73">
                  <c:v>367.55305555555555</c:v>
                </c:pt>
                <c:pt idx="74">
                  <c:v>485.73888888888882</c:v>
                </c:pt>
                <c:pt idx="75">
                  <c:v>398.79083333333335</c:v>
                </c:pt>
                <c:pt idx="76">
                  <c:v>474.40833333333336</c:v>
                </c:pt>
                <c:pt idx="77">
                  <c:v>563.40305555555551</c:v>
                </c:pt>
                <c:pt idx="78">
                  <c:v>286.55222222222221</c:v>
                </c:pt>
                <c:pt idx="79">
                  <c:v>476.39055555555558</c:v>
                </c:pt>
                <c:pt idx="80">
                  <c:v>583.34500000000003</c:v>
                </c:pt>
                <c:pt idx="81">
                  <c:v>578.42333333333329</c:v>
                </c:pt>
                <c:pt idx="82">
                  <c:v>531.32249999999999</c:v>
                </c:pt>
                <c:pt idx="83">
                  <c:v>436.03277777777771</c:v>
                </c:pt>
                <c:pt idx="84">
                  <c:v>579.79999999999995</c:v>
                </c:pt>
                <c:pt idx="85">
                  <c:v>625.62555555555559</c:v>
                </c:pt>
                <c:pt idx="86">
                  <c:v>474.17583333333334</c:v>
                </c:pt>
                <c:pt idx="87">
                  <c:v>135.45472222222222</c:v>
                </c:pt>
                <c:pt idx="88">
                  <c:v>623.82916666666665</c:v>
                </c:pt>
                <c:pt idx="89">
                  <c:v>218.95888888888885</c:v>
                </c:pt>
                <c:pt idx="90">
                  <c:v>273.4425</c:v>
                </c:pt>
                <c:pt idx="91">
                  <c:v>668.42888888888888</c:v>
                </c:pt>
                <c:pt idx="92">
                  <c:v>560.58527777777783</c:v>
                </c:pt>
                <c:pt idx="93">
                  <c:v>419.8891666666666</c:v>
                </c:pt>
                <c:pt idx="94">
                  <c:v>622.59083333333331</c:v>
                </c:pt>
                <c:pt idx="95">
                  <c:v>649.35805555555555</c:v>
                </c:pt>
                <c:pt idx="96">
                  <c:v>352.00444444444446</c:v>
                </c:pt>
                <c:pt idx="97">
                  <c:v>518.79972222222227</c:v>
                </c:pt>
                <c:pt idx="98">
                  <c:v>409.2477777777778</c:v>
                </c:pt>
                <c:pt idx="99">
                  <c:v>562.8080555555556</c:v>
                </c:pt>
                <c:pt idx="100">
                  <c:v>641.69722222222219</c:v>
                </c:pt>
                <c:pt idx="101">
                  <c:v>500.11861111111114</c:v>
                </c:pt>
                <c:pt idx="102">
                  <c:v>312.37138888888887</c:v>
                </c:pt>
                <c:pt idx="103">
                  <c:v>543.34194444444449</c:v>
                </c:pt>
                <c:pt idx="104">
                  <c:v>307.36861111111114</c:v>
                </c:pt>
                <c:pt idx="105">
                  <c:v>598.65138888888885</c:v>
                </c:pt>
                <c:pt idx="106">
                  <c:v>493.92111111111109</c:v>
                </c:pt>
                <c:pt idx="107">
                  <c:v>419.47055555555551</c:v>
                </c:pt>
                <c:pt idx="108">
                  <c:v>469.63083333333338</c:v>
                </c:pt>
                <c:pt idx="109">
                  <c:v>567.20055555555552</c:v>
                </c:pt>
                <c:pt idx="110">
                  <c:v>520.13888888888891</c:v>
                </c:pt>
                <c:pt idx="111">
                  <c:v>458.51861111111111</c:v>
                </c:pt>
                <c:pt idx="112">
                  <c:v>434.52361111111111</c:v>
                </c:pt>
                <c:pt idx="113">
                  <c:v>565.62916666666672</c:v>
                </c:pt>
                <c:pt idx="114">
                  <c:v>569.92472222222227</c:v>
                </c:pt>
                <c:pt idx="115">
                  <c:v>501.47166666666669</c:v>
                </c:pt>
                <c:pt idx="116">
                  <c:v>619.9038888888889</c:v>
                </c:pt>
                <c:pt idx="117">
                  <c:v>161.8411111111111</c:v>
                </c:pt>
                <c:pt idx="118">
                  <c:v>246.48416666666662</c:v>
                </c:pt>
                <c:pt idx="119">
                  <c:v>573.42888888888888</c:v>
                </c:pt>
                <c:pt idx="120">
                  <c:v>522.40027777777777</c:v>
                </c:pt>
                <c:pt idx="121">
                  <c:v>627.03416666666669</c:v>
                </c:pt>
                <c:pt idx="122">
                  <c:v>498.12944444444452</c:v>
                </c:pt>
                <c:pt idx="123">
                  <c:v>397.95527777777772</c:v>
                </c:pt>
                <c:pt idx="124">
                  <c:v>543.27361111111111</c:v>
                </c:pt>
                <c:pt idx="125">
                  <c:v>612.71361111111116</c:v>
                </c:pt>
                <c:pt idx="126">
                  <c:v>478.07527777777779</c:v>
                </c:pt>
                <c:pt idx="127">
                  <c:v>525.72472222222223</c:v>
                </c:pt>
                <c:pt idx="128">
                  <c:v>556.5530555555556</c:v>
                </c:pt>
                <c:pt idx="129">
                  <c:v>536.47277777777776</c:v>
                </c:pt>
                <c:pt idx="130">
                  <c:v>53.761944444444453</c:v>
                </c:pt>
                <c:pt idx="131">
                  <c:v>503.2930555555555</c:v>
                </c:pt>
                <c:pt idx="132">
                  <c:v>387.60472222222222</c:v>
                </c:pt>
                <c:pt idx="133">
                  <c:v>478.74138888888888</c:v>
                </c:pt>
                <c:pt idx="134">
                  <c:v>399.61361111111108</c:v>
                </c:pt>
                <c:pt idx="135">
                  <c:v>520.75222222222226</c:v>
                </c:pt>
                <c:pt idx="136">
                  <c:v>581.49638888888887</c:v>
                </c:pt>
                <c:pt idx="137">
                  <c:v>448.09972222222223</c:v>
                </c:pt>
                <c:pt idx="138">
                  <c:v>581.36027777777781</c:v>
                </c:pt>
                <c:pt idx="139">
                  <c:v>519.13305555555553</c:v>
                </c:pt>
                <c:pt idx="140">
                  <c:v>533.82416666666666</c:v>
                </c:pt>
                <c:pt idx="141">
                  <c:v>289.33083333333332</c:v>
                </c:pt>
                <c:pt idx="142">
                  <c:v>586.43694444444441</c:v>
                </c:pt>
                <c:pt idx="143">
                  <c:v>472.96138888888891</c:v>
                </c:pt>
                <c:pt idx="144">
                  <c:v>510.31583333333333</c:v>
                </c:pt>
                <c:pt idx="145">
                  <c:v>483.875</c:v>
                </c:pt>
                <c:pt idx="146">
                  <c:v>449.29611111111109</c:v>
                </c:pt>
                <c:pt idx="147">
                  <c:v>529.59444444444443</c:v>
                </c:pt>
                <c:pt idx="148">
                  <c:v>513.70777777777778</c:v>
                </c:pt>
                <c:pt idx="149">
                  <c:v>391.63222222222225</c:v>
                </c:pt>
                <c:pt idx="150">
                  <c:v>541.20444444444445</c:v>
                </c:pt>
                <c:pt idx="151">
                  <c:v>555.46749999999997</c:v>
                </c:pt>
                <c:pt idx="152">
                  <c:v>353.34722222222223</c:v>
                </c:pt>
                <c:pt idx="153">
                  <c:v>233.68611111111113</c:v>
                </c:pt>
                <c:pt idx="154">
                  <c:v>481.03027777777777</c:v>
                </c:pt>
                <c:pt idx="155">
                  <c:v>573.48611111111109</c:v>
                </c:pt>
                <c:pt idx="156">
                  <c:v>623.09305555555557</c:v>
                </c:pt>
                <c:pt idx="157">
                  <c:v>524.03305555555551</c:v>
                </c:pt>
                <c:pt idx="158">
                  <c:v>416.07694444444439</c:v>
                </c:pt>
                <c:pt idx="159">
                  <c:v>658.34777777777776</c:v>
                </c:pt>
                <c:pt idx="160">
                  <c:v>567.77833333333331</c:v>
                </c:pt>
                <c:pt idx="161">
                  <c:v>536.2547222222222</c:v>
                </c:pt>
                <c:pt idx="162">
                  <c:v>526.52472222222218</c:v>
                </c:pt>
                <c:pt idx="163">
                  <c:v>564.85888888888894</c:v>
                </c:pt>
                <c:pt idx="164">
                  <c:v>454.31138888888887</c:v>
                </c:pt>
                <c:pt idx="165">
                  <c:v>620.45166666666671</c:v>
                </c:pt>
                <c:pt idx="166">
                  <c:v>462.89722222222224</c:v>
                </c:pt>
                <c:pt idx="167">
                  <c:v>475.4283333333334</c:v>
                </c:pt>
                <c:pt idx="168">
                  <c:v>582.15611111111116</c:v>
                </c:pt>
                <c:pt idx="169">
                  <c:v>558.06638888888892</c:v>
                </c:pt>
                <c:pt idx="170">
                  <c:v>457.64888888888891</c:v>
                </c:pt>
                <c:pt idx="171">
                  <c:v>561.74444444444441</c:v>
                </c:pt>
                <c:pt idx="172">
                  <c:v>600.98083333333329</c:v>
                </c:pt>
                <c:pt idx="173">
                  <c:v>436.5913888888889</c:v>
                </c:pt>
                <c:pt idx="174">
                  <c:v>537.19444444444446</c:v>
                </c:pt>
                <c:pt idx="175">
                  <c:v>413.38694444444445</c:v>
                </c:pt>
                <c:pt idx="176">
                  <c:v>444.55027777777775</c:v>
                </c:pt>
                <c:pt idx="177">
                  <c:v>410.03027777777777</c:v>
                </c:pt>
                <c:pt idx="178">
                  <c:v>714.29361111111109</c:v>
                </c:pt>
                <c:pt idx="179">
                  <c:v>559.19388888888886</c:v>
                </c:pt>
                <c:pt idx="180">
                  <c:v>419.76833333333332</c:v>
                </c:pt>
                <c:pt idx="181">
                  <c:v>458.6825</c:v>
                </c:pt>
                <c:pt idx="182">
                  <c:v>421.28277777777777</c:v>
                </c:pt>
                <c:pt idx="183">
                  <c:v>555.34722222222217</c:v>
                </c:pt>
                <c:pt idx="184">
                  <c:v>414.18527777777786</c:v>
                </c:pt>
                <c:pt idx="185">
                  <c:v>634.31416666666667</c:v>
                </c:pt>
                <c:pt idx="186">
                  <c:v>539.90527777777777</c:v>
                </c:pt>
                <c:pt idx="187">
                  <c:v>654.29416666666668</c:v>
                </c:pt>
                <c:pt idx="188">
                  <c:v>626.21333333333337</c:v>
                </c:pt>
                <c:pt idx="189">
                  <c:v>539.94916666666666</c:v>
                </c:pt>
                <c:pt idx="190">
                  <c:v>641.08638888888891</c:v>
                </c:pt>
                <c:pt idx="191">
                  <c:v>107.9675</c:v>
                </c:pt>
                <c:pt idx="192">
                  <c:v>533.96777777777777</c:v>
                </c:pt>
                <c:pt idx="193">
                  <c:v>368.49805555555554</c:v>
                </c:pt>
                <c:pt idx="194">
                  <c:v>544.95583333333332</c:v>
                </c:pt>
                <c:pt idx="195">
                  <c:v>576.15944444444449</c:v>
                </c:pt>
                <c:pt idx="196">
                  <c:v>517.75722222222225</c:v>
                </c:pt>
                <c:pt idx="197">
                  <c:v>319.64694444444444</c:v>
                </c:pt>
                <c:pt idx="198">
                  <c:v>572.62333333333333</c:v>
                </c:pt>
                <c:pt idx="199">
                  <c:v>377.5313888888889</c:v>
                </c:pt>
                <c:pt idx="200">
                  <c:v>575.98361111111114</c:v>
                </c:pt>
                <c:pt idx="201">
                  <c:v>562.90305555555551</c:v>
                </c:pt>
                <c:pt idx="202">
                  <c:v>636.38944444444439</c:v>
                </c:pt>
                <c:pt idx="203">
                  <c:v>499.15555555555557</c:v>
                </c:pt>
                <c:pt idx="204">
                  <c:v>267.57555555555558</c:v>
                </c:pt>
                <c:pt idx="205">
                  <c:v>482.14499999999998</c:v>
                </c:pt>
                <c:pt idx="206">
                  <c:v>521.96388888888885</c:v>
                </c:pt>
                <c:pt idx="207">
                  <c:v>602.9422222222222</c:v>
                </c:pt>
                <c:pt idx="208">
                  <c:v>530.11249999999995</c:v>
                </c:pt>
                <c:pt idx="209">
                  <c:v>565.81472222222226</c:v>
                </c:pt>
                <c:pt idx="210">
                  <c:v>402.94722222222219</c:v>
                </c:pt>
                <c:pt idx="211">
                  <c:v>557.65111111111116</c:v>
                </c:pt>
                <c:pt idx="212">
                  <c:v>572.16138888888884</c:v>
                </c:pt>
                <c:pt idx="213">
                  <c:v>98.819166666666661</c:v>
                </c:pt>
                <c:pt idx="214">
                  <c:v>580.26861111111111</c:v>
                </c:pt>
                <c:pt idx="215">
                  <c:v>518.56500000000005</c:v>
                </c:pt>
                <c:pt idx="216">
                  <c:v>327.13277777777779</c:v>
                </c:pt>
                <c:pt idx="217">
                  <c:v>514.61472222222221</c:v>
                </c:pt>
                <c:pt idx="218">
                  <c:v>623.68944444444446</c:v>
                </c:pt>
                <c:pt idx="219">
                  <c:v>112.97388888888889</c:v>
                </c:pt>
                <c:pt idx="220">
                  <c:v>577.21138888888891</c:v>
                </c:pt>
                <c:pt idx="221">
                  <c:v>532.14638888888885</c:v>
                </c:pt>
                <c:pt idx="222">
                  <c:v>484.70305555555558</c:v>
                </c:pt>
                <c:pt idx="223">
                  <c:v>78.717777777777783</c:v>
                </c:pt>
                <c:pt idx="224">
                  <c:v>493.61111111111109</c:v>
                </c:pt>
                <c:pt idx="225">
                  <c:v>646.31583333333333</c:v>
                </c:pt>
                <c:pt idx="226">
                  <c:v>486.3388888888889</c:v>
                </c:pt>
                <c:pt idx="227">
                  <c:v>43.920555555555552</c:v>
                </c:pt>
                <c:pt idx="228">
                  <c:v>414.41000000000008</c:v>
                </c:pt>
                <c:pt idx="229">
                  <c:v>305.68444444444447</c:v>
                </c:pt>
                <c:pt idx="230">
                  <c:v>630.47277777777776</c:v>
                </c:pt>
                <c:pt idx="231">
                  <c:v>567.57527777777773</c:v>
                </c:pt>
                <c:pt idx="232">
                  <c:v>313.24694444444447</c:v>
                </c:pt>
                <c:pt idx="233">
                  <c:v>390.01888888888891</c:v>
                </c:pt>
                <c:pt idx="234">
                  <c:v>427.02250000000004</c:v>
                </c:pt>
                <c:pt idx="235">
                  <c:v>407.6491666666667</c:v>
                </c:pt>
                <c:pt idx="236">
                  <c:v>588.06833333333338</c:v>
                </c:pt>
                <c:pt idx="237">
                  <c:v>636.16777777777781</c:v>
                </c:pt>
                <c:pt idx="238">
                  <c:v>586.22277777777776</c:v>
                </c:pt>
                <c:pt idx="239">
                  <c:v>543.65027777777777</c:v>
                </c:pt>
                <c:pt idx="240">
                  <c:v>383.03777777777776</c:v>
                </c:pt>
                <c:pt idx="241">
                  <c:v>591.36027777777781</c:v>
                </c:pt>
                <c:pt idx="242">
                  <c:v>478.53638888888895</c:v>
                </c:pt>
                <c:pt idx="243">
                  <c:v>635.95694444444439</c:v>
                </c:pt>
                <c:pt idx="244">
                  <c:v>553.0291666666667</c:v>
                </c:pt>
                <c:pt idx="245">
                  <c:v>553.82222222222219</c:v>
                </c:pt>
                <c:pt idx="246">
                  <c:v>498.36055555555561</c:v>
                </c:pt>
                <c:pt idx="247">
                  <c:v>533.26722222222224</c:v>
                </c:pt>
                <c:pt idx="248">
                  <c:v>578.19777777777779</c:v>
                </c:pt>
                <c:pt idx="249">
                  <c:v>549.33722222222218</c:v>
                </c:pt>
                <c:pt idx="250">
                  <c:v>541.89361111111111</c:v>
                </c:pt>
                <c:pt idx="251">
                  <c:v>598.56527777777774</c:v>
                </c:pt>
                <c:pt idx="252">
                  <c:v>579.42083333333335</c:v>
                </c:pt>
                <c:pt idx="253">
                  <c:v>584.24916666666661</c:v>
                </c:pt>
                <c:pt idx="254">
                  <c:v>173.48277777777778</c:v>
                </c:pt>
                <c:pt idx="255">
                  <c:v>662.15777777777782</c:v>
                </c:pt>
                <c:pt idx="256">
                  <c:v>557.28666666666663</c:v>
                </c:pt>
                <c:pt idx="257">
                  <c:v>542.86027777777781</c:v>
                </c:pt>
                <c:pt idx="258">
                  <c:v>458.87888888888892</c:v>
                </c:pt>
                <c:pt idx="259">
                  <c:v>571.14388888888891</c:v>
                </c:pt>
                <c:pt idx="260">
                  <c:v>382.37888888888887</c:v>
                </c:pt>
                <c:pt idx="261">
                  <c:v>582.77111111111117</c:v>
                </c:pt>
                <c:pt idx="262">
                  <c:v>360.74</c:v>
                </c:pt>
                <c:pt idx="263">
                  <c:v>488.11333333333334</c:v>
                </c:pt>
                <c:pt idx="264">
                  <c:v>657.56111111111113</c:v>
                </c:pt>
                <c:pt idx="265">
                  <c:v>589.05138888888894</c:v>
                </c:pt>
                <c:pt idx="266">
                  <c:v>546.42138888888894</c:v>
                </c:pt>
                <c:pt idx="267">
                  <c:v>463.84805555555556</c:v>
                </c:pt>
                <c:pt idx="268">
                  <c:v>622.33055555555552</c:v>
                </c:pt>
                <c:pt idx="269">
                  <c:v>470.75749999999994</c:v>
                </c:pt>
                <c:pt idx="270">
                  <c:v>615.99</c:v>
                </c:pt>
                <c:pt idx="271">
                  <c:v>407.79500000000002</c:v>
                </c:pt>
                <c:pt idx="272">
                  <c:v>577.93916666666667</c:v>
                </c:pt>
                <c:pt idx="273">
                  <c:v>469.17944444444447</c:v>
                </c:pt>
                <c:pt idx="274">
                  <c:v>678.53111111111116</c:v>
                </c:pt>
                <c:pt idx="275">
                  <c:v>527.9663888888889</c:v>
                </c:pt>
                <c:pt idx="276">
                  <c:v>454.63138888888886</c:v>
                </c:pt>
                <c:pt idx="277">
                  <c:v>613.88722222222225</c:v>
                </c:pt>
                <c:pt idx="278">
                  <c:v>499.14527777777778</c:v>
                </c:pt>
                <c:pt idx="279">
                  <c:v>521.69749999999999</c:v>
                </c:pt>
                <c:pt idx="280">
                  <c:v>689.38833333333332</c:v>
                </c:pt>
                <c:pt idx="281">
                  <c:v>520.52277777777783</c:v>
                </c:pt>
                <c:pt idx="282">
                  <c:v>38.124166666666667</c:v>
                </c:pt>
                <c:pt idx="283">
                  <c:v>311.76916666666665</c:v>
                </c:pt>
                <c:pt idx="284">
                  <c:v>529.42527777777775</c:v>
                </c:pt>
                <c:pt idx="285">
                  <c:v>458.78083333333336</c:v>
                </c:pt>
                <c:pt idx="286">
                  <c:v>325.31833333333333</c:v>
                </c:pt>
                <c:pt idx="287">
                  <c:v>298.11916666666667</c:v>
                </c:pt>
                <c:pt idx="288">
                  <c:v>528.72166666666669</c:v>
                </c:pt>
                <c:pt idx="289">
                  <c:v>517.07583333333332</c:v>
                </c:pt>
                <c:pt idx="290">
                  <c:v>587.45722222222219</c:v>
                </c:pt>
                <c:pt idx="291">
                  <c:v>343.29611111111109</c:v>
                </c:pt>
                <c:pt idx="292">
                  <c:v>347.61388888888888</c:v>
                </c:pt>
                <c:pt idx="293">
                  <c:v>536.85944444444442</c:v>
                </c:pt>
                <c:pt idx="294">
                  <c:v>385.98666666666668</c:v>
                </c:pt>
                <c:pt idx="295">
                  <c:v>135.41249999999999</c:v>
                </c:pt>
                <c:pt idx="296">
                  <c:v>532.92833333333328</c:v>
                </c:pt>
                <c:pt idx="297">
                  <c:v>633.95583333333332</c:v>
                </c:pt>
                <c:pt idx="298">
                  <c:v>372.16472222222222</c:v>
                </c:pt>
                <c:pt idx="299">
                  <c:v>359.86666666666667</c:v>
                </c:pt>
                <c:pt idx="300">
                  <c:v>431.31111111111113</c:v>
                </c:pt>
                <c:pt idx="301">
                  <c:v>635.69388888888886</c:v>
                </c:pt>
                <c:pt idx="302">
                  <c:v>618.10611111111109</c:v>
                </c:pt>
                <c:pt idx="303">
                  <c:v>533.29888888888888</c:v>
                </c:pt>
                <c:pt idx="304">
                  <c:v>592.13361111111112</c:v>
                </c:pt>
                <c:pt idx="305">
                  <c:v>602.89805555555552</c:v>
                </c:pt>
                <c:pt idx="306">
                  <c:v>325.41777777777776</c:v>
                </c:pt>
                <c:pt idx="307">
                  <c:v>561.44805555555558</c:v>
                </c:pt>
                <c:pt idx="308">
                  <c:v>506.98138888888889</c:v>
                </c:pt>
                <c:pt idx="309">
                  <c:v>539.27055555555557</c:v>
                </c:pt>
                <c:pt idx="310">
                  <c:v>363.93083333333334</c:v>
                </c:pt>
                <c:pt idx="311">
                  <c:v>544.14166666666665</c:v>
                </c:pt>
                <c:pt idx="312">
                  <c:v>478.22222222222229</c:v>
                </c:pt>
                <c:pt idx="313">
                  <c:v>359.68472222222221</c:v>
                </c:pt>
                <c:pt idx="314">
                  <c:v>355.25611111111112</c:v>
                </c:pt>
                <c:pt idx="315">
                  <c:v>384.52722222222224</c:v>
                </c:pt>
                <c:pt idx="316">
                  <c:v>446.72527777777771</c:v>
                </c:pt>
                <c:pt idx="317">
                  <c:v>545.48694444444448</c:v>
                </c:pt>
                <c:pt idx="318">
                  <c:v>495.78027777777777</c:v>
                </c:pt>
                <c:pt idx="319">
                  <c:v>563.17083333333335</c:v>
                </c:pt>
                <c:pt idx="320">
                  <c:v>618.64027777777778</c:v>
                </c:pt>
                <c:pt idx="321">
                  <c:v>544.88416666666672</c:v>
                </c:pt>
                <c:pt idx="322">
                  <c:v>557.66861111111109</c:v>
                </c:pt>
                <c:pt idx="323">
                  <c:v>587.5244444444445</c:v>
                </c:pt>
                <c:pt idx="324">
                  <c:v>497.68611111111113</c:v>
                </c:pt>
                <c:pt idx="325">
                  <c:v>41.333611111111111</c:v>
                </c:pt>
                <c:pt idx="326">
                  <c:v>646.12611111111107</c:v>
                </c:pt>
                <c:pt idx="327">
                  <c:v>449.57222222222219</c:v>
                </c:pt>
                <c:pt idx="328">
                  <c:v>637.53888888888889</c:v>
                </c:pt>
                <c:pt idx="329">
                  <c:v>533.55527777777775</c:v>
                </c:pt>
                <c:pt idx="330">
                  <c:v>319.12333333333333</c:v>
                </c:pt>
                <c:pt idx="331">
                  <c:v>658.75083333333339</c:v>
                </c:pt>
                <c:pt idx="332">
                  <c:v>602.54999999999995</c:v>
                </c:pt>
                <c:pt idx="333">
                  <c:v>73.901944444444439</c:v>
                </c:pt>
                <c:pt idx="334">
                  <c:v>419.00361111111113</c:v>
                </c:pt>
                <c:pt idx="335">
                  <c:v>423.93416666666667</c:v>
                </c:pt>
                <c:pt idx="336">
                  <c:v>152.47333333333333</c:v>
                </c:pt>
                <c:pt idx="337">
                  <c:v>440.87305555555554</c:v>
                </c:pt>
                <c:pt idx="338">
                  <c:v>464.97833333333335</c:v>
                </c:pt>
                <c:pt idx="339">
                  <c:v>396.6322222222222</c:v>
                </c:pt>
                <c:pt idx="340">
                  <c:v>562.15</c:v>
                </c:pt>
                <c:pt idx="341">
                  <c:v>650.99194444444447</c:v>
                </c:pt>
                <c:pt idx="342">
                  <c:v>447.45194444444445</c:v>
                </c:pt>
                <c:pt idx="343">
                  <c:v>326.1561111111111</c:v>
                </c:pt>
                <c:pt idx="344">
                  <c:v>503.44722222222219</c:v>
                </c:pt>
                <c:pt idx="345">
                  <c:v>462.07777777777778</c:v>
                </c:pt>
                <c:pt idx="346">
                  <c:v>544.45222222222219</c:v>
                </c:pt>
                <c:pt idx="347">
                  <c:v>603.91888888888889</c:v>
                </c:pt>
                <c:pt idx="348">
                  <c:v>199.07472222222222</c:v>
                </c:pt>
                <c:pt idx="349">
                  <c:v>473.19138888888881</c:v>
                </c:pt>
                <c:pt idx="350">
                  <c:v>149.94277777777779</c:v>
                </c:pt>
                <c:pt idx="351">
                  <c:v>193.89694444444444</c:v>
                </c:pt>
                <c:pt idx="352">
                  <c:v>122.95916666666668</c:v>
                </c:pt>
                <c:pt idx="353">
                  <c:v>371.3125</c:v>
                </c:pt>
                <c:pt idx="354">
                  <c:v>160.89333333333335</c:v>
                </c:pt>
                <c:pt idx="355">
                  <c:v>548.16777777777781</c:v>
                </c:pt>
                <c:pt idx="356">
                  <c:v>484.33611111111111</c:v>
                </c:pt>
                <c:pt idx="357">
                  <c:v>499.6227777777778</c:v>
                </c:pt>
                <c:pt idx="358">
                  <c:v>571.28944444444448</c:v>
                </c:pt>
                <c:pt idx="359">
                  <c:v>643.23888888888894</c:v>
                </c:pt>
                <c:pt idx="360">
                  <c:v>288.14805555555557</c:v>
                </c:pt>
                <c:pt idx="361">
                  <c:v>566.68361111111108</c:v>
                </c:pt>
                <c:pt idx="362">
                  <c:v>569.45166666666671</c:v>
                </c:pt>
                <c:pt idx="363">
                  <c:v>487.64666666666665</c:v>
                </c:pt>
                <c:pt idx="364">
                  <c:v>408.71472222222224</c:v>
                </c:pt>
                <c:pt idx="365">
                  <c:v>439.82055555555553</c:v>
                </c:pt>
                <c:pt idx="366">
                  <c:v>232.39888888888888</c:v>
                </c:pt>
                <c:pt idx="367">
                  <c:v>203.88305555555553</c:v>
                </c:pt>
                <c:pt idx="368">
                  <c:v>496.31138888888887</c:v>
                </c:pt>
                <c:pt idx="369">
                  <c:v>513.59194444444449</c:v>
                </c:pt>
                <c:pt idx="370">
                  <c:v>482.82666666666671</c:v>
                </c:pt>
                <c:pt idx="371">
                  <c:v>527.0333333333333</c:v>
                </c:pt>
                <c:pt idx="372">
                  <c:v>511.45138888888891</c:v>
                </c:pt>
                <c:pt idx="373">
                  <c:v>526.95861111111117</c:v>
                </c:pt>
                <c:pt idx="374">
                  <c:v>626.27055555555557</c:v>
                </c:pt>
                <c:pt idx="375">
                  <c:v>500.18416666666667</c:v>
                </c:pt>
                <c:pt idx="376">
                  <c:v>417.93916666666667</c:v>
                </c:pt>
                <c:pt idx="377">
                  <c:v>420.88833333333332</c:v>
                </c:pt>
                <c:pt idx="378">
                  <c:v>427.37083333333334</c:v>
                </c:pt>
                <c:pt idx="379">
                  <c:v>511.07361111111106</c:v>
                </c:pt>
                <c:pt idx="380">
                  <c:v>392.42416666666668</c:v>
                </c:pt>
                <c:pt idx="381">
                  <c:v>532.70888888888885</c:v>
                </c:pt>
                <c:pt idx="382">
                  <c:v>376.67805555555555</c:v>
                </c:pt>
                <c:pt idx="383">
                  <c:v>468.98444444444442</c:v>
                </c:pt>
                <c:pt idx="384">
                  <c:v>456.19333333333327</c:v>
                </c:pt>
                <c:pt idx="385">
                  <c:v>441.27722222222224</c:v>
                </c:pt>
                <c:pt idx="386">
                  <c:v>623.20583333333332</c:v>
                </c:pt>
                <c:pt idx="387">
                  <c:v>664.71277777777777</c:v>
                </c:pt>
                <c:pt idx="388">
                  <c:v>549.19666666666672</c:v>
                </c:pt>
                <c:pt idx="389">
                  <c:v>335.6561111111111</c:v>
                </c:pt>
                <c:pt idx="390">
                  <c:v>373.09</c:v>
                </c:pt>
                <c:pt idx="391">
                  <c:v>462.76916666666671</c:v>
                </c:pt>
                <c:pt idx="392">
                  <c:v>494.26166666666666</c:v>
                </c:pt>
                <c:pt idx="393">
                  <c:v>396.26805555555558</c:v>
                </c:pt>
                <c:pt idx="394">
                  <c:v>677.63166666666666</c:v>
                </c:pt>
                <c:pt idx="395">
                  <c:v>542.68444444444447</c:v>
                </c:pt>
                <c:pt idx="396">
                  <c:v>215.0672222222222</c:v>
                </c:pt>
                <c:pt idx="397">
                  <c:v>366.40694444444443</c:v>
                </c:pt>
                <c:pt idx="398">
                  <c:v>399.62083333333334</c:v>
                </c:pt>
                <c:pt idx="399">
                  <c:v>474.28777777777771</c:v>
                </c:pt>
                <c:pt idx="400">
                  <c:v>669.09249999999997</c:v>
                </c:pt>
                <c:pt idx="401">
                  <c:v>642.02333333333331</c:v>
                </c:pt>
                <c:pt idx="402">
                  <c:v>472.30250000000001</c:v>
                </c:pt>
                <c:pt idx="403">
                  <c:v>497.53694444444443</c:v>
                </c:pt>
                <c:pt idx="404">
                  <c:v>512.24583333333328</c:v>
                </c:pt>
                <c:pt idx="405">
                  <c:v>498.74861111111113</c:v>
                </c:pt>
                <c:pt idx="406">
                  <c:v>582.29944444444448</c:v>
                </c:pt>
                <c:pt idx="407">
                  <c:v>318.78638888888889</c:v>
                </c:pt>
                <c:pt idx="408">
                  <c:v>602.16999999999996</c:v>
                </c:pt>
                <c:pt idx="409">
                  <c:v>584.68972222222226</c:v>
                </c:pt>
                <c:pt idx="410">
                  <c:v>604.47027777777782</c:v>
                </c:pt>
                <c:pt idx="411">
                  <c:v>530.38388888888892</c:v>
                </c:pt>
                <c:pt idx="412">
                  <c:v>504.02333333333331</c:v>
                </c:pt>
                <c:pt idx="413">
                  <c:v>521.47833333333335</c:v>
                </c:pt>
                <c:pt idx="414">
                  <c:v>567.94416666666666</c:v>
                </c:pt>
                <c:pt idx="415">
                  <c:v>646.79083333333335</c:v>
                </c:pt>
                <c:pt idx="416">
                  <c:v>445.1491666666667</c:v>
                </c:pt>
                <c:pt idx="417">
                  <c:v>578.00888888888892</c:v>
                </c:pt>
                <c:pt idx="418">
                  <c:v>542.94472222222225</c:v>
                </c:pt>
                <c:pt idx="419">
                  <c:v>290.68444444444447</c:v>
                </c:pt>
                <c:pt idx="420">
                  <c:v>529.14750000000004</c:v>
                </c:pt>
                <c:pt idx="421">
                  <c:v>451.47500000000002</c:v>
                </c:pt>
                <c:pt idx="422">
                  <c:v>170.48277777777778</c:v>
                </c:pt>
                <c:pt idx="423">
                  <c:v>542.66944444444448</c:v>
                </c:pt>
                <c:pt idx="424">
                  <c:v>455.58027777777778</c:v>
                </c:pt>
                <c:pt idx="425">
                  <c:v>485.39416666666665</c:v>
                </c:pt>
                <c:pt idx="426">
                  <c:v>362.79361111111109</c:v>
                </c:pt>
                <c:pt idx="427">
                  <c:v>541.67694444444442</c:v>
                </c:pt>
                <c:pt idx="428">
                  <c:v>580.27111111111117</c:v>
                </c:pt>
                <c:pt idx="429">
                  <c:v>348.26111111111112</c:v>
                </c:pt>
                <c:pt idx="430">
                  <c:v>550.69777777777779</c:v>
                </c:pt>
                <c:pt idx="431">
                  <c:v>463.84249999999997</c:v>
                </c:pt>
                <c:pt idx="432">
                  <c:v>457.77138888888885</c:v>
                </c:pt>
                <c:pt idx="433">
                  <c:v>703.71083333333331</c:v>
                </c:pt>
                <c:pt idx="434">
                  <c:v>388.8369444444445</c:v>
                </c:pt>
                <c:pt idx="435">
                  <c:v>626.56138888888893</c:v>
                </c:pt>
                <c:pt idx="436">
                  <c:v>551.08861111111116</c:v>
                </c:pt>
                <c:pt idx="437">
                  <c:v>352.46749999999997</c:v>
                </c:pt>
                <c:pt idx="438">
                  <c:v>339.04027777777776</c:v>
                </c:pt>
                <c:pt idx="439">
                  <c:v>606.42250000000001</c:v>
                </c:pt>
                <c:pt idx="440">
                  <c:v>673.71277777777777</c:v>
                </c:pt>
                <c:pt idx="441">
                  <c:v>545.27944444444449</c:v>
                </c:pt>
                <c:pt idx="442">
                  <c:v>631.27361111111111</c:v>
                </c:pt>
                <c:pt idx="443">
                  <c:v>647.26166666666666</c:v>
                </c:pt>
                <c:pt idx="444">
                  <c:v>139.66138888888889</c:v>
                </c:pt>
                <c:pt idx="445">
                  <c:v>403.16666666666663</c:v>
                </c:pt>
                <c:pt idx="446">
                  <c:v>440.62555555555559</c:v>
                </c:pt>
                <c:pt idx="447">
                  <c:v>567.07138888888892</c:v>
                </c:pt>
                <c:pt idx="448">
                  <c:v>517.26722222222224</c:v>
                </c:pt>
                <c:pt idx="449">
                  <c:v>641.04138888888883</c:v>
                </c:pt>
                <c:pt idx="450">
                  <c:v>475.5625</c:v>
                </c:pt>
                <c:pt idx="451">
                  <c:v>290.36972222222221</c:v>
                </c:pt>
                <c:pt idx="452">
                  <c:v>507.50305555555553</c:v>
                </c:pt>
                <c:pt idx="453">
                  <c:v>280.65916666666669</c:v>
                </c:pt>
                <c:pt idx="454">
                  <c:v>539.75111111111107</c:v>
                </c:pt>
                <c:pt idx="455">
                  <c:v>410.78027777777777</c:v>
                </c:pt>
                <c:pt idx="456">
                  <c:v>416.12194444444447</c:v>
                </c:pt>
                <c:pt idx="457">
                  <c:v>74.611944444444447</c:v>
                </c:pt>
                <c:pt idx="458">
                  <c:v>533.61527777777781</c:v>
                </c:pt>
                <c:pt idx="459">
                  <c:v>556.08527777777783</c:v>
                </c:pt>
                <c:pt idx="460">
                  <c:v>370.125</c:v>
                </c:pt>
                <c:pt idx="461">
                  <c:v>579.16388888888889</c:v>
                </c:pt>
                <c:pt idx="462">
                  <c:v>448.17055555555555</c:v>
                </c:pt>
                <c:pt idx="463">
                  <c:v>578.17333333333329</c:v>
                </c:pt>
                <c:pt idx="464">
                  <c:v>505.17833333333334</c:v>
                </c:pt>
                <c:pt idx="465">
                  <c:v>590.07305555555558</c:v>
                </c:pt>
                <c:pt idx="466">
                  <c:v>487.75</c:v>
                </c:pt>
                <c:pt idx="467">
                  <c:v>564.7116666666667</c:v>
                </c:pt>
                <c:pt idx="468">
                  <c:v>430.81361111111107</c:v>
                </c:pt>
                <c:pt idx="469">
                  <c:v>426.23166666666668</c:v>
                </c:pt>
                <c:pt idx="470">
                  <c:v>415.83277777777778</c:v>
                </c:pt>
                <c:pt idx="471">
                  <c:v>238.01416666666665</c:v>
                </c:pt>
                <c:pt idx="472">
                  <c:v>705.94888888888886</c:v>
                </c:pt>
                <c:pt idx="473">
                  <c:v>627.51305555555552</c:v>
                </c:pt>
                <c:pt idx="474">
                  <c:v>439.82805555555558</c:v>
                </c:pt>
                <c:pt idx="475">
                  <c:v>111.92277777777778</c:v>
                </c:pt>
                <c:pt idx="476">
                  <c:v>483.5</c:v>
                </c:pt>
                <c:pt idx="477">
                  <c:v>153.14444444444445</c:v>
                </c:pt>
                <c:pt idx="478">
                  <c:v>571.18638888888893</c:v>
                </c:pt>
                <c:pt idx="479">
                  <c:v>597.12388888888893</c:v>
                </c:pt>
                <c:pt idx="480">
                  <c:v>433.98638888888888</c:v>
                </c:pt>
                <c:pt idx="481">
                  <c:v>513.17416666666668</c:v>
                </c:pt>
                <c:pt idx="482">
                  <c:v>623.83194444444439</c:v>
                </c:pt>
                <c:pt idx="483">
                  <c:v>365.63027777777779</c:v>
                </c:pt>
                <c:pt idx="484">
                  <c:v>422.69500000000005</c:v>
                </c:pt>
                <c:pt idx="485">
                  <c:v>444.22888888888895</c:v>
                </c:pt>
                <c:pt idx="486">
                  <c:v>498.55250000000001</c:v>
                </c:pt>
                <c:pt idx="487">
                  <c:v>562.98833333333334</c:v>
                </c:pt>
                <c:pt idx="488">
                  <c:v>492.78250000000003</c:v>
                </c:pt>
                <c:pt idx="489">
                  <c:v>668.11055555555561</c:v>
                </c:pt>
                <c:pt idx="490">
                  <c:v>511.44055555555553</c:v>
                </c:pt>
                <c:pt idx="491">
                  <c:v>432.91722222222222</c:v>
                </c:pt>
                <c:pt idx="492">
                  <c:v>567.60249999999996</c:v>
                </c:pt>
                <c:pt idx="493">
                  <c:v>426.8411111111111</c:v>
                </c:pt>
                <c:pt idx="494">
                  <c:v>406.47888888888889</c:v>
                </c:pt>
                <c:pt idx="495">
                  <c:v>582.42305555555561</c:v>
                </c:pt>
                <c:pt idx="496">
                  <c:v>532.49138888888888</c:v>
                </c:pt>
                <c:pt idx="497">
                  <c:v>607.16638888888883</c:v>
                </c:pt>
                <c:pt idx="498">
                  <c:v>581.43361111111108</c:v>
                </c:pt>
                <c:pt idx="499">
                  <c:v>357.065</c:v>
                </c:pt>
                <c:pt idx="500">
                  <c:v>382.88111111111112</c:v>
                </c:pt>
                <c:pt idx="501">
                  <c:v>178.2236111111111</c:v>
                </c:pt>
                <c:pt idx="502">
                  <c:v>582.43833333333339</c:v>
                </c:pt>
                <c:pt idx="503">
                  <c:v>577.92250000000001</c:v>
                </c:pt>
                <c:pt idx="504">
                  <c:v>469.68638888888887</c:v>
                </c:pt>
                <c:pt idx="505">
                  <c:v>544.41583333333335</c:v>
                </c:pt>
                <c:pt idx="506">
                  <c:v>626.79944444444448</c:v>
                </c:pt>
                <c:pt idx="507">
                  <c:v>403.39555555555557</c:v>
                </c:pt>
                <c:pt idx="508">
                  <c:v>511.62</c:v>
                </c:pt>
                <c:pt idx="509">
                  <c:v>142.22166666666666</c:v>
                </c:pt>
                <c:pt idx="510">
                  <c:v>570.26972222222219</c:v>
                </c:pt>
                <c:pt idx="511">
                  <c:v>463.39833333333331</c:v>
                </c:pt>
                <c:pt idx="512">
                  <c:v>567.96222222222218</c:v>
                </c:pt>
                <c:pt idx="513">
                  <c:v>619.34749999999997</c:v>
                </c:pt>
                <c:pt idx="514">
                  <c:v>534.16638888888883</c:v>
                </c:pt>
                <c:pt idx="515">
                  <c:v>660.31527777777774</c:v>
                </c:pt>
                <c:pt idx="516">
                  <c:v>561.2594444444444</c:v>
                </c:pt>
                <c:pt idx="517">
                  <c:v>325.63361111111112</c:v>
                </c:pt>
                <c:pt idx="518">
                  <c:v>531.53499999999997</c:v>
                </c:pt>
                <c:pt idx="519">
                  <c:v>563.88388888888892</c:v>
                </c:pt>
                <c:pt idx="520">
                  <c:v>455.36972222222221</c:v>
                </c:pt>
                <c:pt idx="521">
                  <c:v>42.147222222222226</c:v>
                </c:pt>
                <c:pt idx="522">
                  <c:v>622.38527777777779</c:v>
                </c:pt>
                <c:pt idx="523">
                  <c:v>531.18499999999995</c:v>
                </c:pt>
                <c:pt idx="524">
                  <c:v>581.24944444444441</c:v>
                </c:pt>
                <c:pt idx="525">
                  <c:v>153.41916666666665</c:v>
                </c:pt>
                <c:pt idx="526">
                  <c:v>603.01750000000004</c:v>
                </c:pt>
                <c:pt idx="527">
                  <c:v>490.81166666666667</c:v>
                </c:pt>
                <c:pt idx="528">
                  <c:v>382.16611111111109</c:v>
                </c:pt>
                <c:pt idx="529">
                  <c:v>554.61972222222221</c:v>
                </c:pt>
                <c:pt idx="530">
                  <c:v>132.55277777777778</c:v>
                </c:pt>
                <c:pt idx="531">
                  <c:v>522.90777777777782</c:v>
                </c:pt>
                <c:pt idx="532">
                  <c:v>588.42138888888894</c:v>
                </c:pt>
                <c:pt idx="533">
                  <c:v>536.61944444444441</c:v>
                </c:pt>
                <c:pt idx="534">
                  <c:v>542.00111111111107</c:v>
                </c:pt>
                <c:pt idx="535">
                  <c:v>620.06611111111113</c:v>
                </c:pt>
                <c:pt idx="536">
                  <c:v>430.00638888888886</c:v>
                </c:pt>
                <c:pt idx="537">
                  <c:v>467.13027777777779</c:v>
                </c:pt>
                <c:pt idx="538">
                  <c:v>576.42888888888888</c:v>
                </c:pt>
                <c:pt idx="539">
                  <c:v>482.04361111111109</c:v>
                </c:pt>
                <c:pt idx="540">
                  <c:v>330.9977777777778</c:v>
                </c:pt>
                <c:pt idx="541">
                  <c:v>637.61222222222227</c:v>
                </c:pt>
                <c:pt idx="542">
                  <c:v>607.58111111111111</c:v>
                </c:pt>
                <c:pt idx="543">
                  <c:v>481.91861111111109</c:v>
                </c:pt>
                <c:pt idx="544">
                  <c:v>607.58444444444444</c:v>
                </c:pt>
                <c:pt idx="545">
                  <c:v>30.450555555555553</c:v>
                </c:pt>
                <c:pt idx="546">
                  <c:v>21.531111111111112</c:v>
                </c:pt>
                <c:pt idx="547">
                  <c:v>23.542222222222222</c:v>
                </c:pt>
                <c:pt idx="548">
                  <c:v>12.757222222222222</c:v>
                </c:pt>
                <c:pt idx="549">
                  <c:v>22.296666666666667</c:v>
                </c:pt>
                <c:pt idx="550">
                  <c:v>16.979166666666668</c:v>
                </c:pt>
                <c:pt idx="551">
                  <c:v>21.528055555555557</c:v>
                </c:pt>
                <c:pt idx="552">
                  <c:v>20.576944444444443</c:v>
                </c:pt>
                <c:pt idx="553">
                  <c:v>15.875555555555554</c:v>
                </c:pt>
                <c:pt idx="554">
                  <c:v>15.40388888888889</c:v>
                </c:pt>
                <c:pt idx="555">
                  <c:v>21.401944444444446</c:v>
                </c:pt>
                <c:pt idx="556">
                  <c:v>17.50138888888889</c:v>
                </c:pt>
                <c:pt idx="557">
                  <c:v>16.599166666666665</c:v>
                </c:pt>
                <c:pt idx="558">
                  <c:v>19.316388888888888</c:v>
                </c:pt>
                <c:pt idx="559">
                  <c:v>21.204444444444444</c:v>
                </c:pt>
                <c:pt idx="560">
                  <c:v>0.43361111111111117</c:v>
                </c:pt>
                <c:pt idx="561">
                  <c:v>17.134722222222223</c:v>
                </c:pt>
                <c:pt idx="562">
                  <c:v>13.690277777777776</c:v>
                </c:pt>
                <c:pt idx="563">
                  <c:v>2.9422222222222221</c:v>
                </c:pt>
                <c:pt idx="564">
                  <c:v>20.004166666666666</c:v>
                </c:pt>
                <c:pt idx="565">
                  <c:v>7.5277777777777777E-2</c:v>
                </c:pt>
                <c:pt idx="566">
                  <c:v>0.55222222222222217</c:v>
                </c:pt>
                <c:pt idx="567">
                  <c:v>8.169722222222223</c:v>
                </c:pt>
                <c:pt idx="568">
                  <c:v>7.7536111111111108</c:v>
                </c:pt>
                <c:pt idx="569">
                  <c:v>12.260555555555555</c:v>
                </c:pt>
                <c:pt idx="570">
                  <c:v>26.482500000000002</c:v>
                </c:pt>
                <c:pt idx="571">
                  <c:v>24.674444444444447</c:v>
                </c:pt>
                <c:pt idx="572">
                  <c:v>18.140833333333333</c:v>
                </c:pt>
                <c:pt idx="573">
                  <c:v>32.19166666666667</c:v>
                </c:pt>
                <c:pt idx="574">
                  <c:v>32.553055555555552</c:v>
                </c:pt>
                <c:pt idx="575">
                  <c:v>0.28416666666666668</c:v>
                </c:pt>
                <c:pt idx="576">
                  <c:v>14.535277777777775</c:v>
                </c:pt>
                <c:pt idx="577">
                  <c:v>15.243055555555554</c:v>
                </c:pt>
                <c:pt idx="578">
                  <c:v>3.4061111111111111</c:v>
                </c:pt>
                <c:pt idx="579">
                  <c:v>3.1944444444444442E-2</c:v>
                </c:pt>
                <c:pt idx="580">
                  <c:v>10.769166666666667</c:v>
                </c:pt>
                <c:pt idx="581">
                  <c:v>26.879166666666666</c:v>
                </c:pt>
                <c:pt idx="582">
                  <c:v>6.8461111111111101</c:v>
                </c:pt>
                <c:pt idx="583">
                  <c:v>19.075833333333332</c:v>
                </c:pt>
                <c:pt idx="584">
                  <c:v>16.207222222222221</c:v>
                </c:pt>
                <c:pt idx="585">
                  <c:v>20.468055555555555</c:v>
                </c:pt>
                <c:pt idx="586">
                  <c:v>23.673055555555557</c:v>
                </c:pt>
                <c:pt idx="587">
                  <c:v>26.434722222222227</c:v>
                </c:pt>
                <c:pt idx="588">
                  <c:v>20.428333333333335</c:v>
                </c:pt>
                <c:pt idx="589">
                  <c:v>16.130555555555556</c:v>
                </c:pt>
                <c:pt idx="590">
                  <c:v>17.852777777777778</c:v>
                </c:pt>
                <c:pt idx="591">
                  <c:v>10.374166666666667</c:v>
                </c:pt>
                <c:pt idx="592">
                  <c:v>25.739722222222223</c:v>
                </c:pt>
                <c:pt idx="593">
                  <c:v>2.5077777777777777</c:v>
                </c:pt>
                <c:pt idx="594">
                  <c:v>15.019444444444444</c:v>
                </c:pt>
                <c:pt idx="595">
                  <c:v>16.740833333333335</c:v>
                </c:pt>
                <c:pt idx="596">
                  <c:v>23.945277777777779</c:v>
                </c:pt>
                <c:pt idx="597">
                  <c:v>18.393333333333334</c:v>
                </c:pt>
                <c:pt idx="598">
                  <c:v>22.66</c:v>
                </c:pt>
                <c:pt idx="599">
                  <c:v>9.1111111111111115E-2</c:v>
                </c:pt>
                <c:pt idx="600">
                  <c:v>18.816388888888888</c:v>
                </c:pt>
                <c:pt idx="601">
                  <c:v>7.1591666666666667</c:v>
                </c:pt>
                <c:pt idx="602">
                  <c:v>11.033888888888889</c:v>
                </c:pt>
                <c:pt idx="603">
                  <c:v>28.077500000000001</c:v>
                </c:pt>
                <c:pt idx="604">
                  <c:v>0.26444444444444443</c:v>
                </c:pt>
                <c:pt idx="605">
                  <c:v>22.032499999999999</c:v>
                </c:pt>
                <c:pt idx="606">
                  <c:v>21.378888888888888</c:v>
                </c:pt>
                <c:pt idx="607">
                  <c:v>4.7444444444444445</c:v>
                </c:pt>
                <c:pt idx="608">
                  <c:v>11.085000000000001</c:v>
                </c:pt>
                <c:pt idx="609">
                  <c:v>27.414722222222224</c:v>
                </c:pt>
                <c:pt idx="610">
                  <c:v>7.9066666666666663</c:v>
                </c:pt>
                <c:pt idx="611">
                  <c:v>5.3977777777777778</c:v>
                </c:pt>
                <c:pt idx="612">
                  <c:v>21.616666666666667</c:v>
                </c:pt>
                <c:pt idx="613">
                  <c:v>12.846388888888889</c:v>
                </c:pt>
                <c:pt idx="614">
                  <c:v>27.874166666666667</c:v>
                </c:pt>
                <c:pt idx="615">
                  <c:v>18.677222222222223</c:v>
                </c:pt>
                <c:pt idx="616">
                  <c:v>6.3638888888888889</c:v>
                </c:pt>
                <c:pt idx="617">
                  <c:v>22.953888888888891</c:v>
                </c:pt>
                <c:pt idx="618">
                  <c:v>17.646944444444443</c:v>
                </c:pt>
                <c:pt idx="619">
                  <c:v>9.8130555555555556</c:v>
                </c:pt>
                <c:pt idx="620">
                  <c:v>20.961666666666666</c:v>
                </c:pt>
                <c:pt idx="621">
                  <c:v>17.513611111111111</c:v>
                </c:pt>
                <c:pt idx="622">
                  <c:v>20.687222222222221</c:v>
                </c:pt>
                <c:pt idx="623">
                  <c:v>25.959166666666668</c:v>
                </c:pt>
                <c:pt idx="624">
                  <c:v>27.592222222222222</c:v>
                </c:pt>
                <c:pt idx="625">
                  <c:v>23.807222222222222</c:v>
                </c:pt>
                <c:pt idx="626">
                  <c:v>17.953055555555554</c:v>
                </c:pt>
                <c:pt idx="627">
                  <c:v>13.17722222222222</c:v>
                </c:pt>
                <c:pt idx="628">
                  <c:v>1.03</c:v>
                </c:pt>
                <c:pt idx="629">
                  <c:v>16.463055555555556</c:v>
                </c:pt>
                <c:pt idx="630">
                  <c:v>0.43222222222222223</c:v>
                </c:pt>
                <c:pt idx="631">
                  <c:v>21.268055555555556</c:v>
                </c:pt>
                <c:pt idx="632">
                  <c:v>10.726944444444445</c:v>
                </c:pt>
                <c:pt idx="633">
                  <c:v>11.108055555555556</c:v>
                </c:pt>
                <c:pt idx="634">
                  <c:v>9.3286111111111119</c:v>
                </c:pt>
                <c:pt idx="635">
                  <c:v>20.431111111111111</c:v>
                </c:pt>
                <c:pt idx="636">
                  <c:v>20.868611111111111</c:v>
                </c:pt>
                <c:pt idx="637">
                  <c:v>13.73</c:v>
                </c:pt>
                <c:pt idx="638">
                  <c:v>13.111111111111111</c:v>
                </c:pt>
                <c:pt idx="639">
                  <c:v>20.590555555555554</c:v>
                </c:pt>
                <c:pt idx="640">
                  <c:v>16.100000000000001</c:v>
                </c:pt>
                <c:pt idx="641">
                  <c:v>21.236388888888889</c:v>
                </c:pt>
                <c:pt idx="642">
                  <c:v>8.6727777777777781</c:v>
                </c:pt>
                <c:pt idx="643">
                  <c:v>2.9844444444444447</c:v>
                </c:pt>
                <c:pt idx="644">
                  <c:v>2.2650000000000001</c:v>
                </c:pt>
                <c:pt idx="645">
                  <c:v>19.755555555555556</c:v>
                </c:pt>
                <c:pt idx="646">
                  <c:v>15.103055555555553</c:v>
                </c:pt>
                <c:pt idx="647">
                  <c:v>17.113888888888887</c:v>
                </c:pt>
                <c:pt idx="648">
                  <c:v>31.783888888888889</c:v>
                </c:pt>
                <c:pt idx="649">
                  <c:v>19.744444444444444</c:v>
                </c:pt>
                <c:pt idx="650">
                  <c:v>30.200277777777778</c:v>
                </c:pt>
                <c:pt idx="651">
                  <c:v>3.5338888888888889</c:v>
                </c:pt>
                <c:pt idx="652">
                  <c:v>12.585277777777778</c:v>
                </c:pt>
                <c:pt idx="653">
                  <c:v>11.656388888888889</c:v>
                </c:pt>
                <c:pt idx="654">
                  <c:v>2.9986111111111109</c:v>
                </c:pt>
                <c:pt idx="655">
                  <c:v>17.385555555555555</c:v>
                </c:pt>
                <c:pt idx="656">
                  <c:v>19.623055555555556</c:v>
                </c:pt>
                <c:pt idx="657">
                  <c:v>2.632222222222222</c:v>
                </c:pt>
                <c:pt idx="658">
                  <c:v>18.666666666666668</c:v>
                </c:pt>
                <c:pt idx="659">
                  <c:v>29.580833333333334</c:v>
                </c:pt>
                <c:pt idx="660">
                  <c:v>23.196944444444444</c:v>
                </c:pt>
                <c:pt idx="661">
                  <c:v>19.864444444444445</c:v>
                </c:pt>
                <c:pt idx="662">
                  <c:v>29.081944444444446</c:v>
                </c:pt>
                <c:pt idx="663">
                  <c:v>17.443055555555556</c:v>
                </c:pt>
                <c:pt idx="664">
                  <c:v>18.349166666666665</c:v>
                </c:pt>
                <c:pt idx="665">
                  <c:v>21.301388888888887</c:v>
                </c:pt>
                <c:pt idx="666">
                  <c:v>32.635833333333331</c:v>
                </c:pt>
                <c:pt idx="667">
                  <c:v>6.5502777777777776</c:v>
                </c:pt>
                <c:pt idx="668">
                  <c:v>26.653611111111111</c:v>
                </c:pt>
                <c:pt idx="669">
                  <c:v>18.123333333333335</c:v>
                </c:pt>
                <c:pt idx="670">
                  <c:v>17.9175</c:v>
                </c:pt>
                <c:pt idx="671">
                  <c:v>17.827500000000001</c:v>
                </c:pt>
                <c:pt idx="672">
                  <c:v>14.30638888888889</c:v>
                </c:pt>
                <c:pt idx="673">
                  <c:v>2.8744444444444444</c:v>
                </c:pt>
                <c:pt idx="674">
                  <c:v>10.179722222222223</c:v>
                </c:pt>
                <c:pt idx="675">
                  <c:v>30.6325</c:v>
                </c:pt>
                <c:pt idx="676">
                  <c:v>15.915277777777778</c:v>
                </c:pt>
                <c:pt idx="677">
                  <c:v>23.100555555555555</c:v>
                </c:pt>
                <c:pt idx="678">
                  <c:v>15.795277777777779</c:v>
                </c:pt>
                <c:pt idx="679">
                  <c:v>22.333055555555557</c:v>
                </c:pt>
                <c:pt idx="680">
                  <c:v>24.390277777777779</c:v>
                </c:pt>
                <c:pt idx="681">
                  <c:v>3.0152777777777779</c:v>
                </c:pt>
                <c:pt idx="682">
                  <c:v>25.02</c:v>
                </c:pt>
                <c:pt idx="683">
                  <c:v>14.635833333333334</c:v>
                </c:pt>
              </c:numCache>
            </c:numRef>
          </c:xVal>
          <c:yVal>
            <c:numRef>
              <c:f>'E11 Speed'!$B$5614:$B$6297</c:f>
              <c:numCache>
                <c:formatCode>General</c:formatCode>
                <c:ptCount val="684"/>
                <c:pt idx="0">
                  <c:v>2830.83780183725</c:v>
                </c:pt>
                <c:pt idx="1">
                  <c:v>4582.90890071801</c:v>
                </c:pt>
                <c:pt idx="2">
                  <c:v>3685.3288062666602</c:v>
                </c:pt>
                <c:pt idx="3">
                  <c:v>2409.9922885792598</c:v>
                </c:pt>
                <c:pt idx="4">
                  <c:v>4430.3246058633304</c:v>
                </c:pt>
                <c:pt idx="5">
                  <c:v>3989.3594064209301</c:v>
                </c:pt>
                <c:pt idx="6">
                  <c:v>4138.2987113387298</c:v>
                </c:pt>
                <c:pt idx="7">
                  <c:v>2982.9734509724799</c:v>
                </c:pt>
                <c:pt idx="8">
                  <c:v>3686.9219203313401</c:v>
                </c:pt>
                <c:pt idx="9">
                  <c:v>4409.8943087524603</c:v>
                </c:pt>
                <c:pt idx="10">
                  <c:v>4596.3070025059797</c:v>
                </c:pt>
                <c:pt idx="11">
                  <c:v>3590.53105943436</c:v>
                </c:pt>
                <c:pt idx="12">
                  <c:v>4395.4135086914503</c:v>
                </c:pt>
                <c:pt idx="13">
                  <c:v>2870.23567555925</c:v>
                </c:pt>
                <c:pt idx="14">
                  <c:v>3605.40557198957</c:v>
                </c:pt>
                <c:pt idx="15">
                  <c:v>4417.0952637872797</c:v>
                </c:pt>
                <c:pt idx="16">
                  <c:v>3559.2624764369798</c:v>
                </c:pt>
                <c:pt idx="17">
                  <c:v>3972.61972021156</c:v>
                </c:pt>
                <c:pt idx="18">
                  <c:v>2473.9251076568598</c:v>
                </c:pt>
                <c:pt idx="19">
                  <c:v>3394.58379152627</c:v>
                </c:pt>
                <c:pt idx="20">
                  <c:v>1710.02469257967</c:v>
                </c:pt>
                <c:pt idx="21">
                  <c:v>3891.8840416960702</c:v>
                </c:pt>
                <c:pt idx="22">
                  <c:v>3018.4124224890102</c:v>
                </c:pt>
                <c:pt idx="23">
                  <c:v>3486.4460338879098</c:v>
                </c:pt>
                <c:pt idx="24">
                  <c:v>3677.7973448658799</c:v>
                </c:pt>
                <c:pt idx="25">
                  <c:v>4224.3077612606803</c:v>
                </c:pt>
                <c:pt idx="26">
                  <c:v>493.35501135451699</c:v>
                </c:pt>
                <c:pt idx="27">
                  <c:v>2835.8552631119601</c:v>
                </c:pt>
                <c:pt idx="28">
                  <c:v>2350.50068276408</c:v>
                </c:pt>
                <c:pt idx="29">
                  <c:v>3989.8136258616601</c:v>
                </c:pt>
                <c:pt idx="30">
                  <c:v>4712.3788885418699</c:v>
                </c:pt>
                <c:pt idx="31">
                  <c:v>2300.4029163219502</c:v>
                </c:pt>
                <c:pt idx="32">
                  <c:v>4184.2645517281899</c:v>
                </c:pt>
                <c:pt idx="33">
                  <c:v>4212.5304108472001</c:v>
                </c:pt>
                <c:pt idx="34">
                  <c:v>3300.5026124843298</c:v>
                </c:pt>
                <c:pt idx="35">
                  <c:v>1918.7264761351501</c:v>
                </c:pt>
                <c:pt idx="36">
                  <c:v>4656.3496651632104</c:v>
                </c:pt>
                <c:pt idx="37">
                  <c:v>3849.5931265498698</c:v>
                </c:pt>
                <c:pt idx="38">
                  <c:v>4562.51810651305</c:v>
                </c:pt>
                <c:pt idx="39">
                  <c:v>3802.14083227739</c:v>
                </c:pt>
                <c:pt idx="40">
                  <c:v>2045.5986364190701</c:v>
                </c:pt>
                <c:pt idx="41">
                  <c:v>4155.3090802203596</c:v>
                </c:pt>
                <c:pt idx="42">
                  <c:v>4192.4859946884499</c:v>
                </c:pt>
                <c:pt idx="43">
                  <c:v>2816.5043474571098</c:v>
                </c:pt>
                <c:pt idx="44">
                  <c:v>3054.3382650313802</c:v>
                </c:pt>
                <c:pt idx="45">
                  <c:v>4244.8717363898404</c:v>
                </c:pt>
                <c:pt idx="46">
                  <c:v>4427.34766826536</c:v>
                </c:pt>
                <c:pt idx="47">
                  <c:v>4611.8533494000103</c:v>
                </c:pt>
                <c:pt idx="48">
                  <c:v>3485.40619838056</c:v>
                </c:pt>
                <c:pt idx="49">
                  <c:v>4368.95280620636</c:v>
                </c:pt>
                <c:pt idx="50">
                  <c:v>4400.5056873183003</c:v>
                </c:pt>
                <c:pt idx="51">
                  <c:v>4324.5650171289799</c:v>
                </c:pt>
                <c:pt idx="52">
                  <c:v>4032.5988878650101</c:v>
                </c:pt>
                <c:pt idx="53">
                  <c:v>2047.80264450447</c:v>
                </c:pt>
                <c:pt idx="54">
                  <c:v>3993.8650043717198</c:v>
                </c:pt>
                <c:pt idx="55">
                  <c:v>4182.14445292449</c:v>
                </c:pt>
                <c:pt idx="56">
                  <c:v>3719.8448819744199</c:v>
                </c:pt>
                <c:pt idx="57">
                  <c:v>4002.23296605</c:v>
                </c:pt>
                <c:pt idx="58">
                  <c:v>1543.1384293266101</c:v>
                </c:pt>
                <c:pt idx="59">
                  <c:v>4738.0415079080003</c:v>
                </c:pt>
                <c:pt idx="60">
                  <c:v>2971.60604577192</c:v>
                </c:pt>
                <c:pt idx="61">
                  <c:v>3726.1687349149302</c:v>
                </c:pt>
                <c:pt idx="62">
                  <c:v>3822.22502107333</c:v>
                </c:pt>
                <c:pt idx="63">
                  <c:v>4344.90702510544</c:v>
                </c:pt>
                <c:pt idx="64">
                  <c:v>4983.6113725291198</c:v>
                </c:pt>
                <c:pt idx="65">
                  <c:v>3960.1745206444002</c:v>
                </c:pt>
                <c:pt idx="66">
                  <c:v>2700.8556498490002</c:v>
                </c:pt>
                <c:pt idx="67">
                  <c:v>3699.5339775279899</c:v>
                </c:pt>
                <c:pt idx="68">
                  <c:v>2175.3747202406698</c:v>
                </c:pt>
                <c:pt idx="69">
                  <c:v>3997.17587158379</c:v>
                </c:pt>
                <c:pt idx="70">
                  <c:v>3404.5706394495801</c:v>
                </c:pt>
                <c:pt idx="71">
                  <c:v>3146.61557308992</c:v>
                </c:pt>
                <c:pt idx="72">
                  <c:v>4231.2127955887699</c:v>
                </c:pt>
                <c:pt idx="73">
                  <c:v>2872.6562847935802</c:v>
                </c:pt>
                <c:pt idx="74">
                  <c:v>3504.8869237758399</c:v>
                </c:pt>
                <c:pt idx="75">
                  <c:v>3204.3099766863102</c:v>
                </c:pt>
                <c:pt idx="76">
                  <c:v>3770.71776108106</c:v>
                </c:pt>
                <c:pt idx="77">
                  <c:v>4128.0061209154801</c:v>
                </c:pt>
                <c:pt idx="78">
                  <c:v>2142.56947125736</c:v>
                </c:pt>
                <c:pt idx="79">
                  <c:v>3470.1876361941499</c:v>
                </c:pt>
                <c:pt idx="80">
                  <c:v>4530.8917110838902</c:v>
                </c:pt>
                <c:pt idx="81">
                  <c:v>4284.2329912776804</c:v>
                </c:pt>
                <c:pt idx="82">
                  <c:v>4082.34352628957</c:v>
                </c:pt>
                <c:pt idx="83">
                  <c:v>3418.3456099719901</c:v>
                </c:pt>
                <c:pt idx="84">
                  <c:v>4383.6551218224404</c:v>
                </c:pt>
                <c:pt idx="85">
                  <c:v>4800.6917990306501</c:v>
                </c:pt>
                <c:pt idx="86">
                  <c:v>3866.8228927632299</c:v>
                </c:pt>
                <c:pt idx="87">
                  <c:v>1104.0800747486401</c:v>
                </c:pt>
                <c:pt idx="88">
                  <c:v>4773.58025462774</c:v>
                </c:pt>
                <c:pt idx="89">
                  <c:v>1598.7322846469101</c:v>
                </c:pt>
                <c:pt idx="90">
                  <c:v>1907.7326859034599</c:v>
                </c:pt>
                <c:pt idx="91">
                  <c:v>4950.9903621063204</c:v>
                </c:pt>
                <c:pt idx="92">
                  <c:v>3985.4256834151201</c:v>
                </c:pt>
                <c:pt idx="93">
                  <c:v>3409.9102761650502</c:v>
                </c:pt>
                <c:pt idx="94">
                  <c:v>5004.4989762584901</c:v>
                </c:pt>
                <c:pt idx="95">
                  <c:v>4703.69459193488</c:v>
                </c:pt>
                <c:pt idx="96">
                  <c:v>2686.2591223105801</c:v>
                </c:pt>
                <c:pt idx="97">
                  <c:v>3610.5288350442602</c:v>
                </c:pt>
                <c:pt idx="98">
                  <c:v>3072.6160941814301</c:v>
                </c:pt>
                <c:pt idx="99">
                  <c:v>4178.7694535811997</c:v>
                </c:pt>
                <c:pt idx="100">
                  <c:v>4765.39548016139</c:v>
                </c:pt>
                <c:pt idx="101">
                  <c:v>3812.1129090377699</c:v>
                </c:pt>
                <c:pt idx="102">
                  <c:v>2265.5525446358602</c:v>
                </c:pt>
                <c:pt idx="103">
                  <c:v>4334.9731712046996</c:v>
                </c:pt>
                <c:pt idx="104">
                  <c:v>2234.4279722819801</c:v>
                </c:pt>
                <c:pt idx="105">
                  <c:v>4713.1838517606402</c:v>
                </c:pt>
                <c:pt idx="106">
                  <c:v>3836.8402588548001</c:v>
                </c:pt>
                <c:pt idx="107">
                  <c:v>3397.8072335233201</c:v>
                </c:pt>
                <c:pt idx="108">
                  <c:v>3588.5762361458801</c:v>
                </c:pt>
                <c:pt idx="109">
                  <c:v>4402.6307542750401</c:v>
                </c:pt>
                <c:pt idx="110">
                  <c:v>4010.08823163532</c:v>
                </c:pt>
                <c:pt idx="111">
                  <c:v>3380.2607850342001</c:v>
                </c:pt>
                <c:pt idx="112">
                  <c:v>3037.2739327979298</c:v>
                </c:pt>
                <c:pt idx="113">
                  <c:v>4045.5158988144899</c:v>
                </c:pt>
                <c:pt idx="114">
                  <c:v>4229.7606471398403</c:v>
                </c:pt>
                <c:pt idx="115">
                  <c:v>3820.4592894969101</c:v>
                </c:pt>
                <c:pt idx="116">
                  <c:v>4872.8457636185803</c:v>
                </c:pt>
                <c:pt idx="117">
                  <c:v>1369.9291138824401</c:v>
                </c:pt>
                <c:pt idx="118">
                  <c:v>1757.1238180021401</c:v>
                </c:pt>
                <c:pt idx="119">
                  <c:v>4245.0189562108499</c:v>
                </c:pt>
                <c:pt idx="120">
                  <c:v>4126.2988767343304</c:v>
                </c:pt>
                <c:pt idx="121">
                  <c:v>4334.2696689169697</c:v>
                </c:pt>
                <c:pt idx="122">
                  <c:v>3873.0342225341501</c:v>
                </c:pt>
                <c:pt idx="123">
                  <c:v>3114.25227863091</c:v>
                </c:pt>
                <c:pt idx="124">
                  <c:v>4239.7288579327296</c:v>
                </c:pt>
                <c:pt idx="125">
                  <c:v>4602.3703908239404</c:v>
                </c:pt>
                <c:pt idx="126">
                  <c:v>3773.2361754430199</c:v>
                </c:pt>
                <c:pt idx="127">
                  <c:v>3998.4746511507101</c:v>
                </c:pt>
                <c:pt idx="128">
                  <c:v>4243.3829938070303</c:v>
                </c:pt>
                <c:pt idx="129">
                  <c:v>4148.2057577478499</c:v>
                </c:pt>
                <c:pt idx="130">
                  <c:v>379.90353953891201</c:v>
                </c:pt>
                <c:pt idx="131">
                  <c:v>3977.36596966142</c:v>
                </c:pt>
                <c:pt idx="132">
                  <c:v>2922.1073933301</c:v>
                </c:pt>
                <c:pt idx="133">
                  <c:v>3649.52546712205</c:v>
                </c:pt>
                <c:pt idx="134">
                  <c:v>3146.2507474681502</c:v>
                </c:pt>
                <c:pt idx="135">
                  <c:v>3967.7836071285501</c:v>
                </c:pt>
                <c:pt idx="136">
                  <c:v>4629.2625784695301</c:v>
                </c:pt>
                <c:pt idx="137">
                  <c:v>3504.5810776847502</c:v>
                </c:pt>
                <c:pt idx="138">
                  <c:v>4564.3149715916397</c:v>
                </c:pt>
                <c:pt idx="139">
                  <c:v>4184.9870275358298</c:v>
                </c:pt>
                <c:pt idx="140">
                  <c:v>3993.3464486765902</c:v>
                </c:pt>
                <c:pt idx="141">
                  <c:v>2034.8453665847701</c:v>
                </c:pt>
                <c:pt idx="142">
                  <c:v>4540.6471508061204</c:v>
                </c:pt>
                <c:pt idx="143">
                  <c:v>3860.69002065011</c:v>
                </c:pt>
                <c:pt idx="144">
                  <c:v>4004.6557722248399</c:v>
                </c:pt>
                <c:pt idx="145">
                  <c:v>3869.3048759831699</c:v>
                </c:pt>
                <c:pt idx="146">
                  <c:v>3369.1758468563899</c:v>
                </c:pt>
                <c:pt idx="147">
                  <c:v>4005.2988457380402</c:v>
                </c:pt>
                <c:pt idx="148">
                  <c:v>4032.72300516004</c:v>
                </c:pt>
                <c:pt idx="149">
                  <c:v>2919.4808008489099</c:v>
                </c:pt>
                <c:pt idx="150">
                  <c:v>4079.6536945293601</c:v>
                </c:pt>
                <c:pt idx="151">
                  <c:v>4232.2868690944097</c:v>
                </c:pt>
                <c:pt idx="152">
                  <c:v>2794.15577619138</c:v>
                </c:pt>
                <c:pt idx="153">
                  <c:v>1873.5589287053699</c:v>
                </c:pt>
                <c:pt idx="154">
                  <c:v>3520.9529011234899</c:v>
                </c:pt>
                <c:pt idx="155">
                  <c:v>4318.5361240418897</c:v>
                </c:pt>
                <c:pt idx="156">
                  <c:v>4480.8410054475999</c:v>
                </c:pt>
                <c:pt idx="157">
                  <c:v>3629.13341582152</c:v>
                </c:pt>
                <c:pt idx="158">
                  <c:v>3013.9871361239302</c:v>
                </c:pt>
                <c:pt idx="159">
                  <c:v>4673.4672404366402</c:v>
                </c:pt>
                <c:pt idx="160">
                  <c:v>4290.2276565763004</c:v>
                </c:pt>
                <c:pt idx="161">
                  <c:v>4025.3894200029699</c:v>
                </c:pt>
                <c:pt idx="162">
                  <c:v>4018.53139073069</c:v>
                </c:pt>
                <c:pt idx="163">
                  <c:v>4186.3754295361996</c:v>
                </c:pt>
                <c:pt idx="164">
                  <c:v>3446.8056818712098</c:v>
                </c:pt>
                <c:pt idx="165">
                  <c:v>4726.6663706454001</c:v>
                </c:pt>
                <c:pt idx="166">
                  <c:v>3809.4744185002701</c:v>
                </c:pt>
                <c:pt idx="167">
                  <c:v>3466.5083550842101</c:v>
                </c:pt>
                <c:pt idx="168">
                  <c:v>4465.8501810173702</c:v>
                </c:pt>
                <c:pt idx="169">
                  <c:v>4527.2746669437502</c:v>
                </c:pt>
                <c:pt idx="170">
                  <c:v>3466.9929605766101</c:v>
                </c:pt>
                <c:pt idx="171">
                  <c:v>4149.0267960853898</c:v>
                </c:pt>
                <c:pt idx="172">
                  <c:v>4372.9387104764701</c:v>
                </c:pt>
                <c:pt idx="173">
                  <c:v>3233.1543622801</c:v>
                </c:pt>
                <c:pt idx="174">
                  <c:v>3846.80510046071</c:v>
                </c:pt>
                <c:pt idx="175">
                  <c:v>3146.13018439797</c:v>
                </c:pt>
                <c:pt idx="176">
                  <c:v>3609.2505725291599</c:v>
                </c:pt>
                <c:pt idx="177">
                  <c:v>3156.20189210135</c:v>
                </c:pt>
                <c:pt idx="178">
                  <c:v>5130.4471377626196</c:v>
                </c:pt>
                <c:pt idx="179">
                  <c:v>4416.4546040223604</c:v>
                </c:pt>
                <c:pt idx="180">
                  <c:v>3200.2808655990598</c:v>
                </c:pt>
                <c:pt idx="181">
                  <c:v>3476.4857306158201</c:v>
                </c:pt>
                <c:pt idx="182">
                  <c:v>3152.0548025598</c:v>
                </c:pt>
                <c:pt idx="183">
                  <c:v>4214.3527634080201</c:v>
                </c:pt>
                <c:pt idx="184">
                  <c:v>3129.8850345996598</c:v>
                </c:pt>
                <c:pt idx="185">
                  <c:v>4778.6628962579598</c:v>
                </c:pt>
                <c:pt idx="186">
                  <c:v>4154.9454267014999</c:v>
                </c:pt>
                <c:pt idx="187">
                  <c:v>5109.4809867283402</c:v>
                </c:pt>
                <c:pt idx="188">
                  <c:v>4656.0880309358499</c:v>
                </c:pt>
                <c:pt idx="189">
                  <c:v>4296.2113659749202</c:v>
                </c:pt>
                <c:pt idx="190">
                  <c:v>4987.1881003427798</c:v>
                </c:pt>
                <c:pt idx="191">
                  <c:v>887.84685514549096</c:v>
                </c:pt>
                <c:pt idx="192">
                  <c:v>4344.0139991951701</c:v>
                </c:pt>
                <c:pt idx="193">
                  <c:v>2846.62038482148</c:v>
                </c:pt>
                <c:pt idx="194">
                  <c:v>4321.2935187580397</c:v>
                </c:pt>
                <c:pt idx="195">
                  <c:v>4043.0963860369502</c:v>
                </c:pt>
                <c:pt idx="196">
                  <c:v>3851.66991083825</c:v>
                </c:pt>
                <c:pt idx="197">
                  <c:v>2363.1305483465298</c:v>
                </c:pt>
                <c:pt idx="198">
                  <c:v>4546.4583401856498</c:v>
                </c:pt>
                <c:pt idx="199">
                  <c:v>2972.8799214194701</c:v>
                </c:pt>
                <c:pt idx="200">
                  <c:v>4664.4942386550401</c:v>
                </c:pt>
                <c:pt idx="201">
                  <c:v>4429.1719804121603</c:v>
                </c:pt>
                <c:pt idx="202">
                  <c:v>4802.3538973124296</c:v>
                </c:pt>
                <c:pt idx="203">
                  <c:v>3626.2712739560802</c:v>
                </c:pt>
                <c:pt idx="204">
                  <c:v>2134.4073416394999</c:v>
                </c:pt>
                <c:pt idx="205">
                  <c:v>3558.7832637619499</c:v>
                </c:pt>
                <c:pt idx="206">
                  <c:v>3645.1841085094402</c:v>
                </c:pt>
                <c:pt idx="207">
                  <c:v>4317.1032957991602</c:v>
                </c:pt>
                <c:pt idx="208">
                  <c:v>4190.5243353862097</c:v>
                </c:pt>
                <c:pt idx="209">
                  <c:v>4294.4402406171603</c:v>
                </c:pt>
                <c:pt idx="210">
                  <c:v>3090.4054551528702</c:v>
                </c:pt>
                <c:pt idx="211">
                  <c:v>4480.2159135798001</c:v>
                </c:pt>
                <c:pt idx="212">
                  <c:v>4120.5547980593601</c:v>
                </c:pt>
                <c:pt idx="213">
                  <c:v>914.69357085086403</c:v>
                </c:pt>
                <c:pt idx="214">
                  <c:v>4185.8794928867601</c:v>
                </c:pt>
                <c:pt idx="215">
                  <c:v>4003.37620095594</c:v>
                </c:pt>
                <c:pt idx="216">
                  <c:v>2230.84087407164</c:v>
                </c:pt>
                <c:pt idx="217">
                  <c:v>3886.6995785116701</c:v>
                </c:pt>
                <c:pt idx="218">
                  <c:v>4707.9725026725901</c:v>
                </c:pt>
                <c:pt idx="219">
                  <c:v>928.64490851578705</c:v>
                </c:pt>
                <c:pt idx="220">
                  <c:v>4343.0151034215796</c:v>
                </c:pt>
                <c:pt idx="221">
                  <c:v>4054.2119168844401</c:v>
                </c:pt>
                <c:pt idx="222">
                  <c:v>3554.48479914568</c:v>
                </c:pt>
                <c:pt idx="223">
                  <c:v>692.31822455744805</c:v>
                </c:pt>
                <c:pt idx="224">
                  <c:v>4065.3057601235901</c:v>
                </c:pt>
                <c:pt idx="225">
                  <c:v>4790.78602587159</c:v>
                </c:pt>
                <c:pt idx="226">
                  <c:v>3632.7655278889902</c:v>
                </c:pt>
                <c:pt idx="227">
                  <c:v>324.54457576926899</c:v>
                </c:pt>
                <c:pt idx="228">
                  <c:v>2876.1061786647501</c:v>
                </c:pt>
                <c:pt idx="229">
                  <c:v>2194.6438060167502</c:v>
                </c:pt>
                <c:pt idx="230">
                  <c:v>4685.8343642302698</c:v>
                </c:pt>
                <c:pt idx="231">
                  <c:v>4242.2727112522498</c:v>
                </c:pt>
                <c:pt idx="232">
                  <c:v>2401.9490339641902</c:v>
                </c:pt>
                <c:pt idx="233">
                  <c:v>3055.9922051974199</c:v>
                </c:pt>
                <c:pt idx="234">
                  <c:v>3413.0423341593801</c:v>
                </c:pt>
                <c:pt idx="235">
                  <c:v>3328.6958199639698</c:v>
                </c:pt>
                <c:pt idx="236">
                  <c:v>4577.5926961417799</c:v>
                </c:pt>
                <c:pt idx="237">
                  <c:v>4870.9602710183599</c:v>
                </c:pt>
                <c:pt idx="238">
                  <c:v>4422.3418705029599</c:v>
                </c:pt>
                <c:pt idx="239">
                  <c:v>4279.0314466050204</c:v>
                </c:pt>
                <c:pt idx="240">
                  <c:v>2844.7611268648402</c:v>
                </c:pt>
                <c:pt idx="241">
                  <c:v>4748.6801748477101</c:v>
                </c:pt>
                <c:pt idx="242">
                  <c:v>3569.0017806322198</c:v>
                </c:pt>
                <c:pt idx="243">
                  <c:v>4792.7568787324699</c:v>
                </c:pt>
                <c:pt idx="244">
                  <c:v>4197.2979775592303</c:v>
                </c:pt>
                <c:pt idx="245">
                  <c:v>4312.6569611402801</c:v>
                </c:pt>
                <c:pt idx="246">
                  <c:v>3708.1665186843102</c:v>
                </c:pt>
                <c:pt idx="247">
                  <c:v>3906.1270591907801</c:v>
                </c:pt>
                <c:pt idx="248">
                  <c:v>4415.4631965921799</c:v>
                </c:pt>
                <c:pt idx="249">
                  <c:v>4098.7654714116698</c:v>
                </c:pt>
                <c:pt idx="250">
                  <c:v>4151.3779003690497</c:v>
                </c:pt>
                <c:pt idx="251">
                  <c:v>4953.1156273545303</c:v>
                </c:pt>
                <c:pt idx="252">
                  <c:v>4571.2419335792301</c:v>
                </c:pt>
                <c:pt idx="253">
                  <c:v>4466.4425729183904</c:v>
                </c:pt>
                <c:pt idx="254">
                  <c:v>1359.9041435045201</c:v>
                </c:pt>
                <c:pt idx="255">
                  <c:v>4621.2850636328903</c:v>
                </c:pt>
                <c:pt idx="256">
                  <c:v>4011.7909195215302</c:v>
                </c:pt>
                <c:pt idx="257">
                  <c:v>4212.7393960454501</c:v>
                </c:pt>
                <c:pt idx="258">
                  <c:v>3574.4720832365201</c:v>
                </c:pt>
                <c:pt idx="259">
                  <c:v>4412.5476509220198</c:v>
                </c:pt>
                <c:pt idx="260">
                  <c:v>3032.4768431142202</c:v>
                </c:pt>
                <c:pt idx="261">
                  <c:v>4452.6366160221896</c:v>
                </c:pt>
                <c:pt idx="262">
                  <c:v>2451.9722047903701</c:v>
                </c:pt>
                <c:pt idx="263">
                  <c:v>3932.7010177204602</c:v>
                </c:pt>
                <c:pt idx="264">
                  <c:v>4836.0062791937999</c:v>
                </c:pt>
                <c:pt idx="265">
                  <c:v>4585.3416547925499</c:v>
                </c:pt>
                <c:pt idx="266">
                  <c:v>4193.3337964915499</c:v>
                </c:pt>
                <c:pt idx="267">
                  <c:v>3267.66257769807</c:v>
                </c:pt>
                <c:pt idx="268">
                  <c:v>4609.1658018479402</c:v>
                </c:pt>
                <c:pt idx="269">
                  <c:v>3523.7138275601801</c:v>
                </c:pt>
                <c:pt idx="270">
                  <c:v>4874.3983961623098</c:v>
                </c:pt>
                <c:pt idx="271">
                  <c:v>2995.2887453495</c:v>
                </c:pt>
                <c:pt idx="272">
                  <c:v>4495.5845746391997</c:v>
                </c:pt>
                <c:pt idx="273">
                  <c:v>3676.8742046628299</c:v>
                </c:pt>
                <c:pt idx="274">
                  <c:v>5306.4301775271097</c:v>
                </c:pt>
                <c:pt idx="275">
                  <c:v>4013.8031738352802</c:v>
                </c:pt>
                <c:pt idx="276">
                  <c:v>3515.4130438902298</c:v>
                </c:pt>
                <c:pt idx="277">
                  <c:v>4544.0088535047898</c:v>
                </c:pt>
                <c:pt idx="278">
                  <c:v>3899.74696037485</c:v>
                </c:pt>
                <c:pt idx="279">
                  <c:v>3922.6885042168901</c:v>
                </c:pt>
                <c:pt idx="280">
                  <c:v>5180.81520607533</c:v>
                </c:pt>
                <c:pt idx="281">
                  <c:v>3710.4691225418301</c:v>
                </c:pt>
                <c:pt idx="282">
                  <c:v>268.47483104774801</c:v>
                </c:pt>
                <c:pt idx="283">
                  <c:v>2575.3993555689799</c:v>
                </c:pt>
                <c:pt idx="284">
                  <c:v>4133.7799158738599</c:v>
                </c:pt>
                <c:pt idx="285">
                  <c:v>3373.0656710923099</c:v>
                </c:pt>
                <c:pt idx="286">
                  <c:v>2389.2905707575301</c:v>
                </c:pt>
                <c:pt idx="287">
                  <c:v>2447.59480632538</c:v>
                </c:pt>
                <c:pt idx="288">
                  <c:v>3972.1288821909802</c:v>
                </c:pt>
                <c:pt idx="289">
                  <c:v>4057.86345054295</c:v>
                </c:pt>
                <c:pt idx="290">
                  <c:v>4350.47789007763</c:v>
                </c:pt>
                <c:pt idx="291">
                  <c:v>2557.0845979804199</c:v>
                </c:pt>
                <c:pt idx="292">
                  <c:v>2731.3622679227901</c:v>
                </c:pt>
                <c:pt idx="293">
                  <c:v>4159.5290920122197</c:v>
                </c:pt>
                <c:pt idx="294">
                  <c:v>3231.4410857958901</c:v>
                </c:pt>
                <c:pt idx="295">
                  <c:v>1040.9902208891299</c:v>
                </c:pt>
                <c:pt idx="296">
                  <c:v>4206.7187357811799</c:v>
                </c:pt>
                <c:pt idx="297">
                  <c:v>4691.5552741206602</c:v>
                </c:pt>
                <c:pt idx="298">
                  <c:v>2863.6115121412399</c:v>
                </c:pt>
                <c:pt idx="299">
                  <c:v>2862.53717394861</c:v>
                </c:pt>
                <c:pt idx="300">
                  <c:v>3182.22003686895</c:v>
                </c:pt>
                <c:pt idx="301">
                  <c:v>4878.7571891608004</c:v>
                </c:pt>
                <c:pt idx="302">
                  <c:v>4705.7672757910796</c:v>
                </c:pt>
                <c:pt idx="303">
                  <c:v>4229.7217736801204</c:v>
                </c:pt>
                <c:pt idx="304">
                  <c:v>4350.4339845394297</c:v>
                </c:pt>
                <c:pt idx="305">
                  <c:v>4510.5029100300299</c:v>
                </c:pt>
                <c:pt idx="306">
                  <c:v>2156.1835881273601</c:v>
                </c:pt>
                <c:pt idx="307">
                  <c:v>4163.0086879087803</c:v>
                </c:pt>
                <c:pt idx="308">
                  <c:v>3761.45479056257</c:v>
                </c:pt>
                <c:pt idx="309">
                  <c:v>4088.0473499035902</c:v>
                </c:pt>
                <c:pt idx="310">
                  <c:v>2814.3203678936502</c:v>
                </c:pt>
                <c:pt idx="311">
                  <c:v>4284.8680106400698</c:v>
                </c:pt>
                <c:pt idx="312">
                  <c:v>3696.5393610267902</c:v>
                </c:pt>
                <c:pt idx="313">
                  <c:v>2704.1935691030499</c:v>
                </c:pt>
                <c:pt idx="314">
                  <c:v>2614.2811490197701</c:v>
                </c:pt>
                <c:pt idx="315">
                  <c:v>2974.2336094725601</c:v>
                </c:pt>
                <c:pt idx="316">
                  <c:v>3185.91554841488</c:v>
                </c:pt>
                <c:pt idx="317">
                  <c:v>4361.9644182033198</c:v>
                </c:pt>
                <c:pt idx="318">
                  <c:v>3864.5552673317202</c:v>
                </c:pt>
                <c:pt idx="319">
                  <c:v>4122.0850137259804</c:v>
                </c:pt>
                <c:pt idx="320">
                  <c:v>4273.9000204542799</c:v>
                </c:pt>
                <c:pt idx="321">
                  <c:v>4264.6763450452199</c:v>
                </c:pt>
                <c:pt idx="322">
                  <c:v>4088.0564826844302</c:v>
                </c:pt>
                <c:pt idx="323">
                  <c:v>4337.8356965972298</c:v>
                </c:pt>
                <c:pt idx="324">
                  <c:v>3924.7280974200398</c:v>
                </c:pt>
                <c:pt idx="325">
                  <c:v>365.89268903206602</c:v>
                </c:pt>
                <c:pt idx="326">
                  <c:v>4846.2600804182903</c:v>
                </c:pt>
                <c:pt idx="327">
                  <c:v>3222.0428086933298</c:v>
                </c:pt>
                <c:pt idx="328">
                  <c:v>4692.0510745332003</c:v>
                </c:pt>
                <c:pt idx="329">
                  <c:v>4266.6108162395303</c:v>
                </c:pt>
                <c:pt idx="330">
                  <c:v>2485.5484112878898</c:v>
                </c:pt>
                <c:pt idx="331">
                  <c:v>5215.2876558857097</c:v>
                </c:pt>
                <c:pt idx="332">
                  <c:v>4562.8206915485198</c:v>
                </c:pt>
                <c:pt idx="333">
                  <c:v>667.54445145775003</c:v>
                </c:pt>
                <c:pt idx="334">
                  <c:v>3379.5844117426</c:v>
                </c:pt>
                <c:pt idx="335">
                  <c:v>3270.6859539810098</c:v>
                </c:pt>
                <c:pt idx="336">
                  <c:v>1303.0428800637401</c:v>
                </c:pt>
                <c:pt idx="337">
                  <c:v>3180.4726753155001</c:v>
                </c:pt>
                <c:pt idx="338">
                  <c:v>3504.5597209081102</c:v>
                </c:pt>
                <c:pt idx="339">
                  <c:v>2914.1243242938899</c:v>
                </c:pt>
                <c:pt idx="340">
                  <c:v>3931.10419476691</c:v>
                </c:pt>
                <c:pt idx="341">
                  <c:v>4700.0047441819297</c:v>
                </c:pt>
                <c:pt idx="342">
                  <c:v>3336.48431661925</c:v>
                </c:pt>
                <c:pt idx="343">
                  <c:v>2635.09713206469</c:v>
                </c:pt>
                <c:pt idx="344">
                  <c:v>3890.41185940986</c:v>
                </c:pt>
                <c:pt idx="345">
                  <c:v>3448.50422339026</c:v>
                </c:pt>
                <c:pt idx="346">
                  <c:v>4250.9094940003397</c:v>
                </c:pt>
                <c:pt idx="347">
                  <c:v>4455.6755527388896</c:v>
                </c:pt>
                <c:pt idx="348">
                  <c:v>1475.6434948548199</c:v>
                </c:pt>
                <c:pt idx="349">
                  <c:v>3557.0749927205502</c:v>
                </c:pt>
                <c:pt idx="350">
                  <c:v>1199.3516712155599</c:v>
                </c:pt>
                <c:pt idx="351">
                  <c:v>1391.68819622105</c:v>
                </c:pt>
                <c:pt idx="352">
                  <c:v>947.32750032781701</c:v>
                </c:pt>
                <c:pt idx="353">
                  <c:v>2871.5892173570501</c:v>
                </c:pt>
                <c:pt idx="354">
                  <c:v>1401.93328238091</c:v>
                </c:pt>
                <c:pt idx="355">
                  <c:v>4094.4716621217899</c:v>
                </c:pt>
                <c:pt idx="356">
                  <c:v>3791.7561565322299</c:v>
                </c:pt>
                <c:pt idx="357">
                  <c:v>3987.1305904525998</c:v>
                </c:pt>
                <c:pt idx="358">
                  <c:v>4182.3624570476804</c:v>
                </c:pt>
                <c:pt idx="359">
                  <c:v>4828.5431289414</c:v>
                </c:pt>
                <c:pt idx="360">
                  <c:v>2013.39239448486</c:v>
                </c:pt>
                <c:pt idx="361">
                  <c:v>4302.9867644106998</c:v>
                </c:pt>
                <c:pt idx="362">
                  <c:v>4242.5687517098604</c:v>
                </c:pt>
                <c:pt idx="363">
                  <c:v>3644.0892974661001</c:v>
                </c:pt>
                <c:pt idx="364">
                  <c:v>3236.50655768146</c:v>
                </c:pt>
                <c:pt idx="365">
                  <c:v>3471.7974651784598</c:v>
                </c:pt>
                <c:pt idx="366">
                  <c:v>1616.2363686196099</c:v>
                </c:pt>
                <c:pt idx="367">
                  <c:v>1510.38289378479</c:v>
                </c:pt>
                <c:pt idx="368">
                  <c:v>3711.6170016850401</c:v>
                </c:pt>
                <c:pt idx="369">
                  <c:v>3876.6863499761198</c:v>
                </c:pt>
                <c:pt idx="370">
                  <c:v>3510.96066644354</c:v>
                </c:pt>
                <c:pt idx="371">
                  <c:v>3941.96396044833</c:v>
                </c:pt>
                <c:pt idx="372">
                  <c:v>3764.74434539905</c:v>
                </c:pt>
                <c:pt idx="373">
                  <c:v>4167.3366134078797</c:v>
                </c:pt>
                <c:pt idx="374">
                  <c:v>4823.1287830030396</c:v>
                </c:pt>
                <c:pt idx="375">
                  <c:v>3933.3103471773002</c:v>
                </c:pt>
                <c:pt idx="376">
                  <c:v>3215.2006473583301</c:v>
                </c:pt>
                <c:pt idx="377">
                  <c:v>3425.73826894492</c:v>
                </c:pt>
                <c:pt idx="378">
                  <c:v>3301.32952902853</c:v>
                </c:pt>
                <c:pt idx="379">
                  <c:v>3950.3328944203699</c:v>
                </c:pt>
                <c:pt idx="380">
                  <c:v>3230.0764415867002</c:v>
                </c:pt>
                <c:pt idx="381">
                  <c:v>4085.90351930828</c:v>
                </c:pt>
                <c:pt idx="382">
                  <c:v>3015.1913374453102</c:v>
                </c:pt>
                <c:pt idx="383">
                  <c:v>3510.9140140693098</c:v>
                </c:pt>
                <c:pt idx="384">
                  <c:v>2992.5334104948802</c:v>
                </c:pt>
                <c:pt idx="385">
                  <c:v>3307.2447701853298</c:v>
                </c:pt>
                <c:pt idx="386">
                  <c:v>4878.8976527006798</c:v>
                </c:pt>
                <c:pt idx="387">
                  <c:v>4906.9038923666603</c:v>
                </c:pt>
                <c:pt idx="388">
                  <c:v>4168.1445351002503</c:v>
                </c:pt>
                <c:pt idx="389">
                  <c:v>2398.13905303807</c:v>
                </c:pt>
                <c:pt idx="390">
                  <c:v>2912.7897234480602</c:v>
                </c:pt>
                <c:pt idx="391">
                  <c:v>3279.65181051422</c:v>
                </c:pt>
                <c:pt idx="392">
                  <c:v>3845.2891769869402</c:v>
                </c:pt>
                <c:pt idx="393">
                  <c:v>3205.3285914589501</c:v>
                </c:pt>
                <c:pt idx="394">
                  <c:v>5078.8054565884904</c:v>
                </c:pt>
                <c:pt idx="395">
                  <c:v>3908.5757644424898</c:v>
                </c:pt>
                <c:pt idx="396">
                  <c:v>1799.5508459242001</c:v>
                </c:pt>
                <c:pt idx="397">
                  <c:v>2882.09673041416</c:v>
                </c:pt>
                <c:pt idx="398">
                  <c:v>2805.53953297005</c:v>
                </c:pt>
                <c:pt idx="399">
                  <c:v>3899.31295661389</c:v>
                </c:pt>
                <c:pt idx="400">
                  <c:v>4898.9257179264096</c:v>
                </c:pt>
                <c:pt idx="401">
                  <c:v>4939.2104314455</c:v>
                </c:pt>
                <c:pt idx="402">
                  <c:v>3393.52232541891</c:v>
                </c:pt>
                <c:pt idx="403">
                  <c:v>3568.1743219232399</c:v>
                </c:pt>
                <c:pt idx="404">
                  <c:v>3901.9763314924598</c:v>
                </c:pt>
                <c:pt idx="405">
                  <c:v>3901.84915241928</c:v>
                </c:pt>
                <c:pt idx="406">
                  <c:v>4541.94285192196</c:v>
                </c:pt>
                <c:pt idx="407">
                  <c:v>2470.1224790239999</c:v>
                </c:pt>
                <c:pt idx="408">
                  <c:v>4967.3681605234897</c:v>
                </c:pt>
                <c:pt idx="409">
                  <c:v>4293.6462013644996</c:v>
                </c:pt>
                <c:pt idx="410">
                  <c:v>4292.9630702621598</c:v>
                </c:pt>
                <c:pt idx="411">
                  <c:v>4253.7826101730698</c:v>
                </c:pt>
                <c:pt idx="412">
                  <c:v>3877.56224647414</c:v>
                </c:pt>
                <c:pt idx="413">
                  <c:v>3796.5104568178699</c:v>
                </c:pt>
                <c:pt idx="414">
                  <c:v>4291.6144215102104</c:v>
                </c:pt>
                <c:pt idx="415">
                  <c:v>4807.4385935441996</c:v>
                </c:pt>
                <c:pt idx="416">
                  <c:v>3435.4249195232301</c:v>
                </c:pt>
                <c:pt idx="417">
                  <c:v>4440.3954748859496</c:v>
                </c:pt>
                <c:pt idx="418">
                  <c:v>4081.0938912490301</c:v>
                </c:pt>
                <c:pt idx="419">
                  <c:v>2205.76140698574</c:v>
                </c:pt>
                <c:pt idx="420">
                  <c:v>4200.57883559108</c:v>
                </c:pt>
                <c:pt idx="421">
                  <c:v>3424.9127571643398</c:v>
                </c:pt>
                <c:pt idx="422">
                  <c:v>1417.1531124595001</c:v>
                </c:pt>
                <c:pt idx="423">
                  <c:v>4328.7074802865</c:v>
                </c:pt>
                <c:pt idx="424">
                  <c:v>3530.3208017555298</c:v>
                </c:pt>
                <c:pt idx="425">
                  <c:v>3591.3691300717801</c:v>
                </c:pt>
                <c:pt idx="426">
                  <c:v>2909.2664035593498</c:v>
                </c:pt>
                <c:pt idx="427">
                  <c:v>4269.5632355728703</c:v>
                </c:pt>
                <c:pt idx="428">
                  <c:v>4160.3726989095603</c:v>
                </c:pt>
                <c:pt idx="429">
                  <c:v>2470.4326919826899</c:v>
                </c:pt>
                <c:pt idx="430">
                  <c:v>4137.32429403078</c:v>
                </c:pt>
                <c:pt idx="431">
                  <c:v>3652.6606351993801</c:v>
                </c:pt>
                <c:pt idx="432">
                  <c:v>3558.3209092032298</c:v>
                </c:pt>
                <c:pt idx="433">
                  <c:v>5008.9026787750199</c:v>
                </c:pt>
                <c:pt idx="434">
                  <c:v>3097.9236167745298</c:v>
                </c:pt>
                <c:pt idx="435">
                  <c:v>4662.0076880034903</c:v>
                </c:pt>
                <c:pt idx="436">
                  <c:v>4135.7930676823298</c:v>
                </c:pt>
                <c:pt idx="437">
                  <c:v>2807.2265969918999</c:v>
                </c:pt>
                <c:pt idx="438">
                  <c:v>2695.2774290511702</c:v>
                </c:pt>
                <c:pt idx="439">
                  <c:v>4364.5507761087201</c:v>
                </c:pt>
                <c:pt idx="440">
                  <c:v>4889.3421862175801</c:v>
                </c:pt>
                <c:pt idx="441">
                  <c:v>4428.9162418934302</c:v>
                </c:pt>
                <c:pt idx="442">
                  <c:v>4761.42142927439</c:v>
                </c:pt>
                <c:pt idx="443">
                  <c:v>4836.4423589942098</c:v>
                </c:pt>
                <c:pt idx="444">
                  <c:v>1155.4373150977201</c:v>
                </c:pt>
                <c:pt idx="445">
                  <c:v>2900.70317343242</c:v>
                </c:pt>
                <c:pt idx="446">
                  <c:v>3439.1676451705398</c:v>
                </c:pt>
                <c:pt idx="447">
                  <c:v>4536.6629587880798</c:v>
                </c:pt>
                <c:pt idx="448">
                  <c:v>3990.5538399910502</c:v>
                </c:pt>
                <c:pt idx="449">
                  <c:v>4956.57192572856</c:v>
                </c:pt>
                <c:pt idx="450">
                  <c:v>3636.7273666493102</c:v>
                </c:pt>
                <c:pt idx="451">
                  <c:v>2147.95081581257</c:v>
                </c:pt>
                <c:pt idx="452">
                  <c:v>3709.5760037722598</c:v>
                </c:pt>
                <c:pt idx="453">
                  <c:v>2067.3945434044699</c:v>
                </c:pt>
                <c:pt idx="454">
                  <c:v>4112.9325538435796</c:v>
                </c:pt>
                <c:pt idx="455">
                  <c:v>2805.0962475414199</c:v>
                </c:pt>
                <c:pt idx="456">
                  <c:v>3103.9146008079501</c:v>
                </c:pt>
                <c:pt idx="457">
                  <c:v>599.72529591088096</c:v>
                </c:pt>
                <c:pt idx="458">
                  <c:v>3963.0060656584001</c:v>
                </c:pt>
                <c:pt idx="459">
                  <c:v>4265.2330397947899</c:v>
                </c:pt>
                <c:pt idx="460">
                  <c:v>2718.4667441403899</c:v>
                </c:pt>
                <c:pt idx="461">
                  <c:v>4543.0563764339404</c:v>
                </c:pt>
                <c:pt idx="462">
                  <c:v>3244.4181674200699</c:v>
                </c:pt>
                <c:pt idx="463">
                  <c:v>4439.4880789844401</c:v>
                </c:pt>
                <c:pt idx="464">
                  <c:v>4073.8266085330201</c:v>
                </c:pt>
                <c:pt idx="465">
                  <c:v>4073.92209506881</c:v>
                </c:pt>
                <c:pt idx="466">
                  <c:v>3530.2522458005801</c:v>
                </c:pt>
                <c:pt idx="467">
                  <c:v>4484.9610627286102</c:v>
                </c:pt>
                <c:pt idx="468">
                  <c:v>3530.6183782277199</c:v>
                </c:pt>
                <c:pt idx="469">
                  <c:v>3248.75044149614</c:v>
                </c:pt>
                <c:pt idx="470">
                  <c:v>3089.1642623774201</c:v>
                </c:pt>
                <c:pt idx="471">
                  <c:v>1766.2071776621201</c:v>
                </c:pt>
                <c:pt idx="472">
                  <c:v>5324.4396201643403</c:v>
                </c:pt>
                <c:pt idx="473">
                  <c:v>4934.3660573745001</c:v>
                </c:pt>
                <c:pt idx="474">
                  <c:v>3330.7445373012301</c:v>
                </c:pt>
                <c:pt idx="475">
                  <c:v>975.27514737965396</c:v>
                </c:pt>
                <c:pt idx="476">
                  <c:v>3767.3435470494001</c:v>
                </c:pt>
                <c:pt idx="477">
                  <c:v>1240.4991845217401</c:v>
                </c:pt>
                <c:pt idx="478">
                  <c:v>4294.7674295120896</c:v>
                </c:pt>
                <c:pt idx="479">
                  <c:v>4558.3785755925601</c:v>
                </c:pt>
                <c:pt idx="480">
                  <c:v>3429.1457311702002</c:v>
                </c:pt>
                <c:pt idx="481">
                  <c:v>3863.1876392184299</c:v>
                </c:pt>
                <c:pt idx="482">
                  <c:v>4732.8294050990498</c:v>
                </c:pt>
                <c:pt idx="483">
                  <c:v>2582.44789282069</c:v>
                </c:pt>
                <c:pt idx="484">
                  <c:v>3344.8354002390402</c:v>
                </c:pt>
                <c:pt idx="485">
                  <c:v>3121.2813597414302</c:v>
                </c:pt>
                <c:pt idx="486">
                  <c:v>3909.72645780429</c:v>
                </c:pt>
                <c:pt idx="487">
                  <c:v>4168.2674483958699</c:v>
                </c:pt>
                <c:pt idx="488">
                  <c:v>3867.5802340877999</c:v>
                </c:pt>
                <c:pt idx="489">
                  <c:v>5070.52121548378</c:v>
                </c:pt>
                <c:pt idx="490">
                  <c:v>3924.4245454987899</c:v>
                </c:pt>
                <c:pt idx="491">
                  <c:v>3232.8387752581302</c:v>
                </c:pt>
                <c:pt idx="492">
                  <c:v>4406.0024910723696</c:v>
                </c:pt>
                <c:pt idx="493">
                  <c:v>3268.1353338343602</c:v>
                </c:pt>
                <c:pt idx="494">
                  <c:v>2568.3514986579398</c:v>
                </c:pt>
                <c:pt idx="495">
                  <c:v>4674.8216418243201</c:v>
                </c:pt>
                <c:pt idx="496">
                  <c:v>4113.2341798738398</c:v>
                </c:pt>
                <c:pt idx="497">
                  <c:v>4306.8201573241904</c:v>
                </c:pt>
                <c:pt idx="498">
                  <c:v>4621.84172510797</c:v>
                </c:pt>
                <c:pt idx="499">
                  <c:v>2653.8196859926502</c:v>
                </c:pt>
                <c:pt idx="500">
                  <c:v>2924.1341437769001</c:v>
                </c:pt>
                <c:pt idx="501">
                  <c:v>1424.95179086349</c:v>
                </c:pt>
                <c:pt idx="502">
                  <c:v>4177.4619166104803</c:v>
                </c:pt>
                <c:pt idx="503">
                  <c:v>4415.7069001262298</c:v>
                </c:pt>
                <c:pt idx="504">
                  <c:v>3757.2680666690799</c:v>
                </c:pt>
                <c:pt idx="505">
                  <c:v>4150.0463811220297</c:v>
                </c:pt>
                <c:pt idx="506">
                  <c:v>4809.0145585479004</c:v>
                </c:pt>
                <c:pt idx="507">
                  <c:v>2771.4802228419599</c:v>
                </c:pt>
                <c:pt idx="508">
                  <c:v>4059.8036279148801</c:v>
                </c:pt>
                <c:pt idx="509">
                  <c:v>1062.1758528369901</c:v>
                </c:pt>
                <c:pt idx="510">
                  <c:v>3814.4085924363599</c:v>
                </c:pt>
                <c:pt idx="511">
                  <c:v>3432.8903230830201</c:v>
                </c:pt>
                <c:pt idx="512">
                  <c:v>4525.2378073095897</c:v>
                </c:pt>
                <c:pt idx="513">
                  <c:v>4767.1076213864599</c:v>
                </c:pt>
                <c:pt idx="514">
                  <c:v>3894.6396899479</c:v>
                </c:pt>
                <c:pt idx="515">
                  <c:v>4947.4087326749896</c:v>
                </c:pt>
                <c:pt idx="516">
                  <c:v>4563.7358980058398</c:v>
                </c:pt>
                <c:pt idx="517">
                  <c:v>2752.7561207537201</c:v>
                </c:pt>
                <c:pt idx="518">
                  <c:v>4030.23961362722</c:v>
                </c:pt>
                <c:pt idx="519">
                  <c:v>4166.7496629546004</c:v>
                </c:pt>
                <c:pt idx="520">
                  <c:v>3409.5860039710201</c:v>
                </c:pt>
                <c:pt idx="521">
                  <c:v>443.88120854529598</c:v>
                </c:pt>
                <c:pt idx="522">
                  <c:v>4774.0601088454196</c:v>
                </c:pt>
                <c:pt idx="523">
                  <c:v>4337.2649445949601</c:v>
                </c:pt>
                <c:pt idx="524">
                  <c:v>4315.1938520057502</c:v>
                </c:pt>
                <c:pt idx="525">
                  <c:v>1190.8610431591601</c:v>
                </c:pt>
                <c:pt idx="526">
                  <c:v>4658.4975051081901</c:v>
                </c:pt>
                <c:pt idx="527">
                  <c:v>3763.1412097044899</c:v>
                </c:pt>
                <c:pt idx="528">
                  <c:v>3287.4849366131298</c:v>
                </c:pt>
                <c:pt idx="529">
                  <c:v>4290.2196716359804</c:v>
                </c:pt>
                <c:pt idx="530">
                  <c:v>974.29469952677505</c:v>
                </c:pt>
                <c:pt idx="531">
                  <c:v>4133.9153335124602</c:v>
                </c:pt>
                <c:pt idx="532">
                  <c:v>4020.12936159742</c:v>
                </c:pt>
                <c:pt idx="533">
                  <c:v>4105.1643634770398</c:v>
                </c:pt>
                <c:pt idx="534">
                  <c:v>4163.5034607150801</c:v>
                </c:pt>
                <c:pt idx="535">
                  <c:v>4948.77785713303</c:v>
                </c:pt>
                <c:pt idx="536">
                  <c:v>3474.3517713113401</c:v>
                </c:pt>
                <c:pt idx="537">
                  <c:v>3469.4591666606598</c:v>
                </c:pt>
                <c:pt idx="538">
                  <c:v>4389.8776817093303</c:v>
                </c:pt>
                <c:pt idx="539">
                  <c:v>3453.0954074021001</c:v>
                </c:pt>
                <c:pt idx="540">
                  <c:v>2689.13839221834</c:v>
                </c:pt>
                <c:pt idx="541">
                  <c:v>4850.8657809238603</c:v>
                </c:pt>
                <c:pt idx="542">
                  <c:v>4563.47869151551</c:v>
                </c:pt>
                <c:pt idx="543">
                  <c:v>3767.6674622271798</c:v>
                </c:pt>
                <c:pt idx="544">
                  <c:v>4739.1626164737499</c:v>
                </c:pt>
                <c:pt idx="545">
                  <c:v>216.74712372375299</c:v>
                </c:pt>
                <c:pt idx="546">
                  <c:v>163.42183258715801</c:v>
                </c:pt>
                <c:pt idx="547">
                  <c:v>194.74111107183199</c:v>
                </c:pt>
                <c:pt idx="548">
                  <c:v>119.680167363053</c:v>
                </c:pt>
                <c:pt idx="549">
                  <c:v>243.582707932256</c:v>
                </c:pt>
                <c:pt idx="550">
                  <c:v>151.63799010200199</c:v>
                </c:pt>
                <c:pt idx="551">
                  <c:v>206.63400395140101</c:v>
                </c:pt>
                <c:pt idx="552">
                  <c:v>155.162687493075</c:v>
                </c:pt>
                <c:pt idx="553">
                  <c:v>98.335011481024097</c:v>
                </c:pt>
                <c:pt idx="554">
                  <c:v>148.87843257099399</c:v>
                </c:pt>
                <c:pt idx="555">
                  <c:v>202.93372734257699</c:v>
                </c:pt>
                <c:pt idx="556">
                  <c:v>169.311728938149</c:v>
                </c:pt>
                <c:pt idx="557">
                  <c:v>105.76516002824199</c:v>
                </c:pt>
                <c:pt idx="558">
                  <c:v>136.172586014307</c:v>
                </c:pt>
                <c:pt idx="559">
                  <c:v>143.46677926210799</c:v>
                </c:pt>
                <c:pt idx="560">
                  <c:v>2.5978128221877301</c:v>
                </c:pt>
                <c:pt idx="561">
                  <c:v>92.266815971627395</c:v>
                </c:pt>
                <c:pt idx="562">
                  <c:v>141.677408656951</c:v>
                </c:pt>
                <c:pt idx="563">
                  <c:v>31.0045368132627</c:v>
                </c:pt>
                <c:pt idx="564">
                  <c:v>199.204101914473</c:v>
                </c:pt>
                <c:pt idx="565">
                  <c:v>0.33008973949563403</c:v>
                </c:pt>
                <c:pt idx="566">
                  <c:v>1.7065844943605599</c:v>
                </c:pt>
                <c:pt idx="567">
                  <c:v>74.921184246821596</c:v>
                </c:pt>
                <c:pt idx="568">
                  <c:v>75.197960432851204</c:v>
                </c:pt>
                <c:pt idx="569">
                  <c:v>136.676816957754</c:v>
                </c:pt>
                <c:pt idx="570">
                  <c:v>218.499361544208</c:v>
                </c:pt>
                <c:pt idx="571">
                  <c:v>223.90383304362501</c:v>
                </c:pt>
                <c:pt idx="572">
                  <c:v>183.68291061063201</c:v>
                </c:pt>
                <c:pt idx="573">
                  <c:v>215.63269491059299</c:v>
                </c:pt>
                <c:pt idx="574">
                  <c:v>215.12933226925</c:v>
                </c:pt>
                <c:pt idx="575">
                  <c:v>0.97367665543288995</c:v>
                </c:pt>
                <c:pt idx="576">
                  <c:v>157.497265271239</c:v>
                </c:pt>
                <c:pt idx="577">
                  <c:v>163.643456005171</c:v>
                </c:pt>
                <c:pt idx="578">
                  <c:v>24.8548991074552</c:v>
                </c:pt>
                <c:pt idx="579">
                  <c:v>0.29031198802200903</c:v>
                </c:pt>
                <c:pt idx="580">
                  <c:v>101.70438480851</c:v>
                </c:pt>
                <c:pt idx="581">
                  <c:v>129.25675405255299</c:v>
                </c:pt>
                <c:pt idx="582">
                  <c:v>80.171370338492807</c:v>
                </c:pt>
                <c:pt idx="583">
                  <c:v>190.746646231841</c:v>
                </c:pt>
                <c:pt idx="584">
                  <c:v>158.01380350797999</c:v>
                </c:pt>
                <c:pt idx="585">
                  <c:v>154.60885835835799</c:v>
                </c:pt>
                <c:pt idx="586">
                  <c:v>163.731647615339</c:v>
                </c:pt>
                <c:pt idx="587">
                  <c:v>175.53582912410599</c:v>
                </c:pt>
                <c:pt idx="588">
                  <c:v>195.40237267702699</c:v>
                </c:pt>
                <c:pt idx="589">
                  <c:v>106.549827056852</c:v>
                </c:pt>
                <c:pt idx="590">
                  <c:v>155.02297469657401</c:v>
                </c:pt>
                <c:pt idx="591">
                  <c:v>107.72646258141501</c:v>
                </c:pt>
                <c:pt idx="592">
                  <c:v>212.42850824148499</c:v>
                </c:pt>
                <c:pt idx="593">
                  <c:v>25.231451615447099</c:v>
                </c:pt>
                <c:pt idx="594">
                  <c:v>144.70212449924</c:v>
                </c:pt>
                <c:pt idx="595">
                  <c:v>126.15688814809801</c:v>
                </c:pt>
                <c:pt idx="596">
                  <c:v>183.66662299413201</c:v>
                </c:pt>
                <c:pt idx="597">
                  <c:v>153.288346286875</c:v>
                </c:pt>
                <c:pt idx="598">
                  <c:v>182.76131965034401</c:v>
                </c:pt>
                <c:pt idx="599">
                  <c:v>0.47102854980120301</c:v>
                </c:pt>
                <c:pt idx="600">
                  <c:v>170.10187950354899</c:v>
                </c:pt>
                <c:pt idx="601">
                  <c:v>37.8725404800064</c:v>
                </c:pt>
                <c:pt idx="602">
                  <c:v>90.056583415488106</c:v>
                </c:pt>
                <c:pt idx="603">
                  <c:v>292.29893954976097</c:v>
                </c:pt>
                <c:pt idx="604">
                  <c:v>2.2977136555698898</c:v>
                </c:pt>
                <c:pt idx="605">
                  <c:v>202.352620254225</c:v>
                </c:pt>
                <c:pt idx="606">
                  <c:v>234.773973429085</c:v>
                </c:pt>
                <c:pt idx="607">
                  <c:v>40.798271192105197</c:v>
                </c:pt>
                <c:pt idx="608">
                  <c:v>104.08328274327199</c:v>
                </c:pt>
                <c:pt idx="609">
                  <c:v>171.506724542749</c:v>
                </c:pt>
                <c:pt idx="610">
                  <c:v>96.320376222325706</c:v>
                </c:pt>
                <c:pt idx="611">
                  <c:v>44.602137008260101</c:v>
                </c:pt>
                <c:pt idx="612">
                  <c:v>201.68191891714801</c:v>
                </c:pt>
                <c:pt idx="613">
                  <c:v>125.872425784499</c:v>
                </c:pt>
                <c:pt idx="614">
                  <c:v>186.01310155884201</c:v>
                </c:pt>
                <c:pt idx="615">
                  <c:v>101.231270213974</c:v>
                </c:pt>
                <c:pt idx="616">
                  <c:v>63.849330467520197</c:v>
                </c:pt>
                <c:pt idx="617">
                  <c:v>186.45553225778499</c:v>
                </c:pt>
                <c:pt idx="618">
                  <c:v>179.52274867324101</c:v>
                </c:pt>
                <c:pt idx="619">
                  <c:v>112.08231066942</c:v>
                </c:pt>
                <c:pt idx="620">
                  <c:v>171.94089925569401</c:v>
                </c:pt>
                <c:pt idx="621">
                  <c:v>157.18902544203701</c:v>
                </c:pt>
                <c:pt idx="622">
                  <c:v>182.37109325121199</c:v>
                </c:pt>
                <c:pt idx="623">
                  <c:v>217.976470908496</c:v>
                </c:pt>
                <c:pt idx="624">
                  <c:v>184.783934790909</c:v>
                </c:pt>
                <c:pt idx="625">
                  <c:v>209.545363992125</c:v>
                </c:pt>
                <c:pt idx="626">
                  <c:v>156.12086693885601</c:v>
                </c:pt>
                <c:pt idx="627">
                  <c:v>122.67648155372299</c:v>
                </c:pt>
                <c:pt idx="628">
                  <c:v>10.4821392072829</c:v>
                </c:pt>
                <c:pt idx="629">
                  <c:v>145.18619415510199</c:v>
                </c:pt>
                <c:pt idx="630">
                  <c:v>4.4032079300469</c:v>
                </c:pt>
                <c:pt idx="631">
                  <c:v>155.418252796497</c:v>
                </c:pt>
                <c:pt idx="632">
                  <c:v>51.878596882429598</c:v>
                </c:pt>
                <c:pt idx="633">
                  <c:v>98.132383527463801</c:v>
                </c:pt>
                <c:pt idx="634">
                  <c:v>92.8182676262699</c:v>
                </c:pt>
                <c:pt idx="635">
                  <c:v>211.06536651942099</c:v>
                </c:pt>
                <c:pt idx="636">
                  <c:v>170.26429948498</c:v>
                </c:pt>
                <c:pt idx="637">
                  <c:v>157.942128103991</c:v>
                </c:pt>
                <c:pt idx="638">
                  <c:v>92.977052887647901</c:v>
                </c:pt>
                <c:pt idx="639">
                  <c:v>140.65438243552899</c:v>
                </c:pt>
                <c:pt idx="640">
                  <c:v>112.905897816991</c:v>
                </c:pt>
                <c:pt idx="641">
                  <c:v>120.816369408862</c:v>
                </c:pt>
                <c:pt idx="642">
                  <c:v>67.937568683459602</c:v>
                </c:pt>
                <c:pt idx="643">
                  <c:v>20.3033885247341</c:v>
                </c:pt>
                <c:pt idx="644">
                  <c:v>16.774755041206099</c:v>
                </c:pt>
                <c:pt idx="645">
                  <c:v>146.930052459851</c:v>
                </c:pt>
                <c:pt idx="646">
                  <c:v>108.66023711107501</c:v>
                </c:pt>
                <c:pt idx="647">
                  <c:v>173.77075023052899</c:v>
                </c:pt>
                <c:pt idx="648">
                  <c:v>227.17106082893801</c:v>
                </c:pt>
                <c:pt idx="649">
                  <c:v>211.91930590344199</c:v>
                </c:pt>
                <c:pt idx="650">
                  <c:v>256.373299371342</c:v>
                </c:pt>
                <c:pt idx="651">
                  <c:v>39.999067009559901</c:v>
                </c:pt>
                <c:pt idx="652">
                  <c:v>118.96263022884</c:v>
                </c:pt>
                <c:pt idx="653">
                  <c:v>79.631874238154396</c:v>
                </c:pt>
                <c:pt idx="654">
                  <c:v>28.418391302166299</c:v>
                </c:pt>
                <c:pt idx="655">
                  <c:v>124.61284373678799</c:v>
                </c:pt>
                <c:pt idx="656">
                  <c:v>147.18062585487701</c:v>
                </c:pt>
                <c:pt idx="657">
                  <c:v>25.4454635085599</c:v>
                </c:pt>
                <c:pt idx="658">
                  <c:v>156.57682020125799</c:v>
                </c:pt>
                <c:pt idx="659">
                  <c:v>133.19340879864299</c:v>
                </c:pt>
                <c:pt idx="660">
                  <c:v>232.628784239444</c:v>
                </c:pt>
                <c:pt idx="661">
                  <c:v>180.13504916297299</c:v>
                </c:pt>
                <c:pt idx="662">
                  <c:v>256.74875004145002</c:v>
                </c:pt>
                <c:pt idx="663">
                  <c:v>162.49295413500201</c:v>
                </c:pt>
                <c:pt idx="664">
                  <c:v>155.470117143903</c:v>
                </c:pt>
                <c:pt idx="665">
                  <c:v>159.362038527366</c:v>
                </c:pt>
                <c:pt idx="666">
                  <c:v>162.69225498502101</c:v>
                </c:pt>
                <c:pt idx="667">
                  <c:v>67.591816416544106</c:v>
                </c:pt>
                <c:pt idx="668">
                  <c:v>193.50238333355401</c:v>
                </c:pt>
                <c:pt idx="669">
                  <c:v>172.57032537770601</c:v>
                </c:pt>
                <c:pt idx="670">
                  <c:v>149.86365840777</c:v>
                </c:pt>
                <c:pt idx="671">
                  <c:v>211.14776299535899</c:v>
                </c:pt>
                <c:pt idx="672">
                  <c:v>92.526182223770903</c:v>
                </c:pt>
                <c:pt idx="673">
                  <c:v>30.639905382994201</c:v>
                </c:pt>
                <c:pt idx="674">
                  <c:v>80.992798656628196</c:v>
                </c:pt>
                <c:pt idx="675">
                  <c:v>265.212068848493</c:v>
                </c:pt>
                <c:pt idx="676">
                  <c:v>148.672220783786</c:v>
                </c:pt>
                <c:pt idx="677">
                  <c:v>158.47362480877601</c:v>
                </c:pt>
                <c:pt idx="678">
                  <c:v>164.809439168366</c:v>
                </c:pt>
                <c:pt idx="679">
                  <c:v>201.317481870607</c:v>
                </c:pt>
                <c:pt idx="680">
                  <c:v>203.64072738167499</c:v>
                </c:pt>
                <c:pt idx="681">
                  <c:v>36.081603995864299</c:v>
                </c:pt>
                <c:pt idx="682">
                  <c:v>195.72382270455699</c:v>
                </c:pt>
                <c:pt idx="683">
                  <c:v>159.65021117392101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2A-48B1-A3B1-38BBCC19D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025519"/>
        <c:axId val="753013871"/>
      </c:scatterChart>
      <c:valAx>
        <c:axId val="753025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Total</a:t>
                </a:r>
                <a:r>
                  <a:rPr lang="en-AU" sz="1100" baseline="0"/>
                  <a:t> Hours</a:t>
                </a:r>
                <a:endParaRPr lang="en-AU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013871"/>
        <c:crosses val="autoZero"/>
        <c:crossBetween val="midCat"/>
      </c:valAx>
      <c:valAx>
        <c:axId val="75301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Total Distance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025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/>
              <a:t>Trips on New vs Old Bikes, in 2018-2019, by Distance Travelled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'2C'!$AO$1</c:f>
              <c:strCache>
                <c:ptCount val="1"/>
                <c:pt idx="0">
                  <c:v>Old bikes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'2C'!$AN$2:$AN$10</c:f>
              <c:strCache>
                <c:ptCount val="9"/>
                <c:pt idx="0">
                  <c:v>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7+</c:v>
                </c:pt>
              </c:strCache>
            </c:strRef>
          </c:cat>
          <c:val>
            <c:numRef>
              <c:f>'2C'!$AO$2:$AO$10</c:f>
              <c:numCache>
                <c:formatCode>0%</c:formatCode>
                <c:ptCount val="9"/>
                <c:pt idx="0">
                  <c:v>3.9458272532391918E-2</c:v>
                </c:pt>
                <c:pt idx="1">
                  <c:v>0.23711420813670958</c:v>
                </c:pt>
                <c:pt idx="2">
                  <c:v>0.34408363272270209</c:v>
                </c:pt>
                <c:pt idx="3">
                  <c:v>0.16393588604721948</c:v>
                </c:pt>
                <c:pt idx="4">
                  <c:v>8.5685190798861541E-2</c:v>
                </c:pt>
                <c:pt idx="5">
                  <c:v>5.3076545734977498E-2</c:v>
                </c:pt>
                <c:pt idx="6">
                  <c:v>3.2986094412291354E-2</c:v>
                </c:pt>
                <c:pt idx="7">
                  <c:v>1.8171711683926738E-2</c:v>
                </c:pt>
                <c:pt idx="8">
                  <c:v>2.5488457930919788E-2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B-4808-B185-BBB5356AFE51}"/>
            </c:ext>
          </c:extLst>
        </c:ser>
        <c:ser>
          <c:idx val="1"/>
          <c:order val="1"/>
          <c:tx>
            <c:strRef>
              <c:f>'2C'!$AP$1</c:f>
              <c:strCache>
                <c:ptCount val="1"/>
                <c:pt idx="0">
                  <c:v>New bikes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'2C'!$AN$2:$AN$10</c:f>
              <c:strCache>
                <c:ptCount val="9"/>
                <c:pt idx="0">
                  <c:v>0</c:v>
                </c:pt>
                <c:pt idx="1">
                  <c:v>0-1</c:v>
                </c:pt>
                <c:pt idx="2">
                  <c:v>1-2</c:v>
                </c:pt>
                <c:pt idx="3">
                  <c:v>2-3</c:v>
                </c:pt>
                <c:pt idx="4">
                  <c:v>3-4</c:v>
                </c:pt>
                <c:pt idx="5">
                  <c:v>4-5</c:v>
                </c:pt>
                <c:pt idx="6">
                  <c:v>5-6</c:v>
                </c:pt>
                <c:pt idx="7">
                  <c:v>6-7</c:v>
                </c:pt>
                <c:pt idx="8">
                  <c:v>7+</c:v>
                </c:pt>
              </c:strCache>
            </c:strRef>
          </c:cat>
          <c:val>
            <c:numRef>
              <c:f>'2C'!$AP$2:$AP$10</c:f>
              <c:numCache>
                <c:formatCode>0%</c:formatCode>
                <c:ptCount val="9"/>
                <c:pt idx="0">
                  <c:v>3.3297754427846951E-2</c:v>
                </c:pt>
                <c:pt idx="1">
                  <c:v>0.23361634571903744</c:v>
                </c:pt>
                <c:pt idx="2">
                  <c:v>0.34338572318172544</c:v>
                </c:pt>
                <c:pt idx="3">
                  <c:v>0.16577971225335347</c:v>
                </c:pt>
                <c:pt idx="4">
                  <c:v>8.809502481709601E-2</c:v>
                </c:pt>
                <c:pt idx="5">
                  <c:v>5.4906273507169923E-2</c:v>
                </c:pt>
                <c:pt idx="6">
                  <c:v>3.4665149976418633E-2</c:v>
                </c:pt>
                <c:pt idx="7">
                  <c:v>1.9743594447963961E-2</c:v>
                </c:pt>
                <c:pt idx="8">
                  <c:v>2.6510421669388148E-2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7B-4808-B185-BBB5356AF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0"/>
        <c:axId val="753066287"/>
        <c:axId val="753070031"/>
      </c:barChart>
      <c:catAx>
        <c:axId val="753066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Distance Travelled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070031"/>
        <c:crosses val="autoZero"/>
        <c:auto val="1"/>
        <c:lblAlgn val="ctr"/>
        <c:lblOffset val="100"/>
        <c:noMultiLvlLbl val="0"/>
      </c:catAx>
      <c:valAx>
        <c:axId val="75307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066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Each</a:t>
            </a:r>
            <a:r>
              <a:rPr lang="en-US" sz="1800" baseline="0"/>
              <a:t> </a:t>
            </a:r>
            <a:r>
              <a:rPr lang="en-US" sz="1800"/>
              <a:t>Bikes' Relocation</a:t>
            </a:r>
            <a:r>
              <a:rPr lang="en-US" sz="1800" baseline="0"/>
              <a:t> Count vs Trip Count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Old (Initial)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'2B'!$B$2:$B$2952</c:f>
              <c:numCache>
                <c:formatCode>General</c:formatCode>
                <c:ptCount val="2951"/>
                <c:pt idx="0">
                  <c:v>2412</c:v>
                </c:pt>
                <c:pt idx="1">
                  <c:v>2121</c:v>
                </c:pt>
                <c:pt idx="2">
                  <c:v>2121</c:v>
                </c:pt>
                <c:pt idx="3">
                  <c:v>2565</c:v>
                </c:pt>
                <c:pt idx="4">
                  <c:v>2298</c:v>
                </c:pt>
                <c:pt idx="5">
                  <c:v>2373</c:v>
                </c:pt>
                <c:pt idx="6">
                  <c:v>2506</c:v>
                </c:pt>
                <c:pt idx="7">
                  <c:v>1535</c:v>
                </c:pt>
                <c:pt idx="8">
                  <c:v>2539</c:v>
                </c:pt>
                <c:pt idx="9">
                  <c:v>2465</c:v>
                </c:pt>
                <c:pt idx="10">
                  <c:v>2197</c:v>
                </c:pt>
                <c:pt idx="11">
                  <c:v>1757</c:v>
                </c:pt>
                <c:pt idx="12">
                  <c:v>2234</c:v>
                </c:pt>
                <c:pt idx="13">
                  <c:v>1546</c:v>
                </c:pt>
                <c:pt idx="14">
                  <c:v>2246</c:v>
                </c:pt>
                <c:pt idx="15">
                  <c:v>2848</c:v>
                </c:pt>
                <c:pt idx="16">
                  <c:v>1599</c:v>
                </c:pt>
                <c:pt idx="17">
                  <c:v>1994</c:v>
                </c:pt>
                <c:pt idx="18">
                  <c:v>1129</c:v>
                </c:pt>
                <c:pt idx="19">
                  <c:v>2891</c:v>
                </c:pt>
                <c:pt idx="20">
                  <c:v>2245</c:v>
                </c:pt>
                <c:pt idx="21">
                  <c:v>2612</c:v>
                </c:pt>
                <c:pt idx="22">
                  <c:v>2822</c:v>
                </c:pt>
                <c:pt idx="23">
                  <c:v>2845</c:v>
                </c:pt>
                <c:pt idx="24">
                  <c:v>2634</c:v>
                </c:pt>
                <c:pt idx="25">
                  <c:v>1800</c:v>
                </c:pt>
                <c:pt idx="26">
                  <c:v>2280</c:v>
                </c:pt>
                <c:pt idx="27">
                  <c:v>1982</c:v>
                </c:pt>
                <c:pt idx="28">
                  <c:v>560</c:v>
                </c:pt>
                <c:pt idx="29">
                  <c:v>1632</c:v>
                </c:pt>
                <c:pt idx="30">
                  <c:v>2028</c:v>
                </c:pt>
                <c:pt idx="31">
                  <c:v>2348</c:v>
                </c:pt>
                <c:pt idx="32">
                  <c:v>2068</c:v>
                </c:pt>
                <c:pt idx="33">
                  <c:v>2570</c:v>
                </c:pt>
                <c:pt idx="34">
                  <c:v>2387</c:v>
                </c:pt>
                <c:pt idx="35">
                  <c:v>2017</c:v>
                </c:pt>
                <c:pt idx="36">
                  <c:v>1718</c:v>
                </c:pt>
                <c:pt idx="37">
                  <c:v>1641</c:v>
                </c:pt>
                <c:pt idx="38">
                  <c:v>2631</c:v>
                </c:pt>
                <c:pt idx="39">
                  <c:v>1690</c:v>
                </c:pt>
                <c:pt idx="40">
                  <c:v>3054</c:v>
                </c:pt>
                <c:pt idx="41">
                  <c:v>1658</c:v>
                </c:pt>
                <c:pt idx="42">
                  <c:v>2374</c:v>
                </c:pt>
                <c:pt idx="43">
                  <c:v>2097</c:v>
                </c:pt>
                <c:pt idx="44">
                  <c:v>1971</c:v>
                </c:pt>
                <c:pt idx="45">
                  <c:v>2784</c:v>
                </c:pt>
                <c:pt idx="46">
                  <c:v>2617</c:v>
                </c:pt>
                <c:pt idx="47">
                  <c:v>1923</c:v>
                </c:pt>
                <c:pt idx="48">
                  <c:v>2387</c:v>
                </c:pt>
                <c:pt idx="49">
                  <c:v>1757</c:v>
                </c:pt>
                <c:pt idx="50">
                  <c:v>2232</c:v>
                </c:pt>
                <c:pt idx="51">
                  <c:v>2739</c:v>
                </c:pt>
                <c:pt idx="52">
                  <c:v>2116</c:v>
                </c:pt>
                <c:pt idx="53">
                  <c:v>2485</c:v>
                </c:pt>
                <c:pt idx="54">
                  <c:v>2100</c:v>
                </c:pt>
                <c:pt idx="55">
                  <c:v>2463</c:v>
                </c:pt>
                <c:pt idx="56">
                  <c:v>2643</c:v>
                </c:pt>
                <c:pt idx="57">
                  <c:v>2042</c:v>
                </c:pt>
                <c:pt idx="58">
                  <c:v>2539</c:v>
                </c:pt>
                <c:pt idx="59">
                  <c:v>2280</c:v>
                </c:pt>
                <c:pt idx="60">
                  <c:v>3054</c:v>
                </c:pt>
                <c:pt idx="61">
                  <c:v>1992</c:v>
                </c:pt>
                <c:pt idx="62">
                  <c:v>1178</c:v>
                </c:pt>
                <c:pt idx="63">
                  <c:v>1863</c:v>
                </c:pt>
                <c:pt idx="64">
                  <c:v>3643</c:v>
                </c:pt>
                <c:pt idx="65">
                  <c:v>2547</c:v>
                </c:pt>
                <c:pt idx="66">
                  <c:v>1789</c:v>
                </c:pt>
                <c:pt idx="67">
                  <c:v>2354</c:v>
                </c:pt>
                <c:pt idx="68">
                  <c:v>3001</c:v>
                </c:pt>
                <c:pt idx="69">
                  <c:v>2310</c:v>
                </c:pt>
                <c:pt idx="70">
                  <c:v>2660</c:v>
                </c:pt>
                <c:pt idx="71">
                  <c:v>1669</c:v>
                </c:pt>
                <c:pt idx="72">
                  <c:v>2820</c:v>
                </c:pt>
                <c:pt idx="73">
                  <c:v>2643</c:v>
                </c:pt>
                <c:pt idx="74">
                  <c:v>2712</c:v>
                </c:pt>
                <c:pt idx="75">
                  <c:v>2977</c:v>
                </c:pt>
                <c:pt idx="76">
                  <c:v>1333</c:v>
                </c:pt>
                <c:pt idx="77">
                  <c:v>3007</c:v>
                </c:pt>
                <c:pt idx="78">
                  <c:v>2329</c:v>
                </c:pt>
                <c:pt idx="79">
                  <c:v>2093</c:v>
                </c:pt>
                <c:pt idx="80">
                  <c:v>1128</c:v>
                </c:pt>
                <c:pt idx="81">
                  <c:v>2030</c:v>
                </c:pt>
                <c:pt idx="82">
                  <c:v>952</c:v>
                </c:pt>
                <c:pt idx="83">
                  <c:v>2784</c:v>
                </c:pt>
                <c:pt idx="84">
                  <c:v>2954</c:v>
                </c:pt>
                <c:pt idx="85">
                  <c:v>2587</c:v>
                </c:pt>
                <c:pt idx="86">
                  <c:v>2595</c:v>
                </c:pt>
                <c:pt idx="87">
                  <c:v>2634</c:v>
                </c:pt>
                <c:pt idx="88">
                  <c:v>2468</c:v>
                </c:pt>
                <c:pt idx="89">
                  <c:v>2638</c:v>
                </c:pt>
                <c:pt idx="90">
                  <c:v>2633</c:v>
                </c:pt>
                <c:pt idx="91">
                  <c:v>2330</c:v>
                </c:pt>
                <c:pt idx="92">
                  <c:v>2038</c:v>
                </c:pt>
                <c:pt idx="93">
                  <c:v>3011</c:v>
                </c:pt>
                <c:pt idx="94">
                  <c:v>2301</c:v>
                </c:pt>
                <c:pt idx="95">
                  <c:v>2125</c:v>
                </c:pt>
                <c:pt idx="96">
                  <c:v>1772</c:v>
                </c:pt>
                <c:pt idx="97">
                  <c:v>2305</c:v>
                </c:pt>
                <c:pt idx="98">
                  <c:v>1934</c:v>
                </c:pt>
                <c:pt idx="99">
                  <c:v>2205</c:v>
                </c:pt>
                <c:pt idx="100">
                  <c:v>2359</c:v>
                </c:pt>
                <c:pt idx="101">
                  <c:v>2378</c:v>
                </c:pt>
                <c:pt idx="102">
                  <c:v>2607</c:v>
                </c:pt>
                <c:pt idx="103">
                  <c:v>2629</c:v>
                </c:pt>
                <c:pt idx="104">
                  <c:v>2808</c:v>
                </c:pt>
                <c:pt idx="105">
                  <c:v>2920</c:v>
                </c:pt>
                <c:pt idx="106">
                  <c:v>862</c:v>
                </c:pt>
                <c:pt idx="107">
                  <c:v>2311</c:v>
                </c:pt>
                <c:pt idx="108">
                  <c:v>2808</c:v>
                </c:pt>
                <c:pt idx="109">
                  <c:v>1978</c:v>
                </c:pt>
                <c:pt idx="110">
                  <c:v>1981</c:v>
                </c:pt>
                <c:pt idx="111">
                  <c:v>2480</c:v>
                </c:pt>
                <c:pt idx="112">
                  <c:v>2047</c:v>
                </c:pt>
                <c:pt idx="113">
                  <c:v>2154</c:v>
                </c:pt>
                <c:pt idx="114">
                  <c:v>2474</c:v>
                </c:pt>
                <c:pt idx="115">
                  <c:v>1835</c:v>
                </c:pt>
                <c:pt idx="116">
                  <c:v>2303</c:v>
                </c:pt>
                <c:pt idx="117">
                  <c:v>2369</c:v>
                </c:pt>
                <c:pt idx="118">
                  <c:v>2886</c:v>
                </c:pt>
                <c:pt idx="119">
                  <c:v>2205</c:v>
                </c:pt>
                <c:pt idx="120">
                  <c:v>1717</c:v>
                </c:pt>
                <c:pt idx="121">
                  <c:v>2366</c:v>
                </c:pt>
                <c:pt idx="122">
                  <c:v>2509</c:v>
                </c:pt>
                <c:pt idx="123">
                  <c:v>1665</c:v>
                </c:pt>
                <c:pt idx="124">
                  <c:v>2581</c:v>
                </c:pt>
                <c:pt idx="125">
                  <c:v>2851</c:v>
                </c:pt>
                <c:pt idx="126">
                  <c:v>1771</c:v>
                </c:pt>
                <c:pt idx="127">
                  <c:v>1579</c:v>
                </c:pt>
                <c:pt idx="128">
                  <c:v>2657</c:v>
                </c:pt>
                <c:pt idx="129">
                  <c:v>1281</c:v>
                </c:pt>
                <c:pt idx="130">
                  <c:v>2361</c:v>
                </c:pt>
                <c:pt idx="131">
                  <c:v>967</c:v>
                </c:pt>
                <c:pt idx="132">
                  <c:v>2487</c:v>
                </c:pt>
                <c:pt idx="133">
                  <c:v>2605</c:v>
                </c:pt>
                <c:pt idx="134">
                  <c:v>1583</c:v>
                </c:pt>
                <c:pt idx="135">
                  <c:v>1895</c:v>
                </c:pt>
                <c:pt idx="136">
                  <c:v>3210</c:v>
                </c:pt>
                <c:pt idx="137">
                  <c:v>3520</c:v>
                </c:pt>
                <c:pt idx="138">
                  <c:v>1849</c:v>
                </c:pt>
                <c:pt idx="139">
                  <c:v>2307</c:v>
                </c:pt>
                <c:pt idx="140">
                  <c:v>2456</c:v>
                </c:pt>
                <c:pt idx="141">
                  <c:v>1814</c:v>
                </c:pt>
                <c:pt idx="142">
                  <c:v>2470</c:v>
                </c:pt>
                <c:pt idx="143">
                  <c:v>2287</c:v>
                </c:pt>
                <c:pt idx="144">
                  <c:v>2341</c:v>
                </c:pt>
                <c:pt idx="145">
                  <c:v>2903</c:v>
                </c:pt>
                <c:pt idx="146">
                  <c:v>2095</c:v>
                </c:pt>
                <c:pt idx="147">
                  <c:v>2229</c:v>
                </c:pt>
                <c:pt idx="148">
                  <c:v>1564</c:v>
                </c:pt>
                <c:pt idx="149">
                  <c:v>2301</c:v>
                </c:pt>
                <c:pt idx="150">
                  <c:v>1801</c:v>
                </c:pt>
                <c:pt idx="151">
                  <c:v>2429</c:v>
                </c:pt>
                <c:pt idx="152">
                  <c:v>2285</c:v>
                </c:pt>
                <c:pt idx="153">
                  <c:v>2737</c:v>
                </c:pt>
                <c:pt idx="154">
                  <c:v>1875</c:v>
                </c:pt>
                <c:pt idx="155">
                  <c:v>2590</c:v>
                </c:pt>
                <c:pt idx="156">
                  <c:v>2097</c:v>
                </c:pt>
                <c:pt idx="157">
                  <c:v>2207</c:v>
                </c:pt>
                <c:pt idx="158">
                  <c:v>2668</c:v>
                </c:pt>
                <c:pt idx="159">
                  <c:v>2917</c:v>
                </c:pt>
                <c:pt idx="160">
                  <c:v>2173</c:v>
                </c:pt>
                <c:pt idx="161">
                  <c:v>1939</c:v>
                </c:pt>
                <c:pt idx="162">
                  <c:v>2252</c:v>
                </c:pt>
                <c:pt idx="163">
                  <c:v>2310</c:v>
                </c:pt>
                <c:pt idx="164">
                  <c:v>1932</c:v>
                </c:pt>
                <c:pt idx="165">
                  <c:v>1237</c:v>
                </c:pt>
                <c:pt idx="166">
                  <c:v>2284</c:v>
                </c:pt>
                <c:pt idx="167">
                  <c:v>869</c:v>
                </c:pt>
                <c:pt idx="168">
                  <c:v>2097</c:v>
                </c:pt>
                <c:pt idx="169">
                  <c:v>2361</c:v>
                </c:pt>
                <c:pt idx="170">
                  <c:v>2636</c:v>
                </c:pt>
                <c:pt idx="171">
                  <c:v>1750</c:v>
                </c:pt>
                <c:pt idx="172">
                  <c:v>3154</c:v>
                </c:pt>
                <c:pt idx="173">
                  <c:v>1161</c:v>
                </c:pt>
                <c:pt idx="174">
                  <c:v>2016</c:v>
                </c:pt>
                <c:pt idx="175">
                  <c:v>2560</c:v>
                </c:pt>
                <c:pt idx="176">
                  <c:v>2547</c:v>
                </c:pt>
                <c:pt idx="177">
                  <c:v>1007</c:v>
                </c:pt>
                <c:pt idx="178">
                  <c:v>2303</c:v>
                </c:pt>
                <c:pt idx="179">
                  <c:v>1986</c:v>
                </c:pt>
                <c:pt idx="180">
                  <c:v>1942</c:v>
                </c:pt>
                <c:pt idx="181">
                  <c:v>2154</c:v>
                </c:pt>
                <c:pt idx="182">
                  <c:v>2090</c:v>
                </c:pt>
                <c:pt idx="183">
                  <c:v>1948</c:v>
                </c:pt>
                <c:pt idx="184">
                  <c:v>1667</c:v>
                </c:pt>
                <c:pt idx="185">
                  <c:v>1855</c:v>
                </c:pt>
                <c:pt idx="186">
                  <c:v>2324</c:v>
                </c:pt>
                <c:pt idx="187">
                  <c:v>2202</c:v>
                </c:pt>
                <c:pt idx="188">
                  <c:v>1888</c:v>
                </c:pt>
                <c:pt idx="189">
                  <c:v>2063</c:v>
                </c:pt>
                <c:pt idx="190">
                  <c:v>2489</c:v>
                </c:pt>
                <c:pt idx="191">
                  <c:v>2292</c:v>
                </c:pt>
                <c:pt idx="192">
                  <c:v>2923</c:v>
                </c:pt>
                <c:pt idx="193">
                  <c:v>2787</c:v>
                </c:pt>
                <c:pt idx="194">
                  <c:v>2826</c:v>
                </c:pt>
                <c:pt idx="195">
                  <c:v>2175</c:v>
                </c:pt>
                <c:pt idx="196">
                  <c:v>2310</c:v>
                </c:pt>
                <c:pt idx="197">
                  <c:v>2480</c:v>
                </c:pt>
                <c:pt idx="198">
                  <c:v>1914</c:v>
                </c:pt>
                <c:pt idx="199">
                  <c:v>2516</c:v>
                </c:pt>
                <c:pt idx="200">
                  <c:v>2394</c:v>
                </c:pt>
                <c:pt idx="201">
                  <c:v>2697</c:v>
                </c:pt>
                <c:pt idx="202">
                  <c:v>1861</c:v>
                </c:pt>
                <c:pt idx="203">
                  <c:v>2595</c:v>
                </c:pt>
                <c:pt idx="204">
                  <c:v>1444</c:v>
                </c:pt>
                <c:pt idx="205">
                  <c:v>2105</c:v>
                </c:pt>
                <c:pt idx="206">
                  <c:v>2740</c:v>
                </c:pt>
                <c:pt idx="207">
                  <c:v>2254</c:v>
                </c:pt>
                <c:pt idx="208">
                  <c:v>2104</c:v>
                </c:pt>
                <c:pt idx="209">
                  <c:v>1670</c:v>
                </c:pt>
                <c:pt idx="210">
                  <c:v>1961</c:v>
                </c:pt>
                <c:pt idx="211">
                  <c:v>2064</c:v>
                </c:pt>
                <c:pt idx="212">
                  <c:v>2658</c:v>
                </c:pt>
                <c:pt idx="213">
                  <c:v>2514</c:v>
                </c:pt>
                <c:pt idx="214">
                  <c:v>1600</c:v>
                </c:pt>
                <c:pt idx="215">
                  <c:v>2385</c:v>
                </c:pt>
                <c:pt idx="216">
                  <c:v>2735</c:v>
                </c:pt>
                <c:pt idx="217">
                  <c:v>2722</c:v>
                </c:pt>
                <c:pt idx="218">
                  <c:v>3184</c:v>
                </c:pt>
                <c:pt idx="219">
                  <c:v>2401</c:v>
                </c:pt>
                <c:pt idx="220">
                  <c:v>2728</c:v>
                </c:pt>
                <c:pt idx="221">
                  <c:v>2209</c:v>
                </c:pt>
                <c:pt idx="222">
                  <c:v>2767</c:v>
                </c:pt>
                <c:pt idx="223">
                  <c:v>1840</c:v>
                </c:pt>
                <c:pt idx="224">
                  <c:v>1587</c:v>
                </c:pt>
                <c:pt idx="225">
                  <c:v>1760</c:v>
                </c:pt>
                <c:pt idx="226">
                  <c:v>2605</c:v>
                </c:pt>
                <c:pt idx="227">
                  <c:v>1964</c:v>
                </c:pt>
                <c:pt idx="228">
                  <c:v>2027</c:v>
                </c:pt>
                <c:pt idx="229">
                  <c:v>1651</c:v>
                </c:pt>
                <c:pt idx="230">
                  <c:v>2447</c:v>
                </c:pt>
                <c:pt idx="231">
                  <c:v>2208</c:v>
                </c:pt>
                <c:pt idx="232">
                  <c:v>3073</c:v>
                </c:pt>
                <c:pt idx="233">
                  <c:v>2347</c:v>
                </c:pt>
                <c:pt idx="234">
                  <c:v>2331</c:v>
                </c:pt>
                <c:pt idx="235">
                  <c:v>2946</c:v>
                </c:pt>
                <c:pt idx="236">
                  <c:v>3226</c:v>
                </c:pt>
                <c:pt idx="237">
                  <c:v>2532</c:v>
                </c:pt>
                <c:pt idx="238">
                  <c:v>1672</c:v>
                </c:pt>
                <c:pt idx="239">
                  <c:v>2546</c:v>
                </c:pt>
                <c:pt idx="240">
                  <c:v>1456</c:v>
                </c:pt>
                <c:pt idx="241">
                  <c:v>2733</c:v>
                </c:pt>
                <c:pt idx="242">
                  <c:v>1743</c:v>
                </c:pt>
                <c:pt idx="243">
                  <c:v>2637</c:v>
                </c:pt>
                <c:pt idx="244">
                  <c:v>1399</c:v>
                </c:pt>
                <c:pt idx="245">
                  <c:v>2748</c:v>
                </c:pt>
                <c:pt idx="246">
                  <c:v>2775</c:v>
                </c:pt>
                <c:pt idx="247">
                  <c:v>2082</c:v>
                </c:pt>
                <c:pt idx="248">
                  <c:v>1120</c:v>
                </c:pt>
                <c:pt idx="249">
                  <c:v>2796</c:v>
                </c:pt>
                <c:pt idx="250">
                  <c:v>3206</c:v>
                </c:pt>
                <c:pt idx="251">
                  <c:v>2266</c:v>
                </c:pt>
                <c:pt idx="252">
                  <c:v>2985</c:v>
                </c:pt>
                <c:pt idx="253">
                  <c:v>3251</c:v>
                </c:pt>
                <c:pt idx="254">
                  <c:v>1950</c:v>
                </c:pt>
                <c:pt idx="255">
                  <c:v>2208</c:v>
                </c:pt>
                <c:pt idx="256">
                  <c:v>2025</c:v>
                </c:pt>
                <c:pt idx="257">
                  <c:v>2332</c:v>
                </c:pt>
                <c:pt idx="258">
                  <c:v>2537</c:v>
                </c:pt>
                <c:pt idx="259">
                  <c:v>2207</c:v>
                </c:pt>
                <c:pt idx="260">
                  <c:v>1984</c:v>
                </c:pt>
                <c:pt idx="261">
                  <c:v>2423</c:v>
                </c:pt>
                <c:pt idx="262">
                  <c:v>2757</c:v>
                </c:pt>
                <c:pt idx="263">
                  <c:v>2374</c:v>
                </c:pt>
                <c:pt idx="264">
                  <c:v>1811</c:v>
                </c:pt>
                <c:pt idx="265">
                  <c:v>1163</c:v>
                </c:pt>
                <c:pt idx="266">
                  <c:v>2100</c:v>
                </c:pt>
                <c:pt idx="267">
                  <c:v>2079</c:v>
                </c:pt>
                <c:pt idx="268">
                  <c:v>1062</c:v>
                </c:pt>
                <c:pt idx="269">
                  <c:v>2406</c:v>
                </c:pt>
                <c:pt idx="270">
                  <c:v>2199</c:v>
                </c:pt>
                <c:pt idx="271">
                  <c:v>2860</c:v>
                </c:pt>
                <c:pt idx="272">
                  <c:v>1823</c:v>
                </c:pt>
                <c:pt idx="273">
                  <c:v>2022</c:v>
                </c:pt>
                <c:pt idx="274">
                  <c:v>2105</c:v>
                </c:pt>
                <c:pt idx="275">
                  <c:v>2306</c:v>
                </c:pt>
                <c:pt idx="276">
                  <c:v>1754</c:v>
                </c:pt>
                <c:pt idx="277">
                  <c:v>2132</c:v>
                </c:pt>
                <c:pt idx="278">
                  <c:v>2214</c:v>
                </c:pt>
                <c:pt idx="279">
                  <c:v>2402</c:v>
                </c:pt>
                <c:pt idx="280">
                  <c:v>1810</c:v>
                </c:pt>
                <c:pt idx="281">
                  <c:v>2533</c:v>
                </c:pt>
                <c:pt idx="282">
                  <c:v>472</c:v>
                </c:pt>
                <c:pt idx="283">
                  <c:v>2908</c:v>
                </c:pt>
                <c:pt idx="284">
                  <c:v>1972</c:v>
                </c:pt>
                <c:pt idx="285">
                  <c:v>2197</c:v>
                </c:pt>
                <c:pt idx="286">
                  <c:v>2180</c:v>
                </c:pt>
                <c:pt idx="287">
                  <c:v>2353</c:v>
                </c:pt>
                <c:pt idx="288">
                  <c:v>2923</c:v>
                </c:pt>
                <c:pt idx="289">
                  <c:v>2348</c:v>
                </c:pt>
                <c:pt idx="290">
                  <c:v>126</c:v>
                </c:pt>
                <c:pt idx="291">
                  <c:v>1529</c:v>
                </c:pt>
                <c:pt idx="292">
                  <c:v>2618</c:v>
                </c:pt>
                <c:pt idx="293">
                  <c:v>2415</c:v>
                </c:pt>
                <c:pt idx="294">
                  <c:v>772</c:v>
                </c:pt>
                <c:pt idx="295">
                  <c:v>1320</c:v>
                </c:pt>
                <c:pt idx="296">
                  <c:v>2241</c:v>
                </c:pt>
                <c:pt idx="297">
                  <c:v>2137</c:v>
                </c:pt>
                <c:pt idx="298">
                  <c:v>1138</c:v>
                </c:pt>
                <c:pt idx="299">
                  <c:v>2509</c:v>
                </c:pt>
                <c:pt idx="300">
                  <c:v>2850</c:v>
                </c:pt>
                <c:pt idx="301">
                  <c:v>2292</c:v>
                </c:pt>
                <c:pt idx="302">
                  <c:v>2160</c:v>
                </c:pt>
                <c:pt idx="303">
                  <c:v>2266</c:v>
                </c:pt>
                <c:pt idx="304">
                  <c:v>2046</c:v>
                </c:pt>
                <c:pt idx="305">
                  <c:v>2740</c:v>
                </c:pt>
                <c:pt idx="306">
                  <c:v>810</c:v>
                </c:pt>
                <c:pt idx="307">
                  <c:v>2170</c:v>
                </c:pt>
                <c:pt idx="308">
                  <c:v>1837</c:v>
                </c:pt>
                <c:pt idx="309">
                  <c:v>2705</c:v>
                </c:pt>
                <c:pt idx="310">
                  <c:v>2560</c:v>
                </c:pt>
                <c:pt idx="311">
                  <c:v>3319</c:v>
                </c:pt>
                <c:pt idx="312">
                  <c:v>2638</c:v>
                </c:pt>
                <c:pt idx="313">
                  <c:v>2033</c:v>
                </c:pt>
                <c:pt idx="314">
                  <c:v>2421</c:v>
                </c:pt>
                <c:pt idx="315">
                  <c:v>1690</c:v>
                </c:pt>
                <c:pt idx="316">
                  <c:v>2527</c:v>
                </c:pt>
                <c:pt idx="317">
                  <c:v>2168</c:v>
                </c:pt>
                <c:pt idx="318">
                  <c:v>2232</c:v>
                </c:pt>
                <c:pt idx="319">
                  <c:v>2251</c:v>
                </c:pt>
                <c:pt idx="320">
                  <c:v>2536</c:v>
                </c:pt>
                <c:pt idx="321">
                  <c:v>3186</c:v>
                </c:pt>
                <c:pt idx="322">
                  <c:v>2567</c:v>
                </c:pt>
                <c:pt idx="323">
                  <c:v>2023</c:v>
                </c:pt>
                <c:pt idx="324">
                  <c:v>1791</c:v>
                </c:pt>
                <c:pt idx="325">
                  <c:v>2003</c:v>
                </c:pt>
                <c:pt idx="326">
                  <c:v>2351</c:v>
                </c:pt>
                <c:pt idx="327">
                  <c:v>1795</c:v>
                </c:pt>
                <c:pt idx="328">
                  <c:v>1651</c:v>
                </c:pt>
                <c:pt idx="329">
                  <c:v>2643</c:v>
                </c:pt>
                <c:pt idx="330">
                  <c:v>2503</c:v>
                </c:pt>
                <c:pt idx="331">
                  <c:v>3465</c:v>
                </c:pt>
                <c:pt idx="332">
                  <c:v>2831</c:v>
                </c:pt>
                <c:pt idx="333">
                  <c:v>1819</c:v>
                </c:pt>
                <c:pt idx="334">
                  <c:v>3097</c:v>
                </c:pt>
                <c:pt idx="335">
                  <c:v>1408</c:v>
                </c:pt>
                <c:pt idx="336">
                  <c:v>2611</c:v>
                </c:pt>
                <c:pt idx="337">
                  <c:v>2321</c:v>
                </c:pt>
                <c:pt idx="338">
                  <c:v>3006</c:v>
                </c:pt>
                <c:pt idx="339">
                  <c:v>2512</c:v>
                </c:pt>
                <c:pt idx="340">
                  <c:v>1612</c:v>
                </c:pt>
                <c:pt idx="341">
                  <c:v>2037</c:v>
                </c:pt>
                <c:pt idx="342">
                  <c:v>1021</c:v>
                </c:pt>
                <c:pt idx="343">
                  <c:v>3375</c:v>
                </c:pt>
                <c:pt idx="344">
                  <c:v>2836</c:v>
                </c:pt>
                <c:pt idx="345">
                  <c:v>3118</c:v>
                </c:pt>
                <c:pt idx="346">
                  <c:v>2968</c:v>
                </c:pt>
                <c:pt idx="347">
                  <c:v>1468</c:v>
                </c:pt>
                <c:pt idx="348">
                  <c:v>1311</c:v>
                </c:pt>
                <c:pt idx="349">
                  <c:v>2350</c:v>
                </c:pt>
                <c:pt idx="350">
                  <c:v>2564</c:v>
                </c:pt>
                <c:pt idx="351">
                  <c:v>2691</c:v>
                </c:pt>
                <c:pt idx="352">
                  <c:v>1182</c:v>
                </c:pt>
                <c:pt idx="353">
                  <c:v>3294</c:v>
                </c:pt>
                <c:pt idx="354">
                  <c:v>2155</c:v>
                </c:pt>
                <c:pt idx="355">
                  <c:v>2275</c:v>
                </c:pt>
                <c:pt idx="356">
                  <c:v>2239</c:v>
                </c:pt>
                <c:pt idx="357">
                  <c:v>2304</c:v>
                </c:pt>
                <c:pt idx="358">
                  <c:v>2406</c:v>
                </c:pt>
                <c:pt idx="359">
                  <c:v>3011</c:v>
                </c:pt>
                <c:pt idx="360">
                  <c:v>2127</c:v>
                </c:pt>
                <c:pt idx="361">
                  <c:v>372</c:v>
                </c:pt>
                <c:pt idx="362">
                  <c:v>2007</c:v>
                </c:pt>
                <c:pt idx="363">
                  <c:v>1399</c:v>
                </c:pt>
                <c:pt idx="364">
                  <c:v>2317</c:v>
                </c:pt>
                <c:pt idx="365">
                  <c:v>2081</c:v>
                </c:pt>
                <c:pt idx="366">
                  <c:v>2611</c:v>
                </c:pt>
                <c:pt idx="367">
                  <c:v>3065</c:v>
                </c:pt>
                <c:pt idx="368">
                  <c:v>2483</c:v>
                </c:pt>
                <c:pt idx="369">
                  <c:v>3310</c:v>
                </c:pt>
                <c:pt idx="370">
                  <c:v>2221</c:v>
                </c:pt>
                <c:pt idx="371">
                  <c:v>987</c:v>
                </c:pt>
                <c:pt idx="372">
                  <c:v>1942</c:v>
                </c:pt>
                <c:pt idx="373">
                  <c:v>2863</c:v>
                </c:pt>
                <c:pt idx="374">
                  <c:v>1983</c:v>
                </c:pt>
                <c:pt idx="375">
                  <c:v>2496</c:v>
                </c:pt>
                <c:pt idx="376">
                  <c:v>2324</c:v>
                </c:pt>
                <c:pt idx="377">
                  <c:v>2270</c:v>
                </c:pt>
                <c:pt idx="378">
                  <c:v>1951</c:v>
                </c:pt>
                <c:pt idx="379">
                  <c:v>2267</c:v>
                </c:pt>
                <c:pt idx="380">
                  <c:v>2250</c:v>
                </c:pt>
                <c:pt idx="381">
                  <c:v>2092</c:v>
                </c:pt>
                <c:pt idx="382">
                  <c:v>2649</c:v>
                </c:pt>
                <c:pt idx="383">
                  <c:v>2632</c:v>
                </c:pt>
                <c:pt idx="384">
                  <c:v>2490</c:v>
                </c:pt>
                <c:pt idx="385">
                  <c:v>2916</c:v>
                </c:pt>
                <c:pt idx="386">
                  <c:v>3559</c:v>
                </c:pt>
                <c:pt idx="387">
                  <c:v>2447</c:v>
                </c:pt>
                <c:pt idx="388">
                  <c:v>2158</c:v>
                </c:pt>
                <c:pt idx="389">
                  <c:v>2139</c:v>
                </c:pt>
                <c:pt idx="390">
                  <c:v>2371</c:v>
                </c:pt>
                <c:pt idx="391">
                  <c:v>2050</c:v>
                </c:pt>
                <c:pt idx="392">
                  <c:v>1555</c:v>
                </c:pt>
                <c:pt idx="393">
                  <c:v>1782</c:v>
                </c:pt>
                <c:pt idx="394">
                  <c:v>1080</c:v>
                </c:pt>
                <c:pt idx="395">
                  <c:v>2541</c:v>
                </c:pt>
                <c:pt idx="396">
                  <c:v>2950</c:v>
                </c:pt>
                <c:pt idx="397">
                  <c:v>3129</c:v>
                </c:pt>
                <c:pt idx="398">
                  <c:v>2282</c:v>
                </c:pt>
                <c:pt idx="399">
                  <c:v>1571</c:v>
                </c:pt>
                <c:pt idx="400">
                  <c:v>2338</c:v>
                </c:pt>
                <c:pt idx="401">
                  <c:v>1599</c:v>
                </c:pt>
                <c:pt idx="402">
                  <c:v>1868</c:v>
                </c:pt>
                <c:pt idx="403">
                  <c:v>2005</c:v>
                </c:pt>
                <c:pt idx="404">
                  <c:v>2519</c:v>
                </c:pt>
                <c:pt idx="405">
                  <c:v>2292</c:v>
                </c:pt>
                <c:pt idx="406">
                  <c:v>3185</c:v>
                </c:pt>
                <c:pt idx="407">
                  <c:v>2764</c:v>
                </c:pt>
                <c:pt idx="408">
                  <c:v>3049</c:v>
                </c:pt>
                <c:pt idx="409">
                  <c:v>2174</c:v>
                </c:pt>
                <c:pt idx="410">
                  <c:v>1920</c:v>
                </c:pt>
                <c:pt idx="411">
                  <c:v>1779</c:v>
                </c:pt>
                <c:pt idx="412">
                  <c:v>2101</c:v>
                </c:pt>
                <c:pt idx="413">
                  <c:v>1890</c:v>
                </c:pt>
                <c:pt idx="414">
                  <c:v>960</c:v>
                </c:pt>
                <c:pt idx="415">
                  <c:v>1972</c:v>
                </c:pt>
                <c:pt idx="416">
                  <c:v>2787</c:v>
                </c:pt>
                <c:pt idx="417">
                  <c:v>2231</c:v>
                </c:pt>
                <c:pt idx="418">
                  <c:v>1894</c:v>
                </c:pt>
                <c:pt idx="419">
                  <c:v>1812</c:v>
                </c:pt>
                <c:pt idx="420">
                  <c:v>1905</c:v>
                </c:pt>
                <c:pt idx="421">
                  <c:v>2652</c:v>
                </c:pt>
                <c:pt idx="422">
                  <c:v>3117</c:v>
                </c:pt>
                <c:pt idx="423">
                  <c:v>1850</c:v>
                </c:pt>
                <c:pt idx="424">
                  <c:v>800</c:v>
                </c:pt>
                <c:pt idx="425">
                  <c:v>2097</c:v>
                </c:pt>
                <c:pt idx="426">
                  <c:v>2394</c:v>
                </c:pt>
                <c:pt idx="427">
                  <c:v>2617</c:v>
                </c:pt>
                <c:pt idx="428">
                  <c:v>2658</c:v>
                </c:pt>
                <c:pt idx="429">
                  <c:v>2932</c:v>
                </c:pt>
                <c:pt idx="430">
                  <c:v>2488</c:v>
                </c:pt>
                <c:pt idx="431">
                  <c:v>1718</c:v>
                </c:pt>
                <c:pt idx="432">
                  <c:v>2168</c:v>
                </c:pt>
                <c:pt idx="433">
                  <c:v>1749</c:v>
                </c:pt>
                <c:pt idx="434">
                  <c:v>2076</c:v>
                </c:pt>
                <c:pt idx="435">
                  <c:v>1218</c:v>
                </c:pt>
                <c:pt idx="436">
                  <c:v>1964</c:v>
                </c:pt>
                <c:pt idx="437">
                  <c:v>2753</c:v>
                </c:pt>
                <c:pt idx="438">
                  <c:v>2485</c:v>
                </c:pt>
                <c:pt idx="439">
                  <c:v>2543</c:v>
                </c:pt>
                <c:pt idx="440">
                  <c:v>1824</c:v>
                </c:pt>
                <c:pt idx="441">
                  <c:v>2163</c:v>
                </c:pt>
                <c:pt idx="442">
                  <c:v>3135</c:v>
                </c:pt>
                <c:pt idx="443">
                  <c:v>2057</c:v>
                </c:pt>
                <c:pt idx="444">
                  <c:v>1420</c:v>
                </c:pt>
                <c:pt idx="445">
                  <c:v>2065</c:v>
                </c:pt>
                <c:pt idx="446">
                  <c:v>2552</c:v>
                </c:pt>
                <c:pt idx="447">
                  <c:v>2166</c:v>
                </c:pt>
                <c:pt idx="448">
                  <c:v>2648</c:v>
                </c:pt>
                <c:pt idx="449">
                  <c:v>2843</c:v>
                </c:pt>
                <c:pt idx="450">
                  <c:v>1917</c:v>
                </c:pt>
                <c:pt idx="451">
                  <c:v>1780</c:v>
                </c:pt>
                <c:pt idx="452">
                  <c:v>2345</c:v>
                </c:pt>
                <c:pt idx="453">
                  <c:v>2406</c:v>
                </c:pt>
                <c:pt idx="454">
                  <c:v>2693</c:v>
                </c:pt>
                <c:pt idx="455">
                  <c:v>2524</c:v>
                </c:pt>
                <c:pt idx="456">
                  <c:v>2498</c:v>
                </c:pt>
                <c:pt idx="457">
                  <c:v>2243</c:v>
                </c:pt>
                <c:pt idx="458">
                  <c:v>2313</c:v>
                </c:pt>
                <c:pt idx="459">
                  <c:v>2392</c:v>
                </c:pt>
                <c:pt idx="460">
                  <c:v>2342</c:v>
                </c:pt>
                <c:pt idx="461">
                  <c:v>359</c:v>
                </c:pt>
                <c:pt idx="462">
                  <c:v>2343</c:v>
                </c:pt>
                <c:pt idx="463">
                  <c:v>2490</c:v>
                </c:pt>
                <c:pt idx="464">
                  <c:v>2805</c:v>
                </c:pt>
                <c:pt idx="465">
                  <c:v>2196</c:v>
                </c:pt>
                <c:pt idx="466">
                  <c:v>2232</c:v>
                </c:pt>
                <c:pt idx="467">
                  <c:v>2763</c:v>
                </c:pt>
                <c:pt idx="468">
                  <c:v>485</c:v>
                </c:pt>
                <c:pt idx="469">
                  <c:v>2113</c:v>
                </c:pt>
                <c:pt idx="470">
                  <c:v>1934</c:v>
                </c:pt>
                <c:pt idx="471">
                  <c:v>2487</c:v>
                </c:pt>
                <c:pt idx="472">
                  <c:v>2180</c:v>
                </c:pt>
                <c:pt idx="473">
                  <c:v>3067</c:v>
                </c:pt>
                <c:pt idx="474">
                  <c:v>2499</c:v>
                </c:pt>
                <c:pt idx="475">
                  <c:v>1965</c:v>
                </c:pt>
                <c:pt idx="476">
                  <c:v>2726</c:v>
                </c:pt>
                <c:pt idx="477">
                  <c:v>1932</c:v>
                </c:pt>
                <c:pt idx="478">
                  <c:v>2069</c:v>
                </c:pt>
                <c:pt idx="479">
                  <c:v>2611</c:v>
                </c:pt>
                <c:pt idx="480">
                  <c:v>2506</c:v>
                </c:pt>
                <c:pt idx="481">
                  <c:v>2288</c:v>
                </c:pt>
                <c:pt idx="482">
                  <c:v>1031</c:v>
                </c:pt>
                <c:pt idx="483">
                  <c:v>1852</c:v>
                </c:pt>
                <c:pt idx="484">
                  <c:v>1946</c:v>
                </c:pt>
                <c:pt idx="485">
                  <c:v>2022</c:v>
                </c:pt>
                <c:pt idx="486">
                  <c:v>1624</c:v>
                </c:pt>
                <c:pt idx="487">
                  <c:v>2962</c:v>
                </c:pt>
                <c:pt idx="488">
                  <c:v>2043</c:v>
                </c:pt>
                <c:pt idx="489">
                  <c:v>2326</c:v>
                </c:pt>
                <c:pt idx="490">
                  <c:v>2184</c:v>
                </c:pt>
                <c:pt idx="491">
                  <c:v>1329</c:v>
                </c:pt>
                <c:pt idx="492">
                  <c:v>2500</c:v>
                </c:pt>
                <c:pt idx="493">
                  <c:v>2733</c:v>
                </c:pt>
                <c:pt idx="494">
                  <c:v>2631</c:v>
                </c:pt>
                <c:pt idx="495">
                  <c:v>2251</c:v>
                </c:pt>
                <c:pt idx="496">
                  <c:v>2159</c:v>
                </c:pt>
                <c:pt idx="497">
                  <c:v>915</c:v>
                </c:pt>
                <c:pt idx="498">
                  <c:v>3202</c:v>
                </c:pt>
                <c:pt idx="499">
                  <c:v>2352</c:v>
                </c:pt>
                <c:pt idx="500">
                  <c:v>1533</c:v>
                </c:pt>
                <c:pt idx="501">
                  <c:v>2131</c:v>
                </c:pt>
                <c:pt idx="502">
                  <c:v>2808</c:v>
                </c:pt>
                <c:pt idx="503">
                  <c:v>2180</c:v>
                </c:pt>
                <c:pt idx="504">
                  <c:v>742</c:v>
                </c:pt>
                <c:pt idx="505">
                  <c:v>2885</c:v>
                </c:pt>
                <c:pt idx="506">
                  <c:v>2294</c:v>
                </c:pt>
                <c:pt idx="507">
                  <c:v>2495</c:v>
                </c:pt>
                <c:pt idx="508">
                  <c:v>1991</c:v>
                </c:pt>
                <c:pt idx="509">
                  <c:v>2400</c:v>
                </c:pt>
                <c:pt idx="510">
                  <c:v>2171</c:v>
                </c:pt>
                <c:pt idx="511">
                  <c:v>2744</c:v>
                </c:pt>
                <c:pt idx="512">
                  <c:v>212</c:v>
                </c:pt>
                <c:pt idx="513">
                  <c:v>2466</c:v>
                </c:pt>
                <c:pt idx="514">
                  <c:v>1776</c:v>
                </c:pt>
                <c:pt idx="515">
                  <c:v>2536</c:v>
                </c:pt>
                <c:pt idx="516">
                  <c:v>3420</c:v>
                </c:pt>
                <c:pt idx="517">
                  <c:v>2293</c:v>
                </c:pt>
                <c:pt idx="518">
                  <c:v>2209</c:v>
                </c:pt>
                <c:pt idx="519">
                  <c:v>2011</c:v>
                </c:pt>
                <c:pt idx="520">
                  <c:v>2775</c:v>
                </c:pt>
                <c:pt idx="521">
                  <c:v>2395</c:v>
                </c:pt>
                <c:pt idx="522">
                  <c:v>2129</c:v>
                </c:pt>
                <c:pt idx="523">
                  <c:v>2507</c:v>
                </c:pt>
                <c:pt idx="524">
                  <c:v>1259</c:v>
                </c:pt>
                <c:pt idx="525">
                  <c:v>2733</c:v>
                </c:pt>
                <c:pt idx="526">
                  <c:v>2561</c:v>
                </c:pt>
                <c:pt idx="527">
                  <c:v>3160</c:v>
                </c:pt>
                <c:pt idx="528">
                  <c:v>2763</c:v>
                </c:pt>
                <c:pt idx="529">
                  <c:v>2159</c:v>
                </c:pt>
                <c:pt idx="530">
                  <c:v>2348</c:v>
                </c:pt>
                <c:pt idx="531">
                  <c:v>3030</c:v>
                </c:pt>
                <c:pt idx="532">
                  <c:v>2441</c:v>
                </c:pt>
                <c:pt idx="533">
                  <c:v>1837</c:v>
                </c:pt>
                <c:pt idx="534">
                  <c:v>1896</c:v>
                </c:pt>
                <c:pt idx="535">
                  <c:v>1769</c:v>
                </c:pt>
                <c:pt idx="536">
                  <c:v>2493</c:v>
                </c:pt>
                <c:pt idx="537">
                  <c:v>2264</c:v>
                </c:pt>
                <c:pt idx="538">
                  <c:v>2197</c:v>
                </c:pt>
                <c:pt idx="539">
                  <c:v>2848</c:v>
                </c:pt>
                <c:pt idx="540">
                  <c:v>1810</c:v>
                </c:pt>
                <c:pt idx="541">
                  <c:v>2448</c:v>
                </c:pt>
                <c:pt idx="542">
                  <c:v>2186</c:v>
                </c:pt>
                <c:pt idx="543">
                  <c:v>2133</c:v>
                </c:pt>
                <c:pt idx="544">
                  <c:v>3160</c:v>
                </c:pt>
                <c:pt idx="545">
                  <c:v>1779</c:v>
                </c:pt>
                <c:pt idx="546">
                  <c:v>2518</c:v>
                </c:pt>
                <c:pt idx="547">
                  <c:v>158</c:v>
                </c:pt>
                <c:pt idx="548">
                  <c:v>1827</c:v>
                </c:pt>
                <c:pt idx="549">
                  <c:v>2788</c:v>
                </c:pt>
                <c:pt idx="550">
                  <c:v>2278</c:v>
                </c:pt>
                <c:pt idx="551">
                  <c:v>1166</c:v>
                </c:pt>
                <c:pt idx="552">
                  <c:v>3557</c:v>
                </c:pt>
                <c:pt idx="553">
                  <c:v>2233</c:v>
                </c:pt>
                <c:pt idx="554">
                  <c:v>3226</c:v>
                </c:pt>
                <c:pt idx="555">
                  <c:v>2146</c:v>
                </c:pt>
                <c:pt idx="556">
                  <c:v>2906</c:v>
                </c:pt>
                <c:pt idx="557">
                  <c:v>2424</c:v>
                </c:pt>
                <c:pt idx="558">
                  <c:v>2078</c:v>
                </c:pt>
                <c:pt idx="559">
                  <c:v>2170</c:v>
                </c:pt>
                <c:pt idx="560">
                  <c:v>2600</c:v>
                </c:pt>
                <c:pt idx="561">
                  <c:v>2582</c:v>
                </c:pt>
                <c:pt idx="562">
                  <c:v>1608</c:v>
                </c:pt>
                <c:pt idx="563">
                  <c:v>2231</c:v>
                </c:pt>
                <c:pt idx="564">
                  <c:v>2004</c:v>
                </c:pt>
                <c:pt idx="565">
                  <c:v>2984</c:v>
                </c:pt>
                <c:pt idx="566">
                  <c:v>1834</c:v>
                </c:pt>
                <c:pt idx="567">
                  <c:v>694</c:v>
                </c:pt>
                <c:pt idx="568">
                  <c:v>1851</c:v>
                </c:pt>
                <c:pt idx="569">
                  <c:v>2245</c:v>
                </c:pt>
                <c:pt idx="570">
                  <c:v>1568</c:v>
                </c:pt>
                <c:pt idx="571">
                  <c:v>1689</c:v>
                </c:pt>
                <c:pt idx="572">
                  <c:v>2440</c:v>
                </c:pt>
                <c:pt idx="573">
                  <c:v>1909</c:v>
                </c:pt>
                <c:pt idx="574">
                  <c:v>1901</c:v>
                </c:pt>
                <c:pt idx="575">
                  <c:v>1765</c:v>
                </c:pt>
                <c:pt idx="576">
                  <c:v>2272</c:v>
                </c:pt>
                <c:pt idx="577">
                  <c:v>1880</c:v>
                </c:pt>
                <c:pt idx="578">
                  <c:v>3117</c:v>
                </c:pt>
                <c:pt idx="579">
                  <c:v>1808</c:v>
                </c:pt>
                <c:pt idx="580">
                  <c:v>1931</c:v>
                </c:pt>
                <c:pt idx="581">
                  <c:v>1754</c:v>
                </c:pt>
                <c:pt idx="582">
                  <c:v>2310</c:v>
                </c:pt>
                <c:pt idx="583">
                  <c:v>1562</c:v>
                </c:pt>
                <c:pt idx="584">
                  <c:v>3051</c:v>
                </c:pt>
                <c:pt idx="585">
                  <c:v>3015</c:v>
                </c:pt>
                <c:pt idx="586">
                  <c:v>2412</c:v>
                </c:pt>
                <c:pt idx="587">
                  <c:v>2820</c:v>
                </c:pt>
                <c:pt idx="588">
                  <c:v>2099</c:v>
                </c:pt>
                <c:pt idx="589">
                  <c:v>2292</c:v>
                </c:pt>
                <c:pt idx="590">
                  <c:v>2413</c:v>
                </c:pt>
                <c:pt idx="591">
                  <c:v>1975</c:v>
                </c:pt>
                <c:pt idx="592">
                  <c:v>2100</c:v>
                </c:pt>
                <c:pt idx="593">
                  <c:v>2545</c:v>
                </c:pt>
                <c:pt idx="594">
                  <c:v>2552</c:v>
                </c:pt>
                <c:pt idx="595">
                  <c:v>3145</c:v>
                </c:pt>
                <c:pt idx="596">
                  <c:v>1549</c:v>
                </c:pt>
                <c:pt idx="597">
                  <c:v>1696</c:v>
                </c:pt>
                <c:pt idx="598">
                  <c:v>2956</c:v>
                </c:pt>
                <c:pt idx="599">
                  <c:v>1484</c:v>
                </c:pt>
                <c:pt idx="600">
                  <c:v>2703</c:v>
                </c:pt>
                <c:pt idx="601">
                  <c:v>2508</c:v>
                </c:pt>
                <c:pt idx="602">
                  <c:v>2880</c:v>
                </c:pt>
                <c:pt idx="603">
                  <c:v>2775</c:v>
                </c:pt>
                <c:pt idx="604">
                  <c:v>1803</c:v>
                </c:pt>
                <c:pt idx="605">
                  <c:v>2169</c:v>
                </c:pt>
                <c:pt idx="606">
                  <c:v>2508</c:v>
                </c:pt>
                <c:pt idx="607">
                  <c:v>2206</c:v>
                </c:pt>
                <c:pt idx="608">
                  <c:v>2409</c:v>
                </c:pt>
                <c:pt idx="609">
                  <c:v>2978</c:v>
                </c:pt>
                <c:pt idx="610">
                  <c:v>1438</c:v>
                </c:pt>
                <c:pt idx="611">
                  <c:v>2809</c:v>
                </c:pt>
                <c:pt idx="612">
                  <c:v>1754</c:v>
                </c:pt>
                <c:pt idx="613">
                  <c:v>1485</c:v>
                </c:pt>
                <c:pt idx="614">
                  <c:v>2386</c:v>
                </c:pt>
                <c:pt idx="615">
                  <c:v>2697</c:v>
                </c:pt>
                <c:pt idx="616">
                  <c:v>2624</c:v>
                </c:pt>
                <c:pt idx="617">
                  <c:v>2813</c:v>
                </c:pt>
                <c:pt idx="618">
                  <c:v>2815</c:v>
                </c:pt>
                <c:pt idx="619">
                  <c:v>1716</c:v>
                </c:pt>
                <c:pt idx="620">
                  <c:v>2223</c:v>
                </c:pt>
                <c:pt idx="621">
                  <c:v>1970</c:v>
                </c:pt>
                <c:pt idx="622">
                  <c:v>2643</c:v>
                </c:pt>
                <c:pt idx="623">
                  <c:v>2041</c:v>
                </c:pt>
                <c:pt idx="624">
                  <c:v>2403</c:v>
                </c:pt>
                <c:pt idx="625">
                  <c:v>2281</c:v>
                </c:pt>
                <c:pt idx="626">
                  <c:v>2376</c:v>
                </c:pt>
                <c:pt idx="627">
                  <c:v>2369</c:v>
                </c:pt>
                <c:pt idx="628">
                  <c:v>2055</c:v>
                </c:pt>
                <c:pt idx="629">
                  <c:v>1872</c:v>
                </c:pt>
                <c:pt idx="630">
                  <c:v>2133</c:v>
                </c:pt>
                <c:pt idx="631">
                  <c:v>2318</c:v>
                </c:pt>
                <c:pt idx="632">
                  <c:v>2187</c:v>
                </c:pt>
                <c:pt idx="633">
                  <c:v>2381</c:v>
                </c:pt>
                <c:pt idx="634">
                  <c:v>2418</c:v>
                </c:pt>
                <c:pt idx="635">
                  <c:v>2248</c:v>
                </c:pt>
                <c:pt idx="636">
                  <c:v>2907</c:v>
                </c:pt>
                <c:pt idx="637">
                  <c:v>1774</c:v>
                </c:pt>
                <c:pt idx="638">
                  <c:v>2703</c:v>
                </c:pt>
                <c:pt idx="639">
                  <c:v>2878</c:v>
                </c:pt>
                <c:pt idx="640">
                  <c:v>2230</c:v>
                </c:pt>
                <c:pt idx="641">
                  <c:v>2726</c:v>
                </c:pt>
                <c:pt idx="642">
                  <c:v>1887</c:v>
                </c:pt>
                <c:pt idx="643">
                  <c:v>3123</c:v>
                </c:pt>
                <c:pt idx="644">
                  <c:v>2256</c:v>
                </c:pt>
                <c:pt idx="645">
                  <c:v>2510</c:v>
                </c:pt>
                <c:pt idx="646">
                  <c:v>3107</c:v>
                </c:pt>
                <c:pt idx="647">
                  <c:v>2041</c:v>
                </c:pt>
                <c:pt idx="648">
                  <c:v>1053</c:v>
                </c:pt>
                <c:pt idx="649">
                  <c:v>2497</c:v>
                </c:pt>
                <c:pt idx="650">
                  <c:v>2122</c:v>
                </c:pt>
                <c:pt idx="651">
                  <c:v>2416</c:v>
                </c:pt>
                <c:pt idx="652">
                  <c:v>2500</c:v>
                </c:pt>
                <c:pt idx="653">
                  <c:v>2904</c:v>
                </c:pt>
                <c:pt idx="654">
                  <c:v>3055</c:v>
                </c:pt>
                <c:pt idx="655">
                  <c:v>3181</c:v>
                </c:pt>
                <c:pt idx="656">
                  <c:v>2478</c:v>
                </c:pt>
                <c:pt idx="657">
                  <c:v>2063</c:v>
                </c:pt>
                <c:pt idx="658">
                  <c:v>1198</c:v>
                </c:pt>
                <c:pt idx="659">
                  <c:v>2429</c:v>
                </c:pt>
                <c:pt idx="660">
                  <c:v>1629</c:v>
                </c:pt>
                <c:pt idx="661">
                  <c:v>3645</c:v>
                </c:pt>
                <c:pt idx="662">
                  <c:v>3365</c:v>
                </c:pt>
                <c:pt idx="663">
                  <c:v>1887</c:v>
                </c:pt>
                <c:pt idx="664">
                  <c:v>1593</c:v>
                </c:pt>
                <c:pt idx="665">
                  <c:v>2306</c:v>
                </c:pt>
                <c:pt idx="666">
                  <c:v>2586</c:v>
                </c:pt>
                <c:pt idx="667">
                  <c:v>2730</c:v>
                </c:pt>
                <c:pt idx="668">
                  <c:v>2322</c:v>
                </c:pt>
                <c:pt idx="669">
                  <c:v>2512</c:v>
                </c:pt>
                <c:pt idx="670">
                  <c:v>2027</c:v>
                </c:pt>
                <c:pt idx="671">
                  <c:v>2550</c:v>
                </c:pt>
                <c:pt idx="672">
                  <c:v>1585</c:v>
                </c:pt>
                <c:pt idx="673">
                  <c:v>2246</c:v>
                </c:pt>
                <c:pt idx="674">
                  <c:v>2249</c:v>
                </c:pt>
                <c:pt idx="675">
                  <c:v>1485</c:v>
                </c:pt>
                <c:pt idx="676">
                  <c:v>1964</c:v>
                </c:pt>
                <c:pt idx="677">
                  <c:v>2352</c:v>
                </c:pt>
                <c:pt idx="678">
                  <c:v>2564</c:v>
                </c:pt>
                <c:pt idx="679">
                  <c:v>2225</c:v>
                </c:pt>
                <c:pt idx="680">
                  <c:v>2474</c:v>
                </c:pt>
                <c:pt idx="681">
                  <c:v>2211</c:v>
                </c:pt>
                <c:pt idx="682">
                  <c:v>2141</c:v>
                </c:pt>
                <c:pt idx="683">
                  <c:v>3056</c:v>
                </c:pt>
                <c:pt idx="684">
                  <c:v>2213</c:v>
                </c:pt>
                <c:pt idx="685">
                  <c:v>1376</c:v>
                </c:pt>
                <c:pt idx="686">
                  <c:v>1844</c:v>
                </c:pt>
                <c:pt idx="687">
                  <c:v>2420</c:v>
                </c:pt>
                <c:pt idx="688">
                  <c:v>2707</c:v>
                </c:pt>
                <c:pt idx="689">
                  <c:v>2256</c:v>
                </c:pt>
                <c:pt idx="690">
                  <c:v>3347</c:v>
                </c:pt>
                <c:pt idx="691">
                  <c:v>2098</c:v>
                </c:pt>
                <c:pt idx="692">
                  <c:v>1734</c:v>
                </c:pt>
                <c:pt idx="693">
                  <c:v>2338</c:v>
                </c:pt>
                <c:pt idx="694">
                  <c:v>2462</c:v>
                </c:pt>
                <c:pt idx="695">
                  <c:v>2855</c:v>
                </c:pt>
                <c:pt idx="696">
                  <c:v>3032</c:v>
                </c:pt>
                <c:pt idx="697">
                  <c:v>2520</c:v>
                </c:pt>
                <c:pt idx="698">
                  <c:v>1534</c:v>
                </c:pt>
                <c:pt idx="699">
                  <c:v>3240</c:v>
                </c:pt>
                <c:pt idx="700">
                  <c:v>1999</c:v>
                </c:pt>
                <c:pt idx="701">
                  <c:v>2281</c:v>
                </c:pt>
                <c:pt idx="702">
                  <c:v>2486</c:v>
                </c:pt>
                <c:pt idx="703">
                  <c:v>1370</c:v>
                </c:pt>
                <c:pt idx="704">
                  <c:v>2227</c:v>
                </c:pt>
                <c:pt idx="705">
                  <c:v>1827</c:v>
                </c:pt>
                <c:pt idx="706">
                  <c:v>2348</c:v>
                </c:pt>
                <c:pt idx="707">
                  <c:v>1851</c:v>
                </c:pt>
                <c:pt idx="708">
                  <c:v>2565</c:v>
                </c:pt>
                <c:pt idx="709">
                  <c:v>3309</c:v>
                </c:pt>
                <c:pt idx="710">
                  <c:v>2351</c:v>
                </c:pt>
                <c:pt idx="711">
                  <c:v>2511</c:v>
                </c:pt>
                <c:pt idx="712">
                  <c:v>2340</c:v>
                </c:pt>
                <c:pt idx="713">
                  <c:v>2522</c:v>
                </c:pt>
                <c:pt idx="714">
                  <c:v>2845</c:v>
                </c:pt>
                <c:pt idx="715">
                  <c:v>2817</c:v>
                </c:pt>
                <c:pt idx="716">
                  <c:v>1820</c:v>
                </c:pt>
                <c:pt idx="717">
                  <c:v>1839</c:v>
                </c:pt>
                <c:pt idx="718">
                  <c:v>2821</c:v>
                </c:pt>
                <c:pt idx="719">
                  <c:v>1664</c:v>
                </c:pt>
                <c:pt idx="720">
                  <c:v>1912</c:v>
                </c:pt>
                <c:pt idx="721">
                  <c:v>2603</c:v>
                </c:pt>
                <c:pt idx="722">
                  <c:v>1938</c:v>
                </c:pt>
                <c:pt idx="723">
                  <c:v>2298</c:v>
                </c:pt>
                <c:pt idx="724">
                  <c:v>2272</c:v>
                </c:pt>
                <c:pt idx="725">
                  <c:v>1721</c:v>
                </c:pt>
                <c:pt idx="726">
                  <c:v>2471</c:v>
                </c:pt>
                <c:pt idx="727">
                  <c:v>1572</c:v>
                </c:pt>
                <c:pt idx="728">
                  <c:v>2457</c:v>
                </c:pt>
                <c:pt idx="729">
                  <c:v>2122</c:v>
                </c:pt>
                <c:pt idx="730">
                  <c:v>2166</c:v>
                </c:pt>
                <c:pt idx="731">
                  <c:v>2303</c:v>
                </c:pt>
                <c:pt idx="732">
                  <c:v>2317</c:v>
                </c:pt>
                <c:pt idx="733">
                  <c:v>2861</c:v>
                </c:pt>
                <c:pt idx="734">
                  <c:v>3115</c:v>
                </c:pt>
                <c:pt idx="735">
                  <c:v>2613</c:v>
                </c:pt>
                <c:pt idx="736">
                  <c:v>2684</c:v>
                </c:pt>
                <c:pt idx="737">
                  <c:v>2658</c:v>
                </c:pt>
                <c:pt idx="738">
                  <c:v>1810</c:v>
                </c:pt>
                <c:pt idx="739">
                  <c:v>1706</c:v>
                </c:pt>
                <c:pt idx="740">
                  <c:v>2642</c:v>
                </c:pt>
                <c:pt idx="741">
                  <c:v>1812</c:v>
                </c:pt>
                <c:pt idx="742">
                  <c:v>2671</c:v>
                </c:pt>
                <c:pt idx="743">
                  <c:v>2103</c:v>
                </c:pt>
                <c:pt idx="744">
                  <c:v>2334</c:v>
                </c:pt>
                <c:pt idx="745">
                  <c:v>3742</c:v>
                </c:pt>
                <c:pt idx="746">
                  <c:v>1624</c:v>
                </c:pt>
                <c:pt idx="747">
                  <c:v>1537</c:v>
                </c:pt>
                <c:pt idx="748">
                  <c:v>2054</c:v>
                </c:pt>
                <c:pt idx="749">
                  <c:v>2709</c:v>
                </c:pt>
                <c:pt idx="750">
                  <c:v>2235</c:v>
                </c:pt>
                <c:pt idx="751">
                  <c:v>1383</c:v>
                </c:pt>
                <c:pt idx="752">
                  <c:v>2552</c:v>
                </c:pt>
                <c:pt idx="753">
                  <c:v>1890</c:v>
                </c:pt>
                <c:pt idx="754">
                  <c:v>1557</c:v>
                </c:pt>
                <c:pt idx="755">
                  <c:v>1243</c:v>
                </c:pt>
                <c:pt idx="756">
                  <c:v>1729</c:v>
                </c:pt>
                <c:pt idx="757">
                  <c:v>2874</c:v>
                </c:pt>
                <c:pt idx="758">
                  <c:v>2241</c:v>
                </c:pt>
                <c:pt idx="759">
                  <c:v>2011</c:v>
                </c:pt>
                <c:pt idx="760">
                  <c:v>2689</c:v>
                </c:pt>
                <c:pt idx="761">
                  <c:v>2005</c:v>
                </c:pt>
                <c:pt idx="762">
                  <c:v>2384</c:v>
                </c:pt>
                <c:pt idx="763">
                  <c:v>1664</c:v>
                </c:pt>
                <c:pt idx="764">
                  <c:v>1030</c:v>
                </c:pt>
                <c:pt idx="765">
                  <c:v>2146</c:v>
                </c:pt>
                <c:pt idx="766">
                  <c:v>1323</c:v>
                </c:pt>
                <c:pt idx="767">
                  <c:v>2394</c:v>
                </c:pt>
                <c:pt idx="768">
                  <c:v>2146</c:v>
                </c:pt>
                <c:pt idx="769">
                  <c:v>677</c:v>
                </c:pt>
                <c:pt idx="770">
                  <c:v>2380</c:v>
                </c:pt>
                <c:pt idx="771">
                  <c:v>2157</c:v>
                </c:pt>
                <c:pt idx="772">
                  <c:v>2234</c:v>
                </c:pt>
                <c:pt idx="773">
                  <c:v>1865</c:v>
                </c:pt>
                <c:pt idx="774">
                  <c:v>2191</c:v>
                </c:pt>
                <c:pt idx="775">
                  <c:v>1851</c:v>
                </c:pt>
                <c:pt idx="776">
                  <c:v>2154</c:v>
                </c:pt>
                <c:pt idx="777">
                  <c:v>2418</c:v>
                </c:pt>
                <c:pt idx="778">
                  <c:v>818</c:v>
                </c:pt>
                <c:pt idx="779">
                  <c:v>2006</c:v>
                </c:pt>
                <c:pt idx="780">
                  <c:v>2096</c:v>
                </c:pt>
                <c:pt idx="781">
                  <c:v>2118</c:v>
                </c:pt>
                <c:pt idx="782">
                  <c:v>1468</c:v>
                </c:pt>
                <c:pt idx="783">
                  <c:v>2590</c:v>
                </c:pt>
                <c:pt idx="784">
                  <c:v>2464</c:v>
                </c:pt>
                <c:pt idx="785">
                  <c:v>1781</c:v>
                </c:pt>
                <c:pt idx="786">
                  <c:v>3409</c:v>
                </c:pt>
                <c:pt idx="787">
                  <c:v>1616</c:v>
                </c:pt>
                <c:pt idx="788">
                  <c:v>2136</c:v>
                </c:pt>
                <c:pt idx="789">
                  <c:v>931</c:v>
                </c:pt>
                <c:pt idx="790">
                  <c:v>1956</c:v>
                </c:pt>
                <c:pt idx="791">
                  <c:v>2588</c:v>
                </c:pt>
                <c:pt idx="792">
                  <c:v>2140</c:v>
                </c:pt>
                <c:pt idx="793">
                  <c:v>2495</c:v>
                </c:pt>
                <c:pt idx="794">
                  <c:v>2824</c:v>
                </c:pt>
                <c:pt idx="795">
                  <c:v>2283</c:v>
                </c:pt>
                <c:pt idx="796">
                  <c:v>2576</c:v>
                </c:pt>
                <c:pt idx="797">
                  <c:v>2541</c:v>
                </c:pt>
                <c:pt idx="798">
                  <c:v>3208</c:v>
                </c:pt>
                <c:pt idx="799">
                  <c:v>2339</c:v>
                </c:pt>
                <c:pt idx="800">
                  <c:v>2498</c:v>
                </c:pt>
                <c:pt idx="801">
                  <c:v>2112</c:v>
                </c:pt>
                <c:pt idx="802">
                  <c:v>2681</c:v>
                </c:pt>
                <c:pt idx="803">
                  <c:v>2100</c:v>
                </c:pt>
                <c:pt idx="804">
                  <c:v>1691</c:v>
                </c:pt>
                <c:pt idx="805">
                  <c:v>2214</c:v>
                </c:pt>
                <c:pt idx="806">
                  <c:v>2669</c:v>
                </c:pt>
                <c:pt idx="807">
                  <c:v>2665</c:v>
                </c:pt>
                <c:pt idx="808">
                  <c:v>2238</c:v>
                </c:pt>
                <c:pt idx="809">
                  <c:v>1806</c:v>
                </c:pt>
                <c:pt idx="810">
                  <c:v>3043</c:v>
                </c:pt>
                <c:pt idx="811">
                  <c:v>2297</c:v>
                </c:pt>
                <c:pt idx="812">
                  <c:v>2080</c:v>
                </c:pt>
                <c:pt idx="813">
                  <c:v>2414</c:v>
                </c:pt>
                <c:pt idx="814">
                  <c:v>1845</c:v>
                </c:pt>
                <c:pt idx="815">
                  <c:v>2609</c:v>
                </c:pt>
                <c:pt idx="816">
                  <c:v>2338</c:v>
                </c:pt>
                <c:pt idx="817">
                  <c:v>2040</c:v>
                </c:pt>
                <c:pt idx="818">
                  <c:v>2889</c:v>
                </c:pt>
                <c:pt idx="819">
                  <c:v>2716</c:v>
                </c:pt>
                <c:pt idx="820">
                  <c:v>2080</c:v>
                </c:pt>
                <c:pt idx="821">
                  <c:v>2302</c:v>
                </c:pt>
                <c:pt idx="822">
                  <c:v>582</c:v>
                </c:pt>
                <c:pt idx="823">
                  <c:v>785</c:v>
                </c:pt>
                <c:pt idx="824">
                  <c:v>2309</c:v>
                </c:pt>
                <c:pt idx="825">
                  <c:v>2610</c:v>
                </c:pt>
                <c:pt idx="826">
                  <c:v>2635</c:v>
                </c:pt>
                <c:pt idx="827">
                  <c:v>1849</c:v>
                </c:pt>
                <c:pt idx="828">
                  <c:v>2627</c:v>
                </c:pt>
                <c:pt idx="829">
                  <c:v>1912</c:v>
                </c:pt>
                <c:pt idx="830">
                  <c:v>3263</c:v>
                </c:pt>
                <c:pt idx="831">
                  <c:v>1841</c:v>
                </c:pt>
                <c:pt idx="832">
                  <c:v>1522</c:v>
                </c:pt>
                <c:pt idx="833">
                  <c:v>2066</c:v>
                </c:pt>
                <c:pt idx="834">
                  <c:v>1706</c:v>
                </c:pt>
                <c:pt idx="835">
                  <c:v>2128</c:v>
                </c:pt>
                <c:pt idx="836">
                  <c:v>2183</c:v>
                </c:pt>
                <c:pt idx="837">
                  <c:v>488</c:v>
                </c:pt>
                <c:pt idx="838">
                  <c:v>1422</c:v>
                </c:pt>
                <c:pt idx="839">
                  <c:v>2950</c:v>
                </c:pt>
                <c:pt idx="840">
                  <c:v>2013</c:v>
                </c:pt>
                <c:pt idx="841">
                  <c:v>2477</c:v>
                </c:pt>
                <c:pt idx="842">
                  <c:v>2704</c:v>
                </c:pt>
                <c:pt idx="843">
                  <c:v>2108</c:v>
                </c:pt>
                <c:pt idx="844">
                  <c:v>2183</c:v>
                </c:pt>
                <c:pt idx="845">
                  <c:v>2634</c:v>
                </c:pt>
                <c:pt idx="846">
                  <c:v>2545</c:v>
                </c:pt>
                <c:pt idx="847">
                  <c:v>3582</c:v>
                </c:pt>
                <c:pt idx="848">
                  <c:v>2404</c:v>
                </c:pt>
                <c:pt idx="849">
                  <c:v>2583</c:v>
                </c:pt>
                <c:pt idx="850">
                  <c:v>3123</c:v>
                </c:pt>
                <c:pt idx="851">
                  <c:v>2335</c:v>
                </c:pt>
                <c:pt idx="852">
                  <c:v>2318</c:v>
                </c:pt>
                <c:pt idx="853">
                  <c:v>2367</c:v>
                </c:pt>
                <c:pt idx="854">
                  <c:v>1802</c:v>
                </c:pt>
                <c:pt idx="855">
                  <c:v>1568</c:v>
                </c:pt>
                <c:pt idx="856">
                  <c:v>1747</c:v>
                </c:pt>
                <c:pt idx="857">
                  <c:v>2458</c:v>
                </c:pt>
                <c:pt idx="858">
                  <c:v>2903</c:v>
                </c:pt>
                <c:pt idx="859">
                  <c:v>1913</c:v>
                </c:pt>
                <c:pt idx="860">
                  <c:v>1095</c:v>
                </c:pt>
                <c:pt idx="861">
                  <c:v>1982</c:v>
                </c:pt>
                <c:pt idx="862">
                  <c:v>2015</c:v>
                </c:pt>
                <c:pt idx="863">
                  <c:v>2434</c:v>
                </c:pt>
                <c:pt idx="864">
                  <c:v>1623</c:v>
                </c:pt>
                <c:pt idx="865">
                  <c:v>1654</c:v>
                </c:pt>
                <c:pt idx="866">
                  <c:v>2365</c:v>
                </c:pt>
                <c:pt idx="867">
                  <c:v>2249</c:v>
                </c:pt>
                <c:pt idx="868">
                  <c:v>2223</c:v>
                </c:pt>
                <c:pt idx="869">
                  <c:v>2017</c:v>
                </c:pt>
                <c:pt idx="870">
                  <c:v>2242</c:v>
                </c:pt>
                <c:pt idx="871">
                  <c:v>2762</c:v>
                </c:pt>
                <c:pt idx="872">
                  <c:v>2024</c:v>
                </c:pt>
                <c:pt idx="873">
                  <c:v>3126</c:v>
                </c:pt>
                <c:pt idx="874">
                  <c:v>2636</c:v>
                </c:pt>
                <c:pt idx="875">
                  <c:v>2607</c:v>
                </c:pt>
                <c:pt idx="876">
                  <c:v>2446</c:v>
                </c:pt>
                <c:pt idx="877">
                  <c:v>2708</c:v>
                </c:pt>
                <c:pt idx="878">
                  <c:v>2851</c:v>
                </c:pt>
                <c:pt idx="879">
                  <c:v>748</c:v>
                </c:pt>
                <c:pt idx="880">
                  <c:v>1518</c:v>
                </c:pt>
                <c:pt idx="881">
                  <c:v>2133</c:v>
                </c:pt>
                <c:pt idx="882">
                  <c:v>1924</c:v>
                </c:pt>
                <c:pt idx="883">
                  <c:v>3124</c:v>
                </c:pt>
                <c:pt idx="884">
                  <c:v>2716</c:v>
                </c:pt>
                <c:pt idx="885">
                  <c:v>2369</c:v>
                </c:pt>
                <c:pt idx="886">
                  <c:v>2096</c:v>
                </c:pt>
                <c:pt idx="887">
                  <c:v>2408</c:v>
                </c:pt>
                <c:pt idx="888">
                  <c:v>1555</c:v>
                </c:pt>
                <c:pt idx="889">
                  <c:v>2598</c:v>
                </c:pt>
                <c:pt idx="890">
                  <c:v>2545</c:v>
                </c:pt>
                <c:pt idx="891">
                  <c:v>2772</c:v>
                </c:pt>
                <c:pt idx="892">
                  <c:v>2456</c:v>
                </c:pt>
                <c:pt idx="893">
                  <c:v>2609</c:v>
                </c:pt>
                <c:pt idx="894">
                  <c:v>2234</c:v>
                </c:pt>
                <c:pt idx="895">
                  <c:v>2253</c:v>
                </c:pt>
                <c:pt idx="896">
                  <c:v>1962</c:v>
                </c:pt>
                <c:pt idx="897">
                  <c:v>2234</c:v>
                </c:pt>
                <c:pt idx="898">
                  <c:v>2889</c:v>
                </c:pt>
                <c:pt idx="899">
                  <c:v>2184</c:v>
                </c:pt>
                <c:pt idx="900">
                  <c:v>2106</c:v>
                </c:pt>
                <c:pt idx="901">
                  <c:v>2092</c:v>
                </c:pt>
                <c:pt idx="902">
                  <c:v>2171</c:v>
                </c:pt>
                <c:pt idx="903">
                  <c:v>2858</c:v>
                </c:pt>
                <c:pt idx="904">
                  <c:v>2206</c:v>
                </c:pt>
                <c:pt idx="905">
                  <c:v>2925</c:v>
                </c:pt>
                <c:pt idx="906">
                  <c:v>1921</c:v>
                </c:pt>
                <c:pt idx="907">
                  <c:v>2697</c:v>
                </c:pt>
                <c:pt idx="908">
                  <c:v>2932</c:v>
                </c:pt>
                <c:pt idx="909">
                  <c:v>3083</c:v>
                </c:pt>
                <c:pt idx="910">
                  <c:v>1976</c:v>
                </c:pt>
                <c:pt idx="911">
                  <c:v>2982</c:v>
                </c:pt>
                <c:pt idx="912">
                  <c:v>2598</c:v>
                </c:pt>
                <c:pt idx="913">
                  <c:v>2503</c:v>
                </c:pt>
                <c:pt idx="914">
                  <c:v>2193</c:v>
                </c:pt>
                <c:pt idx="915">
                  <c:v>1893</c:v>
                </c:pt>
                <c:pt idx="916">
                  <c:v>2726</c:v>
                </c:pt>
                <c:pt idx="917">
                  <c:v>2511</c:v>
                </c:pt>
                <c:pt idx="918">
                  <c:v>2487</c:v>
                </c:pt>
                <c:pt idx="919">
                  <c:v>2346</c:v>
                </c:pt>
                <c:pt idx="920">
                  <c:v>2102</c:v>
                </c:pt>
                <c:pt idx="921">
                  <c:v>1413</c:v>
                </c:pt>
                <c:pt idx="922">
                  <c:v>1151</c:v>
                </c:pt>
                <c:pt idx="923">
                  <c:v>2657</c:v>
                </c:pt>
                <c:pt idx="924">
                  <c:v>2352</c:v>
                </c:pt>
                <c:pt idx="925">
                  <c:v>2662</c:v>
                </c:pt>
                <c:pt idx="926">
                  <c:v>2457</c:v>
                </c:pt>
                <c:pt idx="927">
                  <c:v>1871</c:v>
                </c:pt>
                <c:pt idx="928">
                  <c:v>2445</c:v>
                </c:pt>
                <c:pt idx="929">
                  <c:v>2892</c:v>
                </c:pt>
                <c:pt idx="930">
                  <c:v>2893</c:v>
                </c:pt>
                <c:pt idx="931">
                  <c:v>2462</c:v>
                </c:pt>
                <c:pt idx="932">
                  <c:v>1973</c:v>
                </c:pt>
                <c:pt idx="933">
                  <c:v>2843</c:v>
                </c:pt>
                <c:pt idx="934">
                  <c:v>2226</c:v>
                </c:pt>
                <c:pt idx="935">
                  <c:v>2118</c:v>
                </c:pt>
                <c:pt idx="936">
                  <c:v>2272</c:v>
                </c:pt>
                <c:pt idx="937">
                  <c:v>3218</c:v>
                </c:pt>
                <c:pt idx="938">
                  <c:v>894</c:v>
                </c:pt>
                <c:pt idx="939">
                  <c:v>1858</c:v>
                </c:pt>
                <c:pt idx="940">
                  <c:v>2311</c:v>
                </c:pt>
                <c:pt idx="941">
                  <c:v>81</c:v>
                </c:pt>
                <c:pt idx="942">
                  <c:v>2864</c:v>
                </c:pt>
                <c:pt idx="943">
                  <c:v>2537</c:v>
                </c:pt>
                <c:pt idx="944">
                  <c:v>1774</c:v>
                </c:pt>
                <c:pt idx="945">
                  <c:v>2364</c:v>
                </c:pt>
                <c:pt idx="946">
                  <c:v>1605</c:v>
                </c:pt>
                <c:pt idx="947">
                  <c:v>2116</c:v>
                </c:pt>
                <c:pt idx="948">
                  <c:v>2720</c:v>
                </c:pt>
                <c:pt idx="949">
                  <c:v>2595</c:v>
                </c:pt>
                <c:pt idx="950">
                  <c:v>2326</c:v>
                </c:pt>
                <c:pt idx="951">
                  <c:v>2538</c:v>
                </c:pt>
                <c:pt idx="952">
                  <c:v>2351</c:v>
                </c:pt>
                <c:pt idx="953">
                  <c:v>1126</c:v>
                </c:pt>
                <c:pt idx="954">
                  <c:v>2872</c:v>
                </c:pt>
                <c:pt idx="955">
                  <c:v>1789</c:v>
                </c:pt>
                <c:pt idx="956">
                  <c:v>2117</c:v>
                </c:pt>
                <c:pt idx="957">
                  <c:v>2427</c:v>
                </c:pt>
                <c:pt idx="958">
                  <c:v>457</c:v>
                </c:pt>
                <c:pt idx="959">
                  <c:v>1765</c:v>
                </c:pt>
                <c:pt idx="960">
                  <c:v>2012</c:v>
                </c:pt>
                <c:pt idx="961">
                  <c:v>2215</c:v>
                </c:pt>
                <c:pt idx="962">
                  <c:v>2608</c:v>
                </c:pt>
                <c:pt idx="963">
                  <c:v>2031</c:v>
                </c:pt>
                <c:pt idx="964">
                  <c:v>2398</c:v>
                </c:pt>
                <c:pt idx="965">
                  <c:v>2224</c:v>
                </c:pt>
                <c:pt idx="966">
                  <c:v>1788</c:v>
                </c:pt>
                <c:pt idx="967">
                  <c:v>2223</c:v>
                </c:pt>
                <c:pt idx="968">
                  <c:v>494</c:v>
                </c:pt>
                <c:pt idx="969">
                  <c:v>738</c:v>
                </c:pt>
                <c:pt idx="970">
                  <c:v>1837</c:v>
                </c:pt>
                <c:pt idx="971">
                  <c:v>2534</c:v>
                </c:pt>
                <c:pt idx="972">
                  <c:v>2556</c:v>
                </c:pt>
                <c:pt idx="973">
                  <c:v>2425</c:v>
                </c:pt>
                <c:pt idx="974">
                  <c:v>2236</c:v>
                </c:pt>
                <c:pt idx="975">
                  <c:v>1870</c:v>
                </c:pt>
                <c:pt idx="976">
                  <c:v>2318</c:v>
                </c:pt>
                <c:pt idx="977">
                  <c:v>1277</c:v>
                </c:pt>
                <c:pt idx="978">
                  <c:v>2578</c:v>
                </c:pt>
                <c:pt idx="979">
                  <c:v>2549</c:v>
                </c:pt>
                <c:pt idx="980">
                  <c:v>2627</c:v>
                </c:pt>
                <c:pt idx="981">
                  <c:v>2296</c:v>
                </c:pt>
                <c:pt idx="982">
                  <c:v>3372</c:v>
                </c:pt>
                <c:pt idx="983">
                  <c:v>2804</c:v>
                </c:pt>
                <c:pt idx="984">
                  <c:v>2763</c:v>
                </c:pt>
                <c:pt idx="985">
                  <c:v>2034</c:v>
                </c:pt>
                <c:pt idx="986">
                  <c:v>2100</c:v>
                </c:pt>
                <c:pt idx="987">
                  <c:v>1975</c:v>
                </c:pt>
                <c:pt idx="988">
                  <c:v>2172</c:v>
                </c:pt>
                <c:pt idx="989">
                  <c:v>2379</c:v>
                </c:pt>
                <c:pt idx="990">
                  <c:v>1399</c:v>
                </c:pt>
                <c:pt idx="991">
                  <c:v>2073</c:v>
                </c:pt>
                <c:pt idx="992">
                  <c:v>2567</c:v>
                </c:pt>
                <c:pt idx="993">
                  <c:v>2294</c:v>
                </c:pt>
                <c:pt idx="994">
                  <c:v>2120</c:v>
                </c:pt>
                <c:pt idx="995">
                  <c:v>1877</c:v>
                </c:pt>
                <c:pt idx="996">
                  <c:v>2310</c:v>
                </c:pt>
                <c:pt idx="997">
                  <c:v>2698</c:v>
                </c:pt>
                <c:pt idx="998">
                  <c:v>2410</c:v>
                </c:pt>
                <c:pt idx="999">
                  <c:v>2205</c:v>
                </c:pt>
                <c:pt idx="1000">
                  <c:v>2761</c:v>
                </c:pt>
                <c:pt idx="1001">
                  <c:v>2365</c:v>
                </c:pt>
                <c:pt idx="1002">
                  <c:v>2399</c:v>
                </c:pt>
                <c:pt idx="1003">
                  <c:v>1212</c:v>
                </c:pt>
                <c:pt idx="1004">
                  <c:v>2483</c:v>
                </c:pt>
                <c:pt idx="1005">
                  <c:v>2331</c:v>
                </c:pt>
                <c:pt idx="1006">
                  <c:v>2524</c:v>
                </c:pt>
                <c:pt idx="1007">
                  <c:v>2510</c:v>
                </c:pt>
                <c:pt idx="1008">
                  <c:v>2249</c:v>
                </c:pt>
                <c:pt idx="1009">
                  <c:v>1365</c:v>
                </c:pt>
                <c:pt idx="1010">
                  <c:v>1856</c:v>
                </c:pt>
                <c:pt idx="1011">
                  <c:v>2470</c:v>
                </c:pt>
                <c:pt idx="1012">
                  <c:v>2225</c:v>
                </c:pt>
                <c:pt idx="1013">
                  <c:v>1935</c:v>
                </c:pt>
                <c:pt idx="1014">
                  <c:v>1467</c:v>
                </c:pt>
                <c:pt idx="1015">
                  <c:v>561</c:v>
                </c:pt>
                <c:pt idx="1016">
                  <c:v>1751</c:v>
                </c:pt>
                <c:pt idx="1017">
                  <c:v>2763</c:v>
                </c:pt>
                <c:pt idx="1018">
                  <c:v>1535</c:v>
                </c:pt>
                <c:pt idx="1019">
                  <c:v>1919</c:v>
                </c:pt>
                <c:pt idx="1020">
                  <c:v>1897</c:v>
                </c:pt>
                <c:pt idx="1021">
                  <c:v>2569</c:v>
                </c:pt>
                <c:pt idx="1022">
                  <c:v>3024</c:v>
                </c:pt>
                <c:pt idx="1023">
                  <c:v>3389</c:v>
                </c:pt>
                <c:pt idx="1024">
                  <c:v>2513</c:v>
                </c:pt>
                <c:pt idx="1025">
                  <c:v>2159</c:v>
                </c:pt>
                <c:pt idx="1026">
                  <c:v>964</c:v>
                </c:pt>
                <c:pt idx="1027">
                  <c:v>2421</c:v>
                </c:pt>
                <c:pt idx="1028">
                  <c:v>2471</c:v>
                </c:pt>
                <c:pt idx="1029">
                  <c:v>1955</c:v>
                </c:pt>
                <c:pt idx="1030">
                  <c:v>2529</c:v>
                </c:pt>
                <c:pt idx="1031">
                  <c:v>2245</c:v>
                </c:pt>
                <c:pt idx="1032">
                  <c:v>2053</c:v>
                </c:pt>
                <c:pt idx="1033">
                  <c:v>1821</c:v>
                </c:pt>
                <c:pt idx="1034">
                  <c:v>2681</c:v>
                </c:pt>
                <c:pt idx="1035">
                  <c:v>2798</c:v>
                </c:pt>
                <c:pt idx="1036">
                  <c:v>1093</c:v>
                </c:pt>
                <c:pt idx="1037">
                  <c:v>3212</c:v>
                </c:pt>
                <c:pt idx="1038">
                  <c:v>2462</c:v>
                </c:pt>
                <c:pt idx="1039">
                  <c:v>438</c:v>
                </c:pt>
                <c:pt idx="1040">
                  <c:v>2740</c:v>
                </c:pt>
                <c:pt idx="1041">
                  <c:v>2718</c:v>
                </c:pt>
                <c:pt idx="1042">
                  <c:v>2544</c:v>
                </c:pt>
                <c:pt idx="1043">
                  <c:v>2160</c:v>
                </c:pt>
                <c:pt idx="1044">
                  <c:v>2190</c:v>
                </c:pt>
                <c:pt idx="1045">
                  <c:v>1762</c:v>
                </c:pt>
                <c:pt idx="1046">
                  <c:v>2110</c:v>
                </c:pt>
                <c:pt idx="1047">
                  <c:v>2556</c:v>
                </c:pt>
                <c:pt idx="1048">
                  <c:v>2173</c:v>
                </c:pt>
                <c:pt idx="1049">
                  <c:v>2458</c:v>
                </c:pt>
                <c:pt idx="1050">
                  <c:v>2067</c:v>
                </c:pt>
                <c:pt idx="1051">
                  <c:v>2228</c:v>
                </c:pt>
                <c:pt idx="1052">
                  <c:v>2421</c:v>
                </c:pt>
                <c:pt idx="1053">
                  <c:v>2293</c:v>
                </c:pt>
                <c:pt idx="1054">
                  <c:v>2132</c:v>
                </c:pt>
                <c:pt idx="1055">
                  <c:v>1391</c:v>
                </c:pt>
                <c:pt idx="1056">
                  <c:v>1913</c:v>
                </c:pt>
                <c:pt idx="1057">
                  <c:v>1973</c:v>
                </c:pt>
                <c:pt idx="1058">
                  <c:v>2011</c:v>
                </c:pt>
                <c:pt idx="1059">
                  <c:v>2156</c:v>
                </c:pt>
                <c:pt idx="1060">
                  <c:v>2247</c:v>
                </c:pt>
                <c:pt idx="1061">
                  <c:v>2171</c:v>
                </c:pt>
                <c:pt idx="1062">
                  <c:v>2295</c:v>
                </c:pt>
                <c:pt idx="1063">
                  <c:v>2002</c:v>
                </c:pt>
                <c:pt idx="1064">
                  <c:v>2626</c:v>
                </c:pt>
                <c:pt idx="1065">
                  <c:v>2247</c:v>
                </c:pt>
                <c:pt idx="1066">
                  <c:v>2162</c:v>
                </c:pt>
                <c:pt idx="1067">
                  <c:v>1701</c:v>
                </c:pt>
                <c:pt idx="1068">
                  <c:v>2666</c:v>
                </c:pt>
                <c:pt idx="1069">
                  <c:v>2458</c:v>
                </c:pt>
                <c:pt idx="1070">
                  <c:v>1853</c:v>
                </c:pt>
                <c:pt idx="1071">
                  <c:v>2498</c:v>
                </c:pt>
                <c:pt idx="1072">
                  <c:v>1675</c:v>
                </c:pt>
                <c:pt idx="1073">
                  <c:v>3080</c:v>
                </c:pt>
                <c:pt idx="1074">
                  <c:v>1831</c:v>
                </c:pt>
                <c:pt idx="1075">
                  <c:v>2073</c:v>
                </c:pt>
                <c:pt idx="1076">
                  <c:v>2392</c:v>
                </c:pt>
                <c:pt idx="1077">
                  <c:v>2836</c:v>
                </c:pt>
                <c:pt idx="1078">
                  <c:v>2467</c:v>
                </c:pt>
                <c:pt idx="1079">
                  <c:v>2264</c:v>
                </c:pt>
                <c:pt idx="1080">
                  <c:v>2289</c:v>
                </c:pt>
                <c:pt idx="1081">
                  <c:v>2504</c:v>
                </c:pt>
                <c:pt idx="1082">
                  <c:v>1667</c:v>
                </c:pt>
                <c:pt idx="1083">
                  <c:v>2093</c:v>
                </c:pt>
                <c:pt idx="1084">
                  <c:v>2122</c:v>
                </c:pt>
                <c:pt idx="1085">
                  <c:v>2055</c:v>
                </c:pt>
                <c:pt idx="1086">
                  <c:v>2530</c:v>
                </c:pt>
                <c:pt idx="1087">
                  <c:v>3229</c:v>
                </c:pt>
                <c:pt idx="1088">
                  <c:v>2200</c:v>
                </c:pt>
                <c:pt idx="1089">
                  <c:v>2478</c:v>
                </c:pt>
                <c:pt idx="1090">
                  <c:v>2626</c:v>
                </c:pt>
                <c:pt idx="1091">
                  <c:v>1571</c:v>
                </c:pt>
                <c:pt idx="1092">
                  <c:v>1983</c:v>
                </c:pt>
                <c:pt idx="1093">
                  <c:v>2544</c:v>
                </c:pt>
                <c:pt idx="1094">
                  <c:v>2506</c:v>
                </c:pt>
                <c:pt idx="1095">
                  <c:v>2644</c:v>
                </c:pt>
                <c:pt idx="1096">
                  <c:v>2236</c:v>
                </c:pt>
                <c:pt idx="1097">
                  <c:v>2565</c:v>
                </c:pt>
                <c:pt idx="1098">
                  <c:v>3331</c:v>
                </c:pt>
                <c:pt idx="1099">
                  <c:v>2447</c:v>
                </c:pt>
                <c:pt idx="1100">
                  <c:v>1843</c:v>
                </c:pt>
                <c:pt idx="1101">
                  <c:v>2635</c:v>
                </c:pt>
                <c:pt idx="1102">
                  <c:v>1793</c:v>
                </c:pt>
                <c:pt idx="1103">
                  <c:v>2437</c:v>
                </c:pt>
                <c:pt idx="1104">
                  <c:v>2529</c:v>
                </c:pt>
                <c:pt idx="1105">
                  <c:v>3003</c:v>
                </c:pt>
                <c:pt idx="1106">
                  <c:v>2593</c:v>
                </c:pt>
                <c:pt idx="1107">
                  <c:v>2189</c:v>
                </c:pt>
                <c:pt idx="1108">
                  <c:v>2550</c:v>
                </c:pt>
                <c:pt idx="1109">
                  <c:v>1636</c:v>
                </c:pt>
                <c:pt idx="1110">
                  <c:v>3105</c:v>
                </c:pt>
                <c:pt idx="1111">
                  <c:v>2301</c:v>
                </c:pt>
                <c:pt idx="1112">
                  <c:v>3362</c:v>
                </c:pt>
                <c:pt idx="1113">
                  <c:v>2211</c:v>
                </c:pt>
                <c:pt idx="1114">
                  <c:v>2562</c:v>
                </c:pt>
                <c:pt idx="1115">
                  <c:v>2368</c:v>
                </c:pt>
                <c:pt idx="1116">
                  <c:v>1397</c:v>
                </c:pt>
                <c:pt idx="1117">
                  <c:v>2025</c:v>
                </c:pt>
                <c:pt idx="1118">
                  <c:v>2604</c:v>
                </c:pt>
                <c:pt idx="1119">
                  <c:v>2602</c:v>
                </c:pt>
                <c:pt idx="1120">
                  <c:v>1591</c:v>
                </c:pt>
                <c:pt idx="1121">
                  <c:v>2370</c:v>
                </c:pt>
                <c:pt idx="1122">
                  <c:v>2226</c:v>
                </c:pt>
                <c:pt idx="1123">
                  <c:v>1850</c:v>
                </c:pt>
                <c:pt idx="1124">
                  <c:v>2343</c:v>
                </c:pt>
                <c:pt idx="1125">
                  <c:v>2940</c:v>
                </c:pt>
                <c:pt idx="1126">
                  <c:v>2461</c:v>
                </c:pt>
                <c:pt idx="1127">
                  <c:v>2763</c:v>
                </c:pt>
                <c:pt idx="1128">
                  <c:v>1647</c:v>
                </c:pt>
                <c:pt idx="1129">
                  <c:v>1669</c:v>
                </c:pt>
                <c:pt idx="1130">
                  <c:v>2752</c:v>
                </c:pt>
                <c:pt idx="1131">
                  <c:v>1570</c:v>
                </c:pt>
                <c:pt idx="1132">
                  <c:v>2786</c:v>
                </c:pt>
                <c:pt idx="1133">
                  <c:v>1899</c:v>
                </c:pt>
                <c:pt idx="1134">
                  <c:v>2110</c:v>
                </c:pt>
                <c:pt idx="1135">
                  <c:v>2787</c:v>
                </c:pt>
                <c:pt idx="1136">
                  <c:v>2840</c:v>
                </c:pt>
                <c:pt idx="1137">
                  <c:v>2388</c:v>
                </c:pt>
                <c:pt idx="1138">
                  <c:v>2667</c:v>
                </c:pt>
                <c:pt idx="1139">
                  <c:v>2201</c:v>
                </c:pt>
                <c:pt idx="1140">
                  <c:v>1029</c:v>
                </c:pt>
                <c:pt idx="1141">
                  <c:v>2302</c:v>
                </c:pt>
                <c:pt idx="1142">
                  <c:v>3309</c:v>
                </c:pt>
                <c:pt idx="1143">
                  <c:v>2322</c:v>
                </c:pt>
                <c:pt idx="1144">
                  <c:v>3070</c:v>
                </c:pt>
                <c:pt idx="1145">
                  <c:v>2242</c:v>
                </c:pt>
                <c:pt idx="1146">
                  <c:v>2527</c:v>
                </c:pt>
                <c:pt idx="1147">
                  <c:v>2413</c:v>
                </c:pt>
                <c:pt idx="1148">
                  <c:v>2542</c:v>
                </c:pt>
                <c:pt idx="1149">
                  <c:v>2726</c:v>
                </c:pt>
                <c:pt idx="1150">
                  <c:v>2388</c:v>
                </c:pt>
                <c:pt idx="1151">
                  <c:v>2250</c:v>
                </c:pt>
                <c:pt idx="1152">
                  <c:v>2652</c:v>
                </c:pt>
                <c:pt idx="1153">
                  <c:v>2197</c:v>
                </c:pt>
                <c:pt idx="1154">
                  <c:v>2374</c:v>
                </c:pt>
                <c:pt idx="1155">
                  <c:v>1533</c:v>
                </c:pt>
                <c:pt idx="1156">
                  <c:v>2752</c:v>
                </c:pt>
                <c:pt idx="1157">
                  <c:v>2404</c:v>
                </c:pt>
                <c:pt idx="1158">
                  <c:v>2824</c:v>
                </c:pt>
                <c:pt idx="1159">
                  <c:v>2005</c:v>
                </c:pt>
                <c:pt idx="1160">
                  <c:v>2204</c:v>
                </c:pt>
                <c:pt idx="1161">
                  <c:v>2179</c:v>
                </c:pt>
                <c:pt idx="1162">
                  <c:v>2477</c:v>
                </c:pt>
                <c:pt idx="1163">
                  <c:v>2673</c:v>
                </c:pt>
                <c:pt idx="1164">
                  <c:v>2745</c:v>
                </c:pt>
                <c:pt idx="1165">
                  <c:v>1948</c:v>
                </c:pt>
                <c:pt idx="1166">
                  <c:v>1865</c:v>
                </c:pt>
                <c:pt idx="1167">
                  <c:v>1871</c:v>
                </c:pt>
                <c:pt idx="1168">
                  <c:v>2118</c:v>
                </c:pt>
                <c:pt idx="1169">
                  <c:v>2488</c:v>
                </c:pt>
                <c:pt idx="1170">
                  <c:v>2109</c:v>
                </c:pt>
                <c:pt idx="1171">
                  <c:v>1534</c:v>
                </c:pt>
                <c:pt idx="1172">
                  <c:v>1383</c:v>
                </c:pt>
                <c:pt idx="1173">
                  <c:v>480</c:v>
                </c:pt>
                <c:pt idx="1174">
                  <c:v>285</c:v>
                </c:pt>
                <c:pt idx="1175">
                  <c:v>1851</c:v>
                </c:pt>
                <c:pt idx="1176">
                  <c:v>1950</c:v>
                </c:pt>
                <c:pt idx="1177">
                  <c:v>2234</c:v>
                </c:pt>
                <c:pt idx="1178">
                  <c:v>2594</c:v>
                </c:pt>
                <c:pt idx="1179">
                  <c:v>2350</c:v>
                </c:pt>
                <c:pt idx="1180">
                  <c:v>2177</c:v>
                </c:pt>
                <c:pt idx="1181">
                  <c:v>2413</c:v>
                </c:pt>
                <c:pt idx="1182">
                  <c:v>2039</c:v>
                </c:pt>
                <c:pt idx="1183">
                  <c:v>3395</c:v>
                </c:pt>
                <c:pt idx="1184">
                  <c:v>2646</c:v>
                </c:pt>
                <c:pt idx="1185">
                  <c:v>2445</c:v>
                </c:pt>
                <c:pt idx="1186">
                  <c:v>1527</c:v>
                </c:pt>
                <c:pt idx="1187">
                  <c:v>2636</c:v>
                </c:pt>
                <c:pt idx="1188">
                  <c:v>2584</c:v>
                </c:pt>
                <c:pt idx="1189">
                  <c:v>2083</c:v>
                </c:pt>
                <c:pt idx="1190">
                  <c:v>2163</c:v>
                </c:pt>
                <c:pt idx="1191">
                  <c:v>2383</c:v>
                </c:pt>
                <c:pt idx="1192">
                  <c:v>2399</c:v>
                </c:pt>
                <c:pt idx="1193">
                  <c:v>2334</c:v>
                </c:pt>
                <c:pt idx="1194">
                  <c:v>2228</c:v>
                </c:pt>
                <c:pt idx="1195">
                  <c:v>3180</c:v>
                </c:pt>
                <c:pt idx="1196">
                  <c:v>2469</c:v>
                </c:pt>
                <c:pt idx="1197">
                  <c:v>2535</c:v>
                </c:pt>
                <c:pt idx="1198">
                  <c:v>2370</c:v>
                </c:pt>
                <c:pt idx="1199">
                  <c:v>1991</c:v>
                </c:pt>
                <c:pt idx="1200">
                  <c:v>2671</c:v>
                </c:pt>
                <c:pt idx="1201">
                  <c:v>2778</c:v>
                </c:pt>
                <c:pt idx="1202">
                  <c:v>2800</c:v>
                </c:pt>
                <c:pt idx="1203">
                  <c:v>2559</c:v>
                </c:pt>
                <c:pt idx="1204">
                  <c:v>2540</c:v>
                </c:pt>
                <c:pt idx="1205">
                  <c:v>2817</c:v>
                </c:pt>
                <c:pt idx="1206">
                  <c:v>1825</c:v>
                </c:pt>
                <c:pt idx="1207">
                  <c:v>1806</c:v>
                </c:pt>
                <c:pt idx="1208">
                  <c:v>602</c:v>
                </c:pt>
                <c:pt idx="1209">
                  <c:v>2613</c:v>
                </c:pt>
                <c:pt idx="1210">
                  <c:v>2525</c:v>
                </c:pt>
                <c:pt idx="1211">
                  <c:v>2586</c:v>
                </c:pt>
                <c:pt idx="1212">
                  <c:v>2895</c:v>
                </c:pt>
                <c:pt idx="1213">
                  <c:v>2546</c:v>
                </c:pt>
                <c:pt idx="1214">
                  <c:v>2524</c:v>
                </c:pt>
                <c:pt idx="1215">
                  <c:v>2392</c:v>
                </c:pt>
                <c:pt idx="1216">
                  <c:v>2329</c:v>
                </c:pt>
                <c:pt idx="1217">
                  <c:v>1901</c:v>
                </c:pt>
                <c:pt idx="1218">
                  <c:v>631</c:v>
                </c:pt>
                <c:pt idx="1219">
                  <c:v>1977</c:v>
                </c:pt>
                <c:pt idx="1220">
                  <c:v>2411</c:v>
                </c:pt>
                <c:pt idx="1221">
                  <c:v>2021</c:v>
                </c:pt>
                <c:pt idx="1222">
                  <c:v>981</c:v>
                </c:pt>
                <c:pt idx="1223">
                  <c:v>2361</c:v>
                </c:pt>
                <c:pt idx="1224">
                  <c:v>1157</c:v>
                </c:pt>
                <c:pt idx="1225">
                  <c:v>1505</c:v>
                </c:pt>
                <c:pt idx="1226">
                  <c:v>2653</c:v>
                </c:pt>
                <c:pt idx="1227">
                  <c:v>2210</c:v>
                </c:pt>
                <c:pt idx="1228">
                  <c:v>2790</c:v>
                </c:pt>
                <c:pt idx="1229">
                  <c:v>1983</c:v>
                </c:pt>
                <c:pt idx="1230">
                  <c:v>2206</c:v>
                </c:pt>
                <c:pt idx="1231">
                  <c:v>2564</c:v>
                </c:pt>
                <c:pt idx="1232">
                  <c:v>2476</c:v>
                </c:pt>
                <c:pt idx="1233">
                  <c:v>2644</c:v>
                </c:pt>
                <c:pt idx="1234">
                  <c:v>2353</c:v>
                </c:pt>
                <c:pt idx="1235">
                  <c:v>1495</c:v>
                </c:pt>
                <c:pt idx="1236">
                  <c:v>2492</c:v>
                </c:pt>
                <c:pt idx="1237">
                  <c:v>2269</c:v>
                </c:pt>
                <c:pt idx="1238">
                  <c:v>1713</c:v>
                </c:pt>
                <c:pt idx="1239">
                  <c:v>3371</c:v>
                </c:pt>
                <c:pt idx="1240">
                  <c:v>3168</c:v>
                </c:pt>
                <c:pt idx="1241">
                  <c:v>2204</c:v>
                </c:pt>
                <c:pt idx="1242">
                  <c:v>2066</c:v>
                </c:pt>
                <c:pt idx="1243">
                  <c:v>1918</c:v>
                </c:pt>
                <c:pt idx="1244">
                  <c:v>2109</c:v>
                </c:pt>
                <c:pt idx="1245">
                  <c:v>2291</c:v>
                </c:pt>
                <c:pt idx="1246">
                  <c:v>2400</c:v>
                </c:pt>
                <c:pt idx="1247">
                  <c:v>2446</c:v>
                </c:pt>
                <c:pt idx="1248">
                  <c:v>1459</c:v>
                </c:pt>
                <c:pt idx="1249">
                  <c:v>1808</c:v>
                </c:pt>
                <c:pt idx="1250">
                  <c:v>2079</c:v>
                </c:pt>
                <c:pt idx="1251">
                  <c:v>2138</c:v>
                </c:pt>
                <c:pt idx="1252">
                  <c:v>2189</c:v>
                </c:pt>
                <c:pt idx="1253">
                  <c:v>2845</c:v>
                </c:pt>
                <c:pt idx="1254">
                  <c:v>2463</c:v>
                </c:pt>
                <c:pt idx="1255">
                  <c:v>1703</c:v>
                </c:pt>
                <c:pt idx="1256">
                  <c:v>2125</c:v>
                </c:pt>
                <c:pt idx="1257">
                  <c:v>2099</c:v>
                </c:pt>
                <c:pt idx="1258">
                  <c:v>1987</c:v>
                </c:pt>
                <c:pt idx="1259">
                  <c:v>1990</c:v>
                </c:pt>
                <c:pt idx="1260">
                  <c:v>1693</c:v>
                </c:pt>
                <c:pt idx="1261">
                  <c:v>2966</c:v>
                </c:pt>
                <c:pt idx="1262">
                  <c:v>2326</c:v>
                </c:pt>
                <c:pt idx="1263">
                  <c:v>2562</c:v>
                </c:pt>
                <c:pt idx="1264">
                  <c:v>3504</c:v>
                </c:pt>
                <c:pt idx="1265">
                  <c:v>2167</c:v>
                </c:pt>
                <c:pt idx="1266">
                  <c:v>2277</c:v>
                </c:pt>
                <c:pt idx="1267">
                  <c:v>1557</c:v>
                </c:pt>
                <c:pt idx="1268">
                  <c:v>2762</c:v>
                </c:pt>
                <c:pt idx="1269">
                  <c:v>2259</c:v>
                </c:pt>
                <c:pt idx="1270">
                  <c:v>3162</c:v>
                </c:pt>
                <c:pt idx="1271">
                  <c:v>1985</c:v>
                </c:pt>
                <c:pt idx="1272">
                  <c:v>2144</c:v>
                </c:pt>
                <c:pt idx="1273">
                  <c:v>2310</c:v>
                </c:pt>
                <c:pt idx="1274">
                  <c:v>1669</c:v>
                </c:pt>
                <c:pt idx="1275">
                  <c:v>2814</c:v>
                </c:pt>
                <c:pt idx="1276">
                  <c:v>2635</c:v>
                </c:pt>
                <c:pt idx="1277">
                  <c:v>2196</c:v>
                </c:pt>
                <c:pt idx="1278">
                  <c:v>2026</c:v>
                </c:pt>
                <c:pt idx="1279">
                  <c:v>3246</c:v>
                </c:pt>
                <c:pt idx="1280">
                  <c:v>2558</c:v>
                </c:pt>
                <c:pt idx="1281">
                  <c:v>1587</c:v>
                </c:pt>
                <c:pt idx="1282">
                  <c:v>1878</c:v>
                </c:pt>
                <c:pt idx="1283">
                  <c:v>2279</c:v>
                </c:pt>
                <c:pt idx="1284">
                  <c:v>2429</c:v>
                </c:pt>
                <c:pt idx="1285">
                  <c:v>3217</c:v>
                </c:pt>
                <c:pt idx="1286">
                  <c:v>2987</c:v>
                </c:pt>
                <c:pt idx="1287">
                  <c:v>2064</c:v>
                </c:pt>
                <c:pt idx="1288">
                  <c:v>2165</c:v>
                </c:pt>
                <c:pt idx="1289">
                  <c:v>790</c:v>
                </c:pt>
                <c:pt idx="1290">
                  <c:v>3295</c:v>
                </c:pt>
                <c:pt idx="1291">
                  <c:v>1017</c:v>
                </c:pt>
                <c:pt idx="1292">
                  <c:v>2129</c:v>
                </c:pt>
                <c:pt idx="1293">
                  <c:v>2287</c:v>
                </c:pt>
                <c:pt idx="1294">
                  <c:v>2327</c:v>
                </c:pt>
                <c:pt idx="1295">
                  <c:v>2307</c:v>
                </c:pt>
                <c:pt idx="1296">
                  <c:v>2006</c:v>
                </c:pt>
                <c:pt idx="1297">
                  <c:v>3255</c:v>
                </c:pt>
                <c:pt idx="1298">
                  <c:v>2064</c:v>
                </c:pt>
                <c:pt idx="1299">
                  <c:v>2862</c:v>
                </c:pt>
                <c:pt idx="1300">
                  <c:v>2505</c:v>
                </c:pt>
                <c:pt idx="1301">
                  <c:v>1315</c:v>
                </c:pt>
                <c:pt idx="1302">
                  <c:v>2931</c:v>
                </c:pt>
                <c:pt idx="1303">
                  <c:v>2855</c:v>
                </c:pt>
                <c:pt idx="1304">
                  <c:v>2352</c:v>
                </c:pt>
                <c:pt idx="1305">
                  <c:v>1787</c:v>
                </c:pt>
                <c:pt idx="1306">
                  <c:v>1353</c:v>
                </c:pt>
                <c:pt idx="1307">
                  <c:v>3462</c:v>
                </c:pt>
                <c:pt idx="1308">
                  <c:v>2635</c:v>
                </c:pt>
                <c:pt idx="1309">
                  <c:v>2017</c:v>
                </c:pt>
                <c:pt idx="1310">
                  <c:v>2775</c:v>
                </c:pt>
                <c:pt idx="1311">
                  <c:v>2858</c:v>
                </c:pt>
                <c:pt idx="1312">
                  <c:v>2855</c:v>
                </c:pt>
                <c:pt idx="1313">
                  <c:v>1185</c:v>
                </c:pt>
                <c:pt idx="1314">
                  <c:v>2390</c:v>
                </c:pt>
                <c:pt idx="1315">
                  <c:v>2186</c:v>
                </c:pt>
                <c:pt idx="1316">
                  <c:v>2326</c:v>
                </c:pt>
                <c:pt idx="1317">
                  <c:v>3037</c:v>
                </c:pt>
                <c:pt idx="1318">
                  <c:v>2942</c:v>
                </c:pt>
                <c:pt idx="1319">
                  <c:v>659</c:v>
                </c:pt>
                <c:pt idx="1320">
                  <c:v>1552</c:v>
                </c:pt>
                <c:pt idx="1321">
                  <c:v>2332</c:v>
                </c:pt>
                <c:pt idx="1322">
                  <c:v>1932</c:v>
                </c:pt>
                <c:pt idx="1323">
                  <c:v>2150</c:v>
                </c:pt>
                <c:pt idx="1324">
                  <c:v>2170</c:v>
                </c:pt>
                <c:pt idx="1325">
                  <c:v>2150</c:v>
                </c:pt>
                <c:pt idx="1326">
                  <c:v>3008</c:v>
                </c:pt>
                <c:pt idx="1327">
                  <c:v>2347</c:v>
                </c:pt>
                <c:pt idx="1328">
                  <c:v>1559</c:v>
                </c:pt>
                <c:pt idx="1329">
                  <c:v>2934</c:v>
                </c:pt>
                <c:pt idx="1330">
                  <c:v>1620</c:v>
                </c:pt>
                <c:pt idx="1331">
                  <c:v>1599</c:v>
                </c:pt>
                <c:pt idx="1332">
                  <c:v>2355</c:v>
                </c:pt>
                <c:pt idx="1333">
                  <c:v>3143</c:v>
                </c:pt>
                <c:pt idx="1334">
                  <c:v>2596</c:v>
                </c:pt>
                <c:pt idx="1335">
                  <c:v>1424</c:v>
                </c:pt>
                <c:pt idx="1336">
                  <c:v>2397</c:v>
                </c:pt>
                <c:pt idx="1337">
                  <c:v>3159</c:v>
                </c:pt>
                <c:pt idx="1338">
                  <c:v>2299</c:v>
                </c:pt>
                <c:pt idx="1339">
                  <c:v>2139</c:v>
                </c:pt>
                <c:pt idx="1340">
                  <c:v>2933</c:v>
                </c:pt>
                <c:pt idx="1341">
                  <c:v>2105</c:v>
                </c:pt>
                <c:pt idx="1342">
                  <c:v>2034</c:v>
                </c:pt>
                <c:pt idx="1343">
                  <c:v>2304</c:v>
                </c:pt>
                <c:pt idx="1344">
                  <c:v>1651</c:v>
                </c:pt>
                <c:pt idx="1345">
                  <c:v>2067</c:v>
                </c:pt>
                <c:pt idx="1346">
                  <c:v>1447</c:v>
                </c:pt>
                <c:pt idx="1347">
                  <c:v>2553</c:v>
                </c:pt>
                <c:pt idx="1348">
                  <c:v>1323</c:v>
                </c:pt>
                <c:pt idx="1349">
                  <c:v>2429</c:v>
                </c:pt>
                <c:pt idx="1350">
                  <c:v>2086</c:v>
                </c:pt>
                <c:pt idx="1351">
                  <c:v>1692</c:v>
                </c:pt>
                <c:pt idx="1352">
                  <c:v>2630</c:v>
                </c:pt>
                <c:pt idx="1353">
                  <c:v>2810</c:v>
                </c:pt>
                <c:pt idx="1354">
                  <c:v>2836</c:v>
                </c:pt>
                <c:pt idx="1355">
                  <c:v>2703</c:v>
                </c:pt>
                <c:pt idx="1356">
                  <c:v>1593</c:v>
                </c:pt>
                <c:pt idx="1357">
                  <c:v>3258</c:v>
                </c:pt>
                <c:pt idx="1358">
                  <c:v>2272</c:v>
                </c:pt>
                <c:pt idx="1359">
                  <c:v>2448</c:v>
                </c:pt>
                <c:pt idx="1360">
                  <c:v>2612</c:v>
                </c:pt>
                <c:pt idx="1361">
                  <c:v>2476</c:v>
                </c:pt>
                <c:pt idx="1362">
                  <c:v>2009</c:v>
                </c:pt>
                <c:pt idx="1363">
                  <c:v>2398</c:v>
                </c:pt>
                <c:pt idx="1364">
                  <c:v>2146</c:v>
                </c:pt>
                <c:pt idx="1365">
                  <c:v>3072</c:v>
                </c:pt>
                <c:pt idx="1366">
                  <c:v>1772</c:v>
                </c:pt>
                <c:pt idx="1367">
                  <c:v>2056</c:v>
                </c:pt>
                <c:pt idx="1368">
                  <c:v>2436</c:v>
                </c:pt>
                <c:pt idx="1369">
                  <c:v>2262</c:v>
                </c:pt>
                <c:pt idx="1370">
                  <c:v>2259</c:v>
                </c:pt>
                <c:pt idx="1371">
                  <c:v>1628</c:v>
                </c:pt>
                <c:pt idx="1372">
                  <c:v>2064</c:v>
                </c:pt>
                <c:pt idx="1373">
                  <c:v>2472</c:v>
                </c:pt>
                <c:pt idx="1374">
                  <c:v>2153</c:v>
                </c:pt>
                <c:pt idx="1375">
                  <c:v>1667</c:v>
                </c:pt>
                <c:pt idx="1376">
                  <c:v>2401</c:v>
                </c:pt>
                <c:pt idx="1377">
                  <c:v>2033</c:v>
                </c:pt>
                <c:pt idx="1378">
                  <c:v>1771</c:v>
                </c:pt>
                <c:pt idx="1379">
                  <c:v>2017</c:v>
                </c:pt>
                <c:pt idx="1380">
                  <c:v>2516</c:v>
                </c:pt>
                <c:pt idx="1381">
                  <c:v>2428</c:v>
                </c:pt>
                <c:pt idx="1382">
                  <c:v>2041</c:v>
                </c:pt>
                <c:pt idx="1383">
                  <c:v>2886</c:v>
                </c:pt>
                <c:pt idx="1384">
                  <c:v>2026</c:v>
                </c:pt>
                <c:pt idx="1385">
                  <c:v>2610</c:v>
                </c:pt>
                <c:pt idx="1386">
                  <c:v>2469</c:v>
                </c:pt>
                <c:pt idx="1387">
                  <c:v>3016</c:v>
                </c:pt>
                <c:pt idx="1388">
                  <c:v>2401</c:v>
                </c:pt>
                <c:pt idx="1389">
                  <c:v>1853</c:v>
                </c:pt>
                <c:pt idx="1390">
                  <c:v>2105</c:v>
                </c:pt>
                <c:pt idx="1391">
                  <c:v>2148</c:v>
                </c:pt>
                <c:pt idx="1392">
                  <c:v>221</c:v>
                </c:pt>
                <c:pt idx="1393">
                  <c:v>3662</c:v>
                </c:pt>
                <c:pt idx="1394">
                  <c:v>1063</c:v>
                </c:pt>
                <c:pt idx="1395">
                  <c:v>2865</c:v>
                </c:pt>
                <c:pt idx="1396">
                  <c:v>2791</c:v>
                </c:pt>
                <c:pt idx="1397">
                  <c:v>2051</c:v>
                </c:pt>
                <c:pt idx="1398">
                  <c:v>2578</c:v>
                </c:pt>
                <c:pt idx="1399">
                  <c:v>1830</c:v>
                </c:pt>
                <c:pt idx="1400">
                  <c:v>2506</c:v>
                </c:pt>
                <c:pt idx="1401">
                  <c:v>1816</c:v>
                </c:pt>
                <c:pt idx="1402">
                  <c:v>2711</c:v>
                </c:pt>
                <c:pt idx="1403">
                  <c:v>2436</c:v>
                </c:pt>
                <c:pt idx="1404">
                  <c:v>2081</c:v>
                </c:pt>
                <c:pt idx="1405">
                  <c:v>2547</c:v>
                </c:pt>
                <c:pt idx="1406">
                  <c:v>2324</c:v>
                </c:pt>
                <c:pt idx="1407">
                  <c:v>2780</c:v>
                </c:pt>
                <c:pt idx="1408">
                  <c:v>2226</c:v>
                </c:pt>
                <c:pt idx="1409">
                  <c:v>1438</c:v>
                </c:pt>
                <c:pt idx="1410">
                  <c:v>2323</c:v>
                </c:pt>
                <c:pt idx="1411">
                  <c:v>2201</c:v>
                </c:pt>
                <c:pt idx="1412">
                  <c:v>2553</c:v>
                </c:pt>
                <c:pt idx="1413">
                  <c:v>2126</c:v>
                </c:pt>
                <c:pt idx="1414">
                  <c:v>1966</c:v>
                </c:pt>
                <c:pt idx="1415">
                  <c:v>1228</c:v>
                </c:pt>
                <c:pt idx="1416">
                  <c:v>3190</c:v>
                </c:pt>
                <c:pt idx="1417">
                  <c:v>2542</c:v>
                </c:pt>
                <c:pt idx="1418">
                  <c:v>1888</c:v>
                </c:pt>
                <c:pt idx="1419">
                  <c:v>946</c:v>
                </c:pt>
                <c:pt idx="1420">
                  <c:v>1300</c:v>
                </c:pt>
                <c:pt idx="1421">
                  <c:v>1838</c:v>
                </c:pt>
                <c:pt idx="1422">
                  <c:v>2141</c:v>
                </c:pt>
                <c:pt idx="1423">
                  <c:v>2640</c:v>
                </c:pt>
                <c:pt idx="1424">
                  <c:v>2182</c:v>
                </c:pt>
                <c:pt idx="1425">
                  <c:v>1619</c:v>
                </c:pt>
                <c:pt idx="1426">
                  <c:v>2346</c:v>
                </c:pt>
                <c:pt idx="1427">
                  <c:v>2335</c:v>
                </c:pt>
                <c:pt idx="1428">
                  <c:v>2523</c:v>
                </c:pt>
                <c:pt idx="1429">
                  <c:v>2733</c:v>
                </c:pt>
                <c:pt idx="1430">
                  <c:v>1731</c:v>
                </c:pt>
                <c:pt idx="1431">
                  <c:v>2511</c:v>
                </c:pt>
                <c:pt idx="1432">
                  <c:v>2582</c:v>
                </c:pt>
                <c:pt idx="1433">
                  <c:v>2375</c:v>
                </c:pt>
                <c:pt idx="1434">
                  <c:v>3146</c:v>
                </c:pt>
                <c:pt idx="1435">
                  <c:v>2486</c:v>
                </c:pt>
                <c:pt idx="1436">
                  <c:v>2401</c:v>
                </c:pt>
                <c:pt idx="1437">
                  <c:v>727</c:v>
                </c:pt>
                <c:pt idx="1438">
                  <c:v>1788</c:v>
                </c:pt>
                <c:pt idx="1439">
                  <c:v>2094</c:v>
                </c:pt>
                <c:pt idx="1440">
                  <c:v>2697</c:v>
                </c:pt>
                <c:pt idx="1441">
                  <c:v>1796</c:v>
                </c:pt>
                <c:pt idx="1442">
                  <c:v>1820</c:v>
                </c:pt>
                <c:pt idx="1443">
                  <c:v>2189</c:v>
                </c:pt>
                <c:pt idx="1444">
                  <c:v>2128</c:v>
                </c:pt>
                <c:pt idx="1445">
                  <c:v>2686</c:v>
                </c:pt>
                <c:pt idx="1446">
                  <c:v>2095</c:v>
                </c:pt>
                <c:pt idx="1447">
                  <c:v>2513</c:v>
                </c:pt>
                <c:pt idx="1448">
                  <c:v>2670</c:v>
                </c:pt>
                <c:pt idx="1449">
                  <c:v>2271</c:v>
                </c:pt>
                <c:pt idx="1450">
                  <c:v>1724</c:v>
                </c:pt>
                <c:pt idx="1451">
                  <c:v>1579</c:v>
                </c:pt>
                <c:pt idx="1452">
                  <c:v>2054</c:v>
                </c:pt>
                <c:pt idx="1453">
                  <c:v>1304</c:v>
                </c:pt>
                <c:pt idx="1454">
                  <c:v>2588</c:v>
                </c:pt>
                <c:pt idx="1455">
                  <c:v>2497</c:v>
                </c:pt>
                <c:pt idx="1456">
                  <c:v>2772</c:v>
                </c:pt>
                <c:pt idx="1457">
                  <c:v>1326</c:v>
                </c:pt>
                <c:pt idx="1458">
                  <c:v>2439</c:v>
                </c:pt>
                <c:pt idx="1459">
                  <c:v>3280</c:v>
                </c:pt>
                <c:pt idx="1460">
                  <c:v>3126</c:v>
                </c:pt>
                <c:pt idx="1461">
                  <c:v>2502</c:v>
                </c:pt>
                <c:pt idx="1462">
                  <c:v>2118</c:v>
                </c:pt>
                <c:pt idx="1463">
                  <c:v>2205</c:v>
                </c:pt>
                <c:pt idx="1464">
                  <c:v>2299</c:v>
                </c:pt>
                <c:pt idx="1465">
                  <c:v>2708</c:v>
                </c:pt>
                <c:pt idx="1466">
                  <c:v>2548</c:v>
                </c:pt>
                <c:pt idx="1467">
                  <c:v>2506</c:v>
                </c:pt>
                <c:pt idx="1468">
                  <c:v>2840</c:v>
                </c:pt>
                <c:pt idx="1469">
                  <c:v>2295</c:v>
                </c:pt>
                <c:pt idx="1470">
                  <c:v>1528</c:v>
                </c:pt>
                <c:pt idx="1471">
                  <c:v>2737</c:v>
                </c:pt>
                <c:pt idx="1472">
                  <c:v>3200</c:v>
                </c:pt>
                <c:pt idx="1473">
                  <c:v>1572</c:v>
                </c:pt>
                <c:pt idx="1474">
                  <c:v>1498</c:v>
                </c:pt>
                <c:pt idx="1475">
                  <c:v>3290</c:v>
                </c:pt>
                <c:pt idx="1476">
                  <c:v>2203</c:v>
                </c:pt>
                <c:pt idx="1477">
                  <c:v>2541</c:v>
                </c:pt>
                <c:pt idx="1478">
                  <c:v>2232</c:v>
                </c:pt>
                <c:pt idx="1479">
                  <c:v>2041</c:v>
                </c:pt>
                <c:pt idx="1480">
                  <c:v>1958</c:v>
                </c:pt>
                <c:pt idx="1481">
                  <c:v>2049</c:v>
                </c:pt>
                <c:pt idx="1482">
                  <c:v>1850</c:v>
                </c:pt>
                <c:pt idx="1483">
                  <c:v>1547</c:v>
                </c:pt>
                <c:pt idx="1484">
                  <c:v>2784</c:v>
                </c:pt>
                <c:pt idx="1485">
                  <c:v>2673</c:v>
                </c:pt>
                <c:pt idx="1486">
                  <c:v>2185</c:v>
                </c:pt>
                <c:pt idx="1487">
                  <c:v>978</c:v>
                </c:pt>
                <c:pt idx="1488">
                  <c:v>2148</c:v>
                </c:pt>
                <c:pt idx="1489">
                  <c:v>2708</c:v>
                </c:pt>
                <c:pt idx="1490">
                  <c:v>2400</c:v>
                </c:pt>
                <c:pt idx="1491">
                  <c:v>1984</c:v>
                </c:pt>
                <c:pt idx="1492">
                  <c:v>2640</c:v>
                </c:pt>
                <c:pt idx="1493">
                  <c:v>2287</c:v>
                </c:pt>
                <c:pt idx="1494">
                  <c:v>2161</c:v>
                </c:pt>
                <c:pt idx="1495">
                  <c:v>2704</c:v>
                </c:pt>
                <c:pt idx="1496">
                  <c:v>2813</c:v>
                </c:pt>
                <c:pt idx="1497">
                  <c:v>2071</c:v>
                </c:pt>
                <c:pt idx="1498">
                  <c:v>2530</c:v>
                </c:pt>
                <c:pt idx="1499">
                  <c:v>2556</c:v>
                </c:pt>
                <c:pt idx="1500">
                  <c:v>2527</c:v>
                </c:pt>
                <c:pt idx="1501">
                  <c:v>3241</c:v>
                </c:pt>
                <c:pt idx="1502">
                  <c:v>2919</c:v>
                </c:pt>
                <c:pt idx="1503">
                  <c:v>3149</c:v>
                </c:pt>
                <c:pt idx="1504">
                  <c:v>1858</c:v>
                </c:pt>
                <c:pt idx="1505">
                  <c:v>2754</c:v>
                </c:pt>
                <c:pt idx="1506">
                  <c:v>1493</c:v>
                </c:pt>
                <c:pt idx="1507">
                  <c:v>2045</c:v>
                </c:pt>
                <c:pt idx="1508">
                  <c:v>2881</c:v>
                </c:pt>
                <c:pt idx="1509">
                  <c:v>1604</c:v>
                </c:pt>
                <c:pt idx="1510">
                  <c:v>2387</c:v>
                </c:pt>
                <c:pt idx="1511">
                  <c:v>2101</c:v>
                </c:pt>
                <c:pt idx="1512">
                  <c:v>2883</c:v>
                </c:pt>
                <c:pt idx="1513">
                  <c:v>2178</c:v>
                </c:pt>
                <c:pt idx="1514">
                  <c:v>1896</c:v>
                </c:pt>
                <c:pt idx="1515">
                  <c:v>2336</c:v>
                </c:pt>
                <c:pt idx="1516">
                  <c:v>2537</c:v>
                </c:pt>
                <c:pt idx="1517">
                  <c:v>2670</c:v>
                </c:pt>
                <c:pt idx="1518">
                  <c:v>2253</c:v>
                </c:pt>
                <c:pt idx="1519">
                  <c:v>2039</c:v>
                </c:pt>
                <c:pt idx="1520">
                  <c:v>1780</c:v>
                </c:pt>
                <c:pt idx="1521">
                  <c:v>2115</c:v>
                </c:pt>
                <c:pt idx="1522">
                  <c:v>1693</c:v>
                </c:pt>
                <c:pt idx="1523">
                  <c:v>2526</c:v>
                </c:pt>
                <c:pt idx="1524">
                  <c:v>1765</c:v>
                </c:pt>
                <c:pt idx="1525">
                  <c:v>2166</c:v>
                </c:pt>
                <c:pt idx="1526">
                  <c:v>2043</c:v>
                </c:pt>
                <c:pt idx="1527">
                  <c:v>1979</c:v>
                </c:pt>
                <c:pt idx="1528">
                  <c:v>2823</c:v>
                </c:pt>
                <c:pt idx="1529">
                  <c:v>1139</c:v>
                </c:pt>
                <c:pt idx="1530">
                  <c:v>2360</c:v>
                </c:pt>
                <c:pt idx="1531">
                  <c:v>2583</c:v>
                </c:pt>
                <c:pt idx="1532">
                  <c:v>1933</c:v>
                </c:pt>
                <c:pt idx="1533">
                  <c:v>3283</c:v>
                </c:pt>
                <c:pt idx="1534">
                  <c:v>2499</c:v>
                </c:pt>
                <c:pt idx="1535">
                  <c:v>2087</c:v>
                </c:pt>
                <c:pt idx="1536">
                  <c:v>1895</c:v>
                </c:pt>
                <c:pt idx="1537">
                  <c:v>2683</c:v>
                </c:pt>
                <c:pt idx="1538">
                  <c:v>2680</c:v>
                </c:pt>
                <c:pt idx="1539">
                  <c:v>1253</c:v>
                </c:pt>
                <c:pt idx="1540">
                  <c:v>2237</c:v>
                </c:pt>
                <c:pt idx="1541">
                  <c:v>2277</c:v>
                </c:pt>
                <c:pt idx="1542">
                  <c:v>2746</c:v>
                </c:pt>
                <c:pt idx="1543">
                  <c:v>2184</c:v>
                </c:pt>
                <c:pt idx="1544">
                  <c:v>1826</c:v>
                </c:pt>
                <c:pt idx="1545">
                  <c:v>2755</c:v>
                </c:pt>
                <c:pt idx="1546">
                  <c:v>1862</c:v>
                </c:pt>
                <c:pt idx="1547">
                  <c:v>2314</c:v>
                </c:pt>
                <c:pt idx="1548">
                  <c:v>2100</c:v>
                </c:pt>
                <c:pt idx="1549">
                  <c:v>2354</c:v>
                </c:pt>
                <c:pt idx="1550">
                  <c:v>1779</c:v>
                </c:pt>
                <c:pt idx="1551">
                  <c:v>2455</c:v>
                </c:pt>
                <c:pt idx="1552">
                  <c:v>2362</c:v>
                </c:pt>
                <c:pt idx="1553">
                  <c:v>2371</c:v>
                </c:pt>
                <c:pt idx="1554">
                  <c:v>2819</c:v>
                </c:pt>
                <c:pt idx="1555">
                  <c:v>2912</c:v>
                </c:pt>
                <c:pt idx="1556">
                  <c:v>1909</c:v>
                </c:pt>
                <c:pt idx="1557">
                  <c:v>3166</c:v>
                </c:pt>
                <c:pt idx="1558">
                  <c:v>2069</c:v>
                </c:pt>
                <c:pt idx="1559">
                  <c:v>2540</c:v>
                </c:pt>
                <c:pt idx="1560">
                  <c:v>3045</c:v>
                </c:pt>
                <c:pt idx="1561">
                  <c:v>2124</c:v>
                </c:pt>
                <c:pt idx="1562">
                  <c:v>2672</c:v>
                </c:pt>
                <c:pt idx="1563">
                  <c:v>2066</c:v>
                </c:pt>
                <c:pt idx="1564">
                  <c:v>2332</c:v>
                </c:pt>
                <c:pt idx="1565">
                  <c:v>2348</c:v>
                </c:pt>
                <c:pt idx="1566">
                  <c:v>2518</c:v>
                </c:pt>
                <c:pt idx="1567">
                  <c:v>2287</c:v>
                </c:pt>
                <c:pt idx="1568">
                  <c:v>2311</c:v>
                </c:pt>
                <c:pt idx="1569">
                  <c:v>1908</c:v>
                </c:pt>
                <c:pt idx="1570">
                  <c:v>2159</c:v>
                </c:pt>
                <c:pt idx="1571">
                  <c:v>3046</c:v>
                </c:pt>
                <c:pt idx="1572">
                  <c:v>2534</c:v>
                </c:pt>
                <c:pt idx="1573">
                  <c:v>2137</c:v>
                </c:pt>
                <c:pt idx="1574">
                  <c:v>2183</c:v>
                </c:pt>
                <c:pt idx="1575">
                  <c:v>2055</c:v>
                </c:pt>
                <c:pt idx="1576">
                  <c:v>1517</c:v>
                </c:pt>
                <c:pt idx="1577">
                  <c:v>2755</c:v>
                </c:pt>
                <c:pt idx="1578">
                  <c:v>2548</c:v>
                </c:pt>
                <c:pt idx="1579">
                  <c:v>2650</c:v>
                </c:pt>
                <c:pt idx="1580">
                  <c:v>611</c:v>
                </c:pt>
                <c:pt idx="1581">
                  <c:v>2381</c:v>
                </c:pt>
                <c:pt idx="1582">
                  <c:v>2216</c:v>
                </c:pt>
                <c:pt idx="1583">
                  <c:v>2336</c:v>
                </c:pt>
                <c:pt idx="1584">
                  <c:v>2613</c:v>
                </c:pt>
                <c:pt idx="1585">
                  <c:v>2835</c:v>
                </c:pt>
                <c:pt idx="1586">
                  <c:v>2293</c:v>
                </c:pt>
                <c:pt idx="1587">
                  <c:v>2643</c:v>
                </c:pt>
                <c:pt idx="1588">
                  <c:v>2520</c:v>
                </c:pt>
                <c:pt idx="1589">
                  <c:v>1964</c:v>
                </c:pt>
                <c:pt idx="1590">
                  <c:v>1927</c:v>
                </c:pt>
                <c:pt idx="1591">
                  <c:v>1391</c:v>
                </c:pt>
                <c:pt idx="1592">
                  <c:v>2053</c:v>
                </c:pt>
                <c:pt idx="1593">
                  <c:v>3014</c:v>
                </c:pt>
                <c:pt idx="1594">
                  <c:v>2568</c:v>
                </c:pt>
                <c:pt idx="1595">
                  <c:v>2511</c:v>
                </c:pt>
                <c:pt idx="1596">
                  <c:v>1854</c:v>
                </c:pt>
                <c:pt idx="1597">
                  <c:v>2480</c:v>
                </c:pt>
                <c:pt idx="1598">
                  <c:v>2198</c:v>
                </c:pt>
                <c:pt idx="1599">
                  <c:v>3003</c:v>
                </c:pt>
                <c:pt idx="1600">
                  <c:v>2904</c:v>
                </c:pt>
                <c:pt idx="1601">
                  <c:v>1539</c:v>
                </c:pt>
                <c:pt idx="1602">
                  <c:v>1799</c:v>
                </c:pt>
                <c:pt idx="1603">
                  <c:v>1760</c:v>
                </c:pt>
                <c:pt idx="1604">
                  <c:v>1782</c:v>
                </c:pt>
                <c:pt idx="1605">
                  <c:v>3058</c:v>
                </c:pt>
                <c:pt idx="1606">
                  <c:v>1389</c:v>
                </c:pt>
                <c:pt idx="1607">
                  <c:v>2123</c:v>
                </c:pt>
                <c:pt idx="1608">
                  <c:v>2632</c:v>
                </c:pt>
                <c:pt idx="1609">
                  <c:v>25</c:v>
                </c:pt>
                <c:pt idx="1610">
                  <c:v>2577</c:v>
                </c:pt>
                <c:pt idx="1611">
                  <c:v>2323</c:v>
                </c:pt>
                <c:pt idx="1612">
                  <c:v>2510</c:v>
                </c:pt>
                <c:pt idx="1613">
                  <c:v>2441</c:v>
                </c:pt>
                <c:pt idx="1614">
                  <c:v>2045</c:v>
                </c:pt>
                <c:pt idx="1615">
                  <c:v>2513</c:v>
                </c:pt>
                <c:pt idx="1616">
                  <c:v>2171</c:v>
                </c:pt>
                <c:pt idx="1617">
                  <c:v>2156</c:v>
                </c:pt>
                <c:pt idx="1618">
                  <c:v>2445</c:v>
                </c:pt>
                <c:pt idx="1619">
                  <c:v>1876</c:v>
                </c:pt>
                <c:pt idx="1620">
                  <c:v>3026</c:v>
                </c:pt>
                <c:pt idx="1621">
                  <c:v>1953</c:v>
                </c:pt>
                <c:pt idx="1622">
                  <c:v>1666</c:v>
                </c:pt>
                <c:pt idx="1623">
                  <c:v>2118</c:v>
                </c:pt>
                <c:pt idx="1624">
                  <c:v>1969</c:v>
                </c:pt>
                <c:pt idx="1625">
                  <c:v>2777</c:v>
                </c:pt>
                <c:pt idx="1626">
                  <c:v>1541</c:v>
                </c:pt>
                <c:pt idx="1627">
                  <c:v>2571</c:v>
                </c:pt>
                <c:pt idx="1628">
                  <c:v>2796</c:v>
                </c:pt>
                <c:pt idx="1629">
                  <c:v>2852</c:v>
                </c:pt>
                <c:pt idx="1630">
                  <c:v>2086</c:v>
                </c:pt>
                <c:pt idx="1631">
                  <c:v>2296</c:v>
                </c:pt>
                <c:pt idx="1632">
                  <c:v>2948</c:v>
                </c:pt>
                <c:pt idx="1633">
                  <c:v>2387</c:v>
                </c:pt>
                <c:pt idx="1634">
                  <c:v>2417</c:v>
                </c:pt>
                <c:pt idx="1635">
                  <c:v>2786</c:v>
                </c:pt>
                <c:pt idx="1636">
                  <c:v>2348</c:v>
                </c:pt>
                <c:pt idx="1637">
                  <c:v>2820</c:v>
                </c:pt>
                <c:pt idx="1638">
                  <c:v>1337</c:v>
                </c:pt>
                <c:pt idx="1639">
                  <c:v>1978</c:v>
                </c:pt>
                <c:pt idx="1640">
                  <c:v>1199</c:v>
                </c:pt>
                <c:pt idx="1641">
                  <c:v>2662</c:v>
                </c:pt>
                <c:pt idx="1642">
                  <c:v>2650</c:v>
                </c:pt>
                <c:pt idx="1643">
                  <c:v>2210</c:v>
                </c:pt>
                <c:pt idx="1644">
                  <c:v>2362</c:v>
                </c:pt>
                <c:pt idx="1645">
                  <c:v>1950</c:v>
                </c:pt>
                <c:pt idx="1646">
                  <c:v>3119</c:v>
                </c:pt>
                <c:pt idx="1647">
                  <c:v>2981</c:v>
                </c:pt>
                <c:pt idx="1648">
                  <c:v>2709</c:v>
                </c:pt>
                <c:pt idx="1649">
                  <c:v>2515</c:v>
                </c:pt>
                <c:pt idx="1650">
                  <c:v>2791</c:v>
                </c:pt>
                <c:pt idx="1651">
                  <c:v>1428</c:v>
                </c:pt>
                <c:pt idx="1652">
                  <c:v>2543</c:v>
                </c:pt>
                <c:pt idx="1653">
                  <c:v>1663</c:v>
                </c:pt>
                <c:pt idx="1654">
                  <c:v>2956</c:v>
                </c:pt>
                <c:pt idx="1655">
                  <c:v>1964</c:v>
                </c:pt>
                <c:pt idx="1656">
                  <c:v>2682</c:v>
                </c:pt>
                <c:pt idx="1657">
                  <c:v>1923</c:v>
                </c:pt>
                <c:pt idx="1658">
                  <c:v>2569</c:v>
                </c:pt>
                <c:pt idx="1659">
                  <c:v>2313</c:v>
                </c:pt>
                <c:pt idx="1660">
                  <c:v>3321</c:v>
                </c:pt>
                <c:pt idx="1661">
                  <c:v>2435</c:v>
                </c:pt>
                <c:pt idx="1662">
                  <c:v>2949</c:v>
                </c:pt>
                <c:pt idx="1663">
                  <c:v>2227</c:v>
                </c:pt>
                <c:pt idx="1664">
                  <c:v>2248</c:v>
                </c:pt>
                <c:pt idx="1665">
                  <c:v>2741</c:v>
                </c:pt>
                <c:pt idx="1666">
                  <c:v>2137</c:v>
                </c:pt>
                <c:pt idx="1667">
                  <c:v>2624</c:v>
                </c:pt>
                <c:pt idx="1668">
                  <c:v>2505</c:v>
                </c:pt>
                <c:pt idx="1669">
                  <c:v>2172</c:v>
                </c:pt>
                <c:pt idx="1670">
                  <c:v>2074</c:v>
                </c:pt>
                <c:pt idx="1671">
                  <c:v>2815</c:v>
                </c:pt>
                <c:pt idx="1672">
                  <c:v>2521</c:v>
                </c:pt>
                <c:pt idx="1673">
                  <c:v>2519</c:v>
                </c:pt>
                <c:pt idx="1674">
                  <c:v>3474</c:v>
                </c:pt>
                <c:pt idx="1675">
                  <c:v>2439</c:v>
                </c:pt>
                <c:pt idx="1676">
                  <c:v>2427</c:v>
                </c:pt>
                <c:pt idx="1677">
                  <c:v>2982</c:v>
                </c:pt>
                <c:pt idx="1678">
                  <c:v>2594</c:v>
                </c:pt>
                <c:pt idx="1679">
                  <c:v>3144</c:v>
                </c:pt>
                <c:pt idx="1680">
                  <c:v>2094</c:v>
                </c:pt>
                <c:pt idx="1681">
                  <c:v>2537</c:v>
                </c:pt>
                <c:pt idx="1682">
                  <c:v>2116</c:v>
                </c:pt>
                <c:pt idx="1683">
                  <c:v>1868</c:v>
                </c:pt>
                <c:pt idx="1684">
                  <c:v>2356</c:v>
                </c:pt>
                <c:pt idx="1685">
                  <c:v>1486</c:v>
                </c:pt>
                <c:pt idx="1686">
                  <c:v>2569</c:v>
                </c:pt>
                <c:pt idx="1687">
                  <c:v>2195</c:v>
                </c:pt>
                <c:pt idx="1688">
                  <c:v>711</c:v>
                </c:pt>
                <c:pt idx="1689">
                  <c:v>2416</c:v>
                </c:pt>
                <c:pt idx="1690">
                  <c:v>2276</c:v>
                </c:pt>
                <c:pt idx="1691">
                  <c:v>2258</c:v>
                </c:pt>
                <c:pt idx="1692">
                  <c:v>2202</c:v>
                </c:pt>
                <c:pt idx="1693">
                  <c:v>3338</c:v>
                </c:pt>
                <c:pt idx="1694">
                  <c:v>2570</c:v>
                </c:pt>
                <c:pt idx="1695">
                  <c:v>2622</c:v>
                </c:pt>
                <c:pt idx="1696">
                  <c:v>2516</c:v>
                </c:pt>
                <c:pt idx="1697">
                  <c:v>1685</c:v>
                </c:pt>
                <c:pt idx="1698">
                  <c:v>2623</c:v>
                </c:pt>
                <c:pt idx="1699">
                  <c:v>1170</c:v>
                </c:pt>
                <c:pt idx="1700">
                  <c:v>3208</c:v>
                </c:pt>
                <c:pt idx="1701">
                  <c:v>2403</c:v>
                </c:pt>
                <c:pt idx="1702">
                  <c:v>1894</c:v>
                </c:pt>
                <c:pt idx="1703">
                  <c:v>2821</c:v>
                </c:pt>
                <c:pt idx="1704">
                  <c:v>2311</c:v>
                </c:pt>
                <c:pt idx="1705">
                  <c:v>2510</c:v>
                </c:pt>
                <c:pt idx="1706">
                  <c:v>2728</c:v>
                </c:pt>
                <c:pt idx="1707">
                  <c:v>934</c:v>
                </c:pt>
                <c:pt idx="1708">
                  <c:v>2550</c:v>
                </c:pt>
                <c:pt idx="1709">
                  <c:v>2344</c:v>
                </c:pt>
                <c:pt idx="1710">
                  <c:v>2690</c:v>
                </c:pt>
                <c:pt idx="1711">
                  <c:v>2255</c:v>
                </c:pt>
                <c:pt idx="1712">
                  <c:v>1333</c:v>
                </c:pt>
                <c:pt idx="1713">
                  <c:v>2691</c:v>
                </c:pt>
                <c:pt idx="1714">
                  <c:v>2307</c:v>
                </c:pt>
                <c:pt idx="1715">
                  <c:v>2453</c:v>
                </c:pt>
                <c:pt idx="1716">
                  <c:v>993</c:v>
                </c:pt>
                <c:pt idx="1717">
                  <c:v>1743</c:v>
                </c:pt>
                <c:pt idx="1718">
                  <c:v>3233</c:v>
                </c:pt>
                <c:pt idx="1719">
                  <c:v>3000</c:v>
                </c:pt>
                <c:pt idx="1720">
                  <c:v>2943</c:v>
                </c:pt>
                <c:pt idx="1721">
                  <c:v>1755</c:v>
                </c:pt>
                <c:pt idx="1722">
                  <c:v>2956</c:v>
                </c:pt>
                <c:pt idx="1723">
                  <c:v>2274</c:v>
                </c:pt>
                <c:pt idx="1724">
                  <c:v>3163</c:v>
                </c:pt>
                <c:pt idx="1725">
                  <c:v>2767</c:v>
                </c:pt>
                <c:pt idx="1726">
                  <c:v>2606</c:v>
                </c:pt>
                <c:pt idx="1727">
                  <c:v>2448</c:v>
                </c:pt>
                <c:pt idx="1728">
                  <c:v>2589</c:v>
                </c:pt>
                <c:pt idx="1729">
                  <c:v>2992</c:v>
                </c:pt>
                <c:pt idx="1730">
                  <c:v>2122</c:v>
                </c:pt>
                <c:pt idx="1731">
                  <c:v>2805</c:v>
                </c:pt>
                <c:pt idx="1732">
                  <c:v>1827</c:v>
                </c:pt>
                <c:pt idx="1733">
                  <c:v>2068</c:v>
                </c:pt>
                <c:pt idx="1734">
                  <c:v>1408</c:v>
                </c:pt>
                <c:pt idx="1735">
                  <c:v>1756</c:v>
                </c:pt>
                <c:pt idx="1736">
                  <c:v>2987</c:v>
                </c:pt>
                <c:pt idx="1737">
                  <c:v>2418</c:v>
                </c:pt>
                <c:pt idx="1738">
                  <c:v>2347</c:v>
                </c:pt>
                <c:pt idx="1739">
                  <c:v>3652</c:v>
                </c:pt>
                <c:pt idx="1740">
                  <c:v>2329</c:v>
                </c:pt>
                <c:pt idx="1741">
                  <c:v>2618</c:v>
                </c:pt>
                <c:pt idx="1742">
                  <c:v>2466</c:v>
                </c:pt>
                <c:pt idx="1743">
                  <c:v>1765</c:v>
                </c:pt>
                <c:pt idx="1744">
                  <c:v>1275</c:v>
                </c:pt>
                <c:pt idx="1745">
                  <c:v>2391</c:v>
                </c:pt>
                <c:pt idx="1746">
                  <c:v>2465</c:v>
                </c:pt>
                <c:pt idx="1747">
                  <c:v>2521</c:v>
                </c:pt>
                <c:pt idx="1748">
                  <c:v>1819</c:v>
                </c:pt>
                <c:pt idx="1749">
                  <c:v>1885</c:v>
                </c:pt>
                <c:pt idx="1750">
                  <c:v>71</c:v>
                </c:pt>
                <c:pt idx="1751">
                  <c:v>1690</c:v>
                </c:pt>
                <c:pt idx="1752">
                  <c:v>2474</c:v>
                </c:pt>
                <c:pt idx="1753">
                  <c:v>1865</c:v>
                </c:pt>
                <c:pt idx="1754">
                  <c:v>1632</c:v>
                </c:pt>
                <c:pt idx="1755">
                  <c:v>2058</c:v>
                </c:pt>
                <c:pt idx="1756">
                  <c:v>2477</c:v>
                </c:pt>
                <c:pt idx="1757">
                  <c:v>1835</c:v>
                </c:pt>
                <c:pt idx="1758">
                  <c:v>2020</c:v>
                </c:pt>
                <c:pt idx="1759">
                  <c:v>1835</c:v>
                </c:pt>
                <c:pt idx="1760">
                  <c:v>2136</c:v>
                </c:pt>
                <c:pt idx="1761">
                  <c:v>2694</c:v>
                </c:pt>
                <c:pt idx="1762">
                  <c:v>1578</c:v>
                </c:pt>
                <c:pt idx="1763">
                  <c:v>2429</c:v>
                </c:pt>
                <c:pt idx="1764">
                  <c:v>2508</c:v>
                </c:pt>
                <c:pt idx="1765">
                  <c:v>2525</c:v>
                </c:pt>
                <c:pt idx="1766">
                  <c:v>1672</c:v>
                </c:pt>
                <c:pt idx="1767">
                  <c:v>2764</c:v>
                </c:pt>
                <c:pt idx="1768">
                  <c:v>1178</c:v>
                </c:pt>
                <c:pt idx="1769">
                  <c:v>1777</c:v>
                </c:pt>
                <c:pt idx="1770">
                  <c:v>1145</c:v>
                </c:pt>
                <c:pt idx="1771">
                  <c:v>1906</c:v>
                </c:pt>
                <c:pt idx="1772">
                  <c:v>1822</c:v>
                </c:pt>
                <c:pt idx="1773">
                  <c:v>1982</c:v>
                </c:pt>
                <c:pt idx="1774">
                  <c:v>2688</c:v>
                </c:pt>
                <c:pt idx="1775">
                  <c:v>1498</c:v>
                </c:pt>
                <c:pt idx="1776">
                  <c:v>3015</c:v>
                </c:pt>
                <c:pt idx="1777">
                  <c:v>2331</c:v>
                </c:pt>
                <c:pt idx="1778">
                  <c:v>1474</c:v>
                </c:pt>
                <c:pt idx="1779">
                  <c:v>2033</c:v>
                </c:pt>
                <c:pt idx="1780">
                  <c:v>1787</c:v>
                </c:pt>
                <c:pt idx="1781">
                  <c:v>2286</c:v>
                </c:pt>
                <c:pt idx="1782">
                  <c:v>2554</c:v>
                </c:pt>
                <c:pt idx="1783">
                  <c:v>1434</c:v>
                </c:pt>
                <c:pt idx="1784">
                  <c:v>2759</c:v>
                </c:pt>
                <c:pt idx="1785">
                  <c:v>2050</c:v>
                </c:pt>
                <c:pt idx="1786">
                  <c:v>2141</c:v>
                </c:pt>
                <c:pt idx="1787">
                  <c:v>3323</c:v>
                </c:pt>
                <c:pt idx="1788">
                  <c:v>1178</c:v>
                </c:pt>
                <c:pt idx="1789">
                  <c:v>2531</c:v>
                </c:pt>
                <c:pt idx="1790">
                  <c:v>2158</c:v>
                </c:pt>
                <c:pt idx="1791">
                  <c:v>2295</c:v>
                </c:pt>
                <c:pt idx="1792">
                  <c:v>2127</c:v>
                </c:pt>
                <c:pt idx="1793">
                  <c:v>2307</c:v>
                </c:pt>
                <c:pt idx="1794">
                  <c:v>2605</c:v>
                </c:pt>
                <c:pt idx="1795">
                  <c:v>2997</c:v>
                </c:pt>
                <c:pt idx="1796">
                  <c:v>2277</c:v>
                </c:pt>
                <c:pt idx="1797">
                  <c:v>3320</c:v>
                </c:pt>
                <c:pt idx="1798">
                  <c:v>2517</c:v>
                </c:pt>
                <c:pt idx="1799">
                  <c:v>2597</c:v>
                </c:pt>
                <c:pt idx="1800">
                  <c:v>2799</c:v>
                </c:pt>
                <c:pt idx="1801">
                  <c:v>2220</c:v>
                </c:pt>
                <c:pt idx="1802">
                  <c:v>2979</c:v>
                </c:pt>
                <c:pt idx="1803">
                  <c:v>1684</c:v>
                </c:pt>
                <c:pt idx="1804">
                  <c:v>1378</c:v>
                </c:pt>
                <c:pt idx="1805">
                  <c:v>1893</c:v>
                </c:pt>
                <c:pt idx="1806">
                  <c:v>2537</c:v>
                </c:pt>
                <c:pt idx="1807">
                  <c:v>2658</c:v>
                </c:pt>
                <c:pt idx="1808">
                  <c:v>1824</c:v>
                </c:pt>
                <c:pt idx="1809">
                  <c:v>2400</c:v>
                </c:pt>
                <c:pt idx="1810">
                  <c:v>2396</c:v>
                </c:pt>
                <c:pt idx="1811">
                  <c:v>1110</c:v>
                </c:pt>
                <c:pt idx="1812">
                  <c:v>2369</c:v>
                </c:pt>
                <c:pt idx="1813">
                  <c:v>2529</c:v>
                </c:pt>
                <c:pt idx="1814">
                  <c:v>3228</c:v>
                </c:pt>
                <c:pt idx="1815">
                  <c:v>2202</c:v>
                </c:pt>
                <c:pt idx="1816">
                  <c:v>2122</c:v>
                </c:pt>
                <c:pt idx="1817">
                  <c:v>2412</c:v>
                </c:pt>
                <c:pt idx="1818">
                  <c:v>3025</c:v>
                </c:pt>
                <c:pt idx="1819">
                  <c:v>2140</c:v>
                </c:pt>
                <c:pt idx="1820">
                  <c:v>2503</c:v>
                </c:pt>
                <c:pt idx="1821">
                  <c:v>3041</c:v>
                </c:pt>
                <c:pt idx="1822">
                  <c:v>2191</c:v>
                </c:pt>
                <c:pt idx="1823">
                  <c:v>2704</c:v>
                </c:pt>
                <c:pt idx="1824">
                  <c:v>2464</c:v>
                </c:pt>
                <c:pt idx="1825">
                  <c:v>2650</c:v>
                </c:pt>
                <c:pt idx="1826">
                  <c:v>2344</c:v>
                </c:pt>
                <c:pt idx="1827">
                  <c:v>2454</c:v>
                </c:pt>
                <c:pt idx="1828">
                  <c:v>1216</c:v>
                </c:pt>
                <c:pt idx="1829">
                  <c:v>1363</c:v>
                </c:pt>
                <c:pt idx="1830">
                  <c:v>2224</c:v>
                </c:pt>
                <c:pt idx="1831">
                  <c:v>2298</c:v>
                </c:pt>
                <c:pt idx="1832">
                  <c:v>2481</c:v>
                </c:pt>
                <c:pt idx="1833">
                  <c:v>2860</c:v>
                </c:pt>
                <c:pt idx="1834">
                  <c:v>2324</c:v>
                </c:pt>
                <c:pt idx="1835">
                  <c:v>2333</c:v>
                </c:pt>
                <c:pt idx="1836">
                  <c:v>2285</c:v>
                </c:pt>
                <c:pt idx="1837">
                  <c:v>2438</c:v>
                </c:pt>
                <c:pt idx="1838">
                  <c:v>2161</c:v>
                </c:pt>
                <c:pt idx="1839">
                  <c:v>1213</c:v>
                </c:pt>
                <c:pt idx="1840">
                  <c:v>1450</c:v>
                </c:pt>
                <c:pt idx="1841">
                  <c:v>2648</c:v>
                </c:pt>
                <c:pt idx="1842">
                  <c:v>2166</c:v>
                </c:pt>
                <c:pt idx="1843">
                  <c:v>2154</c:v>
                </c:pt>
                <c:pt idx="1844">
                  <c:v>2416</c:v>
                </c:pt>
                <c:pt idx="1845">
                  <c:v>2509</c:v>
                </c:pt>
                <c:pt idx="1846">
                  <c:v>1953</c:v>
                </c:pt>
                <c:pt idx="1847">
                  <c:v>2267</c:v>
                </c:pt>
                <c:pt idx="1848">
                  <c:v>1959</c:v>
                </c:pt>
                <c:pt idx="1849">
                  <c:v>2082</c:v>
                </c:pt>
                <c:pt idx="1850">
                  <c:v>2118</c:v>
                </c:pt>
                <c:pt idx="1851">
                  <c:v>2136</c:v>
                </c:pt>
                <c:pt idx="1852">
                  <c:v>1569</c:v>
                </c:pt>
                <c:pt idx="1853">
                  <c:v>2480</c:v>
                </c:pt>
                <c:pt idx="1854">
                  <c:v>1922</c:v>
                </c:pt>
                <c:pt idx="1855">
                  <c:v>2310</c:v>
                </c:pt>
                <c:pt idx="1856">
                  <c:v>1858</c:v>
                </c:pt>
                <c:pt idx="1857">
                  <c:v>2600</c:v>
                </c:pt>
                <c:pt idx="1858">
                  <c:v>2641</c:v>
                </c:pt>
                <c:pt idx="1859">
                  <c:v>1735</c:v>
                </c:pt>
                <c:pt idx="1860">
                  <c:v>2186</c:v>
                </c:pt>
                <c:pt idx="1861">
                  <c:v>2656</c:v>
                </c:pt>
                <c:pt idx="1862">
                  <c:v>1897</c:v>
                </c:pt>
                <c:pt idx="1863">
                  <c:v>3041</c:v>
                </c:pt>
                <c:pt idx="1864">
                  <c:v>1235</c:v>
                </c:pt>
                <c:pt idx="1865">
                  <c:v>2957</c:v>
                </c:pt>
                <c:pt idx="1866">
                  <c:v>2227</c:v>
                </c:pt>
                <c:pt idx="1867">
                  <c:v>3610</c:v>
                </c:pt>
                <c:pt idx="1868">
                  <c:v>2641</c:v>
                </c:pt>
                <c:pt idx="1869">
                  <c:v>2772</c:v>
                </c:pt>
                <c:pt idx="1870">
                  <c:v>1852</c:v>
                </c:pt>
                <c:pt idx="1871">
                  <c:v>2210</c:v>
                </c:pt>
                <c:pt idx="1872">
                  <c:v>1848</c:v>
                </c:pt>
                <c:pt idx="1873">
                  <c:v>2028</c:v>
                </c:pt>
                <c:pt idx="1874">
                  <c:v>2376</c:v>
                </c:pt>
                <c:pt idx="1875">
                  <c:v>2499</c:v>
                </c:pt>
                <c:pt idx="1876">
                  <c:v>1946</c:v>
                </c:pt>
                <c:pt idx="1877">
                  <c:v>3210</c:v>
                </c:pt>
                <c:pt idx="1878">
                  <c:v>2449</c:v>
                </c:pt>
                <c:pt idx="1879">
                  <c:v>2881</c:v>
                </c:pt>
                <c:pt idx="1880">
                  <c:v>2956</c:v>
                </c:pt>
                <c:pt idx="1881">
                  <c:v>2973</c:v>
                </c:pt>
                <c:pt idx="1882">
                  <c:v>2987</c:v>
                </c:pt>
                <c:pt idx="1883">
                  <c:v>1403</c:v>
                </c:pt>
                <c:pt idx="1884">
                  <c:v>2095</c:v>
                </c:pt>
                <c:pt idx="1885">
                  <c:v>1736</c:v>
                </c:pt>
                <c:pt idx="1886">
                  <c:v>2203</c:v>
                </c:pt>
                <c:pt idx="1887">
                  <c:v>1997</c:v>
                </c:pt>
                <c:pt idx="1888">
                  <c:v>2051</c:v>
                </c:pt>
                <c:pt idx="1889">
                  <c:v>1806</c:v>
                </c:pt>
                <c:pt idx="1890">
                  <c:v>2730</c:v>
                </c:pt>
                <c:pt idx="1891">
                  <c:v>2042</c:v>
                </c:pt>
                <c:pt idx="1892">
                  <c:v>2264</c:v>
                </c:pt>
                <c:pt idx="1893">
                  <c:v>2803</c:v>
                </c:pt>
                <c:pt idx="1894">
                  <c:v>2512</c:v>
                </c:pt>
                <c:pt idx="1895">
                  <c:v>3023</c:v>
                </c:pt>
                <c:pt idx="1896">
                  <c:v>2403</c:v>
                </c:pt>
                <c:pt idx="1897">
                  <c:v>2068</c:v>
                </c:pt>
                <c:pt idx="1898">
                  <c:v>2572</c:v>
                </c:pt>
                <c:pt idx="1899">
                  <c:v>2300</c:v>
                </c:pt>
                <c:pt idx="1900">
                  <c:v>2762</c:v>
                </c:pt>
                <c:pt idx="1901">
                  <c:v>1997</c:v>
                </c:pt>
                <c:pt idx="1902">
                  <c:v>2905</c:v>
                </c:pt>
                <c:pt idx="1903">
                  <c:v>2201</c:v>
                </c:pt>
                <c:pt idx="1904">
                  <c:v>2519</c:v>
                </c:pt>
                <c:pt idx="1905">
                  <c:v>2096</c:v>
                </c:pt>
                <c:pt idx="1906">
                  <c:v>787</c:v>
                </c:pt>
                <c:pt idx="1907">
                  <c:v>2070</c:v>
                </c:pt>
                <c:pt idx="1908">
                  <c:v>2748</c:v>
                </c:pt>
                <c:pt idx="1909">
                  <c:v>1786</c:v>
                </c:pt>
                <c:pt idx="1910">
                  <c:v>1927</c:v>
                </c:pt>
                <c:pt idx="1911">
                  <c:v>1774</c:v>
                </c:pt>
                <c:pt idx="1912">
                  <c:v>1297</c:v>
                </c:pt>
                <c:pt idx="1913">
                  <c:v>2291</c:v>
                </c:pt>
                <c:pt idx="1914">
                  <c:v>2913</c:v>
                </c:pt>
                <c:pt idx="1915">
                  <c:v>1817</c:v>
                </c:pt>
                <c:pt idx="1916">
                  <c:v>2408</c:v>
                </c:pt>
                <c:pt idx="1917">
                  <c:v>2816</c:v>
                </c:pt>
                <c:pt idx="1918">
                  <c:v>2621</c:v>
                </c:pt>
                <c:pt idx="1919">
                  <c:v>2829</c:v>
                </c:pt>
                <c:pt idx="1920">
                  <c:v>2640</c:v>
                </c:pt>
                <c:pt idx="1921">
                  <c:v>2551</c:v>
                </c:pt>
                <c:pt idx="1922">
                  <c:v>1927</c:v>
                </c:pt>
                <c:pt idx="1923">
                  <c:v>2553</c:v>
                </c:pt>
                <c:pt idx="1924">
                  <c:v>2554</c:v>
                </c:pt>
                <c:pt idx="1925">
                  <c:v>2444</c:v>
                </c:pt>
                <c:pt idx="1926">
                  <c:v>1446</c:v>
                </c:pt>
                <c:pt idx="1927">
                  <c:v>2930</c:v>
                </c:pt>
                <c:pt idx="1928">
                  <c:v>151</c:v>
                </c:pt>
                <c:pt idx="1929">
                  <c:v>3380</c:v>
                </c:pt>
                <c:pt idx="1930">
                  <c:v>343</c:v>
                </c:pt>
                <c:pt idx="1931">
                  <c:v>2573</c:v>
                </c:pt>
                <c:pt idx="1932">
                  <c:v>2228</c:v>
                </c:pt>
                <c:pt idx="1933">
                  <c:v>2740</c:v>
                </c:pt>
                <c:pt idx="1934">
                  <c:v>2720</c:v>
                </c:pt>
                <c:pt idx="1935">
                  <c:v>1722</c:v>
                </c:pt>
                <c:pt idx="1936">
                  <c:v>1664</c:v>
                </c:pt>
                <c:pt idx="1937">
                  <c:v>2475</c:v>
                </c:pt>
                <c:pt idx="1938">
                  <c:v>2569</c:v>
                </c:pt>
                <c:pt idx="1939">
                  <c:v>2691</c:v>
                </c:pt>
                <c:pt idx="1940">
                  <c:v>1471</c:v>
                </c:pt>
                <c:pt idx="1941">
                  <c:v>2616</c:v>
                </c:pt>
                <c:pt idx="1942">
                  <c:v>2349</c:v>
                </c:pt>
                <c:pt idx="1943">
                  <c:v>2954</c:v>
                </c:pt>
                <c:pt idx="1944">
                  <c:v>2039</c:v>
                </c:pt>
                <c:pt idx="1945">
                  <c:v>2532</c:v>
                </c:pt>
                <c:pt idx="1946">
                  <c:v>1839</c:v>
                </c:pt>
                <c:pt idx="1947">
                  <c:v>2647</c:v>
                </c:pt>
                <c:pt idx="1948">
                  <c:v>2929</c:v>
                </c:pt>
                <c:pt idx="1949">
                  <c:v>2727</c:v>
                </c:pt>
                <c:pt idx="1950">
                  <c:v>1742</c:v>
                </c:pt>
                <c:pt idx="1951">
                  <c:v>1581</c:v>
                </c:pt>
                <c:pt idx="1952">
                  <c:v>2506</c:v>
                </c:pt>
                <c:pt idx="1953">
                  <c:v>2424</c:v>
                </c:pt>
                <c:pt idx="1954">
                  <c:v>2029</c:v>
                </c:pt>
                <c:pt idx="1955">
                  <c:v>2030</c:v>
                </c:pt>
                <c:pt idx="1956">
                  <c:v>2657</c:v>
                </c:pt>
                <c:pt idx="1957">
                  <c:v>2160</c:v>
                </c:pt>
                <c:pt idx="1958">
                  <c:v>2647</c:v>
                </c:pt>
                <c:pt idx="1959">
                  <c:v>1380</c:v>
                </c:pt>
                <c:pt idx="1960">
                  <c:v>2144</c:v>
                </c:pt>
                <c:pt idx="1961">
                  <c:v>1974</c:v>
                </c:pt>
                <c:pt idx="1962">
                  <c:v>1999</c:v>
                </c:pt>
                <c:pt idx="1963">
                  <c:v>2090</c:v>
                </c:pt>
                <c:pt idx="1964">
                  <c:v>2112</c:v>
                </c:pt>
                <c:pt idx="1965">
                  <c:v>2721</c:v>
                </c:pt>
                <c:pt idx="1966">
                  <c:v>1502</c:v>
                </c:pt>
                <c:pt idx="1967">
                  <c:v>2632</c:v>
                </c:pt>
                <c:pt idx="1968">
                  <c:v>1616</c:v>
                </c:pt>
                <c:pt idx="1969">
                  <c:v>1746</c:v>
                </c:pt>
                <c:pt idx="1970">
                  <c:v>1403</c:v>
                </c:pt>
                <c:pt idx="1971">
                  <c:v>2186</c:v>
                </c:pt>
                <c:pt idx="1972">
                  <c:v>1897</c:v>
                </c:pt>
                <c:pt idx="1973">
                  <c:v>1272</c:v>
                </c:pt>
                <c:pt idx="1974">
                  <c:v>877</c:v>
                </c:pt>
                <c:pt idx="1975">
                  <c:v>2598</c:v>
                </c:pt>
                <c:pt idx="1976">
                  <c:v>1802</c:v>
                </c:pt>
                <c:pt idx="1977">
                  <c:v>2308</c:v>
                </c:pt>
                <c:pt idx="1978">
                  <c:v>1615</c:v>
                </c:pt>
                <c:pt idx="1979">
                  <c:v>2444</c:v>
                </c:pt>
                <c:pt idx="1980">
                  <c:v>2162</c:v>
                </c:pt>
                <c:pt idx="1981">
                  <c:v>2953</c:v>
                </c:pt>
                <c:pt idx="1982">
                  <c:v>2075</c:v>
                </c:pt>
                <c:pt idx="1983">
                  <c:v>2125</c:v>
                </c:pt>
                <c:pt idx="1984">
                  <c:v>1280</c:v>
                </c:pt>
                <c:pt idx="1985">
                  <c:v>2126</c:v>
                </c:pt>
                <c:pt idx="1986">
                  <c:v>2084</c:v>
                </c:pt>
                <c:pt idx="1987">
                  <c:v>2555</c:v>
                </c:pt>
                <c:pt idx="1988">
                  <c:v>1690</c:v>
                </c:pt>
                <c:pt idx="1989">
                  <c:v>1833</c:v>
                </c:pt>
                <c:pt idx="1990">
                  <c:v>3022</c:v>
                </c:pt>
                <c:pt idx="1991">
                  <c:v>1660</c:v>
                </c:pt>
                <c:pt idx="1992">
                  <c:v>2370</c:v>
                </c:pt>
                <c:pt idx="1993">
                  <c:v>2869</c:v>
                </c:pt>
                <c:pt idx="1994">
                  <c:v>2213</c:v>
                </c:pt>
                <c:pt idx="1995">
                  <c:v>2326</c:v>
                </c:pt>
                <c:pt idx="1996">
                  <c:v>2163</c:v>
                </c:pt>
                <c:pt idx="1997">
                  <c:v>1942</c:v>
                </c:pt>
                <c:pt idx="1998">
                  <c:v>2142</c:v>
                </c:pt>
                <c:pt idx="1999">
                  <c:v>2082</c:v>
                </c:pt>
                <c:pt idx="2000">
                  <c:v>2894</c:v>
                </c:pt>
                <c:pt idx="2001">
                  <c:v>2494</c:v>
                </c:pt>
                <c:pt idx="2002">
                  <c:v>1413</c:v>
                </c:pt>
                <c:pt idx="2003">
                  <c:v>1956</c:v>
                </c:pt>
                <c:pt idx="2004">
                  <c:v>1804</c:v>
                </c:pt>
                <c:pt idx="2005">
                  <c:v>2783</c:v>
                </c:pt>
                <c:pt idx="2006">
                  <c:v>1192</c:v>
                </c:pt>
                <c:pt idx="2007">
                  <c:v>2297</c:v>
                </c:pt>
                <c:pt idx="2008">
                  <c:v>2562</c:v>
                </c:pt>
                <c:pt idx="2009">
                  <c:v>2482</c:v>
                </c:pt>
                <c:pt idx="2010">
                  <c:v>1729</c:v>
                </c:pt>
                <c:pt idx="2011">
                  <c:v>2343</c:v>
                </c:pt>
                <c:pt idx="2012">
                  <c:v>2322</c:v>
                </c:pt>
                <c:pt idx="2013">
                  <c:v>1937</c:v>
                </c:pt>
                <c:pt idx="2014">
                  <c:v>2345</c:v>
                </c:pt>
                <c:pt idx="2015">
                  <c:v>2476</c:v>
                </c:pt>
                <c:pt idx="2016">
                  <c:v>2651</c:v>
                </c:pt>
                <c:pt idx="2017">
                  <c:v>1576</c:v>
                </c:pt>
                <c:pt idx="2018">
                  <c:v>2663</c:v>
                </c:pt>
                <c:pt idx="2019">
                  <c:v>2085</c:v>
                </c:pt>
                <c:pt idx="2020">
                  <c:v>2645</c:v>
                </c:pt>
                <c:pt idx="2021">
                  <c:v>1366</c:v>
                </c:pt>
                <c:pt idx="2022">
                  <c:v>2730</c:v>
                </c:pt>
                <c:pt idx="2023">
                  <c:v>2795</c:v>
                </c:pt>
                <c:pt idx="2024">
                  <c:v>2582</c:v>
                </c:pt>
                <c:pt idx="2025">
                  <c:v>1750</c:v>
                </c:pt>
                <c:pt idx="2026">
                  <c:v>2418</c:v>
                </c:pt>
                <c:pt idx="2027">
                  <c:v>2632</c:v>
                </c:pt>
                <c:pt idx="2028">
                  <c:v>2214</c:v>
                </c:pt>
                <c:pt idx="2029">
                  <c:v>3204</c:v>
                </c:pt>
                <c:pt idx="2030">
                  <c:v>2128</c:v>
                </c:pt>
                <c:pt idx="2031">
                  <c:v>2461</c:v>
                </c:pt>
                <c:pt idx="2032">
                  <c:v>148</c:v>
                </c:pt>
                <c:pt idx="2033">
                  <c:v>2474</c:v>
                </c:pt>
                <c:pt idx="2034">
                  <c:v>2458</c:v>
                </c:pt>
                <c:pt idx="2035">
                  <c:v>2652</c:v>
                </c:pt>
                <c:pt idx="2036">
                  <c:v>1460</c:v>
                </c:pt>
                <c:pt idx="2037">
                  <c:v>1846</c:v>
                </c:pt>
                <c:pt idx="2038">
                  <c:v>2151</c:v>
                </c:pt>
                <c:pt idx="2039">
                  <c:v>2568</c:v>
                </c:pt>
                <c:pt idx="2040">
                  <c:v>1575</c:v>
                </c:pt>
                <c:pt idx="2041">
                  <c:v>2642</c:v>
                </c:pt>
                <c:pt idx="2042">
                  <c:v>3193</c:v>
                </c:pt>
                <c:pt idx="2043">
                  <c:v>1501</c:v>
                </c:pt>
                <c:pt idx="2044">
                  <c:v>2378</c:v>
                </c:pt>
                <c:pt idx="2045">
                  <c:v>1689</c:v>
                </c:pt>
                <c:pt idx="2046">
                  <c:v>1147</c:v>
                </c:pt>
                <c:pt idx="2047">
                  <c:v>2356</c:v>
                </c:pt>
                <c:pt idx="2048">
                  <c:v>2461</c:v>
                </c:pt>
                <c:pt idx="2049">
                  <c:v>2626</c:v>
                </c:pt>
                <c:pt idx="2050">
                  <c:v>1351</c:v>
                </c:pt>
                <c:pt idx="2051">
                  <c:v>2803</c:v>
                </c:pt>
                <c:pt idx="2052">
                  <c:v>2153</c:v>
                </c:pt>
                <c:pt idx="2053">
                  <c:v>2415</c:v>
                </c:pt>
                <c:pt idx="2054">
                  <c:v>1983</c:v>
                </c:pt>
                <c:pt idx="2055">
                  <c:v>1783</c:v>
                </c:pt>
                <c:pt idx="2056">
                  <c:v>2374</c:v>
                </c:pt>
                <c:pt idx="2057">
                  <c:v>2460</c:v>
                </c:pt>
                <c:pt idx="2058">
                  <c:v>2814</c:v>
                </c:pt>
                <c:pt idx="2059">
                  <c:v>2157</c:v>
                </c:pt>
                <c:pt idx="2060">
                  <c:v>2349</c:v>
                </c:pt>
                <c:pt idx="2061">
                  <c:v>1270</c:v>
                </c:pt>
                <c:pt idx="2062">
                  <c:v>2583</c:v>
                </c:pt>
                <c:pt idx="2063">
                  <c:v>2690</c:v>
                </c:pt>
                <c:pt idx="2064">
                  <c:v>2038</c:v>
                </c:pt>
                <c:pt idx="2065">
                  <c:v>2237</c:v>
                </c:pt>
                <c:pt idx="2066">
                  <c:v>2658</c:v>
                </c:pt>
                <c:pt idx="2067">
                  <c:v>2326</c:v>
                </c:pt>
                <c:pt idx="2068">
                  <c:v>2455</c:v>
                </c:pt>
                <c:pt idx="2069">
                  <c:v>2008</c:v>
                </c:pt>
                <c:pt idx="2070">
                  <c:v>2542</c:v>
                </c:pt>
                <c:pt idx="2071">
                  <c:v>2100</c:v>
                </c:pt>
                <c:pt idx="2072">
                  <c:v>2235</c:v>
                </c:pt>
                <c:pt idx="2073">
                  <c:v>2308</c:v>
                </c:pt>
                <c:pt idx="2074">
                  <c:v>1983</c:v>
                </c:pt>
                <c:pt idx="2075">
                  <c:v>1106</c:v>
                </c:pt>
                <c:pt idx="2076">
                  <c:v>2794</c:v>
                </c:pt>
                <c:pt idx="2077">
                  <c:v>2045</c:v>
                </c:pt>
                <c:pt idx="2078">
                  <c:v>2485</c:v>
                </c:pt>
                <c:pt idx="2079">
                  <c:v>2005</c:v>
                </c:pt>
                <c:pt idx="2080">
                  <c:v>2095</c:v>
                </c:pt>
                <c:pt idx="2081">
                  <c:v>2193</c:v>
                </c:pt>
                <c:pt idx="2082">
                  <c:v>2707</c:v>
                </c:pt>
                <c:pt idx="2083">
                  <c:v>2755</c:v>
                </c:pt>
                <c:pt idx="2084">
                  <c:v>1942</c:v>
                </c:pt>
                <c:pt idx="2085">
                  <c:v>1605</c:v>
                </c:pt>
                <c:pt idx="2086">
                  <c:v>2544</c:v>
                </c:pt>
                <c:pt idx="2087">
                  <c:v>2799</c:v>
                </c:pt>
                <c:pt idx="2088">
                  <c:v>2204</c:v>
                </c:pt>
                <c:pt idx="2089">
                  <c:v>1476</c:v>
                </c:pt>
                <c:pt idx="2090">
                  <c:v>2379</c:v>
                </c:pt>
                <c:pt idx="2091">
                  <c:v>3229</c:v>
                </c:pt>
                <c:pt idx="2092">
                  <c:v>2368</c:v>
                </c:pt>
                <c:pt idx="2093">
                  <c:v>1792</c:v>
                </c:pt>
                <c:pt idx="2094">
                  <c:v>2632</c:v>
                </c:pt>
                <c:pt idx="2095">
                  <c:v>2083</c:v>
                </c:pt>
                <c:pt idx="2096">
                  <c:v>2117</c:v>
                </c:pt>
                <c:pt idx="2097">
                  <c:v>2807</c:v>
                </c:pt>
                <c:pt idx="2098">
                  <c:v>2504</c:v>
                </c:pt>
                <c:pt idx="2099">
                  <c:v>1907</c:v>
                </c:pt>
                <c:pt idx="2100">
                  <c:v>2831</c:v>
                </c:pt>
                <c:pt idx="2101">
                  <c:v>2398</c:v>
                </c:pt>
                <c:pt idx="2102">
                  <c:v>2528</c:v>
                </c:pt>
                <c:pt idx="2103">
                  <c:v>771</c:v>
                </c:pt>
                <c:pt idx="2104">
                  <c:v>2078</c:v>
                </c:pt>
                <c:pt idx="2105">
                  <c:v>2257</c:v>
                </c:pt>
                <c:pt idx="2106">
                  <c:v>2132</c:v>
                </c:pt>
                <c:pt idx="2107">
                  <c:v>1322</c:v>
                </c:pt>
                <c:pt idx="2108">
                  <c:v>2522</c:v>
                </c:pt>
                <c:pt idx="2109">
                  <c:v>2927</c:v>
                </c:pt>
                <c:pt idx="2110">
                  <c:v>3117</c:v>
                </c:pt>
                <c:pt idx="2111">
                  <c:v>1946</c:v>
                </c:pt>
                <c:pt idx="2112">
                  <c:v>2265</c:v>
                </c:pt>
                <c:pt idx="2113">
                  <c:v>1711</c:v>
                </c:pt>
                <c:pt idx="2114">
                  <c:v>3227</c:v>
                </c:pt>
                <c:pt idx="2115">
                  <c:v>1728</c:v>
                </c:pt>
                <c:pt idx="2116">
                  <c:v>1696</c:v>
                </c:pt>
                <c:pt idx="2117">
                  <c:v>2554</c:v>
                </c:pt>
                <c:pt idx="2118">
                  <c:v>1424</c:v>
                </c:pt>
                <c:pt idx="2119">
                  <c:v>2031</c:v>
                </c:pt>
                <c:pt idx="2120">
                  <c:v>2052</c:v>
                </c:pt>
                <c:pt idx="2121">
                  <c:v>2129</c:v>
                </c:pt>
                <c:pt idx="2122">
                  <c:v>1629</c:v>
                </c:pt>
                <c:pt idx="2123">
                  <c:v>2587</c:v>
                </c:pt>
                <c:pt idx="2124">
                  <c:v>2383</c:v>
                </c:pt>
                <c:pt idx="2125">
                  <c:v>2432</c:v>
                </c:pt>
                <c:pt idx="2126">
                  <c:v>1744</c:v>
                </c:pt>
                <c:pt idx="2127">
                  <c:v>2565</c:v>
                </c:pt>
                <c:pt idx="2128">
                  <c:v>2462</c:v>
                </c:pt>
                <c:pt idx="2129">
                  <c:v>2691</c:v>
                </c:pt>
                <c:pt idx="2130">
                  <c:v>2225</c:v>
                </c:pt>
                <c:pt idx="2131">
                  <c:v>2147</c:v>
                </c:pt>
                <c:pt idx="2132">
                  <c:v>1602</c:v>
                </c:pt>
                <c:pt idx="2133">
                  <c:v>1978</c:v>
                </c:pt>
                <c:pt idx="2134">
                  <c:v>2630</c:v>
                </c:pt>
                <c:pt idx="2135">
                  <c:v>1679</c:v>
                </c:pt>
                <c:pt idx="2136">
                  <c:v>2355</c:v>
                </c:pt>
                <c:pt idx="2137">
                  <c:v>1835</c:v>
                </c:pt>
                <c:pt idx="2138">
                  <c:v>1876</c:v>
                </c:pt>
                <c:pt idx="2139">
                  <c:v>2070</c:v>
                </c:pt>
                <c:pt idx="2140">
                  <c:v>2124</c:v>
                </c:pt>
                <c:pt idx="2141">
                  <c:v>2440</c:v>
                </c:pt>
                <c:pt idx="2142">
                  <c:v>2635</c:v>
                </c:pt>
                <c:pt idx="2143">
                  <c:v>687</c:v>
                </c:pt>
                <c:pt idx="2144">
                  <c:v>222</c:v>
                </c:pt>
                <c:pt idx="2145">
                  <c:v>2587</c:v>
                </c:pt>
                <c:pt idx="2146">
                  <c:v>1882</c:v>
                </c:pt>
                <c:pt idx="2147">
                  <c:v>2995</c:v>
                </c:pt>
                <c:pt idx="2148">
                  <c:v>2231</c:v>
                </c:pt>
                <c:pt idx="2149">
                  <c:v>1659</c:v>
                </c:pt>
                <c:pt idx="2150">
                  <c:v>2310</c:v>
                </c:pt>
                <c:pt idx="2151">
                  <c:v>1772</c:v>
                </c:pt>
                <c:pt idx="2152">
                  <c:v>2695</c:v>
                </c:pt>
                <c:pt idx="2153">
                  <c:v>1963</c:v>
                </c:pt>
                <c:pt idx="2154">
                  <c:v>2235</c:v>
                </c:pt>
                <c:pt idx="2155">
                  <c:v>1375</c:v>
                </c:pt>
                <c:pt idx="2156">
                  <c:v>2910</c:v>
                </c:pt>
                <c:pt idx="2157">
                  <c:v>2166</c:v>
                </c:pt>
                <c:pt idx="2158">
                  <c:v>1472</c:v>
                </c:pt>
                <c:pt idx="2159">
                  <c:v>2547</c:v>
                </c:pt>
                <c:pt idx="2160">
                  <c:v>2655</c:v>
                </c:pt>
                <c:pt idx="2161">
                  <c:v>2540</c:v>
                </c:pt>
                <c:pt idx="2162">
                  <c:v>2760</c:v>
                </c:pt>
                <c:pt idx="2163">
                  <c:v>925</c:v>
                </c:pt>
                <c:pt idx="2164">
                  <c:v>1492</c:v>
                </c:pt>
                <c:pt idx="2165">
                  <c:v>1537</c:v>
                </c:pt>
                <c:pt idx="2166">
                  <c:v>3378</c:v>
                </c:pt>
                <c:pt idx="2167">
                  <c:v>2500</c:v>
                </c:pt>
                <c:pt idx="2168">
                  <c:v>786</c:v>
                </c:pt>
                <c:pt idx="2169">
                  <c:v>1889</c:v>
                </c:pt>
                <c:pt idx="2170">
                  <c:v>2470</c:v>
                </c:pt>
                <c:pt idx="2171">
                  <c:v>2254</c:v>
                </c:pt>
                <c:pt idx="2172">
                  <c:v>2866</c:v>
                </c:pt>
                <c:pt idx="2173">
                  <c:v>3155</c:v>
                </c:pt>
                <c:pt idx="2174">
                  <c:v>3684</c:v>
                </c:pt>
                <c:pt idx="2175">
                  <c:v>2259</c:v>
                </c:pt>
                <c:pt idx="2176">
                  <c:v>1998</c:v>
                </c:pt>
                <c:pt idx="2177">
                  <c:v>2247</c:v>
                </c:pt>
                <c:pt idx="2178">
                  <c:v>2680</c:v>
                </c:pt>
                <c:pt idx="2179">
                  <c:v>1509</c:v>
                </c:pt>
                <c:pt idx="2180">
                  <c:v>2891</c:v>
                </c:pt>
                <c:pt idx="2181">
                  <c:v>1354</c:v>
                </c:pt>
                <c:pt idx="2182">
                  <c:v>2410</c:v>
                </c:pt>
                <c:pt idx="2183">
                  <c:v>1907</c:v>
                </c:pt>
                <c:pt idx="2184">
                  <c:v>1724</c:v>
                </c:pt>
                <c:pt idx="2185">
                  <c:v>2430</c:v>
                </c:pt>
                <c:pt idx="2186">
                  <c:v>1141</c:v>
                </c:pt>
                <c:pt idx="2187">
                  <c:v>3196</c:v>
                </c:pt>
                <c:pt idx="2188">
                  <c:v>1928</c:v>
                </c:pt>
                <c:pt idx="2189">
                  <c:v>1727</c:v>
                </c:pt>
                <c:pt idx="2190">
                  <c:v>2120</c:v>
                </c:pt>
                <c:pt idx="2191">
                  <c:v>2796</c:v>
                </c:pt>
                <c:pt idx="2192">
                  <c:v>2562</c:v>
                </c:pt>
                <c:pt idx="2193">
                  <c:v>2783</c:v>
                </c:pt>
                <c:pt idx="2194">
                  <c:v>1520</c:v>
                </c:pt>
                <c:pt idx="2195">
                  <c:v>2128</c:v>
                </c:pt>
                <c:pt idx="2196">
                  <c:v>1042</c:v>
                </c:pt>
                <c:pt idx="2197">
                  <c:v>2230</c:v>
                </c:pt>
                <c:pt idx="2198">
                  <c:v>2003</c:v>
                </c:pt>
                <c:pt idx="2199">
                  <c:v>2847</c:v>
                </c:pt>
                <c:pt idx="2200">
                  <c:v>2777</c:v>
                </c:pt>
                <c:pt idx="2201">
                  <c:v>1984</c:v>
                </c:pt>
                <c:pt idx="2202">
                  <c:v>1887</c:v>
                </c:pt>
                <c:pt idx="2203">
                  <c:v>2322</c:v>
                </c:pt>
                <c:pt idx="2204">
                  <c:v>2133</c:v>
                </c:pt>
                <c:pt idx="2205">
                  <c:v>2639</c:v>
                </c:pt>
                <c:pt idx="2206">
                  <c:v>1627</c:v>
                </c:pt>
                <c:pt idx="2207">
                  <c:v>2652</c:v>
                </c:pt>
                <c:pt idx="2208">
                  <c:v>2573</c:v>
                </c:pt>
                <c:pt idx="2209">
                  <c:v>2743</c:v>
                </c:pt>
                <c:pt idx="2210">
                  <c:v>1502</c:v>
                </c:pt>
                <c:pt idx="2211">
                  <c:v>1907</c:v>
                </c:pt>
                <c:pt idx="2212">
                  <c:v>2305</c:v>
                </c:pt>
                <c:pt idx="2213">
                  <c:v>2402</c:v>
                </c:pt>
                <c:pt idx="2214">
                  <c:v>1898</c:v>
                </c:pt>
                <c:pt idx="2215">
                  <c:v>2428</c:v>
                </c:pt>
                <c:pt idx="2216">
                  <c:v>2684</c:v>
                </c:pt>
                <c:pt idx="2217">
                  <c:v>2274</c:v>
                </c:pt>
                <c:pt idx="2218">
                  <c:v>1748</c:v>
                </c:pt>
                <c:pt idx="2219">
                  <c:v>3112</c:v>
                </c:pt>
                <c:pt idx="2220">
                  <c:v>2464</c:v>
                </c:pt>
                <c:pt idx="2221">
                  <c:v>2146</c:v>
                </c:pt>
                <c:pt idx="2222">
                  <c:v>1793</c:v>
                </c:pt>
                <c:pt idx="2223">
                  <c:v>2004</c:v>
                </c:pt>
                <c:pt idx="2224">
                  <c:v>1356</c:v>
                </c:pt>
                <c:pt idx="2225">
                  <c:v>2645</c:v>
                </c:pt>
                <c:pt idx="2226">
                  <c:v>1772</c:v>
                </c:pt>
                <c:pt idx="2227">
                  <c:v>353</c:v>
                </c:pt>
                <c:pt idx="2228">
                  <c:v>2284</c:v>
                </c:pt>
                <c:pt idx="2229">
                  <c:v>2644</c:v>
                </c:pt>
                <c:pt idx="2230">
                  <c:v>1363</c:v>
                </c:pt>
                <c:pt idx="2231">
                  <c:v>2485</c:v>
                </c:pt>
                <c:pt idx="2232">
                  <c:v>2313</c:v>
                </c:pt>
                <c:pt idx="2233">
                  <c:v>2652</c:v>
                </c:pt>
                <c:pt idx="2234">
                  <c:v>2193</c:v>
                </c:pt>
                <c:pt idx="2235">
                  <c:v>2139</c:v>
                </c:pt>
                <c:pt idx="2236">
                  <c:v>1982</c:v>
                </c:pt>
                <c:pt idx="2237">
                  <c:v>2560</c:v>
                </c:pt>
                <c:pt idx="2238">
                  <c:v>1314</c:v>
                </c:pt>
                <c:pt idx="2239">
                  <c:v>2573</c:v>
                </c:pt>
                <c:pt idx="2240">
                  <c:v>31</c:v>
                </c:pt>
                <c:pt idx="2241">
                  <c:v>2276</c:v>
                </c:pt>
                <c:pt idx="2242">
                  <c:v>2735</c:v>
                </c:pt>
                <c:pt idx="2243">
                  <c:v>950</c:v>
                </c:pt>
                <c:pt idx="2244">
                  <c:v>3262</c:v>
                </c:pt>
                <c:pt idx="2245">
                  <c:v>1721</c:v>
                </c:pt>
                <c:pt idx="2246">
                  <c:v>2728</c:v>
                </c:pt>
                <c:pt idx="2247">
                  <c:v>1905</c:v>
                </c:pt>
                <c:pt idx="2248">
                  <c:v>2382</c:v>
                </c:pt>
                <c:pt idx="2249">
                  <c:v>2546</c:v>
                </c:pt>
                <c:pt idx="2250">
                  <c:v>2080</c:v>
                </c:pt>
                <c:pt idx="2251">
                  <c:v>2766</c:v>
                </c:pt>
                <c:pt idx="2252">
                  <c:v>2083</c:v>
                </c:pt>
                <c:pt idx="2253">
                  <c:v>1785</c:v>
                </c:pt>
                <c:pt idx="2254">
                  <c:v>2502</c:v>
                </c:pt>
                <c:pt idx="2255">
                  <c:v>3109</c:v>
                </c:pt>
                <c:pt idx="2256">
                  <c:v>2018</c:v>
                </c:pt>
                <c:pt idx="2257">
                  <c:v>3070</c:v>
                </c:pt>
                <c:pt idx="2258">
                  <c:v>2408</c:v>
                </c:pt>
                <c:pt idx="2259">
                  <c:v>2731</c:v>
                </c:pt>
                <c:pt idx="2260">
                  <c:v>2248</c:v>
                </c:pt>
                <c:pt idx="2261">
                  <c:v>2603</c:v>
                </c:pt>
                <c:pt idx="2262">
                  <c:v>2227</c:v>
                </c:pt>
                <c:pt idx="2263">
                  <c:v>2979</c:v>
                </c:pt>
                <c:pt idx="2264">
                  <c:v>1793</c:v>
                </c:pt>
                <c:pt idx="2265">
                  <c:v>2257</c:v>
                </c:pt>
                <c:pt idx="2266">
                  <c:v>1015</c:v>
                </c:pt>
                <c:pt idx="2267">
                  <c:v>2631</c:v>
                </c:pt>
                <c:pt idx="2268">
                  <c:v>2306</c:v>
                </c:pt>
                <c:pt idx="2269">
                  <c:v>1909</c:v>
                </c:pt>
                <c:pt idx="2270">
                  <c:v>2695</c:v>
                </c:pt>
                <c:pt idx="2271">
                  <c:v>1535</c:v>
                </c:pt>
                <c:pt idx="2272">
                  <c:v>2801</c:v>
                </c:pt>
                <c:pt idx="2273">
                  <c:v>1382</c:v>
                </c:pt>
                <c:pt idx="2274">
                  <c:v>2771</c:v>
                </c:pt>
                <c:pt idx="2275">
                  <c:v>2479</c:v>
                </c:pt>
                <c:pt idx="2276">
                  <c:v>3140</c:v>
                </c:pt>
                <c:pt idx="2277">
                  <c:v>2318</c:v>
                </c:pt>
                <c:pt idx="2278">
                  <c:v>1726</c:v>
                </c:pt>
                <c:pt idx="2279">
                  <c:v>2143</c:v>
                </c:pt>
                <c:pt idx="2280">
                  <c:v>2314</c:v>
                </c:pt>
                <c:pt idx="2281">
                  <c:v>2600</c:v>
                </c:pt>
                <c:pt idx="2282">
                  <c:v>1197</c:v>
                </c:pt>
                <c:pt idx="2283">
                  <c:v>1901</c:v>
                </c:pt>
                <c:pt idx="2284">
                  <c:v>3</c:v>
                </c:pt>
                <c:pt idx="2285">
                  <c:v>3585</c:v>
                </c:pt>
                <c:pt idx="2286">
                  <c:v>2618</c:v>
                </c:pt>
                <c:pt idx="2287">
                  <c:v>2599</c:v>
                </c:pt>
                <c:pt idx="2288">
                  <c:v>1480</c:v>
                </c:pt>
                <c:pt idx="2289">
                  <c:v>2146</c:v>
                </c:pt>
                <c:pt idx="2290">
                  <c:v>2642</c:v>
                </c:pt>
                <c:pt idx="2291">
                  <c:v>2445</c:v>
                </c:pt>
                <c:pt idx="2292">
                  <c:v>364</c:v>
                </c:pt>
                <c:pt idx="2293">
                  <c:v>2844</c:v>
                </c:pt>
                <c:pt idx="2294">
                  <c:v>2465</c:v>
                </c:pt>
                <c:pt idx="2295">
                  <c:v>2484</c:v>
                </c:pt>
                <c:pt idx="2296">
                  <c:v>1806</c:v>
                </c:pt>
                <c:pt idx="2297">
                  <c:v>2932</c:v>
                </c:pt>
                <c:pt idx="2298">
                  <c:v>1801</c:v>
                </c:pt>
                <c:pt idx="2299">
                  <c:v>178</c:v>
                </c:pt>
                <c:pt idx="2300">
                  <c:v>2689</c:v>
                </c:pt>
                <c:pt idx="2301">
                  <c:v>2717</c:v>
                </c:pt>
                <c:pt idx="2302">
                  <c:v>2045</c:v>
                </c:pt>
                <c:pt idx="2303">
                  <c:v>2600</c:v>
                </c:pt>
                <c:pt idx="2304">
                  <c:v>3012</c:v>
                </c:pt>
                <c:pt idx="2305">
                  <c:v>2042</c:v>
                </c:pt>
                <c:pt idx="2306">
                  <c:v>2658</c:v>
                </c:pt>
                <c:pt idx="2307">
                  <c:v>2667</c:v>
                </c:pt>
                <c:pt idx="2308">
                  <c:v>2811</c:v>
                </c:pt>
                <c:pt idx="2309">
                  <c:v>2176</c:v>
                </c:pt>
                <c:pt idx="2310">
                  <c:v>2494</c:v>
                </c:pt>
                <c:pt idx="2311">
                  <c:v>2109</c:v>
                </c:pt>
                <c:pt idx="2312">
                  <c:v>2828</c:v>
                </c:pt>
                <c:pt idx="2313">
                  <c:v>2692</c:v>
                </c:pt>
                <c:pt idx="2314">
                  <c:v>1404</c:v>
                </c:pt>
                <c:pt idx="2315">
                  <c:v>1789</c:v>
                </c:pt>
                <c:pt idx="2316">
                  <c:v>1411</c:v>
                </c:pt>
                <c:pt idx="2317">
                  <c:v>1900</c:v>
                </c:pt>
                <c:pt idx="2318">
                  <c:v>2380</c:v>
                </c:pt>
                <c:pt idx="2319">
                  <c:v>2227</c:v>
                </c:pt>
                <c:pt idx="2320">
                  <c:v>2662</c:v>
                </c:pt>
                <c:pt idx="2321">
                  <c:v>2266</c:v>
                </c:pt>
                <c:pt idx="2322">
                  <c:v>2183</c:v>
                </c:pt>
                <c:pt idx="2323">
                  <c:v>1241</c:v>
                </c:pt>
                <c:pt idx="2324">
                  <c:v>2272</c:v>
                </c:pt>
                <c:pt idx="2325">
                  <c:v>2703</c:v>
                </c:pt>
                <c:pt idx="2326">
                  <c:v>2435</c:v>
                </c:pt>
                <c:pt idx="2327">
                  <c:v>1877</c:v>
                </c:pt>
                <c:pt idx="2328">
                  <c:v>2979</c:v>
                </c:pt>
                <c:pt idx="2329">
                  <c:v>2381</c:v>
                </c:pt>
                <c:pt idx="2330">
                  <c:v>2055</c:v>
                </c:pt>
                <c:pt idx="2331">
                  <c:v>2368</c:v>
                </c:pt>
                <c:pt idx="2332">
                  <c:v>2178</c:v>
                </c:pt>
                <c:pt idx="2333">
                  <c:v>2325</c:v>
                </c:pt>
                <c:pt idx="2334">
                  <c:v>1587</c:v>
                </c:pt>
                <c:pt idx="2335">
                  <c:v>3083</c:v>
                </c:pt>
                <c:pt idx="2336">
                  <c:v>2305</c:v>
                </c:pt>
                <c:pt idx="2337">
                  <c:v>2362</c:v>
                </c:pt>
                <c:pt idx="2338">
                  <c:v>3532</c:v>
                </c:pt>
                <c:pt idx="2339">
                  <c:v>2391</c:v>
                </c:pt>
                <c:pt idx="2340">
                  <c:v>1525</c:v>
                </c:pt>
                <c:pt idx="2341">
                  <c:v>1908</c:v>
                </c:pt>
                <c:pt idx="2342">
                  <c:v>3220</c:v>
                </c:pt>
                <c:pt idx="2343">
                  <c:v>2422</c:v>
                </c:pt>
                <c:pt idx="2344">
                  <c:v>2252</c:v>
                </c:pt>
                <c:pt idx="2345">
                  <c:v>1372</c:v>
                </c:pt>
                <c:pt idx="2346">
                  <c:v>2250</c:v>
                </c:pt>
                <c:pt idx="2347">
                  <c:v>1360</c:v>
                </c:pt>
                <c:pt idx="2348">
                  <c:v>1546</c:v>
                </c:pt>
                <c:pt idx="2349">
                  <c:v>1890</c:v>
                </c:pt>
                <c:pt idx="2350">
                  <c:v>2516</c:v>
                </c:pt>
                <c:pt idx="2351">
                  <c:v>2143</c:v>
                </c:pt>
                <c:pt idx="2352">
                  <c:v>1899</c:v>
                </c:pt>
                <c:pt idx="2353">
                  <c:v>2596</c:v>
                </c:pt>
                <c:pt idx="2354">
                  <c:v>2052</c:v>
                </c:pt>
                <c:pt idx="2355">
                  <c:v>2424</c:v>
                </c:pt>
                <c:pt idx="2356">
                  <c:v>2114</c:v>
                </c:pt>
                <c:pt idx="2357">
                  <c:v>2501</c:v>
                </c:pt>
                <c:pt idx="2358">
                  <c:v>2313</c:v>
                </c:pt>
                <c:pt idx="2359">
                  <c:v>2428</c:v>
                </c:pt>
                <c:pt idx="2360">
                  <c:v>2505</c:v>
                </c:pt>
                <c:pt idx="2361">
                  <c:v>2435</c:v>
                </c:pt>
                <c:pt idx="2362">
                  <c:v>2736</c:v>
                </c:pt>
                <c:pt idx="2363">
                  <c:v>2319</c:v>
                </c:pt>
                <c:pt idx="2364">
                  <c:v>1316</c:v>
                </c:pt>
                <c:pt idx="2365">
                  <c:v>1844</c:v>
                </c:pt>
                <c:pt idx="2366">
                  <c:v>1584</c:v>
                </c:pt>
                <c:pt idx="2367">
                  <c:v>1937</c:v>
                </c:pt>
                <c:pt idx="2368">
                  <c:v>2426</c:v>
                </c:pt>
                <c:pt idx="2369">
                  <c:v>2157</c:v>
                </c:pt>
                <c:pt idx="2370">
                  <c:v>3082</c:v>
                </c:pt>
                <c:pt idx="2371">
                  <c:v>1989</c:v>
                </c:pt>
                <c:pt idx="2372">
                  <c:v>2184</c:v>
                </c:pt>
                <c:pt idx="2373">
                  <c:v>2699</c:v>
                </c:pt>
                <c:pt idx="2374">
                  <c:v>2584</c:v>
                </c:pt>
                <c:pt idx="2375">
                  <c:v>2030</c:v>
                </c:pt>
                <c:pt idx="2376">
                  <c:v>2131</c:v>
                </c:pt>
                <c:pt idx="2377">
                  <c:v>2252</c:v>
                </c:pt>
                <c:pt idx="2378">
                  <c:v>2301</c:v>
                </c:pt>
                <c:pt idx="2379">
                  <c:v>2470</c:v>
                </c:pt>
                <c:pt idx="2380">
                  <c:v>2441</c:v>
                </c:pt>
                <c:pt idx="2381">
                  <c:v>1940</c:v>
                </c:pt>
                <c:pt idx="2382">
                  <c:v>1432</c:v>
                </c:pt>
                <c:pt idx="2383">
                  <c:v>2440</c:v>
                </c:pt>
                <c:pt idx="2384">
                  <c:v>2266</c:v>
                </c:pt>
                <c:pt idx="2385">
                  <c:v>1717</c:v>
                </c:pt>
                <c:pt idx="2386">
                  <c:v>1317</c:v>
                </c:pt>
                <c:pt idx="2387">
                  <c:v>2308</c:v>
                </c:pt>
                <c:pt idx="2388">
                  <c:v>1774</c:v>
                </c:pt>
                <c:pt idx="2389">
                  <c:v>3803</c:v>
                </c:pt>
                <c:pt idx="2390">
                  <c:v>1410</c:v>
                </c:pt>
                <c:pt idx="2391">
                  <c:v>2321</c:v>
                </c:pt>
                <c:pt idx="2392">
                  <c:v>2307</c:v>
                </c:pt>
                <c:pt idx="2393">
                  <c:v>1907</c:v>
                </c:pt>
                <c:pt idx="2394">
                  <c:v>2709</c:v>
                </c:pt>
                <c:pt idx="2395">
                  <c:v>2427</c:v>
                </c:pt>
                <c:pt idx="2396">
                  <c:v>2134</c:v>
                </c:pt>
                <c:pt idx="2397">
                  <c:v>2438</c:v>
                </c:pt>
                <c:pt idx="2398">
                  <c:v>1918</c:v>
                </c:pt>
                <c:pt idx="2399">
                  <c:v>1758</c:v>
                </c:pt>
                <c:pt idx="2400">
                  <c:v>2173</c:v>
                </c:pt>
                <c:pt idx="2401">
                  <c:v>2978</c:v>
                </c:pt>
                <c:pt idx="2402">
                  <c:v>2289</c:v>
                </c:pt>
                <c:pt idx="2403">
                  <c:v>2542</c:v>
                </c:pt>
                <c:pt idx="2404">
                  <c:v>1947</c:v>
                </c:pt>
                <c:pt idx="2405">
                  <c:v>1133</c:v>
                </c:pt>
                <c:pt idx="2406">
                  <c:v>1456</c:v>
                </c:pt>
                <c:pt idx="2407">
                  <c:v>1995</c:v>
                </c:pt>
                <c:pt idx="2408">
                  <c:v>2079</c:v>
                </c:pt>
                <c:pt idx="2409">
                  <c:v>2991</c:v>
                </c:pt>
                <c:pt idx="2410">
                  <c:v>2561</c:v>
                </c:pt>
                <c:pt idx="2411">
                  <c:v>2147</c:v>
                </c:pt>
                <c:pt idx="2412">
                  <c:v>2447</c:v>
                </c:pt>
                <c:pt idx="2413">
                  <c:v>1462</c:v>
                </c:pt>
                <c:pt idx="2414">
                  <c:v>2593</c:v>
                </c:pt>
                <c:pt idx="2415">
                  <c:v>3038</c:v>
                </c:pt>
                <c:pt idx="2416">
                  <c:v>2336</c:v>
                </c:pt>
                <c:pt idx="2417">
                  <c:v>2073</c:v>
                </c:pt>
                <c:pt idx="2418">
                  <c:v>2519</c:v>
                </c:pt>
                <c:pt idx="2419">
                  <c:v>2017</c:v>
                </c:pt>
                <c:pt idx="2420">
                  <c:v>1773</c:v>
                </c:pt>
                <c:pt idx="2421">
                  <c:v>2355</c:v>
                </c:pt>
                <c:pt idx="2422">
                  <c:v>2232</c:v>
                </c:pt>
                <c:pt idx="2423">
                  <c:v>1200</c:v>
                </c:pt>
                <c:pt idx="2424">
                  <c:v>2126</c:v>
                </c:pt>
                <c:pt idx="2425">
                  <c:v>2306</c:v>
                </c:pt>
                <c:pt idx="2426">
                  <c:v>2354</c:v>
                </c:pt>
                <c:pt idx="2427">
                  <c:v>1911</c:v>
                </c:pt>
                <c:pt idx="2428">
                  <c:v>2107</c:v>
                </c:pt>
                <c:pt idx="2429">
                  <c:v>1134</c:v>
                </c:pt>
                <c:pt idx="2430">
                  <c:v>1724</c:v>
                </c:pt>
                <c:pt idx="2431">
                  <c:v>1932</c:v>
                </c:pt>
                <c:pt idx="2432">
                  <c:v>1958</c:v>
                </c:pt>
                <c:pt idx="2433">
                  <c:v>2976</c:v>
                </c:pt>
                <c:pt idx="2434">
                  <c:v>2322</c:v>
                </c:pt>
                <c:pt idx="2435">
                  <c:v>2738</c:v>
                </c:pt>
                <c:pt idx="2436">
                  <c:v>2295</c:v>
                </c:pt>
                <c:pt idx="2437">
                  <c:v>1928</c:v>
                </c:pt>
                <c:pt idx="2438">
                  <c:v>1898</c:v>
                </c:pt>
                <c:pt idx="2439">
                  <c:v>2636</c:v>
                </c:pt>
                <c:pt idx="2440">
                  <c:v>2539</c:v>
                </c:pt>
                <c:pt idx="2441">
                  <c:v>2138</c:v>
                </c:pt>
                <c:pt idx="2442">
                  <c:v>1017</c:v>
                </c:pt>
                <c:pt idx="2443">
                  <c:v>1760</c:v>
                </c:pt>
                <c:pt idx="2444">
                  <c:v>2229</c:v>
                </c:pt>
                <c:pt idx="2445">
                  <c:v>2865</c:v>
                </c:pt>
                <c:pt idx="2446">
                  <c:v>2412</c:v>
                </c:pt>
                <c:pt idx="2447">
                  <c:v>2048</c:v>
                </c:pt>
                <c:pt idx="2448">
                  <c:v>2979</c:v>
                </c:pt>
                <c:pt idx="2449">
                  <c:v>1381</c:v>
                </c:pt>
                <c:pt idx="2450">
                  <c:v>1645</c:v>
                </c:pt>
                <c:pt idx="2451">
                  <c:v>3683</c:v>
                </c:pt>
                <c:pt idx="2452">
                  <c:v>2549</c:v>
                </c:pt>
                <c:pt idx="2453">
                  <c:v>2236</c:v>
                </c:pt>
                <c:pt idx="2454">
                  <c:v>2296</c:v>
                </c:pt>
                <c:pt idx="2455">
                  <c:v>2177</c:v>
                </c:pt>
                <c:pt idx="2456">
                  <c:v>1870</c:v>
                </c:pt>
                <c:pt idx="2457">
                  <c:v>2129</c:v>
                </c:pt>
                <c:pt idx="2458">
                  <c:v>2190</c:v>
                </c:pt>
                <c:pt idx="2459">
                  <c:v>2528</c:v>
                </c:pt>
                <c:pt idx="2460">
                  <c:v>2849</c:v>
                </c:pt>
                <c:pt idx="2461">
                  <c:v>2189</c:v>
                </c:pt>
                <c:pt idx="2462">
                  <c:v>2615</c:v>
                </c:pt>
                <c:pt idx="2463">
                  <c:v>1986</c:v>
                </c:pt>
                <c:pt idx="2464">
                  <c:v>2906</c:v>
                </c:pt>
                <c:pt idx="2465">
                  <c:v>1866</c:v>
                </c:pt>
                <c:pt idx="2466">
                  <c:v>2088</c:v>
                </c:pt>
                <c:pt idx="2467">
                  <c:v>2712</c:v>
                </c:pt>
                <c:pt idx="2468">
                  <c:v>2565</c:v>
                </c:pt>
                <c:pt idx="2469">
                  <c:v>148</c:v>
                </c:pt>
                <c:pt idx="2470">
                  <c:v>2623</c:v>
                </c:pt>
                <c:pt idx="2471">
                  <c:v>2194</c:v>
                </c:pt>
                <c:pt idx="2472">
                  <c:v>3056</c:v>
                </c:pt>
                <c:pt idx="2473">
                  <c:v>3489</c:v>
                </c:pt>
                <c:pt idx="2474">
                  <c:v>1759</c:v>
                </c:pt>
                <c:pt idx="2475">
                  <c:v>3057</c:v>
                </c:pt>
                <c:pt idx="2476">
                  <c:v>3046</c:v>
                </c:pt>
                <c:pt idx="2477">
                  <c:v>2556</c:v>
                </c:pt>
                <c:pt idx="2478">
                  <c:v>3312</c:v>
                </c:pt>
                <c:pt idx="2479">
                  <c:v>2451</c:v>
                </c:pt>
                <c:pt idx="2480">
                  <c:v>2368</c:v>
                </c:pt>
                <c:pt idx="2481">
                  <c:v>2165</c:v>
                </c:pt>
                <c:pt idx="2482">
                  <c:v>3117</c:v>
                </c:pt>
                <c:pt idx="2483">
                  <c:v>1815</c:v>
                </c:pt>
                <c:pt idx="2484">
                  <c:v>2344</c:v>
                </c:pt>
                <c:pt idx="2485">
                  <c:v>1582</c:v>
                </c:pt>
                <c:pt idx="2486">
                  <c:v>2271</c:v>
                </c:pt>
                <c:pt idx="2487">
                  <c:v>2160</c:v>
                </c:pt>
                <c:pt idx="2488">
                  <c:v>1931</c:v>
                </c:pt>
                <c:pt idx="2489">
                  <c:v>2689</c:v>
                </c:pt>
                <c:pt idx="2490">
                  <c:v>2302</c:v>
                </c:pt>
                <c:pt idx="2491">
                  <c:v>3220</c:v>
                </c:pt>
                <c:pt idx="2492">
                  <c:v>2378</c:v>
                </c:pt>
                <c:pt idx="2493">
                  <c:v>2651</c:v>
                </c:pt>
                <c:pt idx="2494">
                  <c:v>1276</c:v>
                </c:pt>
                <c:pt idx="2495">
                  <c:v>1397</c:v>
                </c:pt>
                <c:pt idx="2496">
                  <c:v>1753</c:v>
                </c:pt>
                <c:pt idx="2497">
                  <c:v>2525</c:v>
                </c:pt>
                <c:pt idx="2498">
                  <c:v>2511</c:v>
                </c:pt>
                <c:pt idx="2499">
                  <c:v>2619</c:v>
                </c:pt>
                <c:pt idx="2500">
                  <c:v>2394</c:v>
                </c:pt>
                <c:pt idx="2501">
                  <c:v>2598</c:v>
                </c:pt>
                <c:pt idx="2502">
                  <c:v>2388</c:v>
                </c:pt>
                <c:pt idx="2503">
                  <c:v>2357</c:v>
                </c:pt>
                <c:pt idx="2504">
                  <c:v>2373</c:v>
                </c:pt>
                <c:pt idx="2505">
                  <c:v>1831</c:v>
                </c:pt>
                <c:pt idx="2506">
                  <c:v>2819</c:v>
                </c:pt>
                <c:pt idx="2507">
                  <c:v>2709</c:v>
                </c:pt>
                <c:pt idx="2508">
                  <c:v>1310</c:v>
                </c:pt>
                <c:pt idx="2509">
                  <c:v>2396</c:v>
                </c:pt>
                <c:pt idx="2510">
                  <c:v>2743</c:v>
                </c:pt>
                <c:pt idx="2511">
                  <c:v>1843</c:v>
                </c:pt>
                <c:pt idx="2512">
                  <c:v>2391</c:v>
                </c:pt>
                <c:pt idx="2513">
                  <c:v>2915</c:v>
                </c:pt>
                <c:pt idx="2514">
                  <c:v>1856</c:v>
                </c:pt>
                <c:pt idx="2515">
                  <c:v>2294</c:v>
                </c:pt>
                <c:pt idx="2516">
                  <c:v>1922</c:v>
                </c:pt>
                <c:pt idx="2517">
                  <c:v>2445</c:v>
                </c:pt>
                <c:pt idx="2518">
                  <c:v>2057</c:v>
                </c:pt>
                <c:pt idx="2519">
                  <c:v>2785</c:v>
                </c:pt>
                <c:pt idx="2520">
                  <c:v>1895</c:v>
                </c:pt>
                <c:pt idx="2521">
                  <c:v>2699</c:v>
                </c:pt>
                <c:pt idx="2522">
                  <c:v>2744</c:v>
                </c:pt>
                <c:pt idx="2523">
                  <c:v>2111</c:v>
                </c:pt>
                <c:pt idx="2524">
                  <c:v>2276</c:v>
                </c:pt>
                <c:pt idx="2525">
                  <c:v>2380</c:v>
                </c:pt>
                <c:pt idx="2526">
                  <c:v>2421</c:v>
                </c:pt>
                <c:pt idx="2527">
                  <c:v>1641</c:v>
                </c:pt>
                <c:pt idx="2528">
                  <c:v>734</c:v>
                </c:pt>
                <c:pt idx="2529">
                  <c:v>2432</c:v>
                </c:pt>
                <c:pt idx="2530">
                  <c:v>978</c:v>
                </c:pt>
                <c:pt idx="2531">
                  <c:v>2544</c:v>
                </c:pt>
                <c:pt idx="2532">
                  <c:v>2301</c:v>
                </c:pt>
                <c:pt idx="2533">
                  <c:v>2482</c:v>
                </c:pt>
                <c:pt idx="2534">
                  <c:v>2548</c:v>
                </c:pt>
                <c:pt idx="2535">
                  <c:v>2394</c:v>
                </c:pt>
                <c:pt idx="2536">
                  <c:v>2772</c:v>
                </c:pt>
                <c:pt idx="2537">
                  <c:v>2281</c:v>
                </c:pt>
                <c:pt idx="2538">
                  <c:v>2024</c:v>
                </c:pt>
                <c:pt idx="2539">
                  <c:v>2821</c:v>
                </c:pt>
                <c:pt idx="2540">
                  <c:v>2378</c:v>
                </c:pt>
                <c:pt idx="2541">
                  <c:v>2333</c:v>
                </c:pt>
                <c:pt idx="2542">
                  <c:v>2823</c:v>
                </c:pt>
                <c:pt idx="2543">
                  <c:v>2157</c:v>
                </c:pt>
                <c:pt idx="2544">
                  <c:v>2549</c:v>
                </c:pt>
                <c:pt idx="2545">
                  <c:v>93</c:v>
                </c:pt>
                <c:pt idx="2546">
                  <c:v>2083</c:v>
                </c:pt>
                <c:pt idx="2547">
                  <c:v>2458</c:v>
                </c:pt>
                <c:pt idx="2548">
                  <c:v>2136</c:v>
                </c:pt>
                <c:pt idx="2549">
                  <c:v>2822</c:v>
                </c:pt>
                <c:pt idx="2550">
                  <c:v>2053</c:v>
                </c:pt>
                <c:pt idx="2551">
                  <c:v>2798</c:v>
                </c:pt>
                <c:pt idx="2552">
                  <c:v>2512</c:v>
                </c:pt>
                <c:pt idx="2553">
                  <c:v>1994</c:v>
                </c:pt>
                <c:pt idx="2554">
                  <c:v>2658</c:v>
                </c:pt>
                <c:pt idx="2555">
                  <c:v>1998</c:v>
                </c:pt>
                <c:pt idx="2556">
                  <c:v>3120</c:v>
                </c:pt>
                <c:pt idx="2557">
                  <c:v>2907</c:v>
                </c:pt>
                <c:pt idx="2558">
                  <c:v>2818</c:v>
                </c:pt>
                <c:pt idx="2559">
                  <c:v>2662</c:v>
                </c:pt>
                <c:pt idx="2560">
                  <c:v>2587</c:v>
                </c:pt>
                <c:pt idx="2561">
                  <c:v>2107</c:v>
                </c:pt>
                <c:pt idx="2562">
                  <c:v>2528</c:v>
                </c:pt>
                <c:pt idx="2563">
                  <c:v>2851</c:v>
                </c:pt>
                <c:pt idx="2564">
                  <c:v>2241</c:v>
                </c:pt>
                <c:pt idx="2565">
                  <c:v>2663</c:v>
                </c:pt>
                <c:pt idx="2566">
                  <c:v>1936</c:v>
                </c:pt>
                <c:pt idx="2567">
                  <c:v>2415</c:v>
                </c:pt>
                <c:pt idx="2568">
                  <c:v>1738</c:v>
                </c:pt>
                <c:pt idx="2569">
                  <c:v>2579</c:v>
                </c:pt>
                <c:pt idx="2570">
                  <c:v>2380</c:v>
                </c:pt>
                <c:pt idx="2571">
                  <c:v>2430</c:v>
                </c:pt>
                <c:pt idx="2572">
                  <c:v>2353</c:v>
                </c:pt>
                <c:pt idx="2573">
                  <c:v>1688</c:v>
                </c:pt>
                <c:pt idx="2574">
                  <c:v>2738</c:v>
                </c:pt>
                <c:pt idx="2575">
                  <c:v>2579</c:v>
                </c:pt>
                <c:pt idx="2576">
                  <c:v>1499</c:v>
                </c:pt>
                <c:pt idx="2577">
                  <c:v>2238</c:v>
                </c:pt>
                <c:pt idx="2578">
                  <c:v>2167</c:v>
                </c:pt>
                <c:pt idx="2579">
                  <c:v>1673</c:v>
                </c:pt>
                <c:pt idx="2580">
                  <c:v>1679</c:v>
                </c:pt>
                <c:pt idx="2581">
                  <c:v>2853</c:v>
                </c:pt>
                <c:pt idx="2582">
                  <c:v>2314</c:v>
                </c:pt>
                <c:pt idx="2583">
                  <c:v>2012</c:v>
                </c:pt>
                <c:pt idx="2584">
                  <c:v>1799</c:v>
                </c:pt>
                <c:pt idx="2585">
                  <c:v>2796</c:v>
                </c:pt>
                <c:pt idx="2586">
                  <c:v>2431</c:v>
                </c:pt>
                <c:pt idx="2587">
                  <c:v>2127</c:v>
                </c:pt>
                <c:pt idx="2588">
                  <c:v>2937</c:v>
                </c:pt>
                <c:pt idx="2589">
                  <c:v>2416</c:v>
                </c:pt>
                <c:pt idx="2590">
                  <c:v>2520</c:v>
                </c:pt>
                <c:pt idx="2591">
                  <c:v>2812</c:v>
                </c:pt>
                <c:pt idx="2592">
                  <c:v>2015</c:v>
                </c:pt>
                <c:pt idx="2593">
                  <c:v>2819</c:v>
                </c:pt>
                <c:pt idx="2594">
                  <c:v>2448</c:v>
                </c:pt>
                <c:pt idx="2595">
                  <c:v>2103</c:v>
                </c:pt>
                <c:pt idx="2596">
                  <c:v>1657</c:v>
                </c:pt>
                <c:pt idx="2597">
                  <c:v>1362</c:v>
                </c:pt>
                <c:pt idx="2598">
                  <c:v>2357</c:v>
                </c:pt>
                <c:pt idx="2599">
                  <c:v>3024</c:v>
                </c:pt>
                <c:pt idx="2600">
                  <c:v>1457</c:v>
                </c:pt>
                <c:pt idx="2601">
                  <c:v>1028</c:v>
                </c:pt>
                <c:pt idx="2602">
                  <c:v>2814</c:v>
                </c:pt>
                <c:pt idx="2603">
                  <c:v>2766</c:v>
                </c:pt>
                <c:pt idx="2604">
                  <c:v>2950</c:v>
                </c:pt>
                <c:pt idx="2605">
                  <c:v>3008</c:v>
                </c:pt>
                <c:pt idx="2606">
                  <c:v>2210</c:v>
                </c:pt>
                <c:pt idx="2607">
                  <c:v>2891</c:v>
                </c:pt>
                <c:pt idx="2608">
                  <c:v>2368</c:v>
                </c:pt>
                <c:pt idx="2609">
                  <c:v>2418</c:v>
                </c:pt>
                <c:pt idx="2610">
                  <c:v>2080</c:v>
                </c:pt>
                <c:pt idx="2611">
                  <c:v>2548</c:v>
                </c:pt>
                <c:pt idx="2612">
                  <c:v>2172</c:v>
                </c:pt>
                <c:pt idx="2613">
                  <c:v>1735</c:v>
                </c:pt>
                <c:pt idx="2614">
                  <c:v>2316</c:v>
                </c:pt>
                <c:pt idx="2615">
                  <c:v>2969</c:v>
                </c:pt>
                <c:pt idx="2616">
                  <c:v>1897</c:v>
                </c:pt>
                <c:pt idx="2617">
                  <c:v>3079</c:v>
                </c:pt>
                <c:pt idx="2618">
                  <c:v>2654</c:v>
                </c:pt>
                <c:pt idx="2619">
                  <c:v>2138</c:v>
                </c:pt>
                <c:pt idx="2620">
                  <c:v>2904</c:v>
                </c:pt>
                <c:pt idx="2621">
                  <c:v>1594</c:v>
                </c:pt>
                <c:pt idx="2622">
                  <c:v>2547</c:v>
                </c:pt>
                <c:pt idx="2623">
                  <c:v>2280</c:v>
                </c:pt>
                <c:pt idx="2624">
                  <c:v>2258</c:v>
                </c:pt>
                <c:pt idx="2625">
                  <c:v>2353</c:v>
                </c:pt>
                <c:pt idx="2626">
                  <c:v>2964</c:v>
                </c:pt>
                <c:pt idx="2627">
                  <c:v>1523</c:v>
                </c:pt>
                <c:pt idx="2628">
                  <c:v>2396</c:v>
                </c:pt>
                <c:pt idx="2629">
                  <c:v>2052</c:v>
                </c:pt>
                <c:pt idx="2630">
                  <c:v>2421</c:v>
                </c:pt>
                <c:pt idx="2631">
                  <c:v>2009</c:v>
                </c:pt>
                <c:pt idx="2632">
                  <c:v>1634</c:v>
                </c:pt>
                <c:pt idx="2633">
                  <c:v>1896</c:v>
                </c:pt>
                <c:pt idx="2634">
                  <c:v>2627</c:v>
                </c:pt>
                <c:pt idx="2635">
                  <c:v>1828</c:v>
                </c:pt>
                <c:pt idx="2636">
                  <c:v>2469</c:v>
                </c:pt>
                <c:pt idx="2637">
                  <c:v>2288</c:v>
                </c:pt>
                <c:pt idx="2638">
                  <c:v>2398</c:v>
                </c:pt>
                <c:pt idx="2639">
                  <c:v>2648</c:v>
                </c:pt>
                <c:pt idx="2640">
                  <c:v>1220</c:v>
                </c:pt>
                <c:pt idx="2641">
                  <c:v>1495</c:v>
                </c:pt>
                <c:pt idx="2642">
                  <c:v>2442</c:v>
                </c:pt>
                <c:pt idx="2643">
                  <c:v>2678</c:v>
                </c:pt>
                <c:pt idx="2644">
                  <c:v>2014</c:v>
                </c:pt>
                <c:pt idx="2645">
                  <c:v>1832</c:v>
                </c:pt>
                <c:pt idx="2646">
                  <c:v>2386</c:v>
                </c:pt>
                <c:pt idx="2647">
                  <c:v>2114</c:v>
                </c:pt>
                <c:pt idx="2648">
                  <c:v>2569</c:v>
                </c:pt>
                <c:pt idx="2649">
                  <c:v>1213</c:v>
                </c:pt>
                <c:pt idx="2650">
                  <c:v>1526</c:v>
                </c:pt>
                <c:pt idx="2651">
                  <c:v>2089</c:v>
                </c:pt>
                <c:pt idx="2652">
                  <c:v>2164</c:v>
                </c:pt>
                <c:pt idx="2653">
                  <c:v>3452</c:v>
                </c:pt>
                <c:pt idx="2654">
                  <c:v>2207</c:v>
                </c:pt>
                <c:pt idx="2655">
                  <c:v>2684</c:v>
                </c:pt>
                <c:pt idx="2656">
                  <c:v>2559</c:v>
                </c:pt>
                <c:pt idx="2657">
                  <c:v>2034</c:v>
                </c:pt>
                <c:pt idx="2658">
                  <c:v>2124</c:v>
                </c:pt>
                <c:pt idx="2659">
                  <c:v>1770</c:v>
                </c:pt>
                <c:pt idx="2660">
                  <c:v>1670</c:v>
                </c:pt>
                <c:pt idx="2661">
                  <c:v>2765</c:v>
                </c:pt>
                <c:pt idx="2662">
                  <c:v>2182</c:v>
                </c:pt>
                <c:pt idx="2663">
                  <c:v>1764</c:v>
                </c:pt>
                <c:pt idx="2664">
                  <c:v>2177</c:v>
                </c:pt>
                <c:pt idx="2665">
                  <c:v>2358</c:v>
                </c:pt>
                <c:pt idx="2666">
                  <c:v>3362</c:v>
                </c:pt>
                <c:pt idx="2667">
                  <c:v>2228</c:v>
                </c:pt>
                <c:pt idx="2668">
                  <c:v>1954</c:v>
                </c:pt>
                <c:pt idx="2669">
                  <c:v>1947</c:v>
                </c:pt>
                <c:pt idx="2670">
                  <c:v>3149</c:v>
                </c:pt>
                <c:pt idx="2671">
                  <c:v>2461</c:v>
                </c:pt>
                <c:pt idx="2672">
                  <c:v>2049</c:v>
                </c:pt>
                <c:pt idx="2673">
                  <c:v>2707</c:v>
                </c:pt>
                <c:pt idx="2674">
                  <c:v>2416</c:v>
                </c:pt>
                <c:pt idx="2675">
                  <c:v>2637</c:v>
                </c:pt>
                <c:pt idx="2676">
                  <c:v>1634</c:v>
                </c:pt>
                <c:pt idx="2677">
                  <c:v>2373</c:v>
                </c:pt>
                <c:pt idx="2678">
                  <c:v>2009</c:v>
                </c:pt>
                <c:pt idx="2679">
                  <c:v>2638</c:v>
                </c:pt>
                <c:pt idx="2680">
                  <c:v>2433</c:v>
                </c:pt>
                <c:pt idx="2681">
                  <c:v>2684</c:v>
                </c:pt>
                <c:pt idx="2682">
                  <c:v>2039</c:v>
                </c:pt>
                <c:pt idx="2683">
                  <c:v>2233</c:v>
                </c:pt>
                <c:pt idx="2684">
                  <c:v>1413</c:v>
                </c:pt>
                <c:pt idx="2685">
                  <c:v>2533</c:v>
                </c:pt>
                <c:pt idx="2686">
                  <c:v>1232</c:v>
                </c:pt>
                <c:pt idx="2687">
                  <c:v>2277</c:v>
                </c:pt>
                <c:pt idx="2688">
                  <c:v>2361</c:v>
                </c:pt>
                <c:pt idx="2689">
                  <c:v>2588</c:v>
                </c:pt>
                <c:pt idx="2690">
                  <c:v>2733</c:v>
                </c:pt>
                <c:pt idx="2691">
                  <c:v>2124</c:v>
                </c:pt>
                <c:pt idx="2692">
                  <c:v>1889</c:v>
                </c:pt>
                <c:pt idx="2693">
                  <c:v>2057</c:v>
                </c:pt>
                <c:pt idx="2694">
                  <c:v>2268</c:v>
                </c:pt>
                <c:pt idx="2695">
                  <c:v>2427</c:v>
                </c:pt>
                <c:pt idx="2696">
                  <c:v>2137</c:v>
                </c:pt>
                <c:pt idx="2697">
                  <c:v>2754</c:v>
                </c:pt>
                <c:pt idx="2698">
                  <c:v>2455</c:v>
                </c:pt>
                <c:pt idx="2699">
                  <c:v>2637</c:v>
                </c:pt>
                <c:pt idx="2700">
                  <c:v>1837</c:v>
                </c:pt>
                <c:pt idx="2701">
                  <c:v>2743</c:v>
                </c:pt>
                <c:pt idx="2702">
                  <c:v>2090</c:v>
                </c:pt>
                <c:pt idx="2703">
                  <c:v>2256</c:v>
                </c:pt>
                <c:pt idx="2704">
                  <c:v>2285</c:v>
                </c:pt>
                <c:pt idx="2705">
                  <c:v>2176</c:v>
                </c:pt>
                <c:pt idx="2706">
                  <c:v>2548</c:v>
                </c:pt>
                <c:pt idx="2707">
                  <c:v>2154</c:v>
                </c:pt>
                <c:pt idx="2708">
                  <c:v>2111</c:v>
                </c:pt>
                <c:pt idx="2709">
                  <c:v>2824</c:v>
                </c:pt>
                <c:pt idx="2710">
                  <c:v>1922</c:v>
                </c:pt>
                <c:pt idx="2711">
                  <c:v>2238</c:v>
                </c:pt>
                <c:pt idx="2712">
                  <c:v>1912</c:v>
                </c:pt>
                <c:pt idx="2713">
                  <c:v>2323</c:v>
                </c:pt>
                <c:pt idx="2714">
                  <c:v>1502</c:v>
                </c:pt>
                <c:pt idx="2715">
                  <c:v>1616</c:v>
                </c:pt>
                <c:pt idx="2716">
                  <c:v>1035</c:v>
                </c:pt>
                <c:pt idx="2717">
                  <c:v>2056</c:v>
                </c:pt>
                <c:pt idx="2718">
                  <c:v>1633</c:v>
                </c:pt>
                <c:pt idx="2719">
                  <c:v>2762</c:v>
                </c:pt>
                <c:pt idx="2720">
                  <c:v>2291</c:v>
                </c:pt>
                <c:pt idx="2721">
                  <c:v>2285</c:v>
                </c:pt>
                <c:pt idx="2722">
                  <c:v>2328</c:v>
                </c:pt>
                <c:pt idx="2723">
                  <c:v>2935</c:v>
                </c:pt>
                <c:pt idx="2724">
                  <c:v>2476</c:v>
                </c:pt>
                <c:pt idx="2725">
                  <c:v>2205</c:v>
                </c:pt>
                <c:pt idx="2726">
                  <c:v>1919</c:v>
                </c:pt>
                <c:pt idx="2727">
                  <c:v>2334</c:v>
                </c:pt>
                <c:pt idx="2728">
                  <c:v>2848</c:v>
                </c:pt>
                <c:pt idx="2729">
                  <c:v>1912</c:v>
                </c:pt>
                <c:pt idx="2730">
                  <c:v>2413</c:v>
                </c:pt>
                <c:pt idx="2731">
                  <c:v>3068</c:v>
                </c:pt>
                <c:pt idx="2732">
                  <c:v>2732</c:v>
                </c:pt>
                <c:pt idx="2733">
                  <c:v>2743</c:v>
                </c:pt>
                <c:pt idx="2734">
                  <c:v>1202</c:v>
                </c:pt>
                <c:pt idx="2735">
                  <c:v>2006</c:v>
                </c:pt>
                <c:pt idx="2736">
                  <c:v>823</c:v>
                </c:pt>
                <c:pt idx="2737">
                  <c:v>1921</c:v>
                </c:pt>
                <c:pt idx="2738">
                  <c:v>2212</c:v>
                </c:pt>
                <c:pt idx="2739">
                  <c:v>2824</c:v>
                </c:pt>
                <c:pt idx="2740">
                  <c:v>2356</c:v>
                </c:pt>
                <c:pt idx="2741">
                  <c:v>2526</c:v>
                </c:pt>
                <c:pt idx="2742">
                  <c:v>885</c:v>
                </c:pt>
                <c:pt idx="2743">
                  <c:v>2086</c:v>
                </c:pt>
                <c:pt idx="2744">
                  <c:v>2253</c:v>
                </c:pt>
                <c:pt idx="2745">
                  <c:v>2099</c:v>
                </c:pt>
                <c:pt idx="2746">
                  <c:v>2613</c:v>
                </c:pt>
                <c:pt idx="2747">
                  <c:v>1282</c:v>
                </c:pt>
                <c:pt idx="2748">
                  <c:v>2869</c:v>
                </c:pt>
                <c:pt idx="2749">
                  <c:v>1292</c:v>
                </c:pt>
                <c:pt idx="2750">
                  <c:v>1381</c:v>
                </c:pt>
                <c:pt idx="2751">
                  <c:v>1833</c:v>
                </c:pt>
                <c:pt idx="2752">
                  <c:v>1225</c:v>
                </c:pt>
                <c:pt idx="2753">
                  <c:v>1292</c:v>
                </c:pt>
                <c:pt idx="2754">
                  <c:v>1639</c:v>
                </c:pt>
                <c:pt idx="2755">
                  <c:v>1861</c:v>
                </c:pt>
                <c:pt idx="2756">
                  <c:v>2300</c:v>
                </c:pt>
                <c:pt idx="2757">
                  <c:v>2694</c:v>
                </c:pt>
                <c:pt idx="2758">
                  <c:v>2146</c:v>
                </c:pt>
                <c:pt idx="2759">
                  <c:v>2107</c:v>
                </c:pt>
                <c:pt idx="2760">
                  <c:v>2145</c:v>
                </c:pt>
                <c:pt idx="2761">
                  <c:v>2647</c:v>
                </c:pt>
                <c:pt idx="2762">
                  <c:v>2575</c:v>
                </c:pt>
                <c:pt idx="2763">
                  <c:v>1315</c:v>
                </c:pt>
                <c:pt idx="2764">
                  <c:v>1791</c:v>
                </c:pt>
                <c:pt idx="2765">
                  <c:v>2724</c:v>
                </c:pt>
                <c:pt idx="2766">
                  <c:v>3270</c:v>
                </c:pt>
                <c:pt idx="2767">
                  <c:v>2751</c:v>
                </c:pt>
                <c:pt idx="2768">
                  <c:v>1732</c:v>
                </c:pt>
                <c:pt idx="2769">
                  <c:v>2559</c:v>
                </c:pt>
                <c:pt idx="2770">
                  <c:v>2629</c:v>
                </c:pt>
                <c:pt idx="2771">
                  <c:v>1913</c:v>
                </c:pt>
                <c:pt idx="2772">
                  <c:v>1803</c:v>
                </c:pt>
                <c:pt idx="2773">
                  <c:v>2660</c:v>
                </c:pt>
                <c:pt idx="2774">
                  <c:v>1193</c:v>
                </c:pt>
                <c:pt idx="2775">
                  <c:v>2862</c:v>
                </c:pt>
                <c:pt idx="2776">
                  <c:v>1982</c:v>
                </c:pt>
                <c:pt idx="2777">
                  <c:v>2551</c:v>
                </c:pt>
                <c:pt idx="2778">
                  <c:v>1937</c:v>
                </c:pt>
                <c:pt idx="2779">
                  <c:v>784</c:v>
                </c:pt>
                <c:pt idx="2780">
                  <c:v>2581</c:v>
                </c:pt>
                <c:pt idx="2781">
                  <c:v>2467</c:v>
                </c:pt>
                <c:pt idx="2782">
                  <c:v>2738</c:v>
                </c:pt>
                <c:pt idx="2783">
                  <c:v>1769</c:v>
                </c:pt>
                <c:pt idx="2784">
                  <c:v>2563</c:v>
                </c:pt>
                <c:pt idx="2785">
                  <c:v>1677</c:v>
                </c:pt>
                <c:pt idx="2786">
                  <c:v>2897</c:v>
                </c:pt>
                <c:pt idx="2787">
                  <c:v>2411</c:v>
                </c:pt>
                <c:pt idx="2788">
                  <c:v>2080</c:v>
                </c:pt>
                <c:pt idx="2789">
                  <c:v>2995</c:v>
                </c:pt>
                <c:pt idx="2790">
                  <c:v>2890</c:v>
                </c:pt>
                <c:pt idx="2791">
                  <c:v>2253</c:v>
                </c:pt>
                <c:pt idx="2792">
                  <c:v>2113</c:v>
                </c:pt>
                <c:pt idx="2793">
                  <c:v>2977</c:v>
                </c:pt>
                <c:pt idx="2794">
                  <c:v>1708</c:v>
                </c:pt>
                <c:pt idx="2795">
                  <c:v>2315</c:v>
                </c:pt>
                <c:pt idx="2796">
                  <c:v>1602</c:v>
                </c:pt>
                <c:pt idx="2797">
                  <c:v>2260</c:v>
                </c:pt>
                <c:pt idx="2798">
                  <c:v>3099</c:v>
                </c:pt>
                <c:pt idx="2799">
                  <c:v>1792</c:v>
                </c:pt>
                <c:pt idx="2800">
                  <c:v>2777</c:v>
                </c:pt>
                <c:pt idx="2801">
                  <c:v>1313</c:v>
                </c:pt>
                <c:pt idx="2802">
                  <c:v>341</c:v>
                </c:pt>
                <c:pt idx="2803">
                  <c:v>2544</c:v>
                </c:pt>
                <c:pt idx="2804">
                  <c:v>1526</c:v>
                </c:pt>
                <c:pt idx="2805">
                  <c:v>2942</c:v>
                </c:pt>
                <c:pt idx="2806">
                  <c:v>2486</c:v>
                </c:pt>
                <c:pt idx="2807">
                  <c:v>1746</c:v>
                </c:pt>
                <c:pt idx="2808">
                  <c:v>2093</c:v>
                </c:pt>
                <c:pt idx="2809">
                  <c:v>3162</c:v>
                </c:pt>
                <c:pt idx="2810">
                  <c:v>2882</c:v>
                </c:pt>
                <c:pt idx="2811">
                  <c:v>2835</c:v>
                </c:pt>
                <c:pt idx="2812">
                  <c:v>2654</c:v>
                </c:pt>
                <c:pt idx="2813">
                  <c:v>1838</c:v>
                </c:pt>
                <c:pt idx="2814">
                  <c:v>2078</c:v>
                </c:pt>
                <c:pt idx="2815">
                  <c:v>2639</c:v>
                </c:pt>
                <c:pt idx="2816">
                  <c:v>2040</c:v>
                </c:pt>
                <c:pt idx="2817">
                  <c:v>1971</c:v>
                </c:pt>
                <c:pt idx="2818">
                  <c:v>1421</c:v>
                </c:pt>
                <c:pt idx="2819">
                  <c:v>3012</c:v>
                </c:pt>
                <c:pt idx="2820">
                  <c:v>985</c:v>
                </c:pt>
                <c:pt idx="2821">
                  <c:v>2214</c:v>
                </c:pt>
                <c:pt idx="2822">
                  <c:v>2258</c:v>
                </c:pt>
                <c:pt idx="2823">
                  <c:v>1326</c:v>
                </c:pt>
                <c:pt idx="2824">
                  <c:v>1313</c:v>
                </c:pt>
                <c:pt idx="2825">
                  <c:v>2418</c:v>
                </c:pt>
                <c:pt idx="2826">
                  <c:v>2720</c:v>
                </c:pt>
                <c:pt idx="2827">
                  <c:v>3111</c:v>
                </c:pt>
                <c:pt idx="2828">
                  <c:v>2186</c:v>
                </c:pt>
                <c:pt idx="2829">
                  <c:v>2358</c:v>
                </c:pt>
                <c:pt idx="2830">
                  <c:v>2212</c:v>
                </c:pt>
                <c:pt idx="2831">
                  <c:v>3087</c:v>
                </c:pt>
                <c:pt idx="2832">
                  <c:v>2801</c:v>
                </c:pt>
                <c:pt idx="2833">
                  <c:v>2295</c:v>
                </c:pt>
                <c:pt idx="2834">
                  <c:v>1154</c:v>
                </c:pt>
                <c:pt idx="2835">
                  <c:v>2257</c:v>
                </c:pt>
                <c:pt idx="2836">
                  <c:v>1879</c:v>
                </c:pt>
                <c:pt idx="2837">
                  <c:v>2195</c:v>
                </c:pt>
                <c:pt idx="2838">
                  <c:v>2467</c:v>
                </c:pt>
                <c:pt idx="2839">
                  <c:v>1368</c:v>
                </c:pt>
                <c:pt idx="2840">
                  <c:v>2503</c:v>
                </c:pt>
                <c:pt idx="2841">
                  <c:v>1432</c:v>
                </c:pt>
                <c:pt idx="2842">
                  <c:v>3164</c:v>
                </c:pt>
                <c:pt idx="2843">
                  <c:v>1305</c:v>
                </c:pt>
                <c:pt idx="2844">
                  <c:v>2176</c:v>
                </c:pt>
                <c:pt idx="2845">
                  <c:v>1679</c:v>
                </c:pt>
                <c:pt idx="2846">
                  <c:v>2292</c:v>
                </c:pt>
                <c:pt idx="2847">
                  <c:v>2599</c:v>
                </c:pt>
                <c:pt idx="2848">
                  <c:v>2366</c:v>
                </c:pt>
                <c:pt idx="2849">
                  <c:v>1442</c:v>
                </c:pt>
                <c:pt idx="2850">
                  <c:v>2522</c:v>
                </c:pt>
                <c:pt idx="2851">
                  <c:v>2335</c:v>
                </c:pt>
                <c:pt idx="2852">
                  <c:v>2819</c:v>
                </c:pt>
                <c:pt idx="2853">
                  <c:v>2555</c:v>
                </c:pt>
                <c:pt idx="2854">
                  <c:v>2727</c:v>
                </c:pt>
                <c:pt idx="2855">
                  <c:v>2467</c:v>
                </c:pt>
                <c:pt idx="2856">
                  <c:v>2401</c:v>
                </c:pt>
                <c:pt idx="2857">
                  <c:v>2140</c:v>
                </c:pt>
                <c:pt idx="2858">
                  <c:v>2095</c:v>
                </c:pt>
                <c:pt idx="2859">
                  <c:v>570</c:v>
                </c:pt>
                <c:pt idx="2860">
                  <c:v>1166</c:v>
                </c:pt>
                <c:pt idx="2861">
                  <c:v>2818</c:v>
                </c:pt>
                <c:pt idx="2862">
                  <c:v>2594</c:v>
                </c:pt>
                <c:pt idx="2863">
                  <c:v>2590</c:v>
                </c:pt>
                <c:pt idx="2864">
                  <c:v>1496</c:v>
                </c:pt>
                <c:pt idx="2865">
                  <c:v>2479</c:v>
                </c:pt>
                <c:pt idx="2866">
                  <c:v>2681</c:v>
                </c:pt>
                <c:pt idx="2867">
                  <c:v>2328</c:v>
                </c:pt>
                <c:pt idx="2868">
                  <c:v>1976</c:v>
                </c:pt>
                <c:pt idx="2869">
                  <c:v>1781</c:v>
                </c:pt>
                <c:pt idx="2870">
                  <c:v>2611</c:v>
                </c:pt>
                <c:pt idx="2871">
                  <c:v>1885</c:v>
                </c:pt>
                <c:pt idx="2872">
                  <c:v>2145</c:v>
                </c:pt>
                <c:pt idx="2873">
                  <c:v>2688</c:v>
                </c:pt>
                <c:pt idx="2874">
                  <c:v>2236</c:v>
                </c:pt>
                <c:pt idx="2875">
                  <c:v>2403</c:v>
                </c:pt>
                <c:pt idx="2876">
                  <c:v>2170</c:v>
                </c:pt>
                <c:pt idx="2877">
                  <c:v>1866</c:v>
                </c:pt>
                <c:pt idx="2878">
                  <c:v>2120</c:v>
                </c:pt>
                <c:pt idx="2879">
                  <c:v>3347</c:v>
                </c:pt>
                <c:pt idx="2880">
                  <c:v>2887</c:v>
                </c:pt>
                <c:pt idx="2881">
                  <c:v>2247</c:v>
                </c:pt>
                <c:pt idx="2882">
                  <c:v>2221</c:v>
                </c:pt>
                <c:pt idx="2883">
                  <c:v>1493</c:v>
                </c:pt>
                <c:pt idx="2884">
                  <c:v>2582</c:v>
                </c:pt>
                <c:pt idx="2885">
                  <c:v>2760</c:v>
                </c:pt>
                <c:pt idx="2886">
                  <c:v>1825</c:v>
                </c:pt>
                <c:pt idx="2887">
                  <c:v>3014</c:v>
                </c:pt>
                <c:pt idx="2888">
                  <c:v>2845</c:v>
                </c:pt>
                <c:pt idx="2889">
                  <c:v>1409</c:v>
                </c:pt>
                <c:pt idx="2890">
                  <c:v>3162</c:v>
                </c:pt>
                <c:pt idx="2891">
                  <c:v>3078</c:v>
                </c:pt>
                <c:pt idx="2892">
                  <c:v>3179</c:v>
                </c:pt>
                <c:pt idx="2893">
                  <c:v>1232</c:v>
                </c:pt>
                <c:pt idx="2894">
                  <c:v>2485</c:v>
                </c:pt>
                <c:pt idx="2895">
                  <c:v>2453</c:v>
                </c:pt>
                <c:pt idx="2896">
                  <c:v>2575</c:v>
                </c:pt>
                <c:pt idx="2897">
                  <c:v>2387</c:v>
                </c:pt>
                <c:pt idx="2898">
                  <c:v>1758</c:v>
                </c:pt>
                <c:pt idx="2899">
                  <c:v>1219</c:v>
                </c:pt>
                <c:pt idx="2900">
                  <c:v>2410</c:v>
                </c:pt>
                <c:pt idx="2901">
                  <c:v>1289</c:v>
                </c:pt>
                <c:pt idx="2902">
                  <c:v>2349</c:v>
                </c:pt>
                <c:pt idx="2903">
                  <c:v>2615</c:v>
                </c:pt>
                <c:pt idx="2904">
                  <c:v>2452</c:v>
                </c:pt>
                <c:pt idx="2905">
                  <c:v>1937</c:v>
                </c:pt>
                <c:pt idx="2906">
                  <c:v>2846</c:v>
                </c:pt>
                <c:pt idx="2907">
                  <c:v>1481</c:v>
                </c:pt>
                <c:pt idx="2908">
                  <c:v>1822</c:v>
                </c:pt>
                <c:pt idx="2909">
                  <c:v>2737</c:v>
                </c:pt>
                <c:pt idx="2910">
                  <c:v>2609</c:v>
                </c:pt>
                <c:pt idx="2911">
                  <c:v>2050</c:v>
                </c:pt>
                <c:pt idx="2912">
                  <c:v>1815</c:v>
                </c:pt>
                <c:pt idx="2913">
                  <c:v>1984</c:v>
                </c:pt>
                <c:pt idx="2914">
                  <c:v>363</c:v>
                </c:pt>
                <c:pt idx="2915">
                  <c:v>3362</c:v>
                </c:pt>
                <c:pt idx="2916">
                  <c:v>1542</c:v>
                </c:pt>
                <c:pt idx="2917">
                  <c:v>1794</c:v>
                </c:pt>
                <c:pt idx="2918">
                  <c:v>2303</c:v>
                </c:pt>
                <c:pt idx="2919">
                  <c:v>2060</c:v>
                </c:pt>
                <c:pt idx="2920">
                  <c:v>1929</c:v>
                </c:pt>
                <c:pt idx="2921">
                  <c:v>2214</c:v>
                </c:pt>
                <c:pt idx="2922">
                  <c:v>2357</c:v>
                </c:pt>
                <c:pt idx="2923">
                  <c:v>2278</c:v>
                </c:pt>
                <c:pt idx="2924">
                  <c:v>3327</c:v>
                </c:pt>
                <c:pt idx="2925">
                  <c:v>1833</c:v>
                </c:pt>
                <c:pt idx="2926">
                  <c:v>2134</c:v>
                </c:pt>
                <c:pt idx="2927">
                  <c:v>1292</c:v>
                </c:pt>
                <c:pt idx="2928">
                  <c:v>2197</c:v>
                </c:pt>
                <c:pt idx="2929">
                  <c:v>1419</c:v>
                </c:pt>
                <c:pt idx="2930">
                  <c:v>2197</c:v>
                </c:pt>
                <c:pt idx="2931">
                  <c:v>1873</c:v>
                </c:pt>
                <c:pt idx="2932">
                  <c:v>3160</c:v>
                </c:pt>
                <c:pt idx="2933">
                  <c:v>2465</c:v>
                </c:pt>
                <c:pt idx="2934">
                  <c:v>2105</c:v>
                </c:pt>
                <c:pt idx="2935">
                  <c:v>1691</c:v>
                </c:pt>
                <c:pt idx="2936">
                  <c:v>2978</c:v>
                </c:pt>
                <c:pt idx="2937">
                  <c:v>6</c:v>
                </c:pt>
                <c:pt idx="2938">
                  <c:v>2146</c:v>
                </c:pt>
                <c:pt idx="2939">
                  <c:v>2703</c:v>
                </c:pt>
                <c:pt idx="2940">
                  <c:v>2738</c:v>
                </c:pt>
                <c:pt idx="2941">
                  <c:v>2412</c:v>
                </c:pt>
                <c:pt idx="2942">
                  <c:v>2196</c:v>
                </c:pt>
                <c:pt idx="2943">
                  <c:v>1948</c:v>
                </c:pt>
                <c:pt idx="2944">
                  <c:v>2275</c:v>
                </c:pt>
                <c:pt idx="2945">
                  <c:v>2673</c:v>
                </c:pt>
                <c:pt idx="2946">
                  <c:v>1934</c:v>
                </c:pt>
                <c:pt idx="2947">
                  <c:v>2928</c:v>
                </c:pt>
                <c:pt idx="2948">
                  <c:v>2407</c:v>
                </c:pt>
                <c:pt idx="2949">
                  <c:v>3269</c:v>
                </c:pt>
                <c:pt idx="2950">
                  <c:v>2098</c:v>
                </c:pt>
              </c:numCache>
            </c:numRef>
          </c:xVal>
          <c:yVal>
            <c:numRef>
              <c:f>'2B'!$C$2:$C$2952</c:f>
              <c:numCache>
                <c:formatCode>General</c:formatCode>
                <c:ptCount val="2951"/>
                <c:pt idx="0">
                  <c:v>218</c:v>
                </c:pt>
                <c:pt idx="1">
                  <c:v>184</c:v>
                </c:pt>
                <c:pt idx="2">
                  <c:v>196</c:v>
                </c:pt>
                <c:pt idx="3">
                  <c:v>189</c:v>
                </c:pt>
                <c:pt idx="4">
                  <c:v>216</c:v>
                </c:pt>
                <c:pt idx="5">
                  <c:v>187</c:v>
                </c:pt>
                <c:pt idx="6">
                  <c:v>207</c:v>
                </c:pt>
                <c:pt idx="7">
                  <c:v>124</c:v>
                </c:pt>
                <c:pt idx="8">
                  <c:v>202</c:v>
                </c:pt>
                <c:pt idx="9">
                  <c:v>229</c:v>
                </c:pt>
                <c:pt idx="10">
                  <c:v>179</c:v>
                </c:pt>
                <c:pt idx="11">
                  <c:v>138</c:v>
                </c:pt>
                <c:pt idx="12">
                  <c:v>183</c:v>
                </c:pt>
                <c:pt idx="13">
                  <c:v>153</c:v>
                </c:pt>
                <c:pt idx="14">
                  <c:v>178</c:v>
                </c:pt>
                <c:pt idx="15">
                  <c:v>254</c:v>
                </c:pt>
                <c:pt idx="16">
                  <c:v>126</c:v>
                </c:pt>
                <c:pt idx="17">
                  <c:v>214</c:v>
                </c:pt>
                <c:pt idx="18">
                  <c:v>71</c:v>
                </c:pt>
                <c:pt idx="19">
                  <c:v>190</c:v>
                </c:pt>
                <c:pt idx="20">
                  <c:v>194</c:v>
                </c:pt>
                <c:pt idx="21">
                  <c:v>249</c:v>
                </c:pt>
                <c:pt idx="22">
                  <c:v>252</c:v>
                </c:pt>
                <c:pt idx="23">
                  <c:v>207</c:v>
                </c:pt>
                <c:pt idx="24">
                  <c:v>249</c:v>
                </c:pt>
                <c:pt idx="25">
                  <c:v>196</c:v>
                </c:pt>
                <c:pt idx="26">
                  <c:v>207</c:v>
                </c:pt>
                <c:pt idx="27">
                  <c:v>159</c:v>
                </c:pt>
                <c:pt idx="28">
                  <c:v>49</c:v>
                </c:pt>
                <c:pt idx="29">
                  <c:v>136</c:v>
                </c:pt>
                <c:pt idx="30">
                  <c:v>170</c:v>
                </c:pt>
                <c:pt idx="31">
                  <c:v>205</c:v>
                </c:pt>
                <c:pt idx="32">
                  <c:v>199</c:v>
                </c:pt>
                <c:pt idx="33">
                  <c:v>219</c:v>
                </c:pt>
                <c:pt idx="34">
                  <c:v>190</c:v>
                </c:pt>
                <c:pt idx="35">
                  <c:v>204</c:v>
                </c:pt>
                <c:pt idx="36">
                  <c:v>161</c:v>
                </c:pt>
                <c:pt idx="37">
                  <c:v>178</c:v>
                </c:pt>
                <c:pt idx="38">
                  <c:v>269</c:v>
                </c:pt>
                <c:pt idx="39">
                  <c:v>175</c:v>
                </c:pt>
                <c:pt idx="40">
                  <c:v>247</c:v>
                </c:pt>
                <c:pt idx="41">
                  <c:v>167</c:v>
                </c:pt>
                <c:pt idx="42">
                  <c:v>234</c:v>
                </c:pt>
                <c:pt idx="43">
                  <c:v>198</c:v>
                </c:pt>
                <c:pt idx="44">
                  <c:v>182</c:v>
                </c:pt>
                <c:pt idx="45">
                  <c:v>242</c:v>
                </c:pt>
                <c:pt idx="46">
                  <c:v>234</c:v>
                </c:pt>
                <c:pt idx="47">
                  <c:v>182</c:v>
                </c:pt>
                <c:pt idx="48">
                  <c:v>227</c:v>
                </c:pt>
                <c:pt idx="49">
                  <c:v>137</c:v>
                </c:pt>
                <c:pt idx="50">
                  <c:v>216</c:v>
                </c:pt>
                <c:pt idx="51">
                  <c:v>233</c:v>
                </c:pt>
                <c:pt idx="52">
                  <c:v>223</c:v>
                </c:pt>
                <c:pt idx="53">
                  <c:v>222</c:v>
                </c:pt>
                <c:pt idx="54">
                  <c:v>151</c:v>
                </c:pt>
                <c:pt idx="55">
                  <c:v>242</c:v>
                </c:pt>
                <c:pt idx="56">
                  <c:v>189</c:v>
                </c:pt>
                <c:pt idx="57">
                  <c:v>181</c:v>
                </c:pt>
                <c:pt idx="58">
                  <c:v>224</c:v>
                </c:pt>
                <c:pt idx="59">
                  <c:v>229</c:v>
                </c:pt>
                <c:pt idx="60">
                  <c:v>216</c:v>
                </c:pt>
                <c:pt idx="61">
                  <c:v>174</c:v>
                </c:pt>
                <c:pt idx="62">
                  <c:v>99</c:v>
                </c:pt>
                <c:pt idx="63">
                  <c:v>188</c:v>
                </c:pt>
                <c:pt idx="64">
                  <c:v>254</c:v>
                </c:pt>
                <c:pt idx="65">
                  <c:v>260</c:v>
                </c:pt>
                <c:pt idx="66">
                  <c:v>201</c:v>
                </c:pt>
                <c:pt idx="67">
                  <c:v>218</c:v>
                </c:pt>
                <c:pt idx="68">
                  <c:v>184</c:v>
                </c:pt>
                <c:pt idx="69">
                  <c:v>208</c:v>
                </c:pt>
                <c:pt idx="70">
                  <c:v>220</c:v>
                </c:pt>
                <c:pt idx="71">
                  <c:v>173</c:v>
                </c:pt>
                <c:pt idx="72">
                  <c:v>205</c:v>
                </c:pt>
                <c:pt idx="73">
                  <c:v>221</c:v>
                </c:pt>
                <c:pt idx="74">
                  <c:v>192</c:v>
                </c:pt>
                <c:pt idx="75">
                  <c:v>240</c:v>
                </c:pt>
                <c:pt idx="76">
                  <c:v>132</c:v>
                </c:pt>
                <c:pt idx="77">
                  <c:v>246</c:v>
                </c:pt>
                <c:pt idx="78">
                  <c:v>197</c:v>
                </c:pt>
                <c:pt idx="79">
                  <c:v>180</c:v>
                </c:pt>
                <c:pt idx="80">
                  <c:v>111</c:v>
                </c:pt>
                <c:pt idx="81">
                  <c:v>178</c:v>
                </c:pt>
                <c:pt idx="82">
                  <c:v>99</c:v>
                </c:pt>
                <c:pt idx="83">
                  <c:v>244</c:v>
                </c:pt>
                <c:pt idx="84">
                  <c:v>266</c:v>
                </c:pt>
                <c:pt idx="85">
                  <c:v>232</c:v>
                </c:pt>
                <c:pt idx="86">
                  <c:v>224</c:v>
                </c:pt>
                <c:pt idx="87">
                  <c:v>246</c:v>
                </c:pt>
                <c:pt idx="88">
                  <c:v>217</c:v>
                </c:pt>
                <c:pt idx="89">
                  <c:v>190</c:v>
                </c:pt>
                <c:pt idx="90">
                  <c:v>239</c:v>
                </c:pt>
                <c:pt idx="91">
                  <c:v>197</c:v>
                </c:pt>
                <c:pt idx="92">
                  <c:v>172</c:v>
                </c:pt>
                <c:pt idx="93">
                  <c:v>226</c:v>
                </c:pt>
                <c:pt idx="94">
                  <c:v>168</c:v>
                </c:pt>
                <c:pt idx="95">
                  <c:v>195</c:v>
                </c:pt>
                <c:pt idx="96">
                  <c:v>125</c:v>
                </c:pt>
                <c:pt idx="97">
                  <c:v>215</c:v>
                </c:pt>
                <c:pt idx="98">
                  <c:v>190</c:v>
                </c:pt>
                <c:pt idx="99">
                  <c:v>191</c:v>
                </c:pt>
                <c:pt idx="100">
                  <c:v>190</c:v>
                </c:pt>
                <c:pt idx="101">
                  <c:v>202</c:v>
                </c:pt>
                <c:pt idx="102">
                  <c:v>212</c:v>
                </c:pt>
                <c:pt idx="103">
                  <c:v>191</c:v>
                </c:pt>
                <c:pt idx="104">
                  <c:v>239</c:v>
                </c:pt>
                <c:pt idx="105">
                  <c:v>208</c:v>
                </c:pt>
                <c:pt idx="106">
                  <c:v>79</c:v>
                </c:pt>
                <c:pt idx="107">
                  <c:v>206</c:v>
                </c:pt>
                <c:pt idx="108">
                  <c:v>258</c:v>
                </c:pt>
                <c:pt idx="109">
                  <c:v>194</c:v>
                </c:pt>
                <c:pt idx="110">
                  <c:v>174</c:v>
                </c:pt>
                <c:pt idx="111">
                  <c:v>220</c:v>
                </c:pt>
                <c:pt idx="112">
                  <c:v>183</c:v>
                </c:pt>
                <c:pt idx="113">
                  <c:v>214</c:v>
                </c:pt>
                <c:pt idx="114">
                  <c:v>235</c:v>
                </c:pt>
                <c:pt idx="115">
                  <c:v>186</c:v>
                </c:pt>
                <c:pt idx="116">
                  <c:v>155</c:v>
                </c:pt>
                <c:pt idx="117">
                  <c:v>218</c:v>
                </c:pt>
                <c:pt idx="118">
                  <c:v>260</c:v>
                </c:pt>
                <c:pt idx="119">
                  <c:v>217</c:v>
                </c:pt>
                <c:pt idx="120">
                  <c:v>188</c:v>
                </c:pt>
                <c:pt idx="121">
                  <c:v>200</c:v>
                </c:pt>
                <c:pt idx="122">
                  <c:v>235</c:v>
                </c:pt>
                <c:pt idx="123">
                  <c:v>166</c:v>
                </c:pt>
                <c:pt idx="124">
                  <c:v>247</c:v>
                </c:pt>
                <c:pt idx="125">
                  <c:v>225</c:v>
                </c:pt>
                <c:pt idx="126">
                  <c:v>173</c:v>
                </c:pt>
                <c:pt idx="127">
                  <c:v>163</c:v>
                </c:pt>
                <c:pt idx="128">
                  <c:v>221</c:v>
                </c:pt>
                <c:pt idx="129">
                  <c:v>106</c:v>
                </c:pt>
                <c:pt idx="130">
                  <c:v>242</c:v>
                </c:pt>
                <c:pt idx="131">
                  <c:v>102</c:v>
                </c:pt>
                <c:pt idx="132">
                  <c:v>180</c:v>
                </c:pt>
                <c:pt idx="133">
                  <c:v>218</c:v>
                </c:pt>
                <c:pt idx="134">
                  <c:v>145</c:v>
                </c:pt>
                <c:pt idx="135">
                  <c:v>212</c:v>
                </c:pt>
                <c:pt idx="136">
                  <c:v>259</c:v>
                </c:pt>
                <c:pt idx="137">
                  <c:v>258</c:v>
                </c:pt>
                <c:pt idx="138">
                  <c:v>174</c:v>
                </c:pt>
                <c:pt idx="139">
                  <c:v>165</c:v>
                </c:pt>
                <c:pt idx="140">
                  <c:v>211</c:v>
                </c:pt>
                <c:pt idx="141">
                  <c:v>149</c:v>
                </c:pt>
                <c:pt idx="142">
                  <c:v>197</c:v>
                </c:pt>
                <c:pt idx="143">
                  <c:v>181</c:v>
                </c:pt>
                <c:pt idx="144">
                  <c:v>201</c:v>
                </c:pt>
                <c:pt idx="145">
                  <c:v>247</c:v>
                </c:pt>
                <c:pt idx="146">
                  <c:v>167</c:v>
                </c:pt>
                <c:pt idx="147">
                  <c:v>197</c:v>
                </c:pt>
                <c:pt idx="148">
                  <c:v>150</c:v>
                </c:pt>
                <c:pt idx="149">
                  <c:v>248</c:v>
                </c:pt>
                <c:pt idx="150">
                  <c:v>153</c:v>
                </c:pt>
                <c:pt idx="151">
                  <c:v>214</c:v>
                </c:pt>
                <c:pt idx="152">
                  <c:v>226</c:v>
                </c:pt>
                <c:pt idx="153">
                  <c:v>245</c:v>
                </c:pt>
                <c:pt idx="154">
                  <c:v>184</c:v>
                </c:pt>
                <c:pt idx="155">
                  <c:v>244</c:v>
                </c:pt>
                <c:pt idx="156">
                  <c:v>193</c:v>
                </c:pt>
                <c:pt idx="157">
                  <c:v>182</c:v>
                </c:pt>
                <c:pt idx="158">
                  <c:v>242</c:v>
                </c:pt>
                <c:pt idx="159">
                  <c:v>196</c:v>
                </c:pt>
                <c:pt idx="160">
                  <c:v>223</c:v>
                </c:pt>
                <c:pt idx="161">
                  <c:v>172</c:v>
                </c:pt>
                <c:pt idx="162">
                  <c:v>198</c:v>
                </c:pt>
                <c:pt idx="163">
                  <c:v>192</c:v>
                </c:pt>
                <c:pt idx="164">
                  <c:v>176</c:v>
                </c:pt>
                <c:pt idx="165">
                  <c:v>115</c:v>
                </c:pt>
                <c:pt idx="166">
                  <c:v>248</c:v>
                </c:pt>
                <c:pt idx="167">
                  <c:v>85</c:v>
                </c:pt>
                <c:pt idx="168">
                  <c:v>203</c:v>
                </c:pt>
                <c:pt idx="169">
                  <c:v>221</c:v>
                </c:pt>
                <c:pt idx="170">
                  <c:v>225</c:v>
                </c:pt>
                <c:pt idx="171">
                  <c:v>176</c:v>
                </c:pt>
                <c:pt idx="172">
                  <c:v>239</c:v>
                </c:pt>
                <c:pt idx="173">
                  <c:v>125</c:v>
                </c:pt>
                <c:pt idx="174">
                  <c:v>179</c:v>
                </c:pt>
                <c:pt idx="175">
                  <c:v>205</c:v>
                </c:pt>
                <c:pt idx="176">
                  <c:v>244</c:v>
                </c:pt>
                <c:pt idx="177">
                  <c:v>100</c:v>
                </c:pt>
                <c:pt idx="178">
                  <c:v>208</c:v>
                </c:pt>
                <c:pt idx="179">
                  <c:v>192</c:v>
                </c:pt>
                <c:pt idx="180">
                  <c:v>151</c:v>
                </c:pt>
                <c:pt idx="181">
                  <c:v>195</c:v>
                </c:pt>
                <c:pt idx="182">
                  <c:v>168</c:v>
                </c:pt>
                <c:pt idx="183">
                  <c:v>166</c:v>
                </c:pt>
                <c:pt idx="184">
                  <c:v>140</c:v>
                </c:pt>
                <c:pt idx="185">
                  <c:v>184</c:v>
                </c:pt>
                <c:pt idx="186">
                  <c:v>201</c:v>
                </c:pt>
                <c:pt idx="187">
                  <c:v>200</c:v>
                </c:pt>
                <c:pt idx="188">
                  <c:v>176</c:v>
                </c:pt>
                <c:pt idx="189">
                  <c:v>168</c:v>
                </c:pt>
                <c:pt idx="190">
                  <c:v>242</c:v>
                </c:pt>
                <c:pt idx="191">
                  <c:v>212</c:v>
                </c:pt>
                <c:pt idx="192">
                  <c:v>244</c:v>
                </c:pt>
                <c:pt idx="193">
                  <c:v>235</c:v>
                </c:pt>
                <c:pt idx="194">
                  <c:v>206</c:v>
                </c:pt>
                <c:pt idx="195">
                  <c:v>189</c:v>
                </c:pt>
                <c:pt idx="196">
                  <c:v>203</c:v>
                </c:pt>
                <c:pt idx="197">
                  <c:v>183</c:v>
                </c:pt>
                <c:pt idx="198">
                  <c:v>233</c:v>
                </c:pt>
                <c:pt idx="199">
                  <c:v>233</c:v>
                </c:pt>
                <c:pt idx="200">
                  <c:v>198</c:v>
                </c:pt>
                <c:pt idx="201">
                  <c:v>212</c:v>
                </c:pt>
                <c:pt idx="202">
                  <c:v>162</c:v>
                </c:pt>
                <c:pt idx="203">
                  <c:v>164</c:v>
                </c:pt>
                <c:pt idx="204">
                  <c:v>116</c:v>
                </c:pt>
                <c:pt idx="205">
                  <c:v>147</c:v>
                </c:pt>
                <c:pt idx="206">
                  <c:v>239</c:v>
                </c:pt>
                <c:pt idx="207">
                  <c:v>181</c:v>
                </c:pt>
                <c:pt idx="208">
                  <c:v>138</c:v>
                </c:pt>
                <c:pt idx="209">
                  <c:v>140</c:v>
                </c:pt>
                <c:pt idx="210">
                  <c:v>208</c:v>
                </c:pt>
                <c:pt idx="211">
                  <c:v>192</c:v>
                </c:pt>
                <c:pt idx="212">
                  <c:v>251</c:v>
                </c:pt>
                <c:pt idx="213">
                  <c:v>217</c:v>
                </c:pt>
                <c:pt idx="214">
                  <c:v>150</c:v>
                </c:pt>
                <c:pt idx="215">
                  <c:v>228</c:v>
                </c:pt>
                <c:pt idx="216">
                  <c:v>257</c:v>
                </c:pt>
                <c:pt idx="217">
                  <c:v>214</c:v>
                </c:pt>
                <c:pt idx="218">
                  <c:v>233</c:v>
                </c:pt>
                <c:pt idx="219">
                  <c:v>202</c:v>
                </c:pt>
                <c:pt idx="220">
                  <c:v>248</c:v>
                </c:pt>
                <c:pt idx="221">
                  <c:v>209</c:v>
                </c:pt>
                <c:pt idx="222">
                  <c:v>238</c:v>
                </c:pt>
                <c:pt idx="223">
                  <c:v>158</c:v>
                </c:pt>
                <c:pt idx="224">
                  <c:v>133</c:v>
                </c:pt>
                <c:pt idx="225">
                  <c:v>181</c:v>
                </c:pt>
                <c:pt idx="226">
                  <c:v>206</c:v>
                </c:pt>
                <c:pt idx="227">
                  <c:v>160</c:v>
                </c:pt>
                <c:pt idx="228">
                  <c:v>190</c:v>
                </c:pt>
                <c:pt idx="229">
                  <c:v>174</c:v>
                </c:pt>
                <c:pt idx="230">
                  <c:v>178</c:v>
                </c:pt>
                <c:pt idx="231">
                  <c:v>230</c:v>
                </c:pt>
                <c:pt idx="232">
                  <c:v>213</c:v>
                </c:pt>
                <c:pt idx="233">
                  <c:v>202</c:v>
                </c:pt>
                <c:pt idx="234">
                  <c:v>250</c:v>
                </c:pt>
                <c:pt idx="235">
                  <c:v>237</c:v>
                </c:pt>
                <c:pt idx="236">
                  <c:v>259</c:v>
                </c:pt>
                <c:pt idx="237">
                  <c:v>251</c:v>
                </c:pt>
                <c:pt idx="238">
                  <c:v>145</c:v>
                </c:pt>
                <c:pt idx="239">
                  <c:v>241</c:v>
                </c:pt>
                <c:pt idx="240">
                  <c:v>134</c:v>
                </c:pt>
                <c:pt idx="241">
                  <c:v>224</c:v>
                </c:pt>
                <c:pt idx="242">
                  <c:v>167</c:v>
                </c:pt>
                <c:pt idx="243">
                  <c:v>205</c:v>
                </c:pt>
                <c:pt idx="244">
                  <c:v>141</c:v>
                </c:pt>
                <c:pt idx="245">
                  <c:v>247</c:v>
                </c:pt>
                <c:pt idx="246">
                  <c:v>267</c:v>
                </c:pt>
                <c:pt idx="247">
                  <c:v>180</c:v>
                </c:pt>
                <c:pt idx="248">
                  <c:v>137</c:v>
                </c:pt>
                <c:pt idx="249">
                  <c:v>264</c:v>
                </c:pt>
                <c:pt idx="250">
                  <c:v>213</c:v>
                </c:pt>
                <c:pt idx="251">
                  <c:v>225</c:v>
                </c:pt>
                <c:pt idx="252">
                  <c:v>239</c:v>
                </c:pt>
                <c:pt idx="253">
                  <c:v>256</c:v>
                </c:pt>
                <c:pt idx="254">
                  <c:v>154</c:v>
                </c:pt>
                <c:pt idx="255">
                  <c:v>179</c:v>
                </c:pt>
                <c:pt idx="256">
                  <c:v>160</c:v>
                </c:pt>
                <c:pt idx="257">
                  <c:v>225</c:v>
                </c:pt>
                <c:pt idx="258">
                  <c:v>207</c:v>
                </c:pt>
                <c:pt idx="259">
                  <c:v>211</c:v>
                </c:pt>
                <c:pt idx="260">
                  <c:v>192</c:v>
                </c:pt>
                <c:pt idx="261">
                  <c:v>205</c:v>
                </c:pt>
                <c:pt idx="262">
                  <c:v>247</c:v>
                </c:pt>
                <c:pt idx="263">
                  <c:v>215</c:v>
                </c:pt>
                <c:pt idx="264">
                  <c:v>171</c:v>
                </c:pt>
                <c:pt idx="265">
                  <c:v>109</c:v>
                </c:pt>
                <c:pt idx="266">
                  <c:v>162</c:v>
                </c:pt>
                <c:pt idx="267">
                  <c:v>197</c:v>
                </c:pt>
                <c:pt idx="268">
                  <c:v>110</c:v>
                </c:pt>
                <c:pt idx="269">
                  <c:v>200</c:v>
                </c:pt>
                <c:pt idx="270">
                  <c:v>192</c:v>
                </c:pt>
                <c:pt idx="271">
                  <c:v>216</c:v>
                </c:pt>
                <c:pt idx="272">
                  <c:v>178</c:v>
                </c:pt>
                <c:pt idx="273">
                  <c:v>179</c:v>
                </c:pt>
                <c:pt idx="274">
                  <c:v>167</c:v>
                </c:pt>
                <c:pt idx="275">
                  <c:v>217</c:v>
                </c:pt>
                <c:pt idx="276">
                  <c:v>181</c:v>
                </c:pt>
                <c:pt idx="277">
                  <c:v>166</c:v>
                </c:pt>
                <c:pt idx="278">
                  <c:v>179</c:v>
                </c:pt>
                <c:pt idx="279">
                  <c:v>222</c:v>
                </c:pt>
                <c:pt idx="280">
                  <c:v>149</c:v>
                </c:pt>
                <c:pt idx="281">
                  <c:v>210</c:v>
                </c:pt>
                <c:pt idx="282">
                  <c:v>31</c:v>
                </c:pt>
                <c:pt idx="283">
                  <c:v>242</c:v>
                </c:pt>
                <c:pt idx="284">
                  <c:v>214</c:v>
                </c:pt>
                <c:pt idx="285">
                  <c:v>227</c:v>
                </c:pt>
                <c:pt idx="286">
                  <c:v>183</c:v>
                </c:pt>
                <c:pt idx="287">
                  <c:v>202</c:v>
                </c:pt>
                <c:pt idx="288">
                  <c:v>217</c:v>
                </c:pt>
                <c:pt idx="289">
                  <c:v>196</c:v>
                </c:pt>
                <c:pt idx="290">
                  <c:v>21</c:v>
                </c:pt>
                <c:pt idx="291">
                  <c:v>154</c:v>
                </c:pt>
                <c:pt idx="292">
                  <c:v>210</c:v>
                </c:pt>
                <c:pt idx="293">
                  <c:v>182</c:v>
                </c:pt>
                <c:pt idx="294">
                  <c:v>62</c:v>
                </c:pt>
                <c:pt idx="295">
                  <c:v>110</c:v>
                </c:pt>
                <c:pt idx="296">
                  <c:v>222</c:v>
                </c:pt>
                <c:pt idx="297">
                  <c:v>152</c:v>
                </c:pt>
                <c:pt idx="298">
                  <c:v>124</c:v>
                </c:pt>
                <c:pt idx="299">
                  <c:v>201</c:v>
                </c:pt>
                <c:pt idx="300">
                  <c:v>214</c:v>
                </c:pt>
                <c:pt idx="301">
                  <c:v>184</c:v>
                </c:pt>
                <c:pt idx="302">
                  <c:v>184</c:v>
                </c:pt>
                <c:pt idx="303">
                  <c:v>194</c:v>
                </c:pt>
                <c:pt idx="304">
                  <c:v>171</c:v>
                </c:pt>
                <c:pt idx="305">
                  <c:v>212</c:v>
                </c:pt>
                <c:pt idx="306">
                  <c:v>67</c:v>
                </c:pt>
                <c:pt idx="307">
                  <c:v>195</c:v>
                </c:pt>
                <c:pt idx="308">
                  <c:v>158</c:v>
                </c:pt>
                <c:pt idx="309">
                  <c:v>258</c:v>
                </c:pt>
                <c:pt idx="310">
                  <c:v>194</c:v>
                </c:pt>
                <c:pt idx="311">
                  <c:v>254</c:v>
                </c:pt>
                <c:pt idx="312">
                  <c:v>222</c:v>
                </c:pt>
                <c:pt idx="313">
                  <c:v>170</c:v>
                </c:pt>
                <c:pt idx="314">
                  <c:v>195</c:v>
                </c:pt>
                <c:pt idx="315">
                  <c:v>141</c:v>
                </c:pt>
                <c:pt idx="316">
                  <c:v>227</c:v>
                </c:pt>
                <c:pt idx="317">
                  <c:v>211</c:v>
                </c:pt>
                <c:pt idx="318">
                  <c:v>202</c:v>
                </c:pt>
                <c:pt idx="319">
                  <c:v>229</c:v>
                </c:pt>
                <c:pt idx="320">
                  <c:v>232</c:v>
                </c:pt>
                <c:pt idx="321">
                  <c:v>240</c:v>
                </c:pt>
                <c:pt idx="322">
                  <c:v>213</c:v>
                </c:pt>
                <c:pt idx="323">
                  <c:v>188</c:v>
                </c:pt>
                <c:pt idx="324">
                  <c:v>180</c:v>
                </c:pt>
                <c:pt idx="325">
                  <c:v>175</c:v>
                </c:pt>
                <c:pt idx="326">
                  <c:v>208</c:v>
                </c:pt>
                <c:pt idx="327">
                  <c:v>170</c:v>
                </c:pt>
                <c:pt idx="328">
                  <c:v>161</c:v>
                </c:pt>
                <c:pt idx="329">
                  <c:v>226</c:v>
                </c:pt>
                <c:pt idx="330">
                  <c:v>217</c:v>
                </c:pt>
                <c:pt idx="331">
                  <c:v>284</c:v>
                </c:pt>
                <c:pt idx="332">
                  <c:v>211</c:v>
                </c:pt>
                <c:pt idx="333">
                  <c:v>178</c:v>
                </c:pt>
                <c:pt idx="334">
                  <c:v>239</c:v>
                </c:pt>
                <c:pt idx="335">
                  <c:v>125</c:v>
                </c:pt>
                <c:pt idx="336">
                  <c:v>205</c:v>
                </c:pt>
                <c:pt idx="337">
                  <c:v>213</c:v>
                </c:pt>
                <c:pt idx="338">
                  <c:v>265</c:v>
                </c:pt>
                <c:pt idx="339">
                  <c:v>210</c:v>
                </c:pt>
                <c:pt idx="340">
                  <c:v>161</c:v>
                </c:pt>
                <c:pt idx="341">
                  <c:v>169</c:v>
                </c:pt>
                <c:pt idx="342">
                  <c:v>106</c:v>
                </c:pt>
                <c:pt idx="343">
                  <c:v>254</c:v>
                </c:pt>
                <c:pt idx="344">
                  <c:v>189</c:v>
                </c:pt>
                <c:pt idx="345">
                  <c:v>263</c:v>
                </c:pt>
                <c:pt idx="346">
                  <c:v>237</c:v>
                </c:pt>
                <c:pt idx="347">
                  <c:v>137</c:v>
                </c:pt>
                <c:pt idx="348">
                  <c:v>93</c:v>
                </c:pt>
                <c:pt idx="349">
                  <c:v>222</c:v>
                </c:pt>
                <c:pt idx="350">
                  <c:v>266</c:v>
                </c:pt>
                <c:pt idx="351">
                  <c:v>210</c:v>
                </c:pt>
                <c:pt idx="352">
                  <c:v>86</c:v>
                </c:pt>
                <c:pt idx="353">
                  <c:v>256</c:v>
                </c:pt>
                <c:pt idx="354">
                  <c:v>200</c:v>
                </c:pt>
                <c:pt idx="355">
                  <c:v>200</c:v>
                </c:pt>
                <c:pt idx="356">
                  <c:v>198</c:v>
                </c:pt>
                <c:pt idx="357">
                  <c:v>206</c:v>
                </c:pt>
                <c:pt idx="358">
                  <c:v>207</c:v>
                </c:pt>
                <c:pt idx="359">
                  <c:v>247</c:v>
                </c:pt>
                <c:pt idx="360">
                  <c:v>176</c:v>
                </c:pt>
                <c:pt idx="361">
                  <c:v>44</c:v>
                </c:pt>
                <c:pt idx="362">
                  <c:v>180</c:v>
                </c:pt>
                <c:pt idx="363">
                  <c:v>126</c:v>
                </c:pt>
                <c:pt idx="364">
                  <c:v>221</c:v>
                </c:pt>
                <c:pt idx="365">
                  <c:v>158</c:v>
                </c:pt>
                <c:pt idx="366">
                  <c:v>243</c:v>
                </c:pt>
                <c:pt idx="367">
                  <c:v>252</c:v>
                </c:pt>
                <c:pt idx="368">
                  <c:v>237</c:v>
                </c:pt>
                <c:pt idx="369">
                  <c:v>258</c:v>
                </c:pt>
                <c:pt idx="370">
                  <c:v>185</c:v>
                </c:pt>
                <c:pt idx="371">
                  <c:v>106</c:v>
                </c:pt>
                <c:pt idx="372">
                  <c:v>165</c:v>
                </c:pt>
                <c:pt idx="373">
                  <c:v>214</c:v>
                </c:pt>
                <c:pt idx="374">
                  <c:v>193</c:v>
                </c:pt>
                <c:pt idx="375">
                  <c:v>232</c:v>
                </c:pt>
                <c:pt idx="376">
                  <c:v>219</c:v>
                </c:pt>
                <c:pt idx="377">
                  <c:v>198</c:v>
                </c:pt>
                <c:pt idx="378">
                  <c:v>177</c:v>
                </c:pt>
                <c:pt idx="379">
                  <c:v>211</c:v>
                </c:pt>
                <c:pt idx="380">
                  <c:v>199</c:v>
                </c:pt>
                <c:pt idx="381">
                  <c:v>184</c:v>
                </c:pt>
                <c:pt idx="382">
                  <c:v>203</c:v>
                </c:pt>
                <c:pt idx="383">
                  <c:v>231</c:v>
                </c:pt>
                <c:pt idx="384">
                  <c:v>207</c:v>
                </c:pt>
                <c:pt idx="385">
                  <c:v>253</c:v>
                </c:pt>
                <c:pt idx="386">
                  <c:v>261</c:v>
                </c:pt>
                <c:pt idx="387">
                  <c:v>203</c:v>
                </c:pt>
                <c:pt idx="388">
                  <c:v>199</c:v>
                </c:pt>
                <c:pt idx="389">
                  <c:v>170</c:v>
                </c:pt>
                <c:pt idx="390">
                  <c:v>245</c:v>
                </c:pt>
                <c:pt idx="391">
                  <c:v>173</c:v>
                </c:pt>
                <c:pt idx="392">
                  <c:v>164</c:v>
                </c:pt>
                <c:pt idx="393">
                  <c:v>167</c:v>
                </c:pt>
                <c:pt idx="394">
                  <c:v>93</c:v>
                </c:pt>
                <c:pt idx="395">
                  <c:v>223</c:v>
                </c:pt>
                <c:pt idx="396">
                  <c:v>264</c:v>
                </c:pt>
                <c:pt idx="397">
                  <c:v>256</c:v>
                </c:pt>
                <c:pt idx="398">
                  <c:v>193</c:v>
                </c:pt>
                <c:pt idx="399">
                  <c:v>148</c:v>
                </c:pt>
                <c:pt idx="400">
                  <c:v>206</c:v>
                </c:pt>
                <c:pt idx="401">
                  <c:v>148</c:v>
                </c:pt>
                <c:pt idx="402">
                  <c:v>168</c:v>
                </c:pt>
                <c:pt idx="403">
                  <c:v>196</c:v>
                </c:pt>
                <c:pt idx="404">
                  <c:v>222</c:v>
                </c:pt>
                <c:pt idx="405">
                  <c:v>166</c:v>
                </c:pt>
                <c:pt idx="406">
                  <c:v>234</c:v>
                </c:pt>
                <c:pt idx="407">
                  <c:v>230</c:v>
                </c:pt>
                <c:pt idx="408">
                  <c:v>213</c:v>
                </c:pt>
                <c:pt idx="409">
                  <c:v>164</c:v>
                </c:pt>
                <c:pt idx="410">
                  <c:v>139</c:v>
                </c:pt>
                <c:pt idx="411">
                  <c:v>127</c:v>
                </c:pt>
                <c:pt idx="412">
                  <c:v>190</c:v>
                </c:pt>
                <c:pt idx="413">
                  <c:v>189</c:v>
                </c:pt>
                <c:pt idx="414">
                  <c:v>99</c:v>
                </c:pt>
                <c:pt idx="415">
                  <c:v>200</c:v>
                </c:pt>
                <c:pt idx="416">
                  <c:v>231</c:v>
                </c:pt>
                <c:pt idx="417">
                  <c:v>194</c:v>
                </c:pt>
                <c:pt idx="418">
                  <c:v>188</c:v>
                </c:pt>
                <c:pt idx="419">
                  <c:v>171</c:v>
                </c:pt>
                <c:pt idx="420">
                  <c:v>193</c:v>
                </c:pt>
                <c:pt idx="421">
                  <c:v>229</c:v>
                </c:pt>
                <c:pt idx="422">
                  <c:v>243</c:v>
                </c:pt>
                <c:pt idx="423">
                  <c:v>169</c:v>
                </c:pt>
                <c:pt idx="424">
                  <c:v>86</c:v>
                </c:pt>
                <c:pt idx="425">
                  <c:v>166</c:v>
                </c:pt>
                <c:pt idx="426">
                  <c:v>242</c:v>
                </c:pt>
                <c:pt idx="427">
                  <c:v>191</c:v>
                </c:pt>
                <c:pt idx="428">
                  <c:v>208</c:v>
                </c:pt>
                <c:pt idx="429">
                  <c:v>232</c:v>
                </c:pt>
                <c:pt idx="430">
                  <c:v>192</c:v>
                </c:pt>
                <c:pt idx="431">
                  <c:v>142</c:v>
                </c:pt>
                <c:pt idx="432">
                  <c:v>182</c:v>
                </c:pt>
                <c:pt idx="433">
                  <c:v>166</c:v>
                </c:pt>
                <c:pt idx="434">
                  <c:v>200</c:v>
                </c:pt>
                <c:pt idx="435">
                  <c:v>124</c:v>
                </c:pt>
                <c:pt idx="436">
                  <c:v>154</c:v>
                </c:pt>
                <c:pt idx="437">
                  <c:v>231</c:v>
                </c:pt>
                <c:pt idx="438">
                  <c:v>206</c:v>
                </c:pt>
                <c:pt idx="439">
                  <c:v>227</c:v>
                </c:pt>
                <c:pt idx="440">
                  <c:v>189</c:v>
                </c:pt>
                <c:pt idx="441">
                  <c:v>173</c:v>
                </c:pt>
                <c:pt idx="442">
                  <c:v>256</c:v>
                </c:pt>
                <c:pt idx="443">
                  <c:v>176</c:v>
                </c:pt>
                <c:pt idx="444">
                  <c:v>152</c:v>
                </c:pt>
                <c:pt idx="445">
                  <c:v>184</c:v>
                </c:pt>
                <c:pt idx="446">
                  <c:v>199</c:v>
                </c:pt>
                <c:pt idx="447">
                  <c:v>189</c:v>
                </c:pt>
                <c:pt idx="448">
                  <c:v>201</c:v>
                </c:pt>
                <c:pt idx="449">
                  <c:v>219</c:v>
                </c:pt>
                <c:pt idx="450">
                  <c:v>159</c:v>
                </c:pt>
                <c:pt idx="451">
                  <c:v>167</c:v>
                </c:pt>
                <c:pt idx="452">
                  <c:v>184</c:v>
                </c:pt>
                <c:pt idx="453">
                  <c:v>225</c:v>
                </c:pt>
                <c:pt idx="454">
                  <c:v>247</c:v>
                </c:pt>
                <c:pt idx="455">
                  <c:v>206</c:v>
                </c:pt>
                <c:pt idx="456">
                  <c:v>228</c:v>
                </c:pt>
                <c:pt idx="457">
                  <c:v>170</c:v>
                </c:pt>
                <c:pt idx="458">
                  <c:v>222</c:v>
                </c:pt>
                <c:pt idx="459">
                  <c:v>219</c:v>
                </c:pt>
                <c:pt idx="460">
                  <c:v>211</c:v>
                </c:pt>
                <c:pt idx="461">
                  <c:v>32</c:v>
                </c:pt>
                <c:pt idx="462">
                  <c:v>209</c:v>
                </c:pt>
                <c:pt idx="463">
                  <c:v>193</c:v>
                </c:pt>
                <c:pt idx="464">
                  <c:v>196</c:v>
                </c:pt>
                <c:pt idx="465">
                  <c:v>199</c:v>
                </c:pt>
                <c:pt idx="466">
                  <c:v>211</c:v>
                </c:pt>
                <c:pt idx="467">
                  <c:v>219</c:v>
                </c:pt>
                <c:pt idx="468">
                  <c:v>38</c:v>
                </c:pt>
                <c:pt idx="469">
                  <c:v>175</c:v>
                </c:pt>
                <c:pt idx="470">
                  <c:v>171</c:v>
                </c:pt>
                <c:pt idx="471">
                  <c:v>195</c:v>
                </c:pt>
                <c:pt idx="472">
                  <c:v>182</c:v>
                </c:pt>
                <c:pt idx="473">
                  <c:v>262</c:v>
                </c:pt>
                <c:pt idx="474">
                  <c:v>207</c:v>
                </c:pt>
                <c:pt idx="475">
                  <c:v>192</c:v>
                </c:pt>
                <c:pt idx="476">
                  <c:v>231</c:v>
                </c:pt>
                <c:pt idx="477">
                  <c:v>170</c:v>
                </c:pt>
                <c:pt idx="478">
                  <c:v>188</c:v>
                </c:pt>
                <c:pt idx="479">
                  <c:v>201</c:v>
                </c:pt>
                <c:pt idx="480">
                  <c:v>221</c:v>
                </c:pt>
                <c:pt idx="481">
                  <c:v>199</c:v>
                </c:pt>
                <c:pt idx="482">
                  <c:v>100</c:v>
                </c:pt>
                <c:pt idx="483">
                  <c:v>186</c:v>
                </c:pt>
                <c:pt idx="484">
                  <c:v>195</c:v>
                </c:pt>
                <c:pt idx="485">
                  <c:v>190</c:v>
                </c:pt>
                <c:pt idx="486">
                  <c:v>148</c:v>
                </c:pt>
                <c:pt idx="487">
                  <c:v>232</c:v>
                </c:pt>
                <c:pt idx="488">
                  <c:v>191</c:v>
                </c:pt>
                <c:pt idx="489">
                  <c:v>192</c:v>
                </c:pt>
                <c:pt idx="490">
                  <c:v>199</c:v>
                </c:pt>
                <c:pt idx="491">
                  <c:v>143</c:v>
                </c:pt>
                <c:pt idx="492">
                  <c:v>214</c:v>
                </c:pt>
                <c:pt idx="493">
                  <c:v>247</c:v>
                </c:pt>
                <c:pt idx="494">
                  <c:v>225</c:v>
                </c:pt>
                <c:pt idx="495">
                  <c:v>192</c:v>
                </c:pt>
                <c:pt idx="496">
                  <c:v>204</c:v>
                </c:pt>
                <c:pt idx="497">
                  <c:v>94</c:v>
                </c:pt>
                <c:pt idx="498">
                  <c:v>236</c:v>
                </c:pt>
                <c:pt idx="499">
                  <c:v>205</c:v>
                </c:pt>
                <c:pt idx="500">
                  <c:v>135</c:v>
                </c:pt>
                <c:pt idx="501">
                  <c:v>186</c:v>
                </c:pt>
                <c:pt idx="502">
                  <c:v>211</c:v>
                </c:pt>
                <c:pt idx="503">
                  <c:v>205</c:v>
                </c:pt>
                <c:pt idx="504">
                  <c:v>73</c:v>
                </c:pt>
                <c:pt idx="505">
                  <c:v>234</c:v>
                </c:pt>
                <c:pt idx="506">
                  <c:v>219</c:v>
                </c:pt>
                <c:pt idx="507">
                  <c:v>231</c:v>
                </c:pt>
                <c:pt idx="508">
                  <c:v>150</c:v>
                </c:pt>
                <c:pt idx="509">
                  <c:v>194</c:v>
                </c:pt>
                <c:pt idx="510">
                  <c:v>196</c:v>
                </c:pt>
                <c:pt idx="511">
                  <c:v>244</c:v>
                </c:pt>
                <c:pt idx="512">
                  <c:v>29</c:v>
                </c:pt>
                <c:pt idx="513">
                  <c:v>230</c:v>
                </c:pt>
                <c:pt idx="514">
                  <c:v>153</c:v>
                </c:pt>
                <c:pt idx="515">
                  <c:v>226</c:v>
                </c:pt>
                <c:pt idx="516">
                  <c:v>282</c:v>
                </c:pt>
                <c:pt idx="517">
                  <c:v>208</c:v>
                </c:pt>
                <c:pt idx="518">
                  <c:v>195</c:v>
                </c:pt>
                <c:pt idx="519">
                  <c:v>188</c:v>
                </c:pt>
                <c:pt idx="520">
                  <c:v>284</c:v>
                </c:pt>
                <c:pt idx="521">
                  <c:v>218</c:v>
                </c:pt>
                <c:pt idx="522">
                  <c:v>172</c:v>
                </c:pt>
                <c:pt idx="523">
                  <c:v>192</c:v>
                </c:pt>
                <c:pt idx="524">
                  <c:v>123</c:v>
                </c:pt>
                <c:pt idx="525">
                  <c:v>208</c:v>
                </c:pt>
                <c:pt idx="526">
                  <c:v>257</c:v>
                </c:pt>
                <c:pt idx="527">
                  <c:v>269</c:v>
                </c:pt>
                <c:pt idx="528">
                  <c:v>242</c:v>
                </c:pt>
                <c:pt idx="529">
                  <c:v>205</c:v>
                </c:pt>
                <c:pt idx="530">
                  <c:v>198</c:v>
                </c:pt>
                <c:pt idx="531">
                  <c:v>256</c:v>
                </c:pt>
                <c:pt idx="532">
                  <c:v>191</c:v>
                </c:pt>
                <c:pt idx="533">
                  <c:v>165</c:v>
                </c:pt>
                <c:pt idx="534">
                  <c:v>152</c:v>
                </c:pt>
                <c:pt idx="535">
                  <c:v>179</c:v>
                </c:pt>
                <c:pt idx="536">
                  <c:v>219</c:v>
                </c:pt>
                <c:pt idx="537">
                  <c:v>185</c:v>
                </c:pt>
                <c:pt idx="538">
                  <c:v>227</c:v>
                </c:pt>
                <c:pt idx="539">
                  <c:v>235</c:v>
                </c:pt>
                <c:pt idx="540">
                  <c:v>153</c:v>
                </c:pt>
                <c:pt idx="541">
                  <c:v>226</c:v>
                </c:pt>
                <c:pt idx="542">
                  <c:v>248</c:v>
                </c:pt>
                <c:pt idx="543">
                  <c:v>215</c:v>
                </c:pt>
                <c:pt idx="544">
                  <c:v>242</c:v>
                </c:pt>
                <c:pt idx="545">
                  <c:v>159</c:v>
                </c:pt>
                <c:pt idx="546">
                  <c:v>232</c:v>
                </c:pt>
                <c:pt idx="547">
                  <c:v>35</c:v>
                </c:pt>
                <c:pt idx="548">
                  <c:v>168</c:v>
                </c:pt>
                <c:pt idx="549">
                  <c:v>239</c:v>
                </c:pt>
                <c:pt idx="550">
                  <c:v>225</c:v>
                </c:pt>
                <c:pt idx="551">
                  <c:v>116</c:v>
                </c:pt>
                <c:pt idx="552">
                  <c:v>287</c:v>
                </c:pt>
                <c:pt idx="553">
                  <c:v>209</c:v>
                </c:pt>
                <c:pt idx="554">
                  <c:v>223</c:v>
                </c:pt>
                <c:pt idx="555">
                  <c:v>206</c:v>
                </c:pt>
                <c:pt idx="556">
                  <c:v>249</c:v>
                </c:pt>
                <c:pt idx="557">
                  <c:v>229</c:v>
                </c:pt>
                <c:pt idx="558">
                  <c:v>174</c:v>
                </c:pt>
                <c:pt idx="559">
                  <c:v>166</c:v>
                </c:pt>
                <c:pt idx="560">
                  <c:v>223</c:v>
                </c:pt>
                <c:pt idx="561">
                  <c:v>237</c:v>
                </c:pt>
                <c:pt idx="562">
                  <c:v>160</c:v>
                </c:pt>
                <c:pt idx="563">
                  <c:v>158</c:v>
                </c:pt>
                <c:pt idx="564">
                  <c:v>184</c:v>
                </c:pt>
                <c:pt idx="565">
                  <c:v>240</c:v>
                </c:pt>
                <c:pt idx="566">
                  <c:v>163</c:v>
                </c:pt>
                <c:pt idx="567">
                  <c:v>51</c:v>
                </c:pt>
                <c:pt idx="568">
                  <c:v>178</c:v>
                </c:pt>
                <c:pt idx="569">
                  <c:v>183</c:v>
                </c:pt>
                <c:pt idx="570">
                  <c:v>146</c:v>
                </c:pt>
                <c:pt idx="571">
                  <c:v>158</c:v>
                </c:pt>
                <c:pt idx="572">
                  <c:v>188</c:v>
                </c:pt>
                <c:pt idx="573">
                  <c:v>186</c:v>
                </c:pt>
                <c:pt idx="574">
                  <c:v>216</c:v>
                </c:pt>
                <c:pt idx="575">
                  <c:v>165</c:v>
                </c:pt>
                <c:pt idx="576">
                  <c:v>224</c:v>
                </c:pt>
                <c:pt idx="577">
                  <c:v>187</c:v>
                </c:pt>
                <c:pt idx="578">
                  <c:v>221</c:v>
                </c:pt>
                <c:pt idx="579">
                  <c:v>170</c:v>
                </c:pt>
                <c:pt idx="580">
                  <c:v>165</c:v>
                </c:pt>
                <c:pt idx="581">
                  <c:v>189</c:v>
                </c:pt>
                <c:pt idx="582">
                  <c:v>196</c:v>
                </c:pt>
                <c:pt idx="583">
                  <c:v>136</c:v>
                </c:pt>
                <c:pt idx="584">
                  <c:v>231</c:v>
                </c:pt>
                <c:pt idx="585">
                  <c:v>247</c:v>
                </c:pt>
                <c:pt idx="586">
                  <c:v>201</c:v>
                </c:pt>
                <c:pt idx="587">
                  <c:v>263</c:v>
                </c:pt>
                <c:pt idx="588">
                  <c:v>192</c:v>
                </c:pt>
                <c:pt idx="589">
                  <c:v>217</c:v>
                </c:pt>
                <c:pt idx="590">
                  <c:v>209</c:v>
                </c:pt>
                <c:pt idx="591">
                  <c:v>183</c:v>
                </c:pt>
                <c:pt idx="592">
                  <c:v>178</c:v>
                </c:pt>
                <c:pt idx="593">
                  <c:v>244</c:v>
                </c:pt>
                <c:pt idx="594">
                  <c:v>225</c:v>
                </c:pt>
                <c:pt idx="595">
                  <c:v>240</c:v>
                </c:pt>
                <c:pt idx="596">
                  <c:v>142</c:v>
                </c:pt>
                <c:pt idx="597">
                  <c:v>150</c:v>
                </c:pt>
                <c:pt idx="598">
                  <c:v>232</c:v>
                </c:pt>
                <c:pt idx="599">
                  <c:v>146</c:v>
                </c:pt>
                <c:pt idx="600">
                  <c:v>193</c:v>
                </c:pt>
                <c:pt idx="601">
                  <c:v>248</c:v>
                </c:pt>
                <c:pt idx="602">
                  <c:v>230</c:v>
                </c:pt>
                <c:pt idx="603">
                  <c:v>217</c:v>
                </c:pt>
                <c:pt idx="604">
                  <c:v>182</c:v>
                </c:pt>
                <c:pt idx="605">
                  <c:v>187</c:v>
                </c:pt>
                <c:pt idx="606">
                  <c:v>230</c:v>
                </c:pt>
                <c:pt idx="607">
                  <c:v>185</c:v>
                </c:pt>
                <c:pt idx="608">
                  <c:v>239</c:v>
                </c:pt>
                <c:pt idx="609">
                  <c:v>255</c:v>
                </c:pt>
                <c:pt idx="610">
                  <c:v>129</c:v>
                </c:pt>
                <c:pt idx="611">
                  <c:v>214</c:v>
                </c:pt>
                <c:pt idx="612">
                  <c:v>164</c:v>
                </c:pt>
                <c:pt idx="613">
                  <c:v>150</c:v>
                </c:pt>
                <c:pt idx="614">
                  <c:v>240</c:v>
                </c:pt>
                <c:pt idx="615">
                  <c:v>217</c:v>
                </c:pt>
                <c:pt idx="616">
                  <c:v>244</c:v>
                </c:pt>
                <c:pt idx="617">
                  <c:v>219</c:v>
                </c:pt>
                <c:pt idx="618">
                  <c:v>205</c:v>
                </c:pt>
                <c:pt idx="619">
                  <c:v>151</c:v>
                </c:pt>
                <c:pt idx="620">
                  <c:v>197</c:v>
                </c:pt>
                <c:pt idx="621">
                  <c:v>172</c:v>
                </c:pt>
                <c:pt idx="622">
                  <c:v>253</c:v>
                </c:pt>
                <c:pt idx="623">
                  <c:v>193</c:v>
                </c:pt>
                <c:pt idx="624">
                  <c:v>201</c:v>
                </c:pt>
                <c:pt idx="625">
                  <c:v>218</c:v>
                </c:pt>
                <c:pt idx="626">
                  <c:v>213</c:v>
                </c:pt>
                <c:pt idx="627">
                  <c:v>212</c:v>
                </c:pt>
                <c:pt idx="628">
                  <c:v>172</c:v>
                </c:pt>
                <c:pt idx="629">
                  <c:v>158</c:v>
                </c:pt>
                <c:pt idx="630">
                  <c:v>200</c:v>
                </c:pt>
                <c:pt idx="631">
                  <c:v>203</c:v>
                </c:pt>
                <c:pt idx="632">
                  <c:v>203</c:v>
                </c:pt>
                <c:pt idx="633">
                  <c:v>216</c:v>
                </c:pt>
                <c:pt idx="634">
                  <c:v>204</c:v>
                </c:pt>
                <c:pt idx="635">
                  <c:v>216</c:v>
                </c:pt>
                <c:pt idx="636">
                  <c:v>224</c:v>
                </c:pt>
                <c:pt idx="637">
                  <c:v>163</c:v>
                </c:pt>
                <c:pt idx="638">
                  <c:v>203</c:v>
                </c:pt>
                <c:pt idx="639">
                  <c:v>273</c:v>
                </c:pt>
                <c:pt idx="640">
                  <c:v>198</c:v>
                </c:pt>
                <c:pt idx="641">
                  <c:v>228</c:v>
                </c:pt>
                <c:pt idx="642">
                  <c:v>188</c:v>
                </c:pt>
                <c:pt idx="643">
                  <c:v>240</c:v>
                </c:pt>
                <c:pt idx="644">
                  <c:v>196</c:v>
                </c:pt>
                <c:pt idx="645">
                  <c:v>220</c:v>
                </c:pt>
                <c:pt idx="646">
                  <c:v>278</c:v>
                </c:pt>
                <c:pt idx="647">
                  <c:v>147</c:v>
                </c:pt>
                <c:pt idx="648">
                  <c:v>102</c:v>
                </c:pt>
                <c:pt idx="649">
                  <c:v>169</c:v>
                </c:pt>
                <c:pt idx="650">
                  <c:v>190</c:v>
                </c:pt>
                <c:pt idx="651">
                  <c:v>215</c:v>
                </c:pt>
                <c:pt idx="652">
                  <c:v>223</c:v>
                </c:pt>
                <c:pt idx="653">
                  <c:v>249</c:v>
                </c:pt>
                <c:pt idx="654">
                  <c:v>212</c:v>
                </c:pt>
                <c:pt idx="655">
                  <c:v>274</c:v>
                </c:pt>
                <c:pt idx="656">
                  <c:v>238</c:v>
                </c:pt>
                <c:pt idx="657">
                  <c:v>183</c:v>
                </c:pt>
                <c:pt idx="658">
                  <c:v>119</c:v>
                </c:pt>
                <c:pt idx="659">
                  <c:v>225</c:v>
                </c:pt>
                <c:pt idx="660">
                  <c:v>179</c:v>
                </c:pt>
                <c:pt idx="661">
                  <c:v>276</c:v>
                </c:pt>
                <c:pt idx="662">
                  <c:v>257</c:v>
                </c:pt>
                <c:pt idx="663">
                  <c:v>160</c:v>
                </c:pt>
                <c:pt idx="664">
                  <c:v>149</c:v>
                </c:pt>
                <c:pt idx="665">
                  <c:v>210</c:v>
                </c:pt>
                <c:pt idx="666">
                  <c:v>197</c:v>
                </c:pt>
                <c:pt idx="667">
                  <c:v>267</c:v>
                </c:pt>
                <c:pt idx="668">
                  <c:v>210</c:v>
                </c:pt>
                <c:pt idx="669">
                  <c:v>198</c:v>
                </c:pt>
                <c:pt idx="670">
                  <c:v>176</c:v>
                </c:pt>
                <c:pt idx="671">
                  <c:v>246</c:v>
                </c:pt>
                <c:pt idx="672">
                  <c:v>134</c:v>
                </c:pt>
                <c:pt idx="673">
                  <c:v>208</c:v>
                </c:pt>
                <c:pt idx="674">
                  <c:v>199</c:v>
                </c:pt>
                <c:pt idx="675">
                  <c:v>143</c:v>
                </c:pt>
                <c:pt idx="676">
                  <c:v>184</c:v>
                </c:pt>
                <c:pt idx="677">
                  <c:v>248</c:v>
                </c:pt>
                <c:pt idx="678">
                  <c:v>221</c:v>
                </c:pt>
                <c:pt idx="679">
                  <c:v>212</c:v>
                </c:pt>
                <c:pt idx="680">
                  <c:v>245</c:v>
                </c:pt>
                <c:pt idx="681">
                  <c:v>153</c:v>
                </c:pt>
                <c:pt idx="682">
                  <c:v>183</c:v>
                </c:pt>
                <c:pt idx="683">
                  <c:v>219</c:v>
                </c:pt>
                <c:pt idx="684">
                  <c:v>219</c:v>
                </c:pt>
                <c:pt idx="685">
                  <c:v>135</c:v>
                </c:pt>
                <c:pt idx="686">
                  <c:v>163</c:v>
                </c:pt>
                <c:pt idx="687">
                  <c:v>170</c:v>
                </c:pt>
                <c:pt idx="688">
                  <c:v>187</c:v>
                </c:pt>
                <c:pt idx="689">
                  <c:v>192</c:v>
                </c:pt>
                <c:pt idx="690">
                  <c:v>251</c:v>
                </c:pt>
                <c:pt idx="691">
                  <c:v>168</c:v>
                </c:pt>
                <c:pt idx="692">
                  <c:v>175</c:v>
                </c:pt>
                <c:pt idx="693">
                  <c:v>203</c:v>
                </c:pt>
                <c:pt idx="694">
                  <c:v>196</c:v>
                </c:pt>
                <c:pt idx="695">
                  <c:v>242</c:v>
                </c:pt>
                <c:pt idx="696">
                  <c:v>251</c:v>
                </c:pt>
                <c:pt idx="697">
                  <c:v>221</c:v>
                </c:pt>
                <c:pt idx="698">
                  <c:v>130</c:v>
                </c:pt>
                <c:pt idx="699">
                  <c:v>230</c:v>
                </c:pt>
                <c:pt idx="700">
                  <c:v>204</c:v>
                </c:pt>
                <c:pt idx="701">
                  <c:v>196</c:v>
                </c:pt>
                <c:pt idx="702">
                  <c:v>197</c:v>
                </c:pt>
                <c:pt idx="703">
                  <c:v>126</c:v>
                </c:pt>
                <c:pt idx="704">
                  <c:v>199</c:v>
                </c:pt>
                <c:pt idx="705">
                  <c:v>187</c:v>
                </c:pt>
                <c:pt idx="706">
                  <c:v>218</c:v>
                </c:pt>
                <c:pt idx="707">
                  <c:v>187</c:v>
                </c:pt>
                <c:pt idx="708">
                  <c:v>214</c:v>
                </c:pt>
                <c:pt idx="709">
                  <c:v>251</c:v>
                </c:pt>
                <c:pt idx="710">
                  <c:v>250</c:v>
                </c:pt>
                <c:pt idx="711">
                  <c:v>223</c:v>
                </c:pt>
                <c:pt idx="712">
                  <c:v>218</c:v>
                </c:pt>
                <c:pt idx="713">
                  <c:v>242</c:v>
                </c:pt>
                <c:pt idx="714">
                  <c:v>214</c:v>
                </c:pt>
                <c:pt idx="715">
                  <c:v>221</c:v>
                </c:pt>
                <c:pt idx="716">
                  <c:v>178</c:v>
                </c:pt>
                <c:pt idx="717">
                  <c:v>181</c:v>
                </c:pt>
                <c:pt idx="718">
                  <c:v>246</c:v>
                </c:pt>
                <c:pt idx="719">
                  <c:v>157</c:v>
                </c:pt>
                <c:pt idx="720">
                  <c:v>189</c:v>
                </c:pt>
                <c:pt idx="721">
                  <c:v>217</c:v>
                </c:pt>
                <c:pt idx="722">
                  <c:v>161</c:v>
                </c:pt>
                <c:pt idx="723">
                  <c:v>220</c:v>
                </c:pt>
                <c:pt idx="724">
                  <c:v>200</c:v>
                </c:pt>
                <c:pt idx="725">
                  <c:v>135</c:v>
                </c:pt>
                <c:pt idx="726">
                  <c:v>195</c:v>
                </c:pt>
                <c:pt idx="727">
                  <c:v>180</c:v>
                </c:pt>
                <c:pt idx="728">
                  <c:v>205</c:v>
                </c:pt>
                <c:pt idx="729">
                  <c:v>217</c:v>
                </c:pt>
                <c:pt idx="730">
                  <c:v>202</c:v>
                </c:pt>
                <c:pt idx="731">
                  <c:v>225</c:v>
                </c:pt>
                <c:pt idx="732">
                  <c:v>223</c:v>
                </c:pt>
                <c:pt idx="733">
                  <c:v>234</c:v>
                </c:pt>
                <c:pt idx="734">
                  <c:v>262</c:v>
                </c:pt>
                <c:pt idx="735">
                  <c:v>212</c:v>
                </c:pt>
                <c:pt idx="736">
                  <c:v>220</c:v>
                </c:pt>
                <c:pt idx="737">
                  <c:v>213</c:v>
                </c:pt>
                <c:pt idx="738">
                  <c:v>132</c:v>
                </c:pt>
                <c:pt idx="739">
                  <c:v>140</c:v>
                </c:pt>
                <c:pt idx="740">
                  <c:v>224</c:v>
                </c:pt>
                <c:pt idx="741">
                  <c:v>179</c:v>
                </c:pt>
                <c:pt idx="742">
                  <c:v>231</c:v>
                </c:pt>
                <c:pt idx="743">
                  <c:v>186</c:v>
                </c:pt>
                <c:pt idx="744">
                  <c:v>217</c:v>
                </c:pt>
                <c:pt idx="745">
                  <c:v>249</c:v>
                </c:pt>
                <c:pt idx="746">
                  <c:v>133</c:v>
                </c:pt>
                <c:pt idx="747">
                  <c:v>154</c:v>
                </c:pt>
                <c:pt idx="748">
                  <c:v>208</c:v>
                </c:pt>
                <c:pt idx="749">
                  <c:v>195</c:v>
                </c:pt>
                <c:pt idx="750">
                  <c:v>216</c:v>
                </c:pt>
                <c:pt idx="751">
                  <c:v>129</c:v>
                </c:pt>
                <c:pt idx="752">
                  <c:v>197</c:v>
                </c:pt>
                <c:pt idx="753">
                  <c:v>169</c:v>
                </c:pt>
                <c:pt idx="754">
                  <c:v>138</c:v>
                </c:pt>
                <c:pt idx="755">
                  <c:v>128</c:v>
                </c:pt>
                <c:pt idx="756">
                  <c:v>126</c:v>
                </c:pt>
                <c:pt idx="757">
                  <c:v>223</c:v>
                </c:pt>
                <c:pt idx="758">
                  <c:v>211</c:v>
                </c:pt>
                <c:pt idx="759">
                  <c:v>181</c:v>
                </c:pt>
                <c:pt idx="760">
                  <c:v>220</c:v>
                </c:pt>
                <c:pt idx="761">
                  <c:v>180</c:v>
                </c:pt>
                <c:pt idx="762">
                  <c:v>233</c:v>
                </c:pt>
                <c:pt idx="763">
                  <c:v>148</c:v>
                </c:pt>
                <c:pt idx="764">
                  <c:v>101</c:v>
                </c:pt>
                <c:pt idx="765">
                  <c:v>186</c:v>
                </c:pt>
                <c:pt idx="766">
                  <c:v>117</c:v>
                </c:pt>
                <c:pt idx="767">
                  <c:v>192</c:v>
                </c:pt>
                <c:pt idx="768">
                  <c:v>173</c:v>
                </c:pt>
                <c:pt idx="769">
                  <c:v>73</c:v>
                </c:pt>
                <c:pt idx="770">
                  <c:v>219</c:v>
                </c:pt>
                <c:pt idx="771">
                  <c:v>190</c:v>
                </c:pt>
                <c:pt idx="772">
                  <c:v>217</c:v>
                </c:pt>
                <c:pt idx="773">
                  <c:v>159</c:v>
                </c:pt>
                <c:pt idx="774">
                  <c:v>206</c:v>
                </c:pt>
                <c:pt idx="775">
                  <c:v>171</c:v>
                </c:pt>
                <c:pt idx="776">
                  <c:v>191</c:v>
                </c:pt>
                <c:pt idx="777">
                  <c:v>204</c:v>
                </c:pt>
                <c:pt idx="778">
                  <c:v>32</c:v>
                </c:pt>
                <c:pt idx="779">
                  <c:v>200</c:v>
                </c:pt>
                <c:pt idx="780">
                  <c:v>188</c:v>
                </c:pt>
                <c:pt idx="781">
                  <c:v>220</c:v>
                </c:pt>
                <c:pt idx="782">
                  <c:v>116</c:v>
                </c:pt>
                <c:pt idx="783">
                  <c:v>238</c:v>
                </c:pt>
                <c:pt idx="784">
                  <c:v>250</c:v>
                </c:pt>
                <c:pt idx="785">
                  <c:v>159</c:v>
                </c:pt>
                <c:pt idx="786">
                  <c:v>271</c:v>
                </c:pt>
                <c:pt idx="787">
                  <c:v>147</c:v>
                </c:pt>
                <c:pt idx="788">
                  <c:v>184</c:v>
                </c:pt>
                <c:pt idx="789">
                  <c:v>86</c:v>
                </c:pt>
                <c:pt idx="790">
                  <c:v>183</c:v>
                </c:pt>
                <c:pt idx="791">
                  <c:v>232</c:v>
                </c:pt>
                <c:pt idx="792">
                  <c:v>179</c:v>
                </c:pt>
                <c:pt idx="793">
                  <c:v>230</c:v>
                </c:pt>
                <c:pt idx="794">
                  <c:v>248</c:v>
                </c:pt>
                <c:pt idx="795">
                  <c:v>199</c:v>
                </c:pt>
                <c:pt idx="796">
                  <c:v>261</c:v>
                </c:pt>
                <c:pt idx="797">
                  <c:v>231</c:v>
                </c:pt>
                <c:pt idx="798">
                  <c:v>227</c:v>
                </c:pt>
                <c:pt idx="799">
                  <c:v>206</c:v>
                </c:pt>
                <c:pt idx="800">
                  <c:v>213</c:v>
                </c:pt>
                <c:pt idx="801">
                  <c:v>185</c:v>
                </c:pt>
                <c:pt idx="802">
                  <c:v>231</c:v>
                </c:pt>
                <c:pt idx="803">
                  <c:v>199</c:v>
                </c:pt>
                <c:pt idx="804">
                  <c:v>167</c:v>
                </c:pt>
                <c:pt idx="805">
                  <c:v>183</c:v>
                </c:pt>
                <c:pt idx="806">
                  <c:v>204</c:v>
                </c:pt>
                <c:pt idx="807">
                  <c:v>244</c:v>
                </c:pt>
                <c:pt idx="808">
                  <c:v>161</c:v>
                </c:pt>
                <c:pt idx="809">
                  <c:v>144</c:v>
                </c:pt>
                <c:pt idx="810">
                  <c:v>199</c:v>
                </c:pt>
                <c:pt idx="811">
                  <c:v>231</c:v>
                </c:pt>
                <c:pt idx="812">
                  <c:v>201</c:v>
                </c:pt>
                <c:pt idx="813">
                  <c:v>220</c:v>
                </c:pt>
                <c:pt idx="814">
                  <c:v>164</c:v>
                </c:pt>
                <c:pt idx="815">
                  <c:v>186</c:v>
                </c:pt>
                <c:pt idx="816">
                  <c:v>213</c:v>
                </c:pt>
                <c:pt idx="817">
                  <c:v>204</c:v>
                </c:pt>
                <c:pt idx="818">
                  <c:v>228</c:v>
                </c:pt>
                <c:pt idx="819">
                  <c:v>232</c:v>
                </c:pt>
                <c:pt idx="820">
                  <c:v>179</c:v>
                </c:pt>
                <c:pt idx="821">
                  <c:v>221</c:v>
                </c:pt>
                <c:pt idx="822">
                  <c:v>63</c:v>
                </c:pt>
                <c:pt idx="823">
                  <c:v>78</c:v>
                </c:pt>
                <c:pt idx="824">
                  <c:v>211</c:v>
                </c:pt>
                <c:pt idx="825">
                  <c:v>228</c:v>
                </c:pt>
                <c:pt idx="826">
                  <c:v>238</c:v>
                </c:pt>
                <c:pt idx="827">
                  <c:v>196</c:v>
                </c:pt>
                <c:pt idx="828">
                  <c:v>197</c:v>
                </c:pt>
                <c:pt idx="829">
                  <c:v>205</c:v>
                </c:pt>
                <c:pt idx="830">
                  <c:v>264</c:v>
                </c:pt>
                <c:pt idx="831">
                  <c:v>166</c:v>
                </c:pt>
                <c:pt idx="832">
                  <c:v>126</c:v>
                </c:pt>
                <c:pt idx="833">
                  <c:v>170</c:v>
                </c:pt>
                <c:pt idx="834">
                  <c:v>122</c:v>
                </c:pt>
                <c:pt idx="835">
                  <c:v>194</c:v>
                </c:pt>
                <c:pt idx="836">
                  <c:v>206</c:v>
                </c:pt>
                <c:pt idx="837">
                  <c:v>47</c:v>
                </c:pt>
                <c:pt idx="838">
                  <c:v>146</c:v>
                </c:pt>
                <c:pt idx="839">
                  <c:v>236</c:v>
                </c:pt>
                <c:pt idx="840">
                  <c:v>198</c:v>
                </c:pt>
                <c:pt idx="841">
                  <c:v>214</c:v>
                </c:pt>
                <c:pt idx="842">
                  <c:v>184</c:v>
                </c:pt>
                <c:pt idx="843">
                  <c:v>189</c:v>
                </c:pt>
                <c:pt idx="844">
                  <c:v>180</c:v>
                </c:pt>
                <c:pt idx="845">
                  <c:v>211</c:v>
                </c:pt>
                <c:pt idx="846">
                  <c:v>252</c:v>
                </c:pt>
                <c:pt idx="847">
                  <c:v>258</c:v>
                </c:pt>
                <c:pt idx="848">
                  <c:v>212</c:v>
                </c:pt>
                <c:pt idx="849">
                  <c:v>192</c:v>
                </c:pt>
                <c:pt idx="850">
                  <c:v>230</c:v>
                </c:pt>
                <c:pt idx="851">
                  <c:v>209</c:v>
                </c:pt>
                <c:pt idx="852">
                  <c:v>226</c:v>
                </c:pt>
                <c:pt idx="853">
                  <c:v>191</c:v>
                </c:pt>
                <c:pt idx="854">
                  <c:v>172</c:v>
                </c:pt>
                <c:pt idx="855">
                  <c:v>140</c:v>
                </c:pt>
                <c:pt idx="856">
                  <c:v>168</c:v>
                </c:pt>
                <c:pt idx="857">
                  <c:v>222</c:v>
                </c:pt>
                <c:pt idx="858">
                  <c:v>231</c:v>
                </c:pt>
                <c:pt idx="859">
                  <c:v>193</c:v>
                </c:pt>
                <c:pt idx="860">
                  <c:v>104</c:v>
                </c:pt>
                <c:pt idx="861">
                  <c:v>180</c:v>
                </c:pt>
                <c:pt idx="862">
                  <c:v>138</c:v>
                </c:pt>
                <c:pt idx="863">
                  <c:v>201</c:v>
                </c:pt>
                <c:pt idx="864">
                  <c:v>169</c:v>
                </c:pt>
                <c:pt idx="865">
                  <c:v>133</c:v>
                </c:pt>
                <c:pt idx="866">
                  <c:v>196</c:v>
                </c:pt>
                <c:pt idx="867">
                  <c:v>203</c:v>
                </c:pt>
                <c:pt idx="868">
                  <c:v>165</c:v>
                </c:pt>
                <c:pt idx="869">
                  <c:v>199</c:v>
                </c:pt>
                <c:pt idx="870">
                  <c:v>186</c:v>
                </c:pt>
                <c:pt idx="871">
                  <c:v>210</c:v>
                </c:pt>
                <c:pt idx="872">
                  <c:v>194</c:v>
                </c:pt>
                <c:pt idx="873">
                  <c:v>243</c:v>
                </c:pt>
                <c:pt idx="874">
                  <c:v>265</c:v>
                </c:pt>
                <c:pt idx="875">
                  <c:v>231</c:v>
                </c:pt>
                <c:pt idx="876">
                  <c:v>213</c:v>
                </c:pt>
                <c:pt idx="877">
                  <c:v>216</c:v>
                </c:pt>
                <c:pt idx="878">
                  <c:v>211</c:v>
                </c:pt>
                <c:pt idx="879">
                  <c:v>92</c:v>
                </c:pt>
                <c:pt idx="880">
                  <c:v>150</c:v>
                </c:pt>
                <c:pt idx="881">
                  <c:v>213</c:v>
                </c:pt>
                <c:pt idx="882">
                  <c:v>164</c:v>
                </c:pt>
                <c:pt idx="883">
                  <c:v>266</c:v>
                </c:pt>
                <c:pt idx="884">
                  <c:v>256</c:v>
                </c:pt>
                <c:pt idx="885">
                  <c:v>203</c:v>
                </c:pt>
                <c:pt idx="886">
                  <c:v>207</c:v>
                </c:pt>
                <c:pt idx="887">
                  <c:v>219</c:v>
                </c:pt>
                <c:pt idx="888">
                  <c:v>93</c:v>
                </c:pt>
                <c:pt idx="889">
                  <c:v>220</c:v>
                </c:pt>
                <c:pt idx="890">
                  <c:v>227</c:v>
                </c:pt>
                <c:pt idx="891">
                  <c:v>243</c:v>
                </c:pt>
                <c:pt idx="892">
                  <c:v>198</c:v>
                </c:pt>
                <c:pt idx="893">
                  <c:v>228</c:v>
                </c:pt>
                <c:pt idx="894">
                  <c:v>215</c:v>
                </c:pt>
                <c:pt idx="895">
                  <c:v>195</c:v>
                </c:pt>
                <c:pt idx="896">
                  <c:v>164</c:v>
                </c:pt>
                <c:pt idx="897">
                  <c:v>213</c:v>
                </c:pt>
                <c:pt idx="898">
                  <c:v>266</c:v>
                </c:pt>
                <c:pt idx="899">
                  <c:v>197</c:v>
                </c:pt>
                <c:pt idx="900">
                  <c:v>215</c:v>
                </c:pt>
                <c:pt idx="901">
                  <c:v>201</c:v>
                </c:pt>
                <c:pt idx="902">
                  <c:v>181</c:v>
                </c:pt>
                <c:pt idx="903">
                  <c:v>254</c:v>
                </c:pt>
                <c:pt idx="904">
                  <c:v>247</c:v>
                </c:pt>
                <c:pt idx="905">
                  <c:v>229</c:v>
                </c:pt>
                <c:pt idx="906">
                  <c:v>187</c:v>
                </c:pt>
                <c:pt idx="907">
                  <c:v>249</c:v>
                </c:pt>
                <c:pt idx="908">
                  <c:v>238</c:v>
                </c:pt>
                <c:pt idx="909">
                  <c:v>240</c:v>
                </c:pt>
                <c:pt idx="910">
                  <c:v>188</c:v>
                </c:pt>
                <c:pt idx="911">
                  <c:v>221</c:v>
                </c:pt>
                <c:pt idx="912">
                  <c:v>203</c:v>
                </c:pt>
                <c:pt idx="913">
                  <c:v>226</c:v>
                </c:pt>
                <c:pt idx="914">
                  <c:v>199</c:v>
                </c:pt>
                <c:pt idx="915">
                  <c:v>159</c:v>
                </c:pt>
                <c:pt idx="916">
                  <c:v>214</c:v>
                </c:pt>
                <c:pt idx="917">
                  <c:v>220</c:v>
                </c:pt>
                <c:pt idx="918">
                  <c:v>229</c:v>
                </c:pt>
                <c:pt idx="919">
                  <c:v>230</c:v>
                </c:pt>
                <c:pt idx="920">
                  <c:v>234</c:v>
                </c:pt>
                <c:pt idx="921">
                  <c:v>138</c:v>
                </c:pt>
                <c:pt idx="922">
                  <c:v>118</c:v>
                </c:pt>
                <c:pt idx="923">
                  <c:v>254</c:v>
                </c:pt>
                <c:pt idx="924">
                  <c:v>163</c:v>
                </c:pt>
                <c:pt idx="925">
                  <c:v>230</c:v>
                </c:pt>
                <c:pt idx="926">
                  <c:v>259</c:v>
                </c:pt>
                <c:pt idx="927">
                  <c:v>161</c:v>
                </c:pt>
                <c:pt idx="928">
                  <c:v>206</c:v>
                </c:pt>
                <c:pt idx="929">
                  <c:v>247</c:v>
                </c:pt>
                <c:pt idx="930">
                  <c:v>238</c:v>
                </c:pt>
                <c:pt idx="931">
                  <c:v>158</c:v>
                </c:pt>
                <c:pt idx="932">
                  <c:v>184</c:v>
                </c:pt>
                <c:pt idx="933">
                  <c:v>238</c:v>
                </c:pt>
                <c:pt idx="934">
                  <c:v>216</c:v>
                </c:pt>
                <c:pt idx="935">
                  <c:v>183</c:v>
                </c:pt>
                <c:pt idx="936">
                  <c:v>185</c:v>
                </c:pt>
                <c:pt idx="937">
                  <c:v>263</c:v>
                </c:pt>
                <c:pt idx="938">
                  <c:v>75</c:v>
                </c:pt>
                <c:pt idx="939">
                  <c:v>185</c:v>
                </c:pt>
                <c:pt idx="940">
                  <c:v>211</c:v>
                </c:pt>
                <c:pt idx="941">
                  <c:v>14</c:v>
                </c:pt>
                <c:pt idx="942">
                  <c:v>252</c:v>
                </c:pt>
                <c:pt idx="943">
                  <c:v>252</c:v>
                </c:pt>
                <c:pt idx="944">
                  <c:v>164</c:v>
                </c:pt>
                <c:pt idx="945">
                  <c:v>185</c:v>
                </c:pt>
                <c:pt idx="946">
                  <c:v>152</c:v>
                </c:pt>
                <c:pt idx="947">
                  <c:v>164</c:v>
                </c:pt>
                <c:pt idx="948">
                  <c:v>224</c:v>
                </c:pt>
                <c:pt idx="949">
                  <c:v>245</c:v>
                </c:pt>
                <c:pt idx="950">
                  <c:v>225</c:v>
                </c:pt>
                <c:pt idx="951">
                  <c:v>212</c:v>
                </c:pt>
                <c:pt idx="952">
                  <c:v>220</c:v>
                </c:pt>
                <c:pt idx="953">
                  <c:v>100</c:v>
                </c:pt>
                <c:pt idx="954">
                  <c:v>225</c:v>
                </c:pt>
                <c:pt idx="955">
                  <c:v>160</c:v>
                </c:pt>
                <c:pt idx="956">
                  <c:v>179</c:v>
                </c:pt>
                <c:pt idx="957">
                  <c:v>197</c:v>
                </c:pt>
                <c:pt idx="958">
                  <c:v>55</c:v>
                </c:pt>
                <c:pt idx="959">
                  <c:v>173</c:v>
                </c:pt>
                <c:pt idx="960">
                  <c:v>180</c:v>
                </c:pt>
                <c:pt idx="961">
                  <c:v>193</c:v>
                </c:pt>
                <c:pt idx="962">
                  <c:v>226</c:v>
                </c:pt>
                <c:pt idx="963">
                  <c:v>220</c:v>
                </c:pt>
                <c:pt idx="964">
                  <c:v>161</c:v>
                </c:pt>
                <c:pt idx="965">
                  <c:v>186</c:v>
                </c:pt>
                <c:pt idx="966">
                  <c:v>171</c:v>
                </c:pt>
                <c:pt idx="967">
                  <c:v>193</c:v>
                </c:pt>
                <c:pt idx="968">
                  <c:v>17</c:v>
                </c:pt>
                <c:pt idx="969">
                  <c:v>23</c:v>
                </c:pt>
                <c:pt idx="970">
                  <c:v>185</c:v>
                </c:pt>
                <c:pt idx="971">
                  <c:v>201</c:v>
                </c:pt>
                <c:pt idx="972">
                  <c:v>202</c:v>
                </c:pt>
                <c:pt idx="973">
                  <c:v>220</c:v>
                </c:pt>
                <c:pt idx="974">
                  <c:v>223</c:v>
                </c:pt>
                <c:pt idx="975">
                  <c:v>170</c:v>
                </c:pt>
                <c:pt idx="976">
                  <c:v>179</c:v>
                </c:pt>
                <c:pt idx="977">
                  <c:v>111</c:v>
                </c:pt>
                <c:pt idx="978">
                  <c:v>215</c:v>
                </c:pt>
                <c:pt idx="979">
                  <c:v>231</c:v>
                </c:pt>
                <c:pt idx="980">
                  <c:v>237</c:v>
                </c:pt>
                <c:pt idx="981">
                  <c:v>183</c:v>
                </c:pt>
                <c:pt idx="982">
                  <c:v>262</c:v>
                </c:pt>
                <c:pt idx="983">
                  <c:v>238</c:v>
                </c:pt>
                <c:pt idx="984">
                  <c:v>235</c:v>
                </c:pt>
                <c:pt idx="985">
                  <c:v>193</c:v>
                </c:pt>
                <c:pt idx="986">
                  <c:v>153</c:v>
                </c:pt>
                <c:pt idx="987">
                  <c:v>169</c:v>
                </c:pt>
                <c:pt idx="988">
                  <c:v>194</c:v>
                </c:pt>
                <c:pt idx="989">
                  <c:v>212</c:v>
                </c:pt>
                <c:pt idx="990">
                  <c:v>145</c:v>
                </c:pt>
                <c:pt idx="991">
                  <c:v>199</c:v>
                </c:pt>
                <c:pt idx="992">
                  <c:v>231</c:v>
                </c:pt>
                <c:pt idx="993">
                  <c:v>219</c:v>
                </c:pt>
                <c:pt idx="994">
                  <c:v>182</c:v>
                </c:pt>
                <c:pt idx="995">
                  <c:v>160</c:v>
                </c:pt>
                <c:pt idx="996">
                  <c:v>142</c:v>
                </c:pt>
                <c:pt idx="997">
                  <c:v>269</c:v>
                </c:pt>
                <c:pt idx="998">
                  <c:v>210</c:v>
                </c:pt>
                <c:pt idx="999">
                  <c:v>197</c:v>
                </c:pt>
                <c:pt idx="1000">
                  <c:v>188</c:v>
                </c:pt>
                <c:pt idx="1001">
                  <c:v>212</c:v>
                </c:pt>
                <c:pt idx="1002">
                  <c:v>193</c:v>
                </c:pt>
                <c:pt idx="1003">
                  <c:v>127</c:v>
                </c:pt>
                <c:pt idx="1004">
                  <c:v>222</c:v>
                </c:pt>
                <c:pt idx="1005">
                  <c:v>199</c:v>
                </c:pt>
                <c:pt idx="1006">
                  <c:v>227</c:v>
                </c:pt>
                <c:pt idx="1007">
                  <c:v>202</c:v>
                </c:pt>
                <c:pt idx="1008">
                  <c:v>188</c:v>
                </c:pt>
                <c:pt idx="1009">
                  <c:v>128</c:v>
                </c:pt>
                <c:pt idx="1010">
                  <c:v>176</c:v>
                </c:pt>
                <c:pt idx="1011">
                  <c:v>228</c:v>
                </c:pt>
                <c:pt idx="1012">
                  <c:v>216</c:v>
                </c:pt>
                <c:pt idx="1013">
                  <c:v>194</c:v>
                </c:pt>
                <c:pt idx="1014">
                  <c:v>120</c:v>
                </c:pt>
                <c:pt idx="1015">
                  <c:v>36</c:v>
                </c:pt>
                <c:pt idx="1016">
                  <c:v>189</c:v>
                </c:pt>
                <c:pt idx="1017">
                  <c:v>247</c:v>
                </c:pt>
                <c:pt idx="1018">
                  <c:v>154</c:v>
                </c:pt>
                <c:pt idx="1019">
                  <c:v>157</c:v>
                </c:pt>
                <c:pt idx="1020">
                  <c:v>161</c:v>
                </c:pt>
                <c:pt idx="1021">
                  <c:v>229</c:v>
                </c:pt>
                <c:pt idx="1022">
                  <c:v>249</c:v>
                </c:pt>
                <c:pt idx="1023">
                  <c:v>269</c:v>
                </c:pt>
                <c:pt idx="1024">
                  <c:v>224</c:v>
                </c:pt>
                <c:pt idx="1025">
                  <c:v>192</c:v>
                </c:pt>
                <c:pt idx="1026">
                  <c:v>82</c:v>
                </c:pt>
                <c:pt idx="1027">
                  <c:v>237</c:v>
                </c:pt>
                <c:pt idx="1028">
                  <c:v>217</c:v>
                </c:pt>
                <c:pt idx="1029">
                  <c:v>154</c:v>
                </c:pt>
                <c:pt idx="1030">
                  <c:v>206</c:v>
                </c:pt>
                <c:pt idx="1031">
                  <c:v>202</c:v>
                </c:pt>
                <c:pt idx="1032">
                  <c:v>178</c:v>
                </c:pt>
                <c:pt idx="1033">
                  <c:v>171</c:v>
                </c:pt>
                <c:pt idx="1034">
                  <c:v>224</c:v>
                </c:pt>
                <c:pt idx="1035">
                  <c:v>253</c:v>
                </c:pt>
                <c:pt idx="1036">
                  <c:v>114</c:v>
                </c:pt>
                <c:pt idx="1037">
                  <c:v>295</c:v>
                </c:pt>
                <c:pt idx="1038">
                  <c:v>190</c:v>
                </c:pt>
                <c:pt idx="1039">
                  <c:v>27</c:v>
                </c:pt>
                <c:pt idx="1040">
                  <c:v>239</c:v>
                </c:pt>
                <c:pt idx="1041">
                  <c:v>221</c:v>
                </c:pt>
                <c:pt idx="1042">
                  <c:v>211</c:v>
                </c:pt>
                <c:pt idx="1043">
                  <c:v>186</c:v>
                </c:pt>
                <c:pt idx="1044">
                  <c:v>196</c:v>
                </c:pt>
                <c:pt idx="1045">
                  <c:v>192</c:v>
                </c:pt>
                <c:pt idx="1046">
                  <c:v>192</c:v>
                </c:pt>
                <c:pt idx="1047">
                  <c:v>237</c:v>
                </c:pt>
                <c:pt idx="1048">
                  <c:v>207</c:v>
                </c:pt>
                <c:pt idx="1049">
                  <c:v>191</c:v>
                </c:pt>
                <c:pt idx="1050">
                  <c:v>173</c:v>
                </c:pt>
                <c:pt idx="1051">
                  <c:v>192</c:v>
                </c:pt>
                <c:pt idx="1052">
                  <c:v>222</c:v>
                </c:pt>
                <c:pt idx="1053">
                  <c:v>243</c:v>
                </c:pt>
                <c:pt idx="1054">
                  <c:v>225</c:v>
                </c:pt>
                <c:pt idx="1055">
                  <c:v>145</c:v>
                </c:pt>
                <c:pt idx="1056">
                  <c:v>188</c:v>
                </c:pt>
                <c:pt idx="1057">
                  <c:v>193</c:v>
                </c:pt>
                <c:pt idx="1058">
                  <c:v>202</c:v>
                </c:pt>
                <c:pt idx="1059">
                  <c:v>203</c:v>
                </c:pt>
                <c:pt idx="1060">
                  <c:v>147</c:v>
                </c:pt>
                <c:pt idx="1061">
                  <c:v>168</c:v>
                </c:pt>
                <c:pt idx="1062">
                  <c:v>214</c:v>
                </c:pt>
                <c:pt idx="1063">
                  <c:v>189</c:v>
                </c:pt>
                <c:pt idx="1064">
                  <c:v>234</c:v>
                </c:pt>
                <c:pt idx="1065">
                  <c:v>202</c:v>
                </c:pt>
                <c:pt idx="1066">
                  <c:v>181</c:v>
                </c:pt>
                <c:pt idx="1067">
                  <c:v>170</c:v>
                </c:pt>
                <c:pt idx="1068">
                  <c:v>222</c:v>
                </c:pt>
                <c:pt idx="1069">
                  <c:v>211</c:v>
                </c:pt>
                <c:pt idx="1070">
                  <c:v>162</c:v>
                </c:pt>
                <c:pt idx="1071">
                  <c:v>238</c:v>
                </c:pt>
                <c:pt idx="1072">
                  <c:v>146</c:v>
                </c:pt>
                <c:pt idx="1073">
                  <c:v>226</c:v>
                </c:pt>
                <c:pt idx="1074">
                  <c:v>171</c:v>
                </c:pt>
                <c:pt idx="1075">
                  <c:v>203</c:v>
                </c:pt>
                <c:pt idx="1076">
                  <c:v>208</c:v>
                </c:pt>
                <c:pt idx="1077">
                  <c:v>223</c:v>
                </c:pt>
                <c:pt idx="1078">
                  <c:v>233</c:v>
                </c:pt>
                <c:pt idx="1079">
                  <c:v>183</c:v>
                </c:pt>
                <c:pt idx="1080">
                  <c:v>188</c:v>
                </c:pt>
                <c:pt idx="1081">
                  <c:v>228</c:v>
                </c:pt>
                <c:pt idx="1082">
                  <c:v>155</c:v>
                </c:pt>
                <c:pt idx="1083">
                  <c:v>174</c:v>
                </c:pt>
                <c:pt idx="1084">
                  <c:v>165</c:v>
                </c:pt>
                <c:pt idx="1085">
                  <c:v>198</c:v>
                </c:pt>
                <c:pt idx="1086">
                  <c:v>198</c:v>
                </c:pt>
                <c:pt idx="1087">
                  <c:v>252</c:v>
                </c:pt>
                <c:pt idx="1088">
                  <c:v>192</c:v>
                </c:pt>
                <c:pt idx="1089">
                  <c:v>212</c:v>
                </c:pt>
                <c:pt idx="1090">
                  <c:v>214</c:v>
                </c:pt>
                <c:pt idx="1091">
                  <c:v>148</c:v>
                </c:pt>
                <c:pt idx="1092">
                  <c:v>164</c:v>
                </c:pt>
                <c:pt idx="1093">
                  <c:v>228</c:v>
                </c:pt>
                <c:pt idx="1094">
                  <c:v>236</c:v>
                </c:pt>
                <c:pt idx="1095">
                  <c:v>237</c:v>
                </c:pt>
                <c:pt idx="1096">
                  <c:v>176</c:v>
                </c:pt>
                <c:pt idx="1097">
                  <c:v>234</c:v>
                </c:pt>
                <c:pt idx="1098">
                  <c:v>234</c:v>
                </c:pt>
                <c:pt idx="1099">
                  <c:v>233</c:v>
                </c:pt>
                <c:pt idx="1100">
                  <c:v>167</c:v>
                </c:pt>
                <c:pt idx="1101">
                  <c:v>257</c:v>
                </c:pt>
                <c:pt idx="1102">
                  <c:v>177</c:v>
                </c:pt>
                <c:pt idx="1103">
                  <c:v>216</c:v>
                </c:pt>
                <c:pt idx="1104">
                  <c:v>219</c:v>
                </c:pt>
                <c:pt idx="1105">
                  <c:v>229</c:v>
                </c:pt>
                <c:pt idx="1106">
                  <c:v>208</c:v>
                </c:pt>
                <c:pt idx="1107">
                  <c:v>197</c:v>
                </c:pt>
                <c:pt idx="1108">
                  <c:v>250</c:v>
                </c:pt>
                <c:pt idx="1109">
                  <c:v>141</c:v>
                </c:pt>
                <c:pt idx="1110">
                  <c:v>234</c:v>
                </c:pt>
                <c:pt idx="1111">
                  <c:v>204</c:v>
                </c:pt>
                <c:pt idx="1112">
                  <c:v>267</c:v>
                </c:pt>
                <c:pt idx="1113">
                  <c:v>194</c:v>
                </c:pt>
                <c:pt idx="1114">
                  <c:v>209</c:v>
                </c:pt>
                <c:pt idx="1115">
                  <c:v>209</c:v>
                </c:pt>
                <c:pt idx="1116">
                  <c:v>142</c:v>
                </c:pt>
                <c:pt idx="1117">
                  <c:v>193</c:v>
                </c:pt>
                <c:pt idx="1118">
                  <c:v>214</c:v>
                </c:pt>
                <c:pt idx="1119">
                  <c:v>206</c:v>
                </c:pt>
                <c:pt idx="1120">
                  <c:v>149</c:v>
                </c:pt>
                <c:pt idx="1121">
                  <c:v>210</c:v>
                </c:pt>
                <c:pt idx="1122">
                  <c:v>211</c:v>
                </c:pt>
                <c:pt idx="1123">
                  <c:v>190</c:v>
                </c:pt>
                <c:pt idx="1124">
                  <c:v>194</c:v>
                </c:pt>
                <c:pt idx="1125">
                  <c:v>232</c:v>
                </c:pt>
                <c:pt idx="1126">
                  <c:v>247</c:v>
                </c:pt>
                <c:pt idx="1127">
                  <c:v>252</c:v>
                </c:pt>
                <c:pt idx="1128">
                  <c:v>172</c:v>
                </c:pt>
                <c:pt idx="1129">
                  <c:v>150</c:v>
                </c:pt>
                <c:pt idx="1130">
                  <c:v>188</c:v>
                </c:pt>
                <c:pt idx="1131">
                  <c:v>166</c:v>
                </c:pt>
                <c:pt idx="1132">
                  <c:v>237</c:v>
                </c:pt>
                <c:pt idx="1133">
                  <c:v>187</c:v>
                </c:pt>
                <c:pt idx="1134">
                  <c:v>183</c:v>
                </c:pt>
                <c:pt idx="1135">
                  <c:v>259</c:v>
                </c:pt>
                <c:pt idx="1136">
                  <c:v>235</c:v>
                </c:pt>
                <c:pt idx="1137">
                  <c:v>175</c:v>
                </c:pt>
                <c:pt idx="1138">
                  <c:v>192</c:v>
                </c:pt>
                <c:pt idx="1139">
                  <c:v>209</c:v>
                </c:pt>
                <c:pt idx="1140">
                  <c:v>125</c:v>
                </c:pt>
                <c:pt idx="1141">
                  <c:v>190</c:v>
                </c:pt>
                <c:pt idx="1142">
                  <c:v>250</c:v>
                </c:pt>
                <c:pt idx="1143">
                  <c:v>199</c:v>
                </c:pt>
                <c:pt idx="1144">
                  <c:v>218</c:v>
                </c:pt>
                <c:pt idx="1145">
                  <c:v>169</c:v>
                </c:pt>
                <c:pt idx="1146">
                  <c:v>248</c:v>
                </c:pt>
                <c:pt idx="1147">
                  <c:v>210</c:v>
                </c:pt>
                <c:pt idx="1148">
                  <c:v>257</c:v>
                </c:pt>
                <c:pt idx="1149">
                  <c:v>214</c:v>
                </c:pt>
                <c:pt idx="1150">
                  <c:v>212</c:v>
                </c:pt>
                <c:pt idx="1151">
                  <c:v>212</c:v>
                </c:pt>
                <c:pt idx="1152">
                  <c:v>251</c:v>
                </c:pt>
                <c:pt idx="1153">
                  <c:v>185</c:v>
                </c:pt>
                <c:pt idx="1154">
                  <c:v>201</c:v>
                </c:pt>
                <c:pt idx="1155">
                  <c:v>137</c:v>
                </c:pt>
                <c:pt idx="1156">
                  <c:v>242</c:v>
                </c:pt>
                <c:pt idx="1157">
                  <c:v>217</c:v>
                </c:pt>
                <c:pt idx="1158">
                  <c:v>188</c:v>
                </c:pt>
                <c:pt idx="1159">
                  <c:v>195</c:v>
                </c:pt>
                <c:pt idx="1160">
                  <c:v>160</c:v>
                </c:pt>
                <c:pt idx="1161">
                  <c:v>222</c:v>
                </c:pt>
                <c:pt idx="1162">
                  <c:v>217</c:v>
                </c:pt>
                <c:pt idx="1163">
                  <c:v>262</c:v>
                </c:pt>
                <c:pt idx="1164">
                  <c:v>241</c:v>
                </c:pt>
                <c:pt idx="1165">
                  <c:v>194</c:v>
                </c:pt>
                <c:pt idx="1166">
                  <c:v>166</c:v>
                </c:pt>
                <c:pt idx="1167">
                  <c:v>175</c:v>
                </c:pt>
                <c:pt idx="1168">
                  <c:v>183</c:v>
                </c:pt>
                <c:pt idx="1169">
                  <c:v>205</c:v>
                </c:pt>
                <c:pt idx="1170">
                  <c:v>177</c:v>
                </c:pt>
                <c:pt idx="1171">
                  <c:v>137</c:v>
                </c:pt>
                <c:pt idx="1172">
                  <c:v>159</c:v>
                </c:pt>
                <c:pt idx="1173">
                  <c:v>45</c:v>
                </c:pt>
                <c:pt idx="1174">
                  <c:v>30</c:v>
                </c:pt>
                <c:pt idx="1175">
                  <c:v>150</c:v>
                </c:pt>
                <c:pt idx="1176">
                  <c:v>195</c:v>
                </c:pt>
                <c:pt idx="1177">
                  <c:v>213</c:v>
                </c:pt>
                <c:pt idx="1178">
                  <c:v>217</c:v>
                </c:pt>
                <c:pt idx="1179">
                  <c:v>197</c:v>
                </c:pt>
                <c:pt idx="1180">
                  <c:v>225</c:v>
                </c:pt>
                <c:pt idx="1181">
                  <c:v>191</c:v>
                </c:pt>
                <c:pt idx="1182">
                  <c:v>176</c:v>
                </c:pt>
                <c:pt idx="1183">
                  <c:v>249</c:v>
                </c:pt>
                <c:pt idx="1184">
                  <c:v>240</c:v>
                </c:pt>
                <c:pt idx="1185">
                  <c:v>224</c:v>
                </c:pt>
                <c:pt idx="1186">
                  <c:v>144</c:v>
                </c:pt>
                <c:pt idx="1187">
                  <c:v>229</c:v>
                </c:pt>
                <c:pt idx="1188">
                  <c:v>252</c:v>
                </c:pt>
                <c:pt idx="1189">
                  <c:v>165</c:v>
                </c:pt>
                <c:pt idx="1190">
                  <c:v>191</c:v>
                </c:pt>
                <c:pt idx="1191">
                  <c:v>211</c:v>
                </c:pt>
                <c:pt idx="1192">
                  <c:v>182</c:v>
                </c:pt>
                <c:pt idx="1193">
                  <c:v>214</c:v>
                </c:pt>
                <c:pt idx="1194">
                  <c:v>181</c:v>
                </c:pt>
                <c:pt idx="1195">
                  <c:v>258</c:v>
                </c:pt>
                <c:pt idx="1196">
                  <c:v>230</c:v>
                </c:pt>
                <c:pt idx="1197">
                  <c:v>210</c:v>
                </c:pt>
                <c:pt idx="1198">
                  <c:v>237</c:v>
                </c:pt>
                <c:pt idx="1199">
                  <c:v>194</c:v>
                </c:pt>
                <c:pt idx="1200">
                  <c:v>218</c:v>
                </c:pt>
                <c:pt idx="1201">
                  <c:v>214</c:v>
                </c:pt>
                <c:pt idx="1202">
                  <c:v>246</c:v>
                </c:pt>
                <c:pt idx="1203">
                  <c:v>205</c:v>
                </c:pt>
                <c:pt idx="1204">
                  <c:v>213</c:v>
                </c:pt>
                <c:pt idx="1205">
                  <c:v>243</c:v>
                </c:pt>
                <c:pt idx="1206">
                  <c:v>168</c:v>
                </c:pt>
                <c:pt idx="1207">
                  <c:v>161</c:v>
                </c:pt>
                <c:pt idx="1208">
                  <c:v>52</c:v>
                </c:pt>
                <c:pt idx="1209">
                  <c:v>232</c:v>
                </c:pt>
                <c:pt idx="1210">
                  <c:v>202</c:v>
                </c:pt>
                <c:pt idx="1211">
                  <c:v>205</c:v>
                </c:pt>
                <c:pt idx="1212">
                  <c:v>232</c:v>
                </c:pt>
                <c:pt idx="1213">
                  <c:v>191</c:v>
                </c:pt>
                <c:pt idx="1214">
                  <c:v>194</c:v>
                </c:pt>
                <c:pt idx="1215">
                  <c:v>203</c:v>
                </c:pt>
                <c:pt idx="1216">
                  <c:v>213</c:v>
                </c:pt>
                <c:pt idx="1217">
                  <c:v>194</c:v>
                </c:pt>
                <c:pt idx="1218">
                  <c:v>58</c:v>
                </c:pt>
                <c:pt idx="1219">
                  <c:v>176</c:v>
                </c:pt>
                <c:pt idx="1220">
                  <c:v>232</c:v>
                </c:pt>
                <c:pt idx="1221">
                  <c:v>215</c:v>
                </c:pt>
                <c:pt idx="1222">
                  <c:v>101</c:v>
                </c:pt>
                <c:pt idx="1223">
                  <c:v>176</c:v>
                </c:pt>
                <c:pt idx="1224">
                  <c:v>116</c:v>
                </c:pt>
                <c:pt idx="1225">
                  <c:v>141</c:v>
                </c:pt>
                <c:pt idx="1226">
                  <c:v>209</c:v>
                </c:pt>
                <c:pt idx="1227">
                  <c:v>194</c:v>
                </c:pt>
                <c:pt idx="1228">
                  <c:v>210</c:v>
                </c:pt>
                <c:pt idx="1229">
                  <c:v>163</c:v>
                </c:pt>
                <c:pt idx="1230">
                  <c:v>209</c:v>
                </c:pt>
                <c:pt idx="1231">
                  <c:v>252</c:v>
                </c:pt>
                <c:pt idx="1232">
                  <c:v>200</c:v>
                </c:pt>
                <c:pt idx="1233">
                  <c:v>195</c:v>
                </c:pt>
                <c:pt idx="1234">
                  <c:v>208</c:v>
                </c:pt>
                <c:pt idx="1235">
                  <c:v>156</c:v>
                </c:pt>
                <c:pt idx="1236">
                  <c:v>210</c:v>
                </c:pt>
                <c:pt idx="1237">
                  <c:v>203</c:v>
                </c:pt>
                <c:pt idx="1238">
                  <c:v>152</c:v>
                </c:pt>
                <c:pt idx="1239">
                  <c:v>250</c:v>
                </c:pt>
                <c:pt idx="1240">
                  <c:v>274</c:v>
                </c:pt>
                <c:pt idx="1241">
                  <c:v>175</c:v>
                </c:pt>
                <c:pt idx="1242">
                  <c:v>175</c:v>
                </c:pt>
                <c:pt idx="1243">
                  <c:v>172</c:v>
                </c:pt>
                <c:pt idx="1244">
                  <c:v>214</c:v>
                </c:pt>
                <c:pt idx="1245">
                  <c:v>199</c:v>
                </c:pt>
                <c:pt idx="1246">
                  <c:v>187</c:v>
                </c:pt>
                <c:pt idx="1247">
                  <c:v>223</c:v>
                </c:pt>
                <c:pt idx="1248">
                  <c:v>135</c:v>
                </c:pt>
                <c:pt idx="1249">
                  <c:v>182</c:v>
                </c:pt>
                <c:pt idx="1250">
                  <c:v>181</c:v>
                </c:pt>
                <c:pt idx="1251">
                  <c:v>215</c:v>
                </c:pt>
                <c:pt idx="1252">
                  <c:v>221</c:v>
                </c:pt>
                <c:pt idx="1253">
                  <c:v>259</c:v>
                </c:pt>
                <c:pt idx="1254">
                  <c:v>213</c:v>
                </c:pt>
                <c:pt idx="1255">
                  <c:v>173</c:v>
                </c:pt>
                <c:pt idx="1256">
                  <c:v>188</c:v>
                </c:pt>
                <c:pt idx="1257">
                  <c:v>184</c:v>
                </c:pt>
                <c:pt idx="1258">
                  <c:v>196</c:v>
                </c:pt>
                <c:pt idx="1259">
                  <c:v>163</c:v>
                </c:pt>
                <c:pt idx="1260">
                  <c:v>178</c:v>
                </c:pt>
                <c:pt idx="1261">
                  <c:v>264</c:v>
                </c:pt>
                <c:pt idx="1262">
                  <c:v>179</c:v>
                </c:pt>
                <c:pt idx="1263">
                  <c:v>232</c:v>
                </c:pt>
                <c:pt idx="1264">
                  <c:v>258</c:v>
                </c:pt>
                <c:pt idx="1265">
                  <c:v>180</c:v>
                </c:pt>
                <c:pt idx="1266">
                  <c:v>190</c:v>
                </c:pt>
                <c:pt idx="1267">
                  <c:v>157</c:v>
                </c:pt>
                <c:pt idx="1268">
                  <c:v>216</c:v>
                </c:pt>
                <c:pt idx="1269">
                  <c:v>222</c:v>
                </c:pt>
                <c:pt idx="1270">
                  <c:v>242</c:v>
                </c:pt>
                <c:pt idx="1271">
                  <c:v>173</c:v>
                </c:pt>
                <c:pt idx="1272">
                  <c:v>175</c:v>
                </c:pt>
                <c:pt idx="1273">
                  <c:v>215</c:v>
                </c:pt>
                <c:pt idx="1274">
                  <c:v>145</c:v>
                </c:pt>
                <c:pt idx="1275">
                  <c:v>205</c:v>
                </c:pt>
                <c:pt idx="1276">
                  <c:v>226</c:v>
                </c:pt>
                <c:pt idx="1277">
                  <c:v>181</c:v>
                </c:pt>
                <c:pt idx="1278">
                  <c:v>191</c:v>
                </c:pt>
                <c:pt idx="1279">
                  <c:v>246</c:v>
                </c:pt>
                <c:pt idx="1280">
                  <c:v>225</c:v>
                </c:pt>
                <c:pt idx="1281">
                  <c:v>140</c:v>
                </c:pt>
                <c:pt idx="1282">
                  <c:v>160</c:v>
                </c:pt>
                <c:pt idx="1283">
                  <c:v>167</c:v>
                </c:pt>
                <c:pt idx="1284">
                  <c:v>204</c:v>
                </c:pt>
                <c:pt idx="1285">
                  <c:v>247</c:v>
                </c:pt>
                <c:pt idx="1286">
                  <c:v>229</c:v>
                </c:pt>
                <c:pt idx="1287">
                  <c:v>199</c:v>
                </c:pt>
                <c:pt idx="1288">
                  <c:v>181</c:v>
                </c:pt>
                <c:pt idx="1289">
                  <c:v>73</c:v>
                </c:pt>
                <c:pt idx="1290">
                  <c:v>246</c:v>
                </c:pt>
                <c:pt idx="1291">
                  <c:v>105</c:v>
                </c:pt>
                <c:pt idx="1292">
                  <c:v>177</c:v>
                </c:pt>
                <c:pt idx="1293">
                  <c:v>185</c:v>
                </c:pt>
                <c:pt idx="1294">
                  <c:v>187</c:v>
                </c:pt>
                <c:pt idx="1295">
                  <c:v>177</c:v>
                </c:pt>
                <c:pt idx="1296">
                  <c:v>177</c:v>
                </c:pt>
                <c:pt idx="1297">
                  <c:v>265</c:v>
                </c:pt>
                <c:pt idx="1298">
                  <c:v>179</c:v>
                </c:pt>
                <c:pt idx="1299">
                  <c:v>229</c:v>
                </c:pt>
                <c:pt idx="1300">
                  <c:v>218</c:v>
                </c:pt>
                <c:pt idx="1301">
                  <c:v>117</c:v>
                </c:pt>
                <c:pt idx="1302">
                  <c:v>263</c:v>
                </c:pt>
                <c:pt idx="1303">
                  <c:v>216</c:v>
                </c:pt>
                <c:pt idx="1304">
                  <c:v>212</c:v>
                </c:pt>
                <c:pt idx="1305">
                  <c:v>176</c:v>
                </c:pt>
                <c:pt idx="1306">
                  <c:v>136</c:v>
                </c:pt>
                <c:pt idx="1307">
                  <c:v>243</c:v>
                </c:pt>
                <c:pt idx="1308">
                  <c:v>193</c:v>
                </c:pt>
                <c:pt idx="1309">
                  <c:v>208</c:v>
                </c:pt>
                <c:pt idx="1310">
                  <c:v>224</c:v>
                </c:pt>
                <c:pt idx="1311">
                  <c:v>265</c:v>
                </c:pt>
                <c:pt idx="1312">
                  <c:v>227</c:v>
                </c:pt>
                <c:pt idx="1313">
                  <c:v>102</c:v>
                </c:pt>
                <c:pt idx="1314">
                  <c:v>192</c:v>
                </c:pt>
                <c:pt idx="1315">
                  <c:v>192</c:v>
                </c:pt>
                <c:pt idx="1316">
                  <c:v>229</c:v>
                </c:pt>
                <c:pt idx="1317">
                  <c:v>262</c:v>
                </c:pt>
                <c:pt idx="1318">
                  <c:v>205</c:v>
                </c:pt>
                <c:pt idx="1319">
                  <c:v>73</c:v>
                </c:pt>
                <c:pt idx="1320">
                  <c:v>136</c:v>
                </c:pt>
                <c:pt idx="1321">
                  <c:v>203</c:v>
                </c:pt>
                <c:pt idx="1322">
                  <c:v>172</c:v>
                </c:pt>
                <c:pt idx="1323">
                  <c:v>190</c:v>
                </c:pt>
                <c:pt idx="1324">
                  <c:v>185</c:v>
                </c:pt>
                <c:pt idx="1325">
                  <c:v>215</c:v>
                </c:pt>
                <c:pt idx="1326">
                  <c:v>273</c:v>
                </c:pt>
                <c:pt idx="1327">
                  <c:v>210</c:v>
                </c:pt>
                <c:pt idx="1328">
                  <c:v>147</c:v>
                </c:pt>
                <c:pt idx="1329">
                  <c:v>236</c:v>
                </c:pt>
                <c:pt idx="1330">
                  <c:v>185</c:v>
                </c:pt>
                <c:pt idx="1331">
                  <c:v>146</c:v>
                </c:pt>
                <c:pt idx="1332">
                  <c:v>185</c:v>
                </c:pt>
                <c:pt idx="1333">
                  <c:v>244</c:v>
                </c:pt>
                <c:pt idx="1334">
                  <c:v>219</c:v>
                </c:pt>
                <c:pt idx="1335">
                  <c:v>120</c:v>
                </c:pt>
                <c:pt idx="1336">
                  <c:v>184</c:v>
                </c:pt>
                <c:pt idx="1337">
                  <c:v>230</c:v>
                </c:pt>
                <c:pt idx="1338">
                  <c:v>218</c:v>
                </c:pt>
                <c:pt idx="1339">
                  <c:v>211</c:v>
                </c:pt>
                <c:pt idx="1340">
                  <c:v>225</c:v>
                </c:pt>
                <c:pt idx="1341">
                  <c:v>190</c:v>
                </c:pt>
                <c:pt idx="1342">
                  <c:v>190</c:v>
                </c:pt>
                <c:pt idx="1343">
                  <c:v>223</c:v>
                </c:pt>
                <c:pt idx="1344">
                  <c:v>157</c:v>
                </c:pt>
                <c:pt idx="1345">
                  <c:v>212</c:v>
                </c:pt>
                <c:pt idx="1346">
                  <c:v>135</c:v>
                </c:pt>
                <c:pt idx="1347">
                  <c:v>226</c:v>
                </c:pt>
                <c:pt idx="1348">
                  <c:v>145</c:v>
                </c:pt>
                <c:pt idx="1349">
                  <c:v>208</c:v>
                </c:pt>
                <c:pt idx="1350">
                  <c:v>202</c:v>
                </c:pt>
                <c:pt idx="1351">
                  <c:v>161</c:v>
                </c:pt>
                <c:pt idx="1352">
                  <c:v>222</c:v>
                </c:pt>
                <c:pt idx="1353">
                  <c:v>244</c:v>
                </c:pt>
                <c:pt idx="1354">
                  <c:v>244</c:v>
                </c:pt>
                <c:pt idx="1355">
                  <c:v>247</c:v>
                </c:pt>
                <c:pt idx="1356">
                  <c:v>145</c:v>
                </c:pt>
                <c:pt idx="1357">
                  <c:v>228</c:v>
                </c:pt>
                <c:pt idx="1358">
                  <c:v>209</c:v>
                </c:pt>
                <c:pt idx="1359">
                  <c:v>217</c:v>
                </c:pt>
                <c:pt idx="1360">
                  <c:v>215</c:v>
                </c:pt>
                <c:pt idx="1361">
                  <c:v>200</c:v>
                </c:pt>
                <c:pt idx="1362">
                  <c:v>169</c:v>
                </c:pt>
                <c:pt idx="1363">
                  <c:v>172</c:v>
                </c:pt>
                <c:pt idx="1364">
                  <c:v>193</c:v>
                </c:pt>
                <c:pt idx="1365">
                  <c:v>246</c:v>
                </c:pt>
                <c:pt idx="1366">
                  <c:v>156</c:v>
                </c:pt>
                <c:pt idx="1367">
                  <c:v>185</c:v>
                </c:pt>
                <c:pt idx="1368">
                  <c:v>201</c:v>
                </c:pt>
                <c:pt idx="1369">
                  <c:v>216</c:v>
                </c:pt>
                <c:pt idx="1370">
                  <c:v>231</c:v>
                </c:pt>
                <c:pt idx="1371">
                  <c:v>161</c:v>
                </c:pt>
                <c:pt idx="1372">
                  <c:v>176</c:v>
                </c:pt>
                <c:pt idx="1373">
                  <c:v>200</c:v>
                </c:pt>
                <c:pt idx="1374">
                  <c:v>177</c:v>
                </c:pt>
                <c:pt idx="1375">
                  <c:v>171</c:v>
                </c:pt>
                <c:pt idx="1376">
                  <c:v>237</c:v>
                </c:pt>
                <c:pt idx="1377">
                  <c:v>159</c:v>
                </c:pt>
                <c:pt idx="1378">
                  <c:v>157</c:v>
                </c:pt>
                <c:pt idx="1379">
                  <c:v>177</c:v>
                </c:pt>
                <c:pt idx="1380">
                  <c:v>208</c:v>
                </c:pt>
                <c:pt idx="1381">
                  <c:v>184</c:v>
                </c:pt>
                <c:pt idx="1382">
                  <c:v>187</c:v>
                </c:pt>
                <c:pt idx="1383">
                  <c:v>235</c:v>
                </c:pt>
                <c:pt idx="1384">
                  <c:v>167</c:v>
                </c:pt>
                <c:pt idx="1385">
                  <c:v>245</c:v>
                </c:pt>
                <c:pt idx="1386">
                  <c:v>213</c:v>
                </c:pt>
                <c:pt idx="1387">
                  <c:v>207</c:v>
                </c:pt>
                <c:pt idx="1388">
                  <c:v>224</c:v>
                </c:pt>
                <c:pt idx="1389">
                  <c:v>180</c:v>
                </c:pt>
                <c:pt idx="1390">
                  <c:v>200</c:v>
                </c:pt>
                <c:pt idx="1391">
                  <c:v>167</c:v>
                </c:pt>
                <c:pt idx="1392">
                  <c:v>30</c:v>
                </c:pt>
                <c:pt idx="1393">
                  <c:v>306</c:v>
                </c:pt>
                <c:pt idx="1394">
                  <c:v>95</c:v>
                </c:pt>
                <c:pt idx="1395">
                  <c:v>216</c:v>
                </c:pt>
                <c:pt idx="1396">
                  <c:v>223</c:v>
                </c:pt>
                <c:pt idx="1397">
                  <c:v>184</c:v>
                </c:pt>
                <c:pt idx="1398">
                  <c:v>224</c:v>
                </c:pt>
                <c:pt idx="1399">
                  <c:v>156</c:v>
                </c:pt>
                <c:pt idx="1400">
                  <c:v>219</c:v>
                </c:pt>
                <c:pt idx="1401">
                  <c:v>170</c:v>
                </c:pt>
                <c:pt idx="1402">
                  <c:v>220</c:v>
                </c:pt>
                <c:pt idx="1403">
                  <c:v>215</c:v>
                </c:pt>
                <c:pt idx="1404">
                  <c:v>181</c:v>
                </c:pt>
                <c:pt idx="1405">
                  <c:v>259</c:v>
                </c:pt>
                <c:pt idx="1406">
                  <c:v>216</c:v>
                </c:pt>
                <c:pt idx="1407">
                  <c:v>252</c:v>
                </c:pt>
                <c:pt idx="1408">
                  <c:v>192</c:v>
                </c:pt>
                <c:pt idx="1409">
                  <c:v>119</c:v>
                </c:pt>
                <c:pt idx="1410">
                  <c:v>224</c:v>
                </c:pt>
                <c:pt idx="1411">
                  <c:v>174</c:v>
                </c:pt>
                <c:pt idx="1412">
                  <c:v>229</c:v>
                </c:pt>
                <c:pt idx="1413">
                  <c:v>173</c:v>
                </c:pt>
                <c:pt idx="1414">
                  <c:v>191</c:v>
                </c:pt>
                <c:pt idx="1415">
                  <c:v>109</c:v>
                </c:pt>
                <c:pt idx="1416">
                  <c:v>280</c:v>
                </c:pt>
                <c:pt idx="1417">
                  <c:v>213</c:v>
                </c:pt>
                <c:pt idx="1418">
                  <c:v>165</c:v>
                </c:pt>
                <c:pt idx="1419">
                  <c:v>95</c:v>
                </c:pt>
                <c:pt idx="1420">
                  <c:v>147</c:v>
                </c:pt>
                <c:pt idx="1421">
                  <c:v>142</c:v>
                </c:pt>
                <c:pt idx="1422">
                  <c:v>170</c:v>
                </c:pt>
                <c:pt idx="1423">
                  <c:v>207</c:v>
                </c:pt>
                <c:pt idx="1424">
                  <c:v>216</c:v>
                </c:pt>
                <c:pt idx="1425">
                  <c:v>143</c:v>
                </c:pt>
                <c:pt idx="1426">
                  <c:v>195</c:v>
                </c:pt>
                <c:pt idx="1427">
                  <c:v>212</c:v>
                </c:pt>
                <c:pt idx="1428">
                  <c:v>248</c:v>
                </c:pt>
                <c:pt idx="1429">
                  <c:v>227</c:v>
                </c:pt>
                <c:pt idx="1430">
                  <c:v>160</c:v>
                </c:pt>
                <c:pt idx="1431">
                  <c:v>184</c:v>
                </c:pt>
                <c:pt idx="1432">
                  <c:v>224</c:v>
                </c:pt>
                <c:pt idx="1433">
                  <c:v>189</c:v>
                </c:pt>
                <c:pt idx="1434">
                  <c:v>251</c:v>
                </c:pt>
                <c:pt idx="1435">
                  <c:v>247</c:v>
                </c:pt>
                <c:pt idx="1436">
                  <c:v>200</c:v>
                </c:pt>
                <c:pt idx="1437">
                  <c:v>69</c:v>
                </c:pt>
                <c:pt idx="1438">
                  <c:v>140</c:v>
                </c:pt>
                <c:pt idx="1439">
                  <c:v>201</c:v>
                </c:pt>
                <c:pt idx="1440">
                  <c:v>249</c:v>
                </c:pt>
                <c:pt idx="1441">
                  <c:v>152</c:v>
                </c:pt>
                <c:pt idx="1442">
                  <c:v>178</c:v>
                </c:pt>
                <c:pt idx="1443">
                  <c:v>202</c:v>
                </c:pt>
                <c:pt idx="1444">
                  <c:v>194</c:v>
                </c:pt>
                <c:pt idx="1445">
                  <c:v>236</c:v>
                </c:pt>
                <c:pt idx="1446">
                  <c:v>208</c:v>
                </c:pt>
                <c:pt idx="1447">
                  <c:v>234</c:v>
                </c:pt>
                <c:pt idx="1448">
                  <c:v>221</c:v>
                </c:pt>
                <c:pt idx="1449">
                  <c:v>202</c:v>
                </c:pt>
                <c:pt idx="1450">
                  <c:v>167</c:v>
                </c:pt>
                <c:pt idx="1451">
                  <c:v>139</c:v>
                </c:pt>
                <c:pt idx="1452">
                  <c:v>218</c:v>
                </c:pt>
                <c:pt idx="1453">
                  <c:v>139</c:v>
                </c:pt>
                <c:pt idx="1454">
                  <c:v>216</c:v>
                </c:pt>
                <c:pt idx="1455">
                  <c:v>228</c:v>
                </c:pt>
                <c:pt idx="1456">
                  <c:v>247</c:v>
                </c:pt>
                <c:pt idx="1457">
                  <c:v>123</c:v>
                </c:pt>
                <c:pt idx="1458">
                  <c:v>207</c:v>
                </c:pt>
                <c:pt idx="1459">
                  <c:v>242</c:v>
                </c:pt>
                <c:pt idx="1460">
                  <c:v>252</c:v>
                </c:pt>
                <c:pt idx="1461">
                  <c:v>239</c:v>
                </c:pt>
                <c:pt idx="1462">
                  <c:v>196</c:v>
                </c:pt>
                <c:pt idx="1463">
                  <c:v>163</c:v>
                </c:pt>
                <c:pt idx="1464">
                  <c:v>189</c:v>
                </c:pt>
                <c:pt idx="1465">
                  <c:v>222</c:v>
                </c:pt>
                <c:pt idx="1466">
                  <c:v>240</c:v>
                </c:pt>
                <c:pt idx="1467">
                  <c:v>237</c:v>
                </c:pt>
                <c:pt idx="1468">
                  <c:v>227</c:v>
                </c:pt>
                <c:pt idx="1469">
                  <c:v>198</c:v>
                </c:pt>
                <c:pt idx="1470">
                  <c:v>164</c:v>
                </c:pt>
                <c:pt idx="1471">
                  <c:v>249</c:v>
                </c:pt>
                <c:pt idx="1472">
                  <c:v>288</c:v>
                </c:pt>
                <c:pt idx="1473">
                  <c:v>102</c:v>
                </c:pt>
                <c:pt idx="1474">
                  <c:v>136</c:v>
                </c:pt>
                <c:pt idx="1475">
                  <c:v>221</c:v>
                </c:pt>
                <c:pt idx="1476">
                  <c:v>203</c:v>
                </c:pt>
                <c:pt idx="1477">
                  <c:v>224</c:v>
                </c:pt>
                <c:pt idx="1478">
                  <c:v>231</c:v>
                </c:pt>
                <c:pt idx="1479">
                  <c:v>190</c:v>
                </c:pt>
                <c:pt idx="1480">
                  <c:v>169</c:v>
                </c:pt>
                <c:pt idx="1481">
                  <c:v>174</c:v>
                </c:pt>
                <c:pt idx="1482">
                  <c:v>152</c:v>
                </c:pt>
                <c:pt idx="1483">
                  <c:v>157</c:v>
                </c:pt>
                <c:pt idx="1484">
                  <c:v>268</c:v>
                </c:pt>
                <c:pt idx="1485">
                  <c:v>208</c:v>
                </c:pt>
                <c:pt idx="1486">
                  <c:v>223</c:v>
                </c:pt>
                <c:pt idx="1487">
                  <c:v>102</c:v>
                </c:pt>
                <c:pt idx="1488">
                  <c:v>173</c:v>
                </c:pt>
                <c:pt idx="1489">
                  <c:v>242</c:v>
                </c:pt>
                <c:pt idx="1490">
                  <c:v>219</c:v>
                </c:pt>
                <c:pt idx="1491">
                  <c:v>182</c:v>
                </c:pt>
                <c:pt idx="1492">
                  <c:v>228</c:v>
                </c:pt>
                <c:pt idx="1493">
                  <c:v>199</c:v>
                </c:pt>
                <c:pt idx="1494">
                  <c:v>209</c:v>
                </c:pt>
                <c:pt idx="1495">
                  <c:v>249</c:v>
                </c:pt>
                <c:pt idx="1496">
                  <c:v>235</c:v>
                </c:pt>
                <c:pt idx="1497">
                  <c:v>190</c:v>
                </c:pt>
                <c:pt idx="1498">
                  <c:v>255</c:v>
                </c:pt>
                <c:pt idx="1499">
                  <c:v>214</c:v>
                </c:pt>
                <c:pt idx="1500">
                  <c:v>237</c:v>
                </c:pt>
                <c:pt idx="1501">
                  <c:v>243</c:v>
                </c:pt>
                <c:pt idx="1502">
                  <c:v>224</c:v>
                </c:pt>
                <c:pt idx="1503">
                  <c:v>235</c:v>
                </c:pt>
                <c:pt idx="1504">
                  <c:v>187</c:v>
                </c:pt>
                <c:pt idx="1505">
                  <c:v>264</c:v>
                </c:pt>
                <c:pt idx="1506">
                  <c:v>129</c:v>
                </c:pt>
                <c:pt idx="1507">
                  <c:v>193</c:v>
                </c:pt>
                <c:pt idx="1508">
                  <c:v>264</c:v>
                </c:pt>
                <c:pt idx="1509">
                  <c:v>155</c:v>
                </c:pt>
                <c:pt idx="1510">
                  <c:v>220</c:v>
                </c:pt>
                <c:pt idx="1511">
                  <c:v>202</c:v>
                </c:pt>
                <c:pt idx="1512">
                  <c:v>224</c:v>
                </c:pt>
                <c:pt idx="1513">
                  <c:v>185</c:v>
                </c:pt>
                <c:pt idx="1514">
                  <c:v>157</c:v>
                </c:pt>
                <c:pt idx="1515">
                  <c:v>207</c:v>
                </c:pt>
                <c:pt idx="1516">
                  <c:v>226</c:v>
                </c:pt>
                <c:pt idx="1517">
                  <c:v>215</c:v>
                </c:pt>
                <c:pt idx="1518">
                  <c:v>204</c:v>
                </c:pt>
                <c:pt idx="1519">
                  <c:v>183</c:v>
                </c:pt>
                <c:pt idx="1520">
                  <c:v>163</c:v>
                </c:pt>
                <c:pt idx="1521">
                  <c:v>165</c:v>
                </c:pt>
                <c:pt idx="1522">
                  <c:v>167</c:v>
                </c:pt>
                <c:pt idx="1523">
                  <c:v>182</c:v>
                </c:pt>
                <c:pt idx="1524">
                  <c:v>167</c:v>
                </c:pt>
                <c:pt idx="1525">
                  <c:v>206</c:v>
                </c:pt>
                <c:pt idx="1526">
                  <c:v>191</c:v>
                </c:pt>
                <c:pt idx="1527">
                  <c:v>176</c:v>
                </c:pt>
                <c:pt idx="1528">
                  <c:v>205</c:v>
                </c:pt>
                <c:pt idx="1529">
                  <c:v>116</c:v>
                </c:pt>
                <c:pt idx="1530">
                  <c:v>200</c:v>
                </c:pt>
                <c:pt idx="1531">
                  <c:v>188</c:v>
                </c:pt>
                <c:pt idx="1532">
                  <c:v>149</c:v>
                </c:pt>
                <c:pt idx="1533">
                  <c:v>246</c:v>
                </c:pt>
                <c:pt idx="1534">
                  <c:v>224</c:v>
                </c:pt>
                <c:pt idx="1535">
                  <c:v>178</c:v>
                </c:pt>
                <c:pt idx="1536">
                  <c:v>153</c:v>
                </c:pt>
                <c:pt idx="1537">
                  <c:v>195</c:v>
                </c:pt>
                <c:pt idx="1538">
                  <c:v>269</c:v>
                </c:pt>
                <c:pt idx="1539">
                  <c:v>107</c:v>
                </c:pt>
                <c:pt idx="1540">
                  <c:v>229</c:v>
                </c:pt>
                <c:pt idx="1541">
                  <c:v>179</c:v>
                </c:pt>
                <c:pt idx="1542">
                  <c:v>224</c:v>
                </c:pt>
                <c:pt idx="1543">
                  <c:v>189</c:v>
                </c:pt>
                <c:pt idx="1544">
                  <c:v>144</c:v>
                </c:pt>
                <c:pt idx="1545">
                  <c:v>279</c:v>
                </c:pt>
                <c:pt idx="1546">
                  <c:v>171</c:v>
                </c:pt>
                <c:pt idx="1547">
                  <c:v>200</c:v>
                </c:pt>
                <c:pt idx="1548">
                  <c:v>205</c:v>
                </c:pt>
                <c:pt idx="1549">
                  <c:v>222</c:v>
                </c:pt>
                <c:pt idx="1550">
                  <c:v>172</c:v>
                </c:pt>
                <c:pt idx="1551">
                  <c:v>247</c:v>
                </c:pt>
                <c:pt idx="1552">
                  <c:v>213</c:v>
                </c:pt>
                <c:pt idx="1553">
                  <c:v>163</c:v>
                </c:pt>
                <c:pt idx="1554">
                  <c:v>221</c:v>
                </c:pt>
                <c:pt idx="1555">
                  <c:v>250</c:v>
                </c:pt>
                <c:pt idx="1556">
                  <c:v>174</c:v>
                </c:pt>
                <c:pt idx="1557">
                  <c:v>261</c:v>
                </c:pt>
                <c:pt idx="1558">
                  <c:v>178</c:v>
                </c:pt>
                <c:pt idx="1559">
                  <c:v>224</c:v>
                </c:pt>
                <c:pt idx="1560">
                  <c:v>236</c:v>
                </c:pt>
                <c:pt idx="1561">
                  <c:v>155</c:v>
                </c:pt>
                <c:pt idx="1562">
                  <c:v>257</c:v>
                </c:pt>
                <c:pt idx="1563">
                  <c:v>208</c:v>
                </c:pt>
                <c:pt idx="1564">
                  <c:v>210</c:v>
                </c:pt>
                <c:pt idx="1565">
                  <c:v>204</c:v>
                </c:pt>
                <c:pt idx="1566">
                  <c:v>206</c:v>
                </c:pt>
                <c:pt idx="1567">
                  <c:v>206</c:v>
                </c:pt>
                <c:pt idx="1568">
                  <c:v>217</c:v>
                </c:pt>
                <c:pt idx="1569">
                  <c:v>190</c:v>
                </c:pt>
                <c:pt idx="1570">
                  <c:v>217</c:v>
                </c:pt>
                <c:pt idx="1571">
                  <c:v>267</c:v>
                </c:pt>
                <c:pt idx="1572">
                  <c:v>240</c:v>
                </c:pt>
                <c:pt idx="1573">
                  <c:v>204</c:v>
                </c:pt>
                <c:pt idx="1574">
                  <c:v>221</c:v>
                </c:pt>
                <c:pt idx="1575">
                  <c:v>181</c:v>
                </c:pt>
                <c:pt idx="1576">
                  <c:v>148</c:v>
                </c:pt>
                <c:pt idx="1577">
                  <c:v>245</c:v>
                </c:pt>
                <c:pt idx="1578">
                  <c:v>225</c:v>
                </c:pt>
                <c:pt idx="1579">
                  <c:v>202</c:v>
                </c:pt>
                <c:pt idx="1580">
                  <c:v>61</c:v>
                </c:pt>
                <c:pt idx="1581">
                  <c:v>205</c:v>
                </c:pt>
                <c:pt idx="1582">
                  <c:v>188</c:v>
                </c:pt>
                <c:pt idx="1583">
                  <c:v>200</c:v>
                </c:pt>
                <c:pt idx="1584">
                  <c:v>259</c:v>
                </c:pt>
                <c:pt idx="1585">
                  <c:v>259</c:v>
                </c:pt>
                <c:pt idx="1586">
                  <c:v>228</c:v>
                </c:pt>
                <c:pt idx="1587">
                  <c:v>186</c:v>
                </c:pt>
                <c:pt idx="1588">
                  <c:v>225</c:v>
                </c:pt>
                <c:pt idx="1589">
                  <c:v>177</c:v>
                </c:pt>
                <c:pt idx="1590">
                  <c:v>172</c:v>
                </c:pt>
                <c:pt idx="1591">
                  <c:v>150</c:v>
                </c:pt>
                <c:pt idx="1592">
                  <c:v>179</c:v>
                </c:pt>
                <c:pt idx="1593">
                  <c:v>229</c:v>
                </c:pt>
                <c:pt idx="1594">
                  <c:v>238</c:v>
                </c:pt>
                <c:pt idx="1595">
                  <c:v>203</c:v>
                </c:pt>
                <c:pt idx="1596">
                  <c:v>166</c:v>
                </c:pt>
                <c:pt idx="1597">
                  <c:v>256</c:v>
                </c:pt>
                <c:pt idx="1598">
                  <c:v>214</c:v>
                </c:pt>
                <c:pt idx="1599">
                  <c:v>228</c:v>
                </c:pt>
                <c:pt idx="1600">
                  <c:v>223</c:v>
                </c:pt>
                <c:pt idx="1601">
                  <c:v>144</c:v>
                </c:pt>
                <c:pt idx="1602">
                  <c:v>170</c:v>
                </c:pt>
                <c:pt idx="1603">
                  <c:v>180</c:v>
                </c:pt>
                <c:pt idx="1604">
                  <c:v>150</c:v>
                </c:pt>
                <c:pt idx="1605">
                  <c:v>217</c:v>
                </c:pt>
                <c:pt idx="1606">
                  <c:v>118</c:v>
                </c:pt>
                <c:pt idx="1607">
                  <c:v>206</c:v>
                </c:pt>
                <c:pt idx="1608">
                  <c:v>208</c:v>
                </c:pt>
                <c:pt idx="1609">
                  <c:v>3</c:v>
                </c:pt>
                <c:pt idx="1610">
                  <c:v>220</c:v>
                </c:pt>
                <c:pt idx="1611">
                  <c:v>153</c:v>
                </c:pt>
                <c:pt idx="1612">
                  <c:v>249</c:v>
                </c:pt>
                <c:pt idx="1613">
                  <c:v>229</c:v>
                </c:pt>
                <c:pt idx="1614">
                  <c:v>211</c:v>
                </c:pt>
                <c:pt idx="1615">
                  <c:v>243</c:v>
                </c:pt>
                <c:pt idx="1616">
                  <c:v>184</c:v>
                </c:pt>
                <c:pt idx="1617">
                  <c:v>206</c:v>
                </c:pt>
                <c:pt idx="1618">
                  <c:v>236</c:v>
                </c:pt>
                <c:pt idx="1619">
                  <c:v>180</c:v>
                </c:pt>
                <c:pt idx="1620">
                  <c:v>275</c:v>
                </c:pt>
                <c:pt idx="1621">
                  <c:v>166</c:v>
                </c:pt>
                <c:pt idx="1622">
                  <c:v>160</c:v>
                </c:pt>
                <c:pt idx="1623">
                  <c:v>207</c:v>
                </c:pt>
                <c:pt idx="1624">
                  <c:v>186</c:v>
                </c:pt>
                <c:pt idx="1625">
                  <c:v>216</c:v>
                </c:pt>
                <c:pt idx="1626">
                  <c:v>158</c:v>
                </c:pt>
                <c:pt idx="1627">
                  <c:v>199</c:v>
                </c:pt>
                <c:pt idx="1628">
                  <c:v>282</c:v>
                </c:pt>
                <c:pt idx="1629">
                  <c:v>242</c:v>
                </c:pt>
                <c:pt idx="1630">
                  <c:v>190</c:v>
                </c:pt>
                <c:pt idx="1631">
                  <c:v>190</c:v>
                </c:pt>
                <c:pt idx="1632">
                  <c:v>229</c:v>
                </c:pt>
                <c:pt idx="1633">
                  <c:v>231</c:v>
                </c:pt>
                <c:pt idx="1634">
                  <c:v>199</c:v>
                </c:pt>
                <c:pt idx="1635">
                  <c:v>232</c:v>
                </c:pt>
                <c:pt idx="1636">
                  <c:v>195</c:v>
                </c:pt>
                <c:pt idx="1637">
                  <c:v>213</c:v>
                </c:pt>
                <c:pt idx="1638">
                  <c:v>129</c:v>
                </c:pt>
                <c:pt idx="1639">
                  <c:v>176</c:v>
                </c:pt>
                <c:pt idx="1640">
                  <c:v>100</c:v>
                </c:pt>
                <c:pt idx="1641">
                  <c:v>213</c:v>
                </c:pt>
                <c:pt idx="1642">
                  <c:v>209</c:v>
                </c:pt>
                <c:pt idx="1643">
                  <c:v>199</c:v>
                </c:pt>
                <c:pt idx="1644">
                  <c:v>208</c:v>
                </c:pt>
                <c:pt idx="1645">
                  <c:v>173</c:v>
                </c:pt>
                <c:pt idx="1646">
                  <c:v>230</c:v>
                </c:pt>
                <c:pt idx="1647">
                  <c:v>245</c:v>
                </c:pt>
                <c:pt idx="1648">
                  <c:v>222</c:v>
                </c:pt>
                <c:pt idx="1649">
                  <c:v>209</c:v>
                </c:pt>
                <c:pt idx="1650">
                  <c:v>231</c:v>
                </c:pt>
                <c:pt idx="1651">
                  <c:v>141</c:v>
                </c:pt>
                <c:pt idx="1652">
                  <c:v>224</c:v>
                </c:pt>
                <c:pt idx="1653">
                  <c:v>161</c:v>
                </c:pt>
                <c:pt idx="1654">
                  <c:v>241</c:v>
                </c:pt>
                <c:pt idx="1655">
                  <c:v>189</c:v>
                </c:pt>
                <c:pt idx="1656">
                  <c:v>237</c:v>
                </c:pt>
                <c:pt idx="1657">
                  <c:v>172</c:v>
                </c:pt>
                <c:pt idx="1658">
                  <c:v>244</c:v>
                </c:pt>
                <c:pt idx="1659">
                  <c:v>219</c:v>
                </c:pt>
                <c:pt idx="1660">
                  <c:v>234</c:v>
                </c:pt>
                <c:pt idx="1661">
                  <c:v>247</c:v>
                </c:pt>
                <c:pt idx="1662">
                  <c:v>285</c:v>
                </c:pt>
                <c:pt idx="1663">
                  <c:v>199</c:v>
                </c:pt>
                <c:pt idx="1664">
                  <c:v>219</c:v>
                </c:pt>
                <c:pt idx="1665">
                  <c:v>242</c:v>
                </c:pt>
                <c:pt idx="1666">
                  <c:v>214</c:v>
                </c:pt>
                <c:pt idx="1667">
                  <c:v>253</c:v>
                </c:pt>
                <c:pt idx="1668">
                  <c:v>231</c:v>
                </c:pt>
                <c:pt idx="1669">
                  <c:v>214</c:v>
                </c:pt>
                <c:pt idx="1670">
                  <c:v>186</c:v>
                </c:pt>
                <c:pt idx="1671">
                  <c:v>218</c:v>
                </c:pt>
                <c:pt idx="1672">
                  <c:v>222</c:v>
                </c:pt>
                <c:pt idx="1673">
                  <c:v>242</c:v>
                </c:pt>
                <c:pt idx="1674">
                  <c:v>254</c:v>
                </c:pt>
                <c:pt idx="1675">
                  <c:v>210</c:v>
                </c:pt>
                <c:pt idx="1676">
                  <c:v>217</c:v>
                </c:pt>
                <c:pt idx="1677">
                  <c:v>262</c:v>
                </c:pt>
                <c:pt idx="1678">
                  <c:v>250</c:v>
                </c:pt>
                <c:pt idx="1679">
                  <c:v>259</c:v>
                </c:pt>
                <c:pt idx="1680">
                  <c:v>163</c:v>
                </c:pt>
                <c:pt idx="1681">
                  <c:v>218</c:v>
                </c:pt>
                <c:pt idx="1682">
                  <c:v>170</c:v>
                </c:pt>
                <c:pt idx="1683">
                  <c:v>147</c:v>
                </c:pt>
                <c:pt idx="1684">
                  <c:v>222</c:v>
                </c:pt>
                <c:pt idx="1685">
                  <c:v>127</c:v>
                </c:pt>
                <c:pt idx="1686">
                  <c:v>219</c:v>
                </c:pt>
                <c:pt idx="1687">
                  <c:v>217</c:v>
                </c:pt>
                <c:pt idx="1688">
                  <c:v>70</c:v>
                </c:pt>
                <c:pt idx="1689">
                  <c:v>217</c:v>
                </c:pt>
                <c:pt idx="1690">
                  <c:v>163</c:v>
                </c:pt>
                <c:pt idx="1691">
                  <c:v>200</c:v>
                </c:pt>
                <c:pt idx="1692">
                  <c:v>202</c:v>
                </c:pt>
                <c:pt idx="1693">
                  <c:v>237</c:v>
                </c:pt>
                <c:pt idx="1694">
                  <c:v>201</c:v>
                </c:pt>
                <c:pt idx="1695">
                  <c:v>224</c:v>
                </c:pt>
                <c:pt idx="1696">
                  <c:v>218</c:v>
                </c:pt>
                <c:pt idx="1697">
                  <c:v>165</c:v>
                </c:pt>
                <c:pt idx="1698">
                  <c:v>213</c:v>
                </c:pt>
                <c:pt idx="1699">
                  <c:v>107</c:v>
                </c:pt>
                <c:pt idx="1700">
                  <c:v>279</c:v>
                </c:pt>
                <c:pt idx="1701">
                  <c:v>206</c:v>
                </c:pt>
                <c:pt idx="1702">
                  <c:v>184</c:v>
                </c:pt>
                <c:pt idx="1703">
                  <c:v>231</c:v>
                </c:pt>
                <c:pt idx="1704">
                  <c:v>210</c:v>
                </c:pt>
                <c:pt idx="1705">
                  <c:v>219</c:v>
                </c:pt>
                <c:pt idx="1706">
                  <c:v>229</c:v>
                </c:pt>
                <c:pt idx="1707">
                  <c:v>106</c:v>
                </c:pt>
                <c:pt idx="1708">
                  <c:v>253</c:v>
                </c:pt>
                <c:pt idx="1709">
                  <c:v>220</c:v>
                </c:pt>
                <c:pt idx="1710">
                  <c:v>199</c:v>
                </c:pt>
                <c:pt idx="1711">
                  <c:v>188</c:v>
                </c:pt>
                <c:pt idx="1712">
                  <c:v>138</c:v>
                </c:pt>
                <c:pt idx="1713">
                  <c:v>204</c:v>
                </c:pt>
                <c:pt idx="1714">
                  <c:v>187</c:v>
                </c:pt>
                <c:pt idx="1715">
                  <c:v>207</c:v>
                </c:pt>
                <c:pt idx="1716">
                  <c:v>105</c:v>
                </c:pt>
                <c:pt idx="1717">
                  <c:v>175</c:v>
                </c:pt>
                <c:pt idx="1718">
                  <c:v>248</c:v>
                </c:pt>
                <c:pt idx="1719">
                  <c:v>279</c:v>
                </c:pt>
                <c:pt idx="1720">
                  <c:v>218</c:v>
                </c:pt>
                <c:pt idx="1721">
                  <c:v>189</c:v>
                </c:pt>
                <c:pt idx="1722">
                  <c:v>244</c:v>
                </c:pt>
                <c:pt idx="1723">
                  <c:v>167</c:v>
                </c:pt>
                <c:pt idx="1724">
                  <c:v>242</c:v>
                </c:pt>
                <c:pt idx="1725">
                  <c:v>211</c:v>
                </c:pt>
                <c:pt idx="1726">
                  <c:v>255</c:v>
                </c:pt>
                <c:pt idx="1727">
                  <c:v>233</c:v>
                </c:pt>
                <c:pt idx="1728">
                  <c:v>229</c:v>
                </c:pt>
                <c:pt idx="1729">
                  <c:v>269</c:v>
                </c:pt>
                <c:pt idx="1730">
                  <c:v>208</c:v>
                </c:pt>
                <c:pt idx="1731">
                  <c:v>230</c:v>
                </c:pt>
                <c:pt idx="1732">
                  <c:v>195</c:v>
                </c:pt>
                <c:pt idx="1733">
                  <c:v>197</c:v>
                </c:pt>
                <c:pt idx="1734">
                  <c:v>143</c:v>
                </c:pt>
                <c:pt idx="1735">
                  <c:v>153</c:v>
                </c:pt>
                <c:pt idx="1736">
                  <c:v>228</c:v>
                </c:pt>
                <c:pt idx="1737">
                  <c:v>209</c:v>
                </c:pt>
                <c:pt idx="1738">
                  <c:v>211</c:v>
                </c:pt>
                <c:pt idx="1739">
                  <c:v>278</c:v>
                </c:pt>
                <c:pt idx="1740">
                  <c:v>238</c:v>
                </c:pt>
                <c:pt idx="1741">
                  <c:v>204</c:v>
                </c:pt>
                <c:pt idx="1742">
                  <c:v>198</c:v>
                </c:pt>
                <c:pt idx="1743">
                  <c:v>159</c:v>
                </c:pt>
                <c:pt idx="1744">
                  <c:v>100</c:v>
                </c:pt>
                <c:pt idx="1745">
                  <c:v>205</c:v>
                </c:pt>
                <c:pt idx="1746">
                  <c:v>199</c:v>
                </c:pt>
                <c:pt idx="1747">
                  <c:v>244</c:v>
                </c:pt>
                <c:pt idx="1748">
                  <c:v>162</c:v>
                </c:pt>
                <c:pt idx="1749">
                  <c:v>187</c:v>
                </c:pt>
                <c:pt idx="1750">
                  <c:v>10</c:v>
                </c:pt>
                <c:pt idx="1751">
                  <c:v>136</c:v>
                </c:pt>
                <c:pt idx="1752">
                  <c:v>216</c:v>
                </c:pt>
                <c:pt idx="1753">
                  <c:v>205</c:v>
                </c:pt>
                <c:pt idx="1754">
                  <c:v>147</c:v>
                </c:pt>
                <c:pt idx="1755">
                  <c:v>189</c:v>
                </c:pt>
                <c:pt idx="1756">
                  <c:v>151</c:v>
                </c:pt>
                <c:pt idx="1757">
                  <c:v>165</c:v>
                </c:pt>
                <c:pt idx="1758">
                  <c:v>178</c:v>
                </c:pt>
                <c:pt idx="1759">
                  <c:v>186</c:v>
                </c:pt>
                <c:pt idx="1760">
                  <c:v>173</c:v>
                </c:pt>
                <c:pt idx="1761">
                  <c:v>249</c:v>
                </c:pt>
                <c:pt idx="1762">
                  <c:v>154</c:v>
                </c:pt>
                <c:pt idx="1763">
                  <c:v>205</c:v>
                </c:pt>
                <c:pt idx="1764">
                  <c:v>223</c:v>
                </c:pt>
                <c:pt idx="1765">
                  <c:v>202</c:v>
                </c:pt>
                <c:pt idx="1766">
                  <c:v>169</c:v>
                </c:pt>
                <c:pt idx="1767">
                  <c:v>239</c:v>
                </c:pt>
                <c:pt idx="1768">
                  <c:v>106</c:v>
                </c:pt>
                <c:pt idx="1769">
                  <c:v>143</c:v>
                </c:pt>
                <c:pt idx="1770">
                  <c:v>133</c:v>
                </c:pt>
                <c:pt idx="1771">
                  <c:v>164</c:v>
                </c:pt>
                <c:pt idx="1772">
                  <c:v>207</c:v>
                </c:pt>
                <c:pt idx="1773">
                  <c:v>176</c:v>
                </c:pt>
                <c:pt idx="1774">
                  <c:v>230</c:v>
                </c:pt>
                <c:pt idx="1775">
                  <c:v>152</c:v>
                </c:pt>
                <c:pt idx="1776">
                  <c:v>259</c:v>
                </c:pt>
                <c:pt idx="1777">
                  <c:v>226</c:v>
                </c:pt>
                <c:pt idx="1778">
                  <c:v>154</c:v>
                </c:pt>
                <c:pt idx="1779">
                  <c:v>188</c:v>
                </c:pt>
                <c:pt idx="1780">
                  <c:v>159</c:v>
                </c:pt>
                <c:pt idx="1781">
                  <c:v>183</c:v>
                </c:pt>
                <c:pt idx="1782">
                  <c:v>225</c:v>
                </c:pt>
                <c:pt idx="1783">
                  <c:v>132</c:v>
                </c:pt>
                <c:pt idx="1784">
                  <c:v>219</c:v>
                </c:pt>
                <c:pt idx="1785">
                  <c:v>191</c:v>
                </c:pt>
                <c:pt idx="1786">
                  <c:v>194</c:v>
                </c:pt>
                <c:pt idx="1787">
                  <c:v>248</c:v>
                </c:pt>
                <c:pt idx="1788">
                  <c:v>111</c:v>
                </c:pt>
                <c:pt idx="1789">
                  <c:v>220</c:v>
                </c:pt>
                <c:pt idx="1790">
                  <c:v>203</c:v>
                </c:pt>
                <c:pt idx="1791">
                  <c:v>217</c:v>
                </c:pt>
                <c:pt idx="1792">
                  <c:v>173</c:v>
                </c:pt>
                <c:pt idx="1793">
                  <c:v>214</c:v>
                </c:pt>
                <c:pt idx="1794">
                  <c:v>213</c:v>
                </c:pt>
                <c:pt idx="1795">
                  <c:v>244</c:v>
                </c:pt>
                <c:pt idx="1796">
                  <c:v>197</c:v>
                </c:pt>
                <c:pt idx="1797">
                  <c:v>257</c:v>
                </c:pt>
                <c:pt idx="1798">
                  <c:v>217</c:v>
                </c:pt>
                <c:pt idx="1799">
                  <c:v>216</c:v>
                </c:pt>
                <c:pt idx="1800">
                  <c:v>239</c:v>
                </c:pt>
                <c:pt idx="1801">
                  <c:v>198</c:v>
                </c:pt>
                <c:pt idx="1802">
                  <c:v>235</c:v>
                </c:pt>
                <c:pt idx="1803">
                  <c:v>169</c:v>
                </c:pt>
                <c:pt idx="1804">
                  <c:v>120</c:v>
                </c:pt>
                <c:pt idx="1805">
                  <c:v>122</c:v>
                </c:pt>
                <c:pt idx="1806">
                  <c:v>205</c:v>
                </c:pt>
                <c:pt idx="1807">
                  <c:v>242</c:v>
                </c:pt>
                <c:pt idx="1808">
                  <c:v>165</c:v>
                </c:pt>
                <c:pt idx="1809">
                  <c:v>222</c:v>
                </c:pt>
                <c:pt idx="1810">
                  <c:v>203</c:v>
                </c:pt>
                <c:pt idx="1811">
                  <c:v>91</c:v>
                </c:pt>
                <c:pt idx="1812">
                  <c:v>198</c:v>
                </c:pt>
                <c:pt idx="1813">
                  <c:v>237</c:v>
                </c:pt>
                <c:pt idx="1814">
                  <c:v>267</c:v>
                </c:pt>
                <c:pt idx="1815">
                  <c:v>223</c:v>
                </c:pt>
                <c:pt idx="1816">
                  <c:v>151</c:v>
                </c:pt>
                <c:pt idx="1817">
                  <c:v>225</c:v>
                </c:pt>
                <c:pt idx="1818">
                  <c:v>254</c:v>
                </c:pt>
                <c:pt idx="1819">
                  <c:v>214</c:v>
                </c:pt>
                <c:pt idx="1820">
                  <c:v>202</c:v>
                </c:pt>
                <c:pt idx="1821">
                  <c:v>225</c:v>
                </c:pt>
                <c:pt idx="1822">
                  <c:v>167</c:v>
                </c:pt>
                <c:pt idx="1823">
                  <c:v>226</c:v>
                </c:pt>
                <c:pt idx="1824">
                  <c:v>186</c:v>
                </c:pt>
                <c:pt idx="1825">
                  <c:v>256</c:v>
                </c:pt>
                <c:pt idx="1826">
                  <c:v>204</c:v>
                </c:pt>
                <c:pt idx="1827">
                  <c:v>221</c:v>
                </c:pt>
                <c:pt idx="1828">
                  <c:v>124</c:v>
                </c:pt>
                <c:pt idx="1829">
                  <c:v>141</c:v>
                </c:pt>
                <c:pt idx="1830">
                  <c:v>217</c:v>
                </c:pt>
                <c:pt idx="1831">
                  <c:v>199</c:v>
                </c:pt>
                <c:pt idx="1832">
                  <c:v>230</c:v>
                </c:pt>
                <c:pt idx="1833">
                  <c:v>221</c:v>
                </c:pt>
                <c:pt idx="1834">
                  <c:v>199</c:v>
                </c:pt>
                <c:pt idx="1835">
                  <c:v>220</c:v>
                </c:pt>
                <c:pt idx="1836">
                  <c:v>208</c:v>
                </c:pt>
                <c:pt idx="1837">
                  <c:v>188</c:v>
                </c:pt>
                <c:pt idx="1838">
                  <c:v>198</c:v>
                </c:pt>
                <c:pt idx="1839">
                  <c:v>127</c:v>
                </c:pt>
                <c:pt idx="1840">
                  <c:v>148</c:v>
                </c:pt>
                <c:pt idx="1841">
                  <c:v>264</c:v>
                </c:pt>
                <c:pt idx="1842">
                  <c:v>205</c:v>
                </c:pt>
                <c:pt idx="1843">
                  <c:v>207</c:v>
                </c:pt>
                <c:pt idx="1844">
                  <c:v>223</c:v>
                </c:pt>
                <c:pt idx="1845">
                  <c:v>227</c:v>
                </c:pt>
                <c:pt idx="1846">
                  <c:v>158</c:v>
                </c:pt>
                <c:pt idx="1847">
                  <c:v>202</c:v>
                </c:pt>
                <c:pt idx="1848">
                  <c:v>163</c:v>
                </c:pt>
                <c:pt idx="1849">
                  <c:v>159</c:v>
                </c:pt>
                <c:pt idx="1850">
                  <c:v>193</c:v>
                </c:pt>
                <c:pt idx="1851">
                  <c:v>200</c:v>
                </c:pt>
                <c:pt idx="1852">
                  <c:v>158</c:v>
                </c:pt>
                <c:pt idx="1853">
                  <c:v>169</c:v>
                </c:pt>
                <c:pt idx="1854">
                  <c:v>175</c:v>
                </c:pt>
                <c:pt idx="1855">
                  <c:v>225</c:v>
                </c:pt>
                <c:pt idx="1856">
                  <c:v>152</c:v>
                </c:pt>
                <c:pt idx="1857">
                  <c:v>264</c:v>
                </c:pt>
                <c:pt idx="1858">
                  <c:v>211</c:v>
                </c:pt>
                <c:pt idx="1859">
                  <c:v>173</c:v>
                </c:pt>
                <c:pt idx="1860">
                  <c:v>194</c:v>
                </c:pt>
                <c:pt idx="1861">
                  <c:v>204</c:v>
                </c:pt>
                <c:pt idx="1862">
                  <c:v>194</c:v>
                </c:pt>
                <c:pt idx="1863">
                  <c:v>272</c:v>
                </c:pt>
                <c:pt idx="1864">
                  <c:v>142</c:v>
                </c:pt>
                <c:pt idx="1865">
                  <c:v>202</c:v>
                </c:pt>
                <c:pt idx="1866">
                  <c:v>190</c:v>
                </c:pt>
                <c:pt idx="1867">
                  <c:v>290</c:v>
                </c:pt>
                <c:pt idx="1868">
                  <c:v>226</c:v>
                </c:pt>
                <c:pt idx="1869">
                  <c:v>218</c:v>
                </c:pt>
                <c:pt idx="1870">
                  <c:v>193</c:v>
                </c:pt>
                <c:pt idx="1871">
                  <c:v>195</c:v>
                </c:pt>
                <c:pt idx="1872">
                  <c:v>156</c:v>
                </c:pt>
                <c:pt idx="1873">
                  <c:v>189</c:v>
                </c:pt>
                <c:pt idx="1874">
                  <c:v>209</c:v>
                </c:pt>
                <c:pt idx="1875">
                  <c:v>181</c:v>
                </c:pt>
                <c:pt idx="1876">
                  <c:v>159</c:v>
                </c:pt>
                <c:pt idx="1877">
                  <c:v>264</c:v>
                </c:pt>
                <c:pt idx="1878">
                  <c:v>202</c:v>
                </c:pt>
                <c:pt idx="1879">
                  <c:v>243</c:v>
                </c:pt>
                <c:pt idx="1880">
                  <c:v>204</c:v>
                </c:pt>
                <c:pt idx="1881">
                  <c:v>264</c:v>
                </c:pt>
                <c:pt idx="1882">
                  <c:v>212</c:v>
                </c:pt>
                <c:pt idx="1883">
                  <c:v>153</c:v>
                </c:pt>
                <c:pt idx="1884">
                  <c:v>228</c:v>
                </c:pt>
                <c:pt idx="1885">
                  <c:v>145</c:v>
                </c:pt>
                <c:pt idx="1886">
                  <c:v>209</c:v>
                </c:pt>
                <c:pt idx="1887">
                  <c:v>186</c:v>
                </c:pt>
                <c:pt idx="1888">
                  <c:v>199</c:v>
                </c:pt>
                <c:pt idx="1889">
                  <c:v>185</c:v>
                </c:pt>
                <c:pt idx="1890">
                  <c:v>229</c:v>
                </c:pt>
                <c:pt idx="1891">
                  <c:v>171</c:v>
                </c:pt>
                <c:pt idx="1892">
                  <c:v>179</c:v>
                </c:pt>
                <c:pt idx="1893">
                  <c:v>215</c:v>
                </c:pt>
                <c:pt idx="1894">
                  <c:v>235</c:v>
                </c:pt>
                <c:pt idx="1895">
                  <c:v>237</c:v>
                </c:pt>
                <c:pt idx="1896">
                  <c:v>212</c:v>
                </c:pt>
                <c:pt idx="1897">
                  <c:v>176</c:v>
                </c:pt>
                <c:pt idx="1898">
                  <c:v>214</c:v>
                </c:pt>
                <c:pt idx="1899">
                  <c:v>216</c:v>
                </c:pt>
                <c:pt idx="1900">
                  <c:v>215</c:v>
                </c:pt>
                <c:pt idx="1901">
                  <c:v>196</c:v>
                </c:pt>
                <c:pt idx="1902">
                  <c:v>271</c:v>
                </c:pt>
                <c:pt idx="1903">
                  <c:v>191</c:v>
                </c:pt>
                <c:pt idx="1904">
                  <c:v>196</c:v>
                </c:pt>
                <c:pt idx="1905">
                  <c:v>195</c:v>
                </c:pt>
                <c:pt idx="1906">
                  <c:v>88</c:v>
                </c:pt>
                <c:pt idx="1907">
                  <c:v>217</c:v>
                </c:pt>
                <c:pt idx="1908">
                  <c:v>219</c:v>
                </c:pt>
                <c:pt idx="1909">
                  <c:v>181</c:v>
                </c:pt>
                <c:pt idx="1910">
                  <c:v>191</c:v>
                </c:pt>
                <c:pt idx="1911">
                  <c:v>162</c:v>
                </c:pt>
                <c:pt idx="1912">
                  <c:v>136</c:v>
                </c:pt>
                <c:pt idx="1913">
                  <c:v>214</c:v>
                </c:pt>
                <c:pt idx="1914">
                  <c:v>219</c:v>
                </c:pt>
                <c:pt idx="1915">
                  <c:v>151</c:v>
                </c:pt>
                <c:pt idx="1916">
                  <c:v>184</c:v>
                </c:pt>
                <c:pt idx="1917">
                  <c:v>246</c:v>
                </c:pt>
                <c:pt idx="1918">
                  <c:v>227</c:v>
                </c:pt>
                <c:pt idx="1919">
                  <c:v>246</c:v>
                </c:pt>
                <c:pt idx="1920">
                  <c:v>219</c:v>
                </c:pt>
                <c:pt idx="1921">
                  <c:v>188</c:v>
                </c:pt>
                <c:pt idx="1922">
                  <c:v>193</c:v>
                </c:pt>
                <c:pt idx="1923">
                  <c:v>242</c:v>
                </c:pt>
                <c:pt idx="1924">
                  <c:v>251</c:v>
                </c:pt>
                <c:pt idx="1925">
                  <c:v>222</c:v>
                </c:pt>
                <c:pt idx="1926">
                  <c:v>122</c:v>
                </c:pt>
                <c:pt idx="1927">
                  <c:v>264</c:v>
                </c:pt>
                <c:pt idx="1928">
                  <c:v>17</c:v>
                </c:pt>
                <c:pt idx="1929">
                  <c:v>281</c:v>
                </c:pt>
                <c:pt idx="1930">
                  <c:v>51</c:v>
                </c:pt>
                <c:pt idx="1931">
                  <c:v>235</c:v>
                </c:pt>
                <c:pt idx="1932">
                  <c:v>206</c:v>
                </c:pt>
                <c:pt idx="1933">
                  <c:v>235</c:v>
                </c:pt>
                <c:pt idx="1934">
                  <c:v>260</c:v>
                </c:pt>
                <c:pt idx="1935">
                  <c:v>176</c:v>
                </c:pt>
                <c:pt idx="1936">
                  <c:v>177</c:v>
                </c:pt>
                <c:pt idx="1937">
                  <c:v>196</c:v>
                </c:pt>
                <c:pt idx="1938">
                  <c:v>217</c:v>
                </c:pt>
                <c:pt idx="1939">
                  <c:v>254</c:v>
                </c:pt>
                <c:pt idx="1940">
                  <c:v>160</c:v>
                </c:pt>
                <c:pt idx="1941">
                  <c:v>241</c:v>
                </c:pt>
                <c:pt idx="1942">
                  <c:v>240</c:v>
                </c:pt>
                <c:pt idx="1943">
                  <c:v>233</c:v>
                </c:pt>
                <c:pt idx="1944">
                  <c:v>202</c:v>
                </c:pt>
                <c:pt idx="1945">
                  <c:v>179</c:v>
                </c:pt>
                <c:pt idx="1946">
                  <c:v>192</c:v>
                </c:pt>
                <c:pt idx="1947">
                  <c:v>210</c:v>
                </c:pt>
                <c:pt idx="1948">
                  <c:v>243</c:v>
                </c:pt>
                <c:pt idx="1949">
                  <c:v>209</c:v>
                </c:pt>
                <c:pt idx="1950">
                  <c:v>138</c:v>
                </c:pt>
                <c:pt idx="1951">
                  <c:v>140</c:v>
                </c:pt>
                <c:pt idx="1952">
                  <c:v>200</c:v>
                </c:pt>
                <c:pt idx="1953">
                  <c:v>213</c:v>
                </c:pt>
                <c:pt idx="1954">
                  <c:v>188</c:v>
                </c:pt>
                <c:pt idx="1955">
                  <c:v>161</c:v>
                </c:pt>
                <c:pt idx="1956">
                  <c:v>208</c:v>
                </c:pt>
                <c:pt idx="1957">
                  <c:v>193</c:v>
                </c:pt>
                <c:pt idx="1958">
                  <c:v>248</c:v>
                </c:pt>
                <c:pt idx="1959">
                  <c:v>116</c:v>
                </c:pt>
                <c:pt idx="1960">
                  <c:v>187</c:v>
                </c:pt>
                <c:pt idx="1961">
                  <c:v>203</c:v>
                </c:pt>
                <c:pt idx="1962">
                  <c:v>175</c:v>
                </c:pt>
                <c:pt idx="1963">
                  <c:v>202</c:v>
                </c:pt>
                <c:pt idx="1964">
                  <c:v>213</c:v>
                </c:pt>
                <c:pt idx="1965">
                  <c:v>203</c:v>
                </c:pt>
                <c:pt idx="1966">
                  <c:v>158</c:v>
                </c:pt>
                <c:pt idx="1967">
                  <c:v>248</c:v>
                </c:pt>
                <c:pt idx="1968">
                  <c:v>161</c:v>
                </c:pt>
                <c:pt idx="1969">
                  <c:v>161</c:v>
                </c:pt>
                <c:pt idx="1970">
                  <c:v>69</c:v>
                </c:pt>
                <c:pt idx="1971">
                  <c:v>158</c:v>
                </c:pt>
                <c:pt idx="1972">
                  <c:v>184</c:v>
                </c:pt>
                <c:pt idx="1973">
                  <c:v>119</c:v>
                </c:pt>
                <c:pt idx="1974">
                  <c:v>88</c:v>
                </c:pt>
                <c:pt idx="1975">
                  <c:v>203</c:v>
                </c:pt>
                <c:pt idx="1976">
                  <c:v>154</c:v>
                </c:pt>
                <c:pt idx="1977">
                  <c:v>188</c:v>
                </c:pt>
                <c:pt idx="1978">
                  <c:v>144</c:v>
                </c:pt>
                <c:pt idx="1979">
                  <c:v>222</c:v>
                </c:pt>
                <c:pt idx="1980">
                  <c:v>196</c:v>
                </c:pt>
                <c:pt idx="1981">
                  <c:v>214</c:v>
                </c:pt>
                <c:pt idx="1982">
                  <c:v>190</c:v>
                </c:pt>
                <c:pt idx="1983">
                  <c:v>184</c:v>
                </c:pt>
                <c:pt idx="1984">
                  <c:v>125</c:v>
                </c:pt>
                <c:pt idx="1985">
                  <c:v>176</c:v>
                </c:pt>
                <c:pt idx="1986">
                  <c:v>181</c:v>
                </c:pt>
                <c:pt idx="1987">
                  <c:v>250</c:v>
                </c:pt>
                <c:pt idx="1988">
                  <c:v>174</c:v>
                </c:pt>
                <c:pt idx="1989">
                  <c:v>149</c:v>
                </c:pt>
                <c:pt idx="1990">
                  <c:v>248</c:v>
                </c:pt>
                <c:pt idx="1991">
                  <c:v>160</c:v>
                </c:pt>
                <c:pt idx="1992">
                  <c:v>211</c:v>
                </c:pt>
                <c:pt idx="1993">
                  <c:v>254</c:v>
                </c:pt>
                <c:pt idx="1994">
                  <c:v>162</c:v>
                </c:pt>
                <c:pt idx="1995">
                  <c:v>181</c:v>
                </c:pt>
                <c:pt idx="1996">
                  <c:v>204</c:v>
                </c:pt>
                <c:pt idx="1997">
                  <c:v>159</c:v>
                </c:pt>
                <c:pt idx="1998">
                  <c:v>203</c:v>
                </c:pt>
                <c:pt idx="1999">
                  <c:v>146</c:v>
                </c:pt>
                <c:pt idx="2000">
                  <c:v>220</c:v>
                </c:pt>
                <c:pt idx="2001">
                  <c:v>202</c:v>
                </c:pt>
                <c:pt idx="2002">
                  <c:v>135</c:v>
                </c:pt>
                <c:pt idx="2003">
                  <c:v>184</c:v>
                </c:pt>
                <c:pt idx="2004">
                  <c:v>172</c:v>
                </c:pt>
                <c:pt idx="2005">
                  <c:v>210</c:v>
                </c:pt>
                <c:pt idx="2006">
                  <c:v>125</c:v>
                </c:pt>
                <c:pt idx="2007">
                  <c:v>220</c:v>
                </c:pt>
                <c:pt idx="2008">
                  <c:v>206</c:v>
                </c:pt>
                <c:pt idx="2009">
                  <c:v>229</c:v>
                </c:pt>
                <c:pt idx="2010">
                  <c:v>145</c:v>
                </c:pt>
                <c:pt idx="2011">
                  <c:v>194</c:v>
                </c:pt>
                <c:pt idx="2012">
                  <c:v>178</c:v>
                </c:pt>
                <c:pt idx="2013">
                  <c:v>176</c:v>
                </c:pt>
                <c:pt idx="2014">
                  <c:v>186</c:v>
                </c:pt>
                <c:pt idx="2015">
                  <c:v>212</c:v>
                </c:pt>
                <c:pt idx="2016">
                  <c:v>242</c:v>
                </c:pt>
                <c:pt idx="2017">
                  <c:v>140</c:v>
                </c:pt>
                <c:pt idx="2018">
                  <c:v>239</c:v>
                </c:pt>
                <c:pt idx="2019">
                  <c:v>177</c:v>
                </c:pt>
                <c:pt idx="2020">
                  <c:v>204</c:v>
                </c:pt>
                <c:pt idx="2021">
                  <c:v>128</c:v>
                </c:pt>
                <c:pt idx="2022">
                  <c:v>217</c:v>
                </c:pt>
                <c:pt idx="2023">
                  <c:v>226</c:v>
                </c:pt>
                <c:pt idx="2024">
                  <c:v>221</c:v>
                </c:pt>
                <c:pt idx="2025">
                  <c:v>149</c:v>
                </c:pt>
                <c:pt idx="2026">
                  <c:v>206</c:v>
                </c:pt>
                <c:pt idx="2027">
                  <c:v>208</c:v>
                </c:pt>
                <c:pt idx="2028">
                  <c:v>168</c:v>
                </c:pt>
                <c:pt idx="2029">
                  <c:v>227</c:v>
                </c:pt>
                <c:pt idx="2030">
                  <c:v>202</c:v>
                </c:pt>
                <c:pt idx="2031">
                  <c:v>219</c:v>
                </c:pt>
                <c:pt idx="2032">
                  <c:v>23</c:v>
                </c:pt>
                <c:pt idx="2033">
                  <c:v>225</c:v>
                </c:pt>
                <c:pt idx="2034">
                  <c:v>175</c:v>
                </c:pt>
                <c:pt idx="2035">
                  <c:v>205</c:v>
                </c:pt>
                <c:pt idx="2036">
                  <c:v>135</c:v>
                </c:pt>
                <c:pt idx="2037">
                  <c:v>195</c:v>
                </c:pt>
                <c:pt idx="2038">
                  <c:v>176</c:v>
                </c:pt>
                <c:pt idx="2039">
                  <c:v>233</c:v>
                </c:pt>
                <c:pt idx="2040">
                  <c:v>146</c:v>
                </c:pt>
                <c:pt idx="2041">
                  <c:v>203</c:v>
                </c:pt>
                <c:pt idx="2042">
                  <c:v>247</c:v>
                </c:pt>
                <c:pt idx="2043">
                  <c:v>167</c:v>
                </c:pt>
                <c:pt idx="2044">
                  <c:v>175</c:v>
                </c:pt>
                <c:pt idx="2045">
                  <c:v>151</c:v>
                </c:pt>
                <c:pt idx="2046">
                  <c:v>112</c:v>
                </c:pt>
                <c:pt idx="2047">
                  <c:v>213</c:v>
                </c:pt>
                <c:pt idx="2048">
                  <c:v>240</c:v>
                </c:pt>
                <c:pt idx="2049">
                  <c:v>222</c:v>
                </c:pt>
                <c:pt idx="2050">
                  <c:v>64</c:v>
                </c:pt>
                <c:pt idx="2051">
                  <c:v>245</c:v>
                </c:pt>
                <c:pt idx="2052">
                  <c:v>213</c:v>
                </c:pt>
                <c:pt idx="2053">
                  <c:v>219</c:v>
                </c:pt>
                <c:pt idx="2054">
                  <c:v>199</c:v>
                </c:pt>
                <c:pt idx="2055">
                  <c:v>177</c:v>
                </c:pt>
                <c:pt idx="2056">
                  <c:v>210</c:v>
                </c:pt>
                <c:pt idx="2057">
                  <c:v>212</c:v>
                </c:pt>
                <c:pt idx="2058">
                  <c:v>200</c:v>
                </c:pt>
                <c:pt idx="2059">
                  <c:v>201</c:v>
                </c:pt>
                <c:pt idx="2060">
                  <c:v>158</c:v>
                </c:pt>
                <c:pt idx="2061">
                  <c:v>134</c:v>
                </c:pt>
                <c:pt idx="2062">
                  <c:v>239</c:v>
                </c:pt>
                <c:pt idx="2063">
                  <c:v>243</c:v>
                </c:pt>
                <c:pt idx="2064">
                  <c:v>197</c:v>
                </c:pt>
                <c:pt idx="2065">
                  <c:v>205</c:v>
                </c:pt>
                <c:pt idx="2066">
                  <c:v>231</c:v>
                </c:pt>
                <c:pt idx="2067">
                  <c:v>173</c:v>
                </c:pt>
                <c:pt idx="2068">
                  <c:v>196</c:v>
                </c:pt>
                <c:pt idx="2069">
                  <c:v>154</c:v>
                </c:pt>
                <c:pt idx="2070">
                  <c:v>237</c:v>
                </c:pt>
                <c:pt idx="2071">
                  <c:v>198</c:v>
                </c:pt>
                <c:pt idx="2072">
                  <c:v>189</c:v>
                </c:pt>
                <c:pt idx="2073">
                  <c:v>234</c:v>
                </c:pt>
                <c:pt idx="2074">
                  <c:v>176</c:v>
                </c:pt>
                <c:pt idx="2075">
                  <c:v>101</c:v>
                </c:pt>
                <c:pt idx="2076">
                  <c:v>237</c:v>
                </c:pt>
                <c:pt idx="2077">
                  <c:v>167</c:v>
                </c:pt>
                <c:pt idx="2078">
                  <c:v>203</c:v>
                </c:pt>
                <c:pt idx="2079">
                  <c:v>233</c:v>
                </c:pt>
                <c:pt idx="2080">
                  <c:v>212</c:v>
                </c:pt>
                <c:pt idx="2081">
                  <c:v>196</c:v>
                </c:pt>
                <c:pt idx="2082">
                  <c:v>259</c:v>
                </c:pt>
                <c:pt idx="2083">
                  <c:v>242</c:v>
                </c:pt>
                <c:pt idx="2084">
                  <c:v>166</c:v>
                </c:pt>
                <c:pt idx="2085">
                  <c:v>151</c:v>
                </c:pt>
                <c:pt idx="2086">
                  <c:v>216</c:v>
                </c:pt>
                <c:pt idx="2087">
                  <c:v>246</c:v>
                </c:pt>
                <c:pt idx="2088">
                  <c:v>215</c:v>
                </c:pt>
                <c:pt idx="2089">
                  <c:v>130</c:v>
                </c:pt>
                <c:pt idx="2090">
                  <c:v>207</c:v>
                </c:pt>
                <c:pt idx="2091">
                  <c:v>241</c:v>
                </c:pt>
                <c:pt idx="2092">
                  <c:v>230</c:v>
                </c:pt>
                <c:pt idx="2093">
                  <c:v>185</c:v>
                </c:pt>
                <c:pt idx="2094">
                  <c:v>207</c:v>
                </c:pt>
                <c:pt idx="2095">
                  <c:v>221</c:v>
                </c:pt>
                <c:pt idx="2096">
                  <c:v>183</c:v>
                </c:pt>
                <c:pt idx="2097">
                  <c:v>249</c:v>
                </c:pt>
                <c:pt idx="2098">
                  <c:v>229</c:v>
                </c:pt>
                <c:pt idx="2099">
                  <c:v>161</c:v>
                </c:pt>
                <c:pt idx="2100">
                  <c:v>221</c:v>
                </c:pt>
                <c:pt idx="2101">
                  <c:v>212</c:v>
                </c:pt>
                <c:pt idx="2102">
                  <c:v>212</c:v>
                </c:pt>
                <c:pt idx="2103">
                  <c:v>86</c:v>
                </c:pt>
                <c:pt idx="2104">
                  <c:v>206</c:v>
                </c:pt>
                <c:pt idx="2105">
                  <c:v>215</c:v>
                </c:pt>
                <c:pt idx="2106">
                  <c:v>174</c:v>
                </c:pt>
                <c:pt idx="2107">
                  <c:v>143</c:v>
                </c:pt>
                <c:pt idx="2108">
                  <c:v>216</c:v>
                </c:pt>
                <c:pt idx="2109">
                  <c:v>266</c:v>
                </c:pt>
                <c:pt idx="2110">
                  <c:v>254</c:v>
                </c:pt>
                <c:pt idx="2111">
                  <c:v>123</c:v>
                </c:pt>
                <c:pt idx="2112">
                  <c:v>194</c:v>
                </c:pt>
                <c:pt idx="2113">
                  <c:v>140</c:v>
                </c:pt>
                <c:pt idx="2114">
                  <c:v>257</c:v>
                </c:pt>
                <c:pt idx="2115">
                  <c:v>160</c:v>
                </c:pt>
                <c:pt idx="2116">
                  <c:v>191</c:v>
                </c:pt>
                <c:pt idx="2117">
                  <c:v>198</c:v>
                </c:pt>
                <c:pt idx="2118">
                  <c:v>149</c:v>
                </c:pt>
                <c:pt idx="2119">
                  <c:v>195</c:v>
                </c:pt>
                <c:pt idx="2120">
                  <c:v>209</c:v>
                </c:pt>
                <c:pt idx="2121">
                  <c:v>205</c:v>
                </c:pt>
                <c:pt idx="2122">
                  <c:v>157</c:v>
                </c:pt>
                <c:pt idx="2123">
                  <c:v>198</c:v>
                </c:pt>
                <c:pt idx="2124">
                  <c:v>203</c:v>
                </c:pt>
                <c:pt idx="2125">
                  <c:v>202</c:v>
                </c:pt>
                <c:pt idx="2126">
                  <c:v>168</c:v>
                </c:pt>
                <c:pt idx="2127">
                  <c:v>219</c:v>
                </c:pt>
                <c:pt idx="2128">
                  <c:v>194</c:v>
                </c:pt>
                <c:pt idx="2129">
                  <c:v>215</c:v>
                </c:pt>
                <c:pt idx="2130">
                  <c:v>205</c:v>
                </c:pt>
                <c:pt idx="2131">
                  <c:v>189</c:v>
                </c:pt>
                <c:pt idx="2132">
                  <c:v>159</c:v>
                </c:pt>
                <c:pt idx="2133">
                  <c:v>158</c:v>
                </c:pt>
                <c:pt idx="2134">
                  <c:v>242</c:v>
                </c:pt>
                <c:pt idx="2135">
                  <c:v>180</c:v>
                </c:pt>
                <c:pt idx="2136">
                  <c:v>183</c:v>
                </c:pt>
                <c:pt idx="2137">
                  <c:v>166</c:v>
                </c:pt>
                <c:pt idx="2138">
                  <c:v>163</c:v>
                </c:pt>
                <c:pt idx="2139">
                  <c:v>192</c:v>
                </c:pt>
                <c:pt idx="2140">
                  <c:v>214</c:v>
                </c:pt>
                <c:pt idx="2141">
                  <c:v>208</c:v>
                </c:pt>
                <c:pt idx="2142">
                  <c:v>205</c:v>
                </c:pt>
                <c:pt idx="2143">
                  <c:v>75</c:v>
                </c:pt>
                <c:pt idx="2144">
                  <c:v>27</c:v>
                </c:pt>
                <c:pt idx="2145">
                  <c:v>240</c:v>
                </c:pt>
                <c:pt idx="2146">
                  <c:v>177</c:v>
                </c:pt>
                <c:pt idx="2147">
                  <c:v>236</c:v>
                </c:pt>
                <c:pt idx="2148">
                  <c:v>221</c:v>
                </c:pt>
                <c:pt idx="2149">
                  <c:v>141</c:v>
                </c:pt>
                <c:pt idx="2150">
                  <c:v>212</c:v>
                </c:pt>
                <c:pt idx="2151">
                  <c:v>147</c:v>
                </c:pt>
                <c:pt idx="2152">
                  <c:v>237</c:v>
                </c:pt>
                <c:pt idx="2153">
                  <c:v>177</c:v>
                </c:pt>
                <c:pt idx="2154">
                  <c:v>205</c:v>
                </c:pt>
                <c:pt idx="2155">
                  <c:v>132</c:v>
                </c:pt>
                <c:pt idx="2156">
                  <c:v>212</c:v>
                </c:pt>
                <c:pt idx="2157">
                  <c:v>185</c:v>
                </c:pt>
                <c:pt idx="2158">
                  <c:v>139</c:v>
                </c:pt>
                <c:pt idx="2159">
                  <c:v>214</c:v>
                </c:pt>
                <c:pt idx="2160">
                  <c:v>227</c:v>
                </c:pt>
                <c:pt idx="2161">
                  <c:v>227</c:v>
                </c:pt>
                <c:pt idx="2162">
                  <c:v>235</c:v>
                </c:pt>
                <c:pt idx="2163">
                  <c:v>110</c:v>
                </c:pt>
                <c:pt idx="2164">
                  <c:v>121</c:v>
                </c:pt>
                <c:pt idx="2165">
                  <c:v>133</c:v>
                </c:pt>
                <c:pt idx="2166">
                  <c:v>264</c:v>
                </c:pt>
                <c:pt idx="2167">
                  <c:v>226</c:v>
                </c:pt>
                <c:pt idx="2168">
                  <c:v>81</c:v>
                </c:pt>
                <c:pt idx="2169">
                  <c:v>179</c:v>
                </c:pt>
                <c:pt idx="2170">
                  <c:v>221</c:v>
                </c:pt>
                <c:pt idx="2171">
                  <c:v>198</c:v>
                </c:pt>
                <c:pt idx="2172">
                  <c:v>242</c:v>
                </c:pt>
                <c:pt idx="2173">
                  <c:v>214</c:v>
                </c:pt>
                <c:pt idx="2174">
                  <c:v>270</c:v>
                </c:pt>
                <c:pt idx="2175">
                  <c:v>190</c:v>
                </c:pt>
                <c:pt idx="2176">
                  <c:v>190</c:v>
                </c:pt>
                <c:pt idx="2177">
                  <c:v>206</c:v>
                </c:pt>
                <c:pt idx="2178">
                  <c:v>236</c:v>
                </c:pt>
                <c:pt idx="2179">
                  <c:v>142</c:v>
                </c:pt>
                <c:pt idx="2180">
                  <c:v>215</c:v>
                </c:pt>
                <c:pt idx="2181">
                  <c:v>123</c:v>
                </c:pt>
                <c:pt idx="2182">
                  <c:v>222</c:v>
                </c:pt>
                <c:pt idx="2183">
                  <c:v>194</c:v>
                </c:pt>
                <c:pt idx="2184">
                  <c:v>166</c:v>
                </c:pt>
                <c:pt idx="2185">
                  <c:v>218</c:v>
                </c:pt>
                <c:pt idx="2186">
                  <c:v>95</c:v>
                </c:pt>
                <c:pt idx="2187">
                  <c:v>256</c:v>
                </c:pt>
                <c:pt idx="2188">
                  <c:v>175</c:v>
                </c:pt>
                <c:pt idx="2189">
                  <c:v>161</c:v>
                </c:pt>
                <c:pt idx="2190">
                  <c:v>175</c:v>
                </c:pt>
                <c:pt idx="2191">
                  <c:v>239</c:v>
                </c:pt>
                <c:pt idx="2192">
                  <c:v>206</c:v>
                </c:pt>
                <c:pt idx="2193">
                  <c:v>219</c:v>
                </c:pt>
                <c:pt idx="2194">
                  <c:v>129</c:v>
                </c:pt>
                <c:pt idx="2195">
                  <c:v>229</c:v>
                </c:pt>
                <c:pt idx="2196">
                  <c:v>91</c:v>
                </c:pt>
                <c:pt idx="2197">
                  <c:v>177</c:v>
                </c:pt>
                <c:pt idx="2198">
                  <c:v>179</c:v>
                </c:pt>
                <c:pt idx="2199">
                  <c:v>246</c:v>
                </c:pt>
                <c:pt idx="2200">
                  <c:v>242</c:v>
                </c:pt>
                <c:pt idx="2201">
                  <c:v>197</c:v>
                </c:pt>
                <c:pt idx="2202">
                  <c:v>140</c:v>
                </c:pt>
                <c:pt idx="2203">
                  <c:v>188</c:v>
                </c:pt>
                <c:pt idx="2204">
                  <c:v>176</c:v>
                </c:pt>
                <c:pt idx="2205">
                  <c:v>220</c:v>
                </c:pt>
                <c:pt idx="2206">
                  <c:v>147</c:v>
                </c:pt>
                <c:pt idx="2207">
                  <c:v>214</c:v>
                </c:pt>
                <c:pt idx="2208">
                  <c:v>224</c:v>
                </c:pt>
                <c:pt idx="2209">
                  <c:v>238</c:v>
                </c:pt>
                <c:pt idx="2210">
                  <c:v>134</c:v>
                </c:pt>
                <c:pt idx="2211">
                  <c:v>180</c:v>
                </c:pt>
                <c:pt idx="2212">
                  <c:v>212</c:v>
                </c:pt>
                <c:pt idx="2213">
                  <c:v>218</c:v>
                </c:pt>
                <c:pt idx="2214">
                  <c:v>181</c:v>
                </c:pt>
                <c:pt idx="2215">
                  <c:v>225</c:v>
                </c:pt>
                <c:pt idx="2216">
                  <c:v>204</c:v>
                </c:pt>
                <c:pt idx="2217">
                  <c:v>207</c:v>
                </c:pt>
                <c:pt idx="2218">
                  <c:v>162</c:v>
                </c:pt>
                <c:pt idx="2219">
                  <c:v>233</c:v>
                </c:pt>
                <c:pt idx="2220">
                  <c:v>230</c:v>
                </c:pt>
                <c:pt idx="2221">
                  <c:v>162</c:v>
                </c:pt>
                <c:pt idx="2222">
                  <c:v>160</c:v>
                </c:pt>
                <c:pt idx="2223">
                  <c:v>178</c:v>
                </c:pt>
                <c:pt idx="2224">
                  <c:v>118</c:v>
                </c:pt>
                <c:pt idx="2225">
                  <c:v>201</c:v>
                </c:pt>
                <c:pt idx="2226">
                  <c:v>176</c:v>
                </c:pt>
                <c:pt idx="2227">
                  <c:v>49</c:v>
                </c:pt>
                <c:pt idx="2228">
                  <c:v>216</c:v>
                </c:pt>
                <c:pt idx="2229">
                  <c:v>206</c:v>
                </c:pt>
                <c:pt idx="2230">
                  <c:v>149</c:v>
                </c:pt>
                <c:pt idx="2231">
                  <c:v>217</c:v>
                </c:pt>
                <c:pt idx="2232">
                  <c:v>222</c:v>
                </c:pt>
                <c:pt idx="2233">
                  <c:v>193</c:v>
                </c:pt>
                <c:pt idx="2234">
                  <c:v>196</c:v>
                </c:pt>
                <c:pt idx="2235">
                  <c:v>225</c:v>
                </c:pt>
                <c:pt idx="2236">
                  <c:v>198</c:v>
                </c:pt>
                <c:pt idx="2237">
                  <c:v>204</c:v>
                </c:pt>
                <c:pt idx="2238">
                  <c:v>115</c:v>
                </c:pt>
                <c:pt idx="2239">
                  <c:v>212</c:v>
                </c:pt>
                <c:pt idx="2240">
                  <c:v>5</c:v>
                </c:pt>
                <c:pt idx="2241">
                  <c:v>183</c:v>
                </c:pt>
                <c:pt idx="2242">
                  <c:v>208</c:v>
                </c:pt>
                <c:pt idx="2243">
                  <c:v>99</c:v>
                </c:pt>
                <c:pt idx="2244">
                  <c:v>253</c:v>
                </c:pt>
                <c:pt idx="2245">
                  <c:v>159</c:v>
                </c:pt>
                <c:pt idx="2246">
                  <c:v>222</c:v>
                </c:pt>
                <c:pt idx="2247">
                  <c:v>199</c:v>
                </c:pt>
                <c:pt idx="2248">
                  <c:v>178</c:v>
                </c:pt>
                <c:pt idx="2249">
                  <c:v>220</c:v>
                </c:pt>
                <c:pt idx="2250">
                  <c:v>191</c:v>
                </c:pt>
                <c:pt idx="2251">
                  <c:v>232</c:v>
                </c:pt>
                <c:pt idx="2252">
                  <c:v>157</c:v>
                </c:pt>
                <c:pt idx="2253">
                  <c:v>159</c:v>
                </c:pt>
                <c:pt idx="2254">
                  <c:v>181</c:v>
                </c:pt>
                <c:pt idx="2255">
                  <c:v>258</c:v>
                </c:pt>
                <c:pt idx="2256">
                  <c:v>185</c:v>
                </c:pt>
                <c:pt idx="2257">
                  <c:v>298</c:v>
                </c:pt>
                <c:pt idx="2258">
                  <c:v>180</c:v>
                </c:pt>
                <c:pt idx="2259">
                  <c:v>213</c:v>
                </c:pt>
                <c:pt idx="2260">
                  <c:v>200</c:v>
                </c:pt>
                <c:pt idx="2261">
                  <c:v>241</c:v>
                </c:pt>
                <c:pt idx="2262">
                  <c:v>205</c:v>
                </c:pt>
                <c:pt idx="2263">
                  <c:v>251</c:v>
                </c:pt>
                <c:pt idx="2264">
                  <c:v>160</c:v>
                </c:pt>
                <c:pt idx="2265">
                  <c:v>179</c:v>
                </c:pt>
                <c:pt idx="2266">
                  <c:v>112</c:v>
                </c:pt>
                <c:pt idx="2267">
                  <c:v>249</c:v>
                </c:pt>
                <c:pt idx="2268">
                  <c:v>229</c:v>
                </c:pt>
                <c:pt idx="2269">
                  <c:v>176</c:v>
                </c:pt>
                <c:pt idx="2270">
                  <c:v>236</c:v>
                </c:pt>
                <c:pt idx="2271">
                  <c:v>162</c:v>
                </c:pt>
                <c:pt idx="2272">
                  <c:v>293</c:v>
                </c:pt>
                <c:pt idx="2273">
                  <c:v>130</c:v>
                </c:pt>
                <c:pt idx="2274">
                  <c:v>233</c:v>
                </c:pt>
                <c:pt idx="2275">
                  <c:v>212</c:v>
                </c:pt>
                <c:pt idx="2276">
                  <c:v>250</c:v>
                </c:pt>
                <c:pt idx="2277">
                  <c:v>200</c:v>
                </c:pt>
                <c:pt idx="2278">
                  <c:v>164</c:v>
                </c:pt>
                <c:pt idx="2279">
                  <c:v>219</c:v>
                </c:pt>
                <c:pt idx="2280">
                  <c:v>204</c:v>
                </c:pt>
                <c:pt idx="2281">
                  <c:v>242</c:v>
                </c:pt>
                <c:pt idx="2282">
                  <c:v>76</c:v>
                </c:pt>
                <c:pt idx="2283">
                  <c:v>187</c:v>
                </c:pt>
                <c:pt idx="2284">
                  <c:v>0</c:v>
                </c:pt>
                <c:pt idx="2285">
                  <c:v>249</c:v>
                </c:pt>
                <c:pt idx="2286">
                  <c:v>223</c:v>
                </c:pt>
                <c:pt idx="2287">
                  <c:v>249</c:v>
                </c:pt>
                <c:pt idx="2288">
                  <c:v>136</c:v>
                </c:pt>
                <c:pt idx="2289">
                  <c:v>159</c:v>
                </c:pt>
                <c:pt idx="2290">
                  <c:v>238</c:v>
                </c:pt>
                <c:pt idx="2291">
                  <c:v>239</c:v>
                </c:pt>
                <c:pt idx="2292">
                  <c:v>51</c:v>
                </c:pt>
                <c:pt idx="2293">
                  <c:v>226</c:v>
                </c:pt>
                <c:pt idx="2294">
                  <c:v>216</c:v>
                </c:pt>
                <c:pt idx="2295">
                  <c:v>186</c:v>
                </c:pt>
                <c:pt idx="2296">
                  <c:v>169</c:v>
                </c:pt>
                <c:pt idx="2297">
                  <c:v>251</c:v>
                </c:pt>
                <c:pt idx="2298">
                  <c:v>150</c:v>
                </c:pt>
                <c:pt idx="2299">
                  <c:v>24</c:v>
                </c:pt>
                <c:pt idx="2300">
                  <c:v>234</c:v>
                </c:pt>
                <c:pt idx="2301">
                  <c:v>224</c:v>
                </c:pt>
                <c:pt idx="2302">
                  <c:v>181</c:v>
                </c:pt>
                <c:pt idx="2303">
                  <c:v>253</c:v>
                </c:pt>
                <c:pt idx="2304">
                  <c:v>221</c:v>
                </c:pt>
                <c:pt idx="2305">
                  <c:v>191</c:v>
                </c:pt>
                <c:pt idx="2306">
                  <c:v>242</c:v>
                </c:pt>
                <c:pt idx="2307">
                  <c:v>221</c:v>
                </c:pt>
                <c:pt idx="2308">
                  <c:v>244</c:v>
                </c:pt>
                <c:pt idx="2309">
                  <c:v>217</c:v>
                </c:pt>
                <c:pt idx="2310">
                  <c:v>207</c:v>
                </c:pt>
                <c:pt idx="2311">
                  <c:v>193</c:v>
                </c:pt>
                <c:pt idx="2312">
                  <c:v>233</c:v>
                </c:pt>
                <c:pt idx="2313">
                  <c:v>218</c:v>
                </c:pt>
                <c:pt idx="2314">
                  <c:v>135</c:v>
                </c:pt>
                <c:pt idx="2315">
                  <c:v>167</c:v>
                </c:pt>
                <c:pt idx="2316">
                  <c:v>135</c:v>
                </c:pt>
                <c:pt idx="2317">
                  <c:v>158</c:v>
                </c:pt>
                <c:pt idx="2318">
                  <c:v>222</c:v>
                </c:pt>
                <c:pt idx="2319">
                  <c:v>215</c:v>
                </c:pt>
                <c:pt idx="2320">
                  <c:v>217</c:v>
                </c:pt>
                <c:pt idx="2321">
                  <c:v>178</c:v>
                </c:pt>
                <c:pt idx="2322">
                  <c:v>179</c:v>
                </c:pt>
                <c:pt idx="2323">
                  <c:v>118</c:v>
                </c:pt>
                <c:pt idx="2324">
                  <c:v>184</c:v>
                </c:pt>
                <c:pt idx="2325">
                  <c:v>242</c:v>
                </c:pt>
                <c:pt idx="2326">
                  <c:v>210</c:v>
                </c:pt>
                <c:pt idx="2327">
                  <c:v>174</c:v>
                </c:pt>
                <c:pt idx="2328">
                  <c:v>264</c:v>
                </c:pt>
                <c:pt idx="2329">
                  <c:v>198</c:v>
                </c:pt>
                <c:pt idx="2330">
                  <c:v>185</c:v>
                </c:pt>
                <c:pt idx="2331">
                  <c:v>197</c:v>
                </c:pt>
                <c:pt idx="2332">
                  <c:v>206</c:v>
                </c:pt>
                <c:pt idx="2333">
                  <c:v>191</c:v>
                </c:pt>
                <c:pt idx="2334">
                  <c:v>108</c:v>
                </c:pt>
                <c:pt idx="2335">
                  <c:v>201</c:v>
                </c:pt>
                <c:pt idx="2336">
                  <c:v>249</c:v>
                </c:pt>
                <c:pt idx="2337">
                  <c:v>204</c:v>
                </c:pt>
                <c:pt idx="2338">
                  <c:v>257</c:v>
                </c:pt>
                <c:pt idx="2339">
                  <c:v>219</c:v>
                </c:pt>
                <c:pt idx="2340">
                  <c:v>161</c:v>
                </c:pt>
                <c:pt idx="2341">
                  <c:v>171</c:v>
                </c:pt>
                <c:pt idx="2342">
                  <c:v>235</c:v>
                </c:pt>
                <c:pt idx="2343">
                  <c:v>217</c:v>
                </c:pt>
                <c:pt idx="2344">
                  <c:v>225</c:v>
                </c:pt>
                <c:pt idx="2345">
                  <c:v>133</c:v>
                </c:pt>
                <c:pt idx="2346">
                  <c:v>221</c:v>
                </c:pt>
                <c:pt idx="2347">
                  <c:v>148</c:v>
                </c:pt>
                <c:pt idx="2348">
                  <c:v>163</c:v>
                </c:pt>
                <c:pt idx="2349">
                  <c:v>187</c:v>
                </c:pt>
                <c:pt idx="2350">
                  <c:v>193</c:v>
                </c:pt>
                <c:pt idx="2351">
                  <c:v>221</c:v>
                </c:pt>
                <c:pt idx="2352">
                  <c:v>180</c:v>
                </c:pt>
                <c:pt idx="2353">
                  <c:v>221</c:v>
                </c:pt>
                <c:pt idx="2354">
                  <c:v>171</c:v>
                </c:pt>
                <c:pt idx="2355">
                  <c:v>208</c:v>
                </c:pt>
                <c:pt idx="2356">
                  <c:v>165</c:v>
                </c:pt>
                <c:pt idx="2357">
                  <c:v>224</c:v>
                </c:pt>
                <c:pt idx="2358">
                  <c:v>195</c:v>
                </c:pt>
                <c:pt idx="2359">
                  <c:v>166</c:v>
                </c:pt>
                <c:pt idx="2360">
                  <c:v>252</c:v>
                </c:pt>
                <c:pt idx="2361">
                  <c:v>233</c:v>
                </c:pt>
                <c:pt idx="2362">
                  <c:v>230</c:v>
                </c:pt>
                <c:pt idx="2363">
                  <c:v>235</c:v>
                </c:pt>
                <c:pt idx="2364">
                  <c:v>128</c:v>
                </c:pt>
                <c:pt idx="2365">
                  <c:v>200</c:v>
                </c:pt>
                <c:pt idx="2366">
                  <c:v>153</c:v>
                </c:pt>
                <c:pt idx="2367">
                  <c:v>210</c:v>
                </c:pt>
                <c:pt idx="2368">
                  <c:v>210</c:v>
                </c:pt>
                <c:pt idx="2369">
                  <c:v>185</c:v>
                </c:pt>
                <c:pt idx="2370">
                  <c:v>243</c:v>
                </c:pt>
                <c:pt idx="2371">
                  <c:v>174</c:v>
                </c:pt>
                <c:pt idx="2372">
                  <c:v>184</c:v>
                </c:pt>
                <c:pt idx="2373">
                  <c:v>213</c:v>
                </c:pt>
                <c:pt idx="2374">
                  <c:v>210</c:v>
                </c:pt>
                <c:pt idx="2375">
                  <c:v>165</c:v>
                </c:pt>
                <c:pt idx="2376">
                  <c:v>205</c:v>
                </c:pt>
                <c:pt idx="2377">
                  <c:v>191</c:v>
                </c:pt>
                <c:pt idx="2378">
                  <c:v>209</c:v>
                </c:pt>
                <c:pt idx="2379">
                  <c:v>190</c:v>
                </c:pt>
                <c:pt idx="2380">
                  <c:v>220</c:v>
                </c:pt>
                <c:pt idx="2381">
                  <c:v>199</c:v>
                </c:pt>
                <c:pt idx="2382">
                  <c:v>153</c:v>
                </c:pt>
                <c:pt idx="2383">
                  <c:v>226</c:v>
                </c:pt>
                <c:pt idx="2384">
                  <c:v>194</c:v>
                </c:pt>
                <c:pt idx="2385">
                  <c:v>164</c:v>
                </c:pt>
                <c:pt idx="2386">
                  <c:v>131</c:v>
                </c:pt>
                <c:pt idx="2387">
                  <c:v>221</c:v>
                </c:pt>
                <c:pt idx="2388">
                  <c:v>157</c:v>
                </c:pt>
                <c:pt idx="2389">
                  <c:v>297</c:v>
                </c:pt>
                <c:pt idx="2390">
                  <c:v>128</c:v>
                </c:pt>
                <c:pt idx="2391">
                  <c:v>164</c:v>
                </c:pt>
                <c:pt idx="2392">
                  <c:v>208</c:v>
                </c:pt>
                <c:pt idx="2393">
                  <c:v>190</c:v>
                </c:pt>
                <c:pt idx="2394">
                  <c:v>228</c:v>
                </c:pt>
                <c:pt idx="2395">
                  <c:v>197</c:v>
                </c:pt>
                <c:pt idx="2396">
                  <c:v>193</c:v>
                </c:pt>
                <c:pt idx="2397">
                  <c:v>229</c:v>
                </c:pt>
                <c:pt idx="2398">
                  <c:v>184</c:v>
                </c:pt>
                <c:pt idx="2399">
                  <c:v>188</c:v>
                </c:pt>
                <c:pt idx="2400">
                  <c:v>217</c:v>
                </c:pt>
                <c:pt idx="2401">
                  <c:v>236</c:v>
                </c:pt>
                <c:pt idx="2402">
                  <c:v>205</c:v>
                </c:pt>
                <c:pt idx="2403">
                  <c:v>218</c:v>
                </c:pt>
                <c:pt idx="2404">
                  <c:v>200</c:v>
                </c:pt>
                <c:pt idx="2405">
                  <c:v>114</c:v>
                </c:pt>
                <c:pt idx="2406">
                  <c:v>129</c:v>
                </c:pt>
                <c:pt idx="2407">
                  <c:v>168</c:v>
                </c:pt>
                <c:pt idx="2408">
                  <c:v>173</c:v>
                </c:pt>
                <c:pt idx="2409">
                  <c:v>211</c:v>
                </c:pt>
                <c:pt idx="2410">
                  <c:v>211</c:v>
                </c:pt>
                <c:pt idx="2411">
                  <c:v>203</c:v>
                </c:pt>
                <c:pt idx="2412">
                  <c:v>220</c:v>
                </c:pt>
                <c:pt idx="2413">
                  <c:v>134</c:v>
                </c:pt>
                <c:pt idx="2414">
                  <c:v>244</c:v>
                </c:pt>
                <c:pt idx="2415">
                  <c:v>246</c:v>
                </c:pt>
                <c:pt idx="2416">
                  <c:v>162</c:v>
                </c:pt>
                <c:pt idx="2417">
                  <c:v>170</c:v>
                </c:pt>
                <c:pt idx="2418">
                  <c:v>194</c:v>
                </c:pt>
                <c:pt idx="2419">
                  <c:v>185</c:v>
                </c:pt>
                <c:pt idx="2420">
                  <c:v>143</c:v>
                </c:pt>
                <c:pt idx="2421">
                  <c:v>210</c:v>
                </c:pt>
                <c:pt idx="2422">
                  <c:v>200</c:v>
                </c:pt>
                <c:pt idx="2423">
                  <c:v>129</c:v>
                </c:pt>
                <c:pt idx="2424">
                  <c:v>213</c:v>
                </c:pt>
                <c:pt idx="2425">
                  <c:v>205</c:v>
                </c:pt>
                <c:pt idx="2426">
                  <c:v>198</c:v>
                </c:pt>
                <c:pt idx="2427">
                  <c:v>191</c:v>
                </c:pt>
                <c:pt idx="2428">
                  <c:v>191</c:v>
                </c:pt>
                <c:pt idx="2429">
                  <c:v>103</c:v>
                </c:pt>
                <c:pt idx="2430">
                  <c:v>185</c:v>
                </c:pt>
                <c:pt idx="2431">
                  <c:v>160</c:v>
                </c:pt>
                <c:pt idx="2432">
                  <c:v>183</c:v>
                </c:pt>
                <c:pt idx="2433">
                  <c:v>243</c:v>
                </c:pt>
                <c:pt idx="2434">
                  <c:v>208</c:v>
                </c:pt>
                <c:pt idx="2435">
                  <c:v>238</c:v>
                </c:pt>
                <c:pt idx="2436">
                  <c:v>194</c:v>
                </c:pt>
                <c:pt idx="2437">
                  <c:v>163</c:v>
                </c:pt>
                <c:pt idx="2438">
                  <c:v>175</c:v>
                </c:pt>
                <c:pt idx="2439">
                  <c:v>229</c:v>
                </c:pt>
                <c:pt idx="2440">
                  <c:v>242</c:v>
                </c:pt>
                <c:pt idx="2441">
                  <c:v>159</c:v>
                </c:pt>
                <c:pt idx="2442">
                  <c:v>122</c:v>
                </c:pt>
                <c:pt idx="2443">
                  <c:v>163</c:v>
                </c:pt>
                <c:pt idx="2444">
                  <c:v>203</c:v>
                </c:pt>
                <c:pt idx="2445">
                  <c:v>285</c:v>
                </c:pt>
                <c:pt idx="2446">
                  <c:v>208</c:v>
                </c:pt>
                <c:pt idx="2447">
                  <c:v>193</c:v>
                </c:pt>
                <c:pt idx="2448">
                  <c:v>232</c:v>
                </c:pt>
                <c:pt idx="2449">
                  <c:v>141</c:v>
                </c:pt>
                <c:pt idx="2450">
                  <c:v>166</c:v>
                </c:pt>
                <c:pt idx="2451">
                  <c:v>279</c:v>
                </c:pt>
                <c:pt idx="2452">
                  <c:v>211</c:v>
                </c:pt>
                <c:pt idx="2453">
                  <c:v>185</c:v>
                </c:pt>
                <c:pt idx="2454">
                  <c:v>218</c:v>
                </c:pt>
                <c:pt idx="2455">
                  <c:v>209</c:v>
                </c:pt>
                <c:pt idx="2456">
                  <c:v>166</c:v>
                </c:pt>
                <c:pt idx="2457">
                  <c:v>168</c:v>
                </c:pt>
                <c:pt idx="2458">
                  <c:v>176</c:v>
                </c:pt>
                <c:pt idx="2459">
                  <c:v>209</c:v>
                </c:pt>
                <c:pt idx="2460">
                  <c:v>201</c:v>
                </c:pt>
                <c:pt idx="2461">
                  <c:v>182</c:v>
                </c:pt>
                <c:pt idx="2462">
                  <c:v>215</c:v>
                </c:pt>
                <c:pt idx="2463">
                  <c:v>206</c:v>
                </c:pt>
                <c:pt idx="2464">
                  <c:v>229</c:v>
                </c:pt>
                <c:pt idx="2465">
                  <c:v>151</c:v>
                </c:pt>
                <c:pt idx="2466">
                  <c:v>150</c:v>
                </c:pt>
                <c:pt idx="2467">
                  <c:v>181</c:v>
                </c:pt>
                <c:pt idx="2468">
                  <c:v>219</c:v>
                </c:pt>
                <c:pt idx="2469">
                  <c:v>20</c:v>
                </c:pt>
                <c:pt idx="2470">
                  <c:v>214</c:v>
                </c:pt>
                <c:pt idx="2471">
                  <c:v>197</c:v>
                </c:pt>
                <c:pt idx="2472">
                  <c:v>244</c:v>
                </c:pt>
                <c:pt idx="2473">
                  <c:v>232</c:v>
                </c:pt>
                <c:pt idx="2474">
                  <c:v>146</c:v>
                </c:pt>
                <c:pt idx="2475">
                  <c:v>259</c:v>
                </c:pt>
                <c:pt idx="2476">
                  <c:v>234</c:v>
                </c:pt>
                <c:pt idx="2477">
                  <c:v>233</c:v>
                </c:pt>
                <c:pt idx="2478">
                  <c:v>267</c:v>
                </c:pt>
                <c:pt idx="2479">
                  <c:v>254</c:v>
                </c:pt>
                <c:pt idx="2480">
                  <c:v>197</c:v>
                </c:pt>
                <c:pt idx="2481">
                  <c:v>207</c:v>
                </c:pt>
                <c:pt idx="2482">
                  <c:v>258</c:v>
                </c:pt>
                <c:pt idx="2483">
                  <c:v>184</c:v>
                </c:pt>
                <c:pt idx="2484">
                  <c:v>265</c:v>
                </c:pt>
                <c:pt idx="2485">
                  <c:v>141</c:v>
                </c:pt>
                <c:pt idx="2486">
                  <c:v>199</c:v>
                </c:pt>
                <c:pt idx="2487">
                  <c:v>221</c:v>
                </c:pt>
                <c:pt idx="2488">
                  <c:v>174</c:v>
                </c:pt>
                <c:pt idx="2489">
                  <c:v>208</c:v>
                </c:pt>
                <c:pt idx="2490">
                  <c:v>179</c:v>
                </c:pt>
                <c:pt idx="2491">
                  <c:v>251</c:v>
                </c:pt>
                <c:pt idx="2492">
                  <c:v>115</c:v>
                </c:pt>
                <c:pt idx="2493">
                  <c:v>198</c:v>
                </c:pt>
                <c:pt idx="2494">
                  <c:v>114</c:v>
                </c:pt>
                <c:pt idx="2495">
                  <c:v>149</c:v>
                </c:pt>
                <c:pt idx="2496">
                  <c:v>205</c:v>
                </c:pt>
                <c:pt idx="2497">
                  <c:v>234</c:v>
                </c:pt>
                <c:pt idx="2498">
                  <c:v>215</c:v>
                </c:pt>
                <c:pt idx="2499">
                  <c:v>264</c:v>
                </c:pt>
                <c:pt idx="2500">
                  <c:v>219</c:v>
                </c:pt>
                <c:pt idx="2501">
                  <c:v>211</c:v>
                </c:pt>
                <c:pt idx="2502">
                  <c:v>201</c:v>
                </c:pt>
                <c:pt idx="2503">
                  <c:v>204</c:v>
                </c:pt>
                <c:pt idx="2504">
                  <c:v>224</c:v>
                </c:pt>
                <c:pt idx="2505">
                  <c:v>153</c:v>
                </c:pt>
                <c:pt idx="2506">
                  <c:v>222</c:v>
                </c:pt>
                <c:pt idx="2507">
                  <c:v>223</c:v>
                </c:pt>
                <c:pt idx="2508">
                  <c:v>121</c:v>
                </c:pt>
                <c:pt idx="2509">
                  <c:v>194</c:v>
                </c:pt>
                <c:pt idx="2510">
                  <c:v>227</c:v>
                </c:pt>
                <c:pt idx="2511">
                  <c:v>180</c:v>
                </c:pt>
                <c:pt idx="2512">
                  <c:v>194</c:v>
                </c:pt>
                <c:pt idx="2513">
                  <c:v>231</c:v>
                </c:pt>
                <c:pt idx="2514">
                  <c:v>154</c:v>
                </c:pt>
                <c:pt idx="2515">
                  <c:v>195</c:v>
                </c:pt>
                <c:pt idx="2516">
                  <c:v>185</c:v>
                </c:pt>
                <c:pt idx="2517">
                  <c:v>220</c:v>
                </c:pt>
                <c:pt idx="2518">
                  <c:v>170</c:v>
                </c:pt>
                <c:pt idx="2519">
                  <c:v>265</c:v>
                </c:pt>
                <c:pt idx="2520">
                  <c:v>196</c:v>
                </c:pt>
                <c:pt idx="2521">
                  <c:v>248</c:v>
                </c:pt>
                <c:pt idx="2522">
                  <c:v>232</c:v>
                </c:pt>
                <c:pt idx="2523">
                  <c:v>206</c:v>
                </c:pt>
                <c:pt idx="2524">
                  <c:v>208</c:v>
                </c:pt>
                <c:pt idx="2525">
                  <c:v>201</c:v>
                </c:pt>
                <c:pt idx="2526">
                  <c:v>196</c:v>
                </c:pt>
                <c:pt idx="2527">
                  <c:v>161</c:v>
                </c:pt>
                <c:pt idx="2528">
                  <c:v>84</c:v>
                </c:pt>
                <c:pt idx="2529">
                  <c:v>239</c:v>
                </c:pt>
                <c:pt idx="2530">
                  <c:v>90</c:v>
                </c:pt>
                <c:pt idx="2531">
                  <c:v>214</c:v>
                </c:pt>
                <c:pt idx="2532">
                  <c:v>201</c:v>
                </c:pt>
                <c:pt idx="2533">
                  <c:v>205</c:v>
                </c:pt>
                <c:pt idx="2534">
                  <c:v>195</c:v>
                </c:pt>
                <c:pt idx="2535">
                  <c:v>243</c:v>
                </c:pt>
                <c:pt idx="2536">
                  <c:v>254</c:v>
                </c:pt>
                <c:pt idx="2537">
                  <c:v>193</c:v>
                </c:pt>
                <c:pt idx="2538">
                  <c:v>188</c:v>
                </c:pt>
                <c:pt idx="2539">
                  <c:v>235</c:v>
                </c:pt>
                <c:pt idx="2540">
                  <c:v>202</c:v>
                </c:pt>
                <c:pt idx="2541">
                  <c:v>207</c:v>
                </c:pt>
                <c:pt idx="2542">
                  <c:v>204</c:v>
                </c:pt>
                <c:pt idx="2543">
                  <c:v>168</c:v>
                </c:pt>
                <c:pt idx="2544">
                  <c:v>216</c:v>
                </c:pt>
                <c:pt idx="2545">
                  <c:v>13</c:v>
                </c:pt>
                <c:pt idx="2546">
                  <c:v>219</c:v>
                </c:pt>
                <c:pt idx="2547">
                  <c:v>254</c:v>
                </c:pt>
                <c:pt idx="2548">
                  <c:v>213</c:v>
                </c:pt>
                <c:pt idx="2549">
                  <c:v>197</c:v>
                </c:pt>
                <c:pt idx="2550">
                  <c:v>175</c:v>
                </c:pt>
                <c:pt idx="2551">
                  <c:v>242</c:v>
                </c:pt>
                <c:pt idx="2552">
                  <c:v>219</c:v>
                </c:pt>
                <c:pt idx="2553">
                  <c:v>182</c:v>
                </c:pt>
                <c:pt idx="2554">
                  <c:v>175</c:v>
                </c:pt>
                <c:pt idx="2555">
                  <c:v>186</c:v>
                </c:pt>
                <c:pt idx="2556">
                  <c:v>237</c:v>
                </c:pt>
                <c:pt idx="2557">
                  <c:v>241</c:v>
                </c:pt>
                <c:pt idx="2558">
                  <c:v>217</c:v>
                </c:pt>
                <c:pt idx="2559">
                  <c:v>214</c:v>
                </c:pt>
                <c:pt idx="2560">
                  <c:v>254</c:v>
                </c:pt>
                <c:pt idx="2561">
                  <c:v>193</c:v>
                </c:pt>
                <c:pt idx="2562">
                  <c:v>187</c:v>
                </c:pt>
                <c:pt idx="2563">
                  <c:v>259</c:v>
                </c:pt>
                <c:pt idx="2564">
                  <c:v>174</c:v>
                </c:pt>
                <c:pt idx="2565">
                  <c:v>238</c:v>
                </c:pt>
                <c:pt idx="2566">
                  <c:v>208</c:v>
                </c:pt>
                <c:pt idx="2567">
                  <c:v>207</c:v>
                </c:pt>
                <c:pt idx="2568">
                  <c:v>138</c:v>
                </c:pt>
                <c:pt idx="2569">
                  <c:v>224</c:v>
                </c:pt>
                <c:pt idx="2570">
                  <c:v>203</c:v>
                </c:pt>
                <c:pt idx="2571">
                  <c:v>217</c:v>
                </c:pt>
                <c:pt idx="2572">
                  <c:v>193</c:v>
                </c:pt>
                <c:pt idx="2573">
                  <c:v>133</c:v>
                </c:pt>
                <c:pt idx="2574">
                  <c:v>232</c:v>
                </c:pt>
                <c:pt idx="2575">
                  <c:v>223</c:v>
                </c:pt>
                <c:pt idx="2576">
                  <c:v>119</c:v>
                </c:pt>
                <c:pt idx="2577">
                  <c:v>224</c:v>
                </c:pt>
                <c:pt idx="2578">
                  <c:v>194</c:v>
                </c:pt>
                <c:pt idx="2579">
                  <c:v>160</c:v>
                </c:pt>
                <c:pt idx="2580">
                  <c:v>144</c:v>
                </c:pt>
                <c:pt idx="2581">
                  <c:v>216</c:v>
                </c:pt>
                <c:pt idx="2582">
                  <c:v>205</c:v>
                </c:pt>
                <c:pt idx="2583">
                  <c:v>196</c:v>
                </c:pt>
                <c:pt idx="2584">
                  <c:v>189</c:v>
                </c:pt>
                <c:pt idx="2585">
                  <c:v>194</c:v>
                </c:pt>
                <c:pt idx="2586">
                  <c:v>207</c:v>
                </c:pt>
                <c:pt idx="2587">
                  <c:v>174</c:v>
                </c:pt>
                <c:pt idx="2588">
                  <c:v>264</c:v>
                </c:pt>
                <c:pt idx="2589">
                  <c:v>181</c:v>
                </c:pt>
                <c:pt idx="2590">
                  <c:v>239</c:v>
                </c:pt>
                <c:pt idx="2591">
                  <c:v>225</c:v>
                </c:pt>
                <c:pt idx="2592">
                  <c:v>198</c:v>
                </c:pt>
                <c:pt idx="2593">
                  <c:v>270</c:v>
                </c:pt>
                <c:pt idx="2594">
                  <c:v>178</c:v>
                </c:pt>
                <c:pt idx="2595">
                  <c:v>174</c:v>
                </c:pt>
                <c:pt idx="2596">
                  <c:v>150</c:v>
                </c:pt>
                <c:pt idx="2597">
                  <c:v>127</c:v>
                </c:pt>
                <c:pt idx="2598">
                  <c:v>213</c:v>
                </c:pt>
                <c:pt idx="2599">
                  <c:v>246</c:v>
                </c:pt>
                <c:pt idx="2600">
                  <c:v>121</c:v>
                </c:pt>
                <c:pt idx="2601">
                  <c:v>99</c:v>
                </c:pt>
                <c:pt idx="2602">
                  <c:v>252</c:v>
                </c:pt>
                <c:pt idx="2603">
                  <c:v>205</c:v>
                </c:pt>
                <c:pt idx="2604">
                  <c:v>266</c:v>
                </c:pt>
                <c:pt idx="2605">
                  <c:v>256</c:v>
                </c:pt>
                <c:pt idx="2606">
                  <c:v>182</c:v>
                </c:pt>
                <c:pt idx="2607">
                  <c:v>285</c:v>
                </c:pt>
                <c:pt idx="2608">
                  <c:v>191</c:v>
                </c:pt>
                <c:pt idx="2609">
                  <c:v>221</c:v>
                </c:pt>
                <c:pt idx="2610">
                  <c:v>172</c:v>
                </c:pt>
                <c:pt idx="2611">
                  <c:v>214</c:v>
                </c:pt>
                <c:pt idx="2612">
                  <c:v>172</c:v>
                </c:pt>
                <c:pt idx="2613">
                  <c:v>184</c:v>
                </c:pt>
                <c:pt idx="2614">
                  <c:v>202</c:v>
                </c:pt>
                <c:pt idx="2615">
                  <c:v>280</c:v>
                </c:pt>
                <c:pt idx="2616">
                  <c:v>180</c:v>
                </c:pt>
                <c:pt idx="2617">
                  <c:v>235</c:v>
                </c:pt>
                <c:pt idx="2618">
                  <c:v>218</c:v>
                </c:pt>
                <c:pt idx="2619">
                  <c:v>193</c:v>
                </c:pt>
                <c:pt idx="2620">
                  <c:v>265</c:v>
                </c:pt>
                <c:pt idx="2621">
                  <c:v>157</c:v>
                </c:pt>
                <c:pt idx="2622">
                  <c:v>259</c:v>
                </c:pt>
                <c:pt idx="2623">
                  <c:v>208</c:v>
                </c:pt>
                <c:pt idx="2624">
                  <c:v>243</c:v>
                </c:pt>
                <c:pt idx="2625">
                  <c:v>199</c:v>
                </c:pt>
                <c:pt idx="2626">
                  <c:v>246</c:v>
                </c:pt>
                <c:pt idx="2627">
                  <c:v>144</c:v>
                </c:pt>
                <c:pt idx="2628">
                  <c:v>200</c:v>
                </c:pt>
                <c:pt idx="2629">
                  <c:v>192</c:v>
                </c:pt>
                <c:pt idx="2630">
                  <c:v>217</c:v>
                </c:pt>
                <c:pt idx="2631">
                  <c:v>196</c:v>
                </c:pt>
                <c:pt idx="2632">
                  <c:v>171</c:v>
                </c:pt>
                <c:pt idx="2633">
                  <c:v>160</c:v>
                </c:pt>
                <c:pt idx="2634">
                  <c:v>239</c:v>
                </c:pt>
                <c:pt idx="2635">
                  <c:v>173</c:v>
                </c:pt>
                <c:pt idx="2636">
                  <c:v>191</c:v>
                </c:pt>
                <c:pt idx="2637">
                  <c:v>210</c:v>
                </c:pt>
                <c:pt idx="2638">
                  <c:v>222</c:v>
                </c:pt>
                <c:pt idx="2639">
                  <c:v>210</c:v>
                </c:pt>
                <c:pt idx="2640">
                  <c:v>124</c:v>
                </c:pt>
                <c:pt idx="2641">
                  <c:v>135</c:v>
                </c:pt>
                <c:pt idx="2642">
                  <c:v>215</c:v>
                </c:pt>
                <c:pt idx="2643">
                  <c:v>233</c:v>
                </c:pt>
                <c:pt idx="2644">
                  <c:v>167</c:v>
                </c:pt>
                <c:pt idx="2645">
                  <c:v>165</c:v>
                </c:pt>
                <c:pt idx="2646">
                  <c:v>203</c:v>
                </c:pt>
                <c:pt idx="2647">
                  <c:v>203</c:v>
                </c:pt>
                <c:pt idx="2648">
                  <c:v>227</c:v>
                </c:pt>
                <c:pt idx="2649">
                  <c:v>123</c:v>
                </c:pt>
                <c:pt idx="2650">
                  <c:v>138</c:v>
                </c:pt>
                <c:pt idx="2651">
                  <c:v>186</c:v>
                </c:pt>
                <c:pt idx="2652">
                  <c:v>180</c:v>
                </c:pt>
                <c:pt idx="2653">
                  <c:v>285</c:v>
                </c:pt>
                <c:pt idx="2654">
                  <c:v>219</c:v>
                </c:pt>
                <c:pt idx="2655">
                  <c:v>189</c:v>
                </c:pt>
                <c:pt idx="2656">
                  <c:v>212</c:v>
                </c:pt>
                <c:pt idx="2657">
                  <c:v>176</c:v>
                </c:pt>
                <c:pt idx="2658">
                  <c:v>205</c:v>
                </c:pt>
                <c:pt idx="2659">
                  <c:v>180</c:v>
                </c:pt>
                <c:pt idx="2660">
                  <c:v>158</c:v>
                </c:pt>
                <c:pt idx="2661">
                  <c:v>209</c:v>
                </c:pt>
                <c:pt idx="2662">
                  <c:v>186</c:v>
                </c:pt>
                <c:pt idx="2663">
                  <c:v>155</c:v>
                </c:pt>
                <c:pt idx="2664">
                  <c:v>223</c:v>
                </c:pt>
                <c:pt idx="2665">
                  <c:v>201</c:v>
                </c:pt>
                <c:pt idx="2666">
                  <c:v>260</c:v>
                </c:pt>
                <c:pt idx="2667">
                  <c:v>196</c:v>
                </c:pt>
                <c:pt idx="2668">
                  <c:v>208</c:v>
                </c:pt>
                <c:pt idx="2669">
                  <c:v>185</c:v>
                </c:pt>
                <c:pt idx="2670">
                  <c:v>228</c:v>
                </c:pt>
                <c:pt idx="2671">
                  <c:v>218</c:v>
                </c:pt>
                <c:pt idx="2672">
                  <c:v>210</c:v>
                </c:pt>
                <c:pt idx="2673">
                  <c:v>205</c:v>
                </c:pt>
                <c:pt idx="2674">
                  <c:v>194</c:v>
                </c:pt>
                <c:pt idx="2675">
                  <c:v>226</c:v>
                </c:pt>
                <c:pt idx="2676">
                  <c:v>161</c:v>
                </c:pt>
                <c:pt idx="2677">
                  <c:v>176</c:v>
                </c:pt>
                <c:pt idx="2678">
                  <c:v>194</c:v>
                </c:pt>
                <c:pt idx="2679">
                  <c:v>226</c:v>
                </c:pt>
                <c:pt idx="2680">
                  <c:v>216</c:v>
                </c:pt>
                <c:pt idx="2681">
                  <c:v>211</c:v>
                </c:pt>
                <c:pt idx="2682">
                  <c:v>192</c:v>
                </c:pt>
                <c:pt idx="2683">
                  <c:v>156</c:v>
                </c:pt>
                <c:pt idx="2684">
                  <c:v>142</c:v>
                </c:pt>
                <c:pt idx="2685">
                  <c:v>234</c:v>
                </c:pt>
                <c:pt idx="2686">
                  <c:v>134</c:v>
                </c:pt>
                <c:pt idx="2687">
                  <c:v>166</c:v>
                </c:pt>
                <c:pt idx="2688">
                  <c:v>202</c:v>
                </c:pt>
                <c:pt idx="2689">
                  <c:v>247</c:v>
                </c:pt>
                <c:pt idx="2690">
                  <c:v>202</c:v>
                </c:pt>
                <c:pt idx="2691">
                  <c:v>187</c:v>
                </c:pt>
                <c:pt idx="2692">
                  <c:v>155</c:v>
                </c:pt>
                <c:pt idx="2693">
                  <c:v>193</c:v>
                </c:pt>
                <c:pt idx="2694">
                  <c:v>218</c:v>
                </c:pt>
                <c:pt idx="2695">
                  <c:v>191</c:v>
                </c:pt>
                <c:pt idx="2696">
                  <c:v>195</c:v>
                </c:pt>
                <c:pt idx="2697">
                  <c:v>203</c:v>
                </c:pt>
                <c:pt idx="2698">
                  <c:v>206</c:v>
                </c:pt>
                <c:pt idx="2699">
                  <c:v>263</c:v>
                </c:pt>
                <c:pt idx="2700">
                  <c:v>182</c:v>
                </c:pt>
                <c:pt idx="2701">
                  <c:v>218</c:v>
                </c:pt>
                <c:pt idx="2702">
                  <c:v>198</c:v>
                </c:pt>
                <c:pt idx="2703">
                  <c:v>199</c:v>
                </c:pt>
                <c:pt idx="2704">
                  <c:v>204</c:v>
                </c:pt>
                <c:pt idx="2705">
                  <c:v>190</c:v>
                </c:pt>
                <c:pt idx="2706">
                  <c:v>205</c:v>
                </c:pt>
                <c:pt idx="2707">
                  <c:v>169</c:v>
                </c:pt>
                <c:pt idx="2708">
                  <c:v>171</c:v>
                </c:pt>
                <c:pt idx="2709">
                  <c:v>228</c:v>
                </c:pt>
                <c:pt idx="2710">
                  <c:v>161</c:v>
                </c:pt>
                <c:pt idx="2711">
                  <c:v>211</c:v>
                </c:pt>
                <c:pt idx="2712">
                  <c:v>164</c:v>
                </c:pt>
                <c:pt idx="2713">
                  <c:v>202</c:v>
                </c:pt>
                <c:pt idx="2714">
                  <c:v>165</c:v>
                </c:pt>
                <c:pt idx="2715">
                  <c:v>154</c:v>
                </c:pt>
                <c:pt idx="2716">
                  <c:v>97</c:v>
                </c:pt>
                <c:pt idx="2717">
                  <c:v>185</c:v>
                </c:pt>
                <c:pt idx="2718">
                  <c:v>161</c:v>
                </c:pt>
                <c:pt idx="2719">
                  <c:v>195</c:v>
                </c:pt>
                <c:pt idx="2720">
                  <c:v>175</c:v>
                </c:pt>
                <c:pt idx="2721">
                  <c:v>203</c:v>
                </c:pt>
                <c:pt idx="2722">
                  <c:v>223</c:v>
                </c:pt>
                <c:pt idx="2723">
                  <c:v>244</c:v>
                </c:pt>
                <c:pt idx="2724">
                  <c:v>234</c:v>
                </c:pt>
                <c:pt idx="2725">
                  <c:v>223</c:v>
                </c:pt>
                <c:pt idx="2726">
                  <c:v>180</c:v>
                </c:pt>
                <c:pt idx="2727">
                  <c:v>219</c:v>
                </c:pt>
                <c:pt idx="2728">
                  <c:v>188</c:v>
                </c:pt>
                <c:pt idx="2729">
                  <c:v>158</c:v>
                </c:pt>
                <c:pt idx="2730">
                  <c:v>193</c:v>
                </c:pt>
                <c:pt idx="2731">
                  <c:v>239</c:v>
                </c:pt>
                <c:pt idx="2732">
                  <c:v>239</c:v>
                </c:pt>
                <c:pt idx="2733">
                  <c:v>203</c:v>
                </c:pt>
                <c:pt idx="2734">
                  <c:v>102</c:v>
                </c:pt>
                <c:pt idx="2735">
                  <c:v>192</c:v>
                </c:pt>
                <c:pt idx="2736">
                  <c:v>88</c:v>
                </c:pt>
                <c:pt idx="2737">
                  <c:v>193</c:v>
                </c:pt>
                <c:pt idx="2738">
                  <c:v>189</c:v>
                </c:pt>
                <c:pt idx="2739">
                  <c:v>233</c:v>
                </c:pt>
                <c:pt idx="2740">
                  <c:v>218</c:v>
                </c:pt>
                <c:pt idx="2741">
                  <c:v>238</c:v>
                </c:pt>
                <c:pt idx="2742">
                  <c:v>91</c:v>
                </c:pt>
                <c:pt idx="2743">
                  <c:v>187</c:v>
                </c:pt>
                <c:pt idx="2744">
                  <c:v>185</c:v>
                </c:pt>
                <c:pt idx="2745">
                  <c:v>169</c:v>
                </c:pt>
                <c:pt idx="2746">
                  <c:v>210</c:v>
                </c:pt>
                <c:pt idx="2747">
                  <c:v>112</c:v>
                </c:pt>
                <c:pt idx="2748">
                  <c:v>217</c:v>
                </c:pt>
                <c:pt idx="2749">
                  <c:v>150</c:v>
                </c:pt>
                <c:pt idx="2750">
                  <c:v>121</c:v>
                </c:pt>
                <c:pt idx="2751">
                  <c:v>198</c:v>
                </c:pt>
                <c:pt idx="2752">
                  <c:v>126</c:v>
                </c:pt>
                <c:pt idx="2753">
                  <c:v>120</c:v>
                </c:pt>
                <c:pt idx="2754">
                  <c:v>174</c:v>
                </c:pt>
                <c:pt idx="2755">
                  <c:v>172</c:v>
                </c:pt>
                <c:pt idx="2756">
                  <c:v>193</c:v>
                </c:pt>
                <c:pt idx="2757">
                  <c:v>232</c:v>
                </c:pt>
                <c:pt idx="2758">
                  <c:v>181</c:v>
                </c:pt>
                <c:pt idx="2759">
                  <c:v>188</c:v>
                </c:pt>
                <c:pt idx="2760">
                  <c:v>208</c:v>
                </c:pt>
                <c:pt idx="2761">
                  <c:v>230</c:v>
                </c:pt>
                <c:pt idx="2762">
                  <c:v>212</c:v>
                </c:pt>
                <c:pt idx="2763">
                  <c:v>136</c:v>
                </c:pt>
                <c:pt idx="2764">
                  <c:v>154</c:v>
                </c:pt>
                <c:pt idx="2765">
                  <c:v>248</c:v>
                </c:pt>
                <c:pt idx="2766">
                  <c:v>290</c:v>
                </c:pt>
                <c:pt idx="2767">
                  <c:v>226</c:v>
                </c:pt>
                <c:pt idx="2768">
                  <c:v>124</c:v>
                </c:pt>
                <c:pt idx="2769">
                  <c:v>226</c:v>
                </c:pt>
                <c:pt idx="2770">
                  <c:v>233</c:v>
                </c:pt>
                <c:pt idx="2771">
                  <c:v>174</c:v>
                </c:pt>
                <c:pt idx="2772">
                  <c:v>160</c:v>
                </c:pt>
                <c:pt idx="2773">
                  <c:v>207</c:v>
                </c:pt>
                <c:pt idx="2774">
                  <c:v>121</c:v>
                </c:pt>
                <c:pt idx="2775">
                  <c:v>229</c:v>
                </c:pt>
                <c:pt idx="2776">
                  <c:v>196</c:v>
                </c:pt>
                <c:pt idx="2777">
                  <c:v>233</c:v>
                </c:pt>
                <c:pt idx="2778">
                  <c:v>196</c:v>
                </c:pt>
                <c:pt idx="2779">
                  <c:v>64</c:v>
                </c:pt>
                <c:pt idx="2780">
                  <c:v>245</c:v>
                </c:pt>
                <c:pt idx="2781">
                  <c:v>232</c:v>
                </c:pt>
                <c:pt idx="2782">
                  <c:v>221</c:v>
                </c:pt>
                <c:pt idx="2783">
                  <c:v>198</c:v>
                </c:pt>
                <c:pt idx="2784">
                  <c:v>214</c:v>
                </c:pt>
                <c:pt idx="2785">
                  <c:v>176</c:v>
                </c:pt>
                <c:pt idx="2786">
                  <c:v>229</c:v>
                </c:pt>
                <c:pt idx="2787">
                  <c:v>230</c:v>
                </c:pt>
                <c:pt idx="2788">
                  <c:v>186</c:v>
                </c:pt>
                <c:pt idx="2789">
                  <c:v>244</c:v>
                </c:pt>
                <c:pt idx="2790">
                  <c:v>224</c:v>
                </c:pt>
                <c:pt idx="2791">
                  <c:v>202</c:v>
                </c:pt>
                <c:pt idx="2792">
                  <c:v>190</c:v>
                </c:pt>
                <c:pt idx="2793">
                  <c:v>228</c:v>
                </c:pt>
                <c:pt idx="2794">
                  <c:v>195</c:v>
                </c:pt>
                <c:pt idx="2795">
                  <c:v>218</c:v>
                </c:pt>
                <c:pt idx="2796">
                  <c:v>141</c:v>
                </c:pt>
                <c:pt idx="2797">
                  <c:v>193</c:v>
                </c:pt>
                <c:pt idx="2798">
                  <c:v>225</c:v>
                </c:pt>
                <c:pt idx="2799">
                  <c:v>144</c:v>
                </c:pt>
                <c:pt idx="2800">
                  <c:v>260</c:v>
                </c:pt>
                <c:pt idx="2801">
                  <c:v>140</c:v>
                </c:pt>
                <c:pt idx="2802">
                  <c:v>37</c:v>
                </c:pt>
                <c:pt idx="2803">
                  <c:v>206</c:v>
                </c:pt>
                <c:pt idx="2804">
                  <c:v>135</c:v>
                </c:pt>
                <c:pt idx="2805">
                  <c:v>245</c:v>
                </c:pt>
                <c:pt idx="2806">
                  <c:v>242</c:v>
                </c:pt>
                <c:pt idx="2807">
                  <c:v>165</c:v>
                </c:pt>
                <c:pt idx="2808">
                  <c:v>205</c:v>
                </c:pt>
                <c:pt idx="2809">
                  <c:v>285</c:v>
                </c:pt>
                <c:pt idx="2810">
                  <c:v>250</c:v>
                </c:pt>
                <c:pt idx="2811">
                  <c:v>242</c:v>
                </c:pt>
                <c:pt idx="2812">
                  <c:v>223</c:v>
                </c:pt>
                <c:pt idx="2813">
                  <c:v>159</c:v>
                </c:pt>
                <c:pt idx="2814">
                  <c:v>173</c:v>
                </c:pt>
                <c:pt idx="2815">
                  <c:v>240</c:v>
                </c:pt>
                <c:pt idx="2816">
                  <c:v>177</c:v>
                </c:pt>
                <c:pt idx="2817">
                  <c:v>178</c:v>
                </c:pt>
                <c:pt idx="2818">
                  <c:v>127</c:v>
                </c:pt>
                <c:pt idx="2819">
                  <c:v>240</c:v>
                </c:pt>
                <c:pt idx="2820">
                  <c:v>101</c:v>
                </c:pt>
                <c:pt idx="2821">
                  <c:v>213</c:v>
                </c:pt>
                <c:pt idx="2822">
                  <c:v>177</c:v>
                </c:pt>
                <c:pt idx="2823">
                  <c:v>136</c:v>
                </c:pt>
                <c:pt idx="2824">
                  <c:v>130</c:v>
                </c:pt>
                <c:pt idx="2825">
                  <c:v>178</c:v>
                </c:pt>
                <c:pt idx="2826">
                  <c:v>191</c:v>
                </c:pt>
                <c:pt idx="2827">
                  <c:v>235</c:v>
                </c:pt>
                <c:pt idx="2828">
                  <c:v>178</c:v>
                </c:pt>
                <c:pt idx="2829">
                  <c:v>203</c:v>
                </c:pt>
                <c:pt idx="2830">
                  <c:v>198</c:v>
                </c:pt>
                <c:pt idx="2831">
                  <c:v>228</c:v>
                </c:pt>
                <c:pt idx="2832">
                  <c:v>255</c:v>
                </c:pt>
                <c:pt idx="2833">
                  <c:v>171</c:v>
                </c:pt>
                <c:pt idx="2834">
                  <c:v>100</c:v>
                </c:pt>
                <c:pt idx="2835">
                  <c:v>203</c:v>
                </c:pt>
                <c:pt idx="2836">
                  <c:v>178</c:v>
                </c:pt>
                <c:pt idx="2837">
                  <c:v>190</c:v>
                </c:pt>
                <c:pt idx="2838">
                  <c:v>230</c:v>
                </c:pt>
                <c:pt idx="2839">
                  <c:v>126</c:v>
                </c:pt>
                <c:pt idx="2840">
                  <c:v>234</c:v>
                </c:pt>
                <c:pt idx="2841">
                  <c:v>141</c:v>
                </c:pt>
                <c:pt idx="2842">
                  <c:v>222</c:v>
                </c:pt>
                <c:pt idx="2843">
                  <c:v>129</c:v>
                </c:pt>
                <c:pt idx="2844">
                  <c:v>211</c:v>
                </c:pt>
                <c:pt idx="2845">
                  <c:v>164</c:v>
                </c:pt>
                <c:pt idx="2846">
                  <c:v>202</c:v>
                </c:pt>
                <c:pt idx="2847">
                  <c:v>226</c:v>
                </c:pt>
                <c:pt idx="2848">
                  <c:v>219</c:v>
                </c:pt>
                <c:pt idx="2849">
                  <c:v>147</c:v>
                </c:pt>
                <c:pt idx="2850">
                  <c:v>204</c:v>
                </c:pt>
                <c:pt idx="2851">
                  <c:v>187</c:v>
                </c:pt>
                <c:pt idx="2852">
                  <c:v>240</c:v>
                </c:pt>
                <c:pt idx="2853">
                  <c:v>228</c:v>
                </c:pt>
                <c:pt idx="2854">
                  <c:v>217</c:v>
                </c:pt>
                <c:pt idx="2855">
                  <c:v>216</c:v>
                </c:pt>
                <c:pt idx="2856">
                  <c:v>235</c:v>
                </c:pt>
                <c:pt idx="2857">
                  <c:v>187</c:v>
                </c:pt>
                <c:pt idx="2858">
                  <c:v>179</c:v>
                </c:pt>
                <c:pt idx="2859">
                  <c:v>62</c:v>
                </c:pt>
                <c:pt idx="2860">
                  <c:v>125</c:v>
                </c:pt>
                <c:pt idx="2861">
                  <c:v>237</c:v>
                </c:pt>
                <c:pt idx="2862">
                  <c:v>231</c:v>
                </c:pt>
                <c:pt idx="2863">
                  <c:v>215</c:v>
                </c:pt>
                <c:pt idx="2864">
                  <c:v>120</c:v>
                </c:pt>
                <c:pt idx="2865">
                  <c:v>219</c:v>
                </c:pt>
                <c:pt idx="2866">
                  <c:v>232</c:v>
                </c:pt>
                <c:pt idx="2867">
                  <c:v>203</c:v>
                </c:pt>
                <c:pt idx="2868">
                  <c:v>174</c:v>
                </c:pt>
                <c:pt idx="2869">
                  <c:v>170</c:v>
                </c:pt>
                <c:pt idx="2870">
                  <c:v>217</c:v>
                </c:pt>
                <c:pt idx="2871">
                  <c:v>166</c:v>
                </c:pt>
                <c:pt idx="2872">
                  <c:v>170</c:v>
                </c:pt>
                <c:pt idx="2873">
                  <c:v>189</c:v>
                </c:pt>
                <c:pt idx="2874">
                  <c:v>215</c:v>
                </c:pt>
                <c:pt idx="2875">
                  <c:v>192</c:v>
                </c:pt>
                <c:pt idx="2876">
                  <c:v>199</c:v>
                </c:pt>
                <c:pt idx="2877">
                  <c:v>187</c:v>
                </c:pt>
                <c:pt idx="2878">
                  <c:v>219</c:v>
                </c:pt>
                <c:pt idx="2879">
                  <c:v>285</c:v>
                </c:pt>
                <c:pt idx="2880">
                  <c:v>255</c:v>
                </c:pt>
                <c:pt idx="2881">
                  <c:v>221</c:v>
                </c:pt>
                <c:pt idx="2882">
                  <c:v>175</c:v>
                </c:pt>
                <c:pt idx="2883">
                  <c:v>124</c:v>
                </c:pt>
                <c:pt idx="2884">
                  <c:v>203</c:v>
                </c:pt>
                <c:pt idx="2885">
                  <c:v>233</c:v>
                </c:pt>
                <c:pt idx="2886">
                  <c:v>179</c:v>
                </c:pt>
                <c:pt idx="2887">
                  <c:v>256</c:v>
                </c:pt>
                <c:pt idx="2888">
                  <c:v>222</c:v>
                </c:pt>
                <c:pt idx="2889">
                  <c:v>153</c:v>
                </c:pt>
                <c:pt idx="2890">
                  <c:v>229</c:v>
                </c:pt>
                <c:pt idx="2891">
                  <c:v>235</c:v>
                </c:pt>
                <c:pt idx="2892">
                  <c:v>222</c:v>
                </c:pt>
                <c:pt idx="2893">
                  <c:v>135</c:v>
                </c:pt>
                <c:pt idx="2894">
                  <c:v>211</c:v>
                </c:pt>
                <c:pt idx="2895">
                  <c:v>213</c:v>
                </c:pt>
                <c:pt idx="2896">
                  <c:v>231</c:v>
                </c:pt>
                <c:pt idx="2897">
                  <c:v>210</c:v>
                </c:pt>
                <c:pt idx="2898">
                  <c:v>161</c:v>
                </c:pt>
                <c:pt idx="2899">
                  <c:v>114</c:v>
                </c:pt>
                <c:pt idx="2900">
                  <c:v>225</c:v>
                </c:pt>
                <c:pt idx="2901">
                  <c:v>115</c:v>
                </c:pt>
                <c:pt idx="2902">
                  <c:v>200</c:v>
                </c:pt>
                <c:pt idx="2903">
                  <c:v>213</c:v>
                </c:pt>
                <c:pt idx="2904">
                  <c:v>206</c:v>
                </c:pt>
                <c:pt idx="2905">
                  <c:v>169</c:v>
                </c:pt>
                <c:pt idx="2906">
                  <c:v>236</c:v>
                </c:pt>
                <c:pt idx="2907">
                  <c:v>148</c:v>
                </c:pt>
                <c:pt idx="2908">
                  <c:v>167</c:v>
                </c:pt>
                <c:pt idx="2909">
                  <c:v>217</c:v>
                </c:pt>
                <c:pt idx="2910">
                  <c:v>227</c:v>
                </c:pt>
                <c:pt idx="2911">
                  <c:v>183</c:v>
                </c:pt>
                <c:pt idx="2912">
                  <c:v>177</c:v>
                </c:pt>
                <c:pt idx="2913">
                  <c:v>192</c:v>
                </c:pt>
                <c:pt idx="2914">
                  <c:v>51</c:v>
                </c:pt>
                <c:pt idx="2915">
                  <c:v>264</c:v>
                </c:pt>
                <c:pt idx="2916">
                  <c:v>176</c:v>
                </c:pt>
                <c:pt idx="2917">
                  <c:v>130</c:v>
                </c:pt>
                <c:pt idx="2918">
                  <c:v>206</c:v>
                </c:pt>
                <c:pt idx="2919">
                  <c:v>160</c:v>
                </c:pt>
                <c:pt idx="2920">
                  <c:v>156</c:v>
                </c:pt>
                <c:pt idx="2921">
                  <c:v>210</c:v>
                </c:pt>
                <c:pt idx="2922">
                  <c:v>227</c:v>
                </c:pt>
                <c:pt idx="2923">
                  <c:v>196</c:v>
                </c:pt>
                <c:pt idx="2924">
                  <c:v>255</c:v>
                </c:pt>
                <c:pt idx="2925">
                  <c:v>177</c:v>
                </c:pt>
                <c:pt idx="2926">
                  <c:v>199</c:v>
                </c:pt>
                <c:pt idx="2927">
                  <c:v>138</c:v>
                </c:pt>
                <c:pt idx="2928">
                  <c:v>196</c:v>
                </c:pt>
                <c:pt idx="2929">
                  <c:v>148</c:v>
                </c:pt>
                <c:pt idx="2930">
                  <c:v>197</c:v>
                </c:pt>
                <c:pt idx="2931">
                  <c:v>173</c:v>
                </c:pt>
                <c:pt idx="2932">
                  <c:v>265</c:v>
                </c:pt>
                <c:pt idx="2933">
                  <c:v>218</c:v>
                </c:pt>
                <c:pt idx="2934">
                  <c:v>182</c:v>
                </c:pt>
                <c:pt idx="2935">
                  <c:v>162</c:v>
                </c:pt>
                <c:pt idx="2936">
                  <c:v>258</c:v>
                </c:pt>
                <c:pt idx="2937">
                  <c:v>2</c:v>
                </c:pt>
                <c:pt idx="2938">
                  <c:v>191</c:v>
                </c:pt>
                <c:pt idx="2939">
                  <c:v>266</c:v>
                </c:pt>
                <c:pt idx="2940">
                  <c:v>244</c:v>
                </c:pt>
                <c:pt idx="2941">
                  <c:v>207</c:v>
                </c:pt>
                <c:pt idx="2942">
                  <c:v>200</c:v>
                </c:pt>
                <c:pt idx="2943">
                  <c:v>184</c:v>
                </c:pt>
                <c:pt idx="2944">
                  <c:v>210</c:v>
                </c:pt>
                <c:pt idx="2945">
                  <c:v>221</c:v>
                </c:pt>
                <c:pt idx="2946">
                  <c:v>161</c:v>
                </c:pt>
                <c:pt idx="2947">
                  <c:v>236</c:v>
                </c:pt>
                <c:pt idx="2948">
                  <c:v>215</c:v>
                </c:pt>
                <c:pt idx="2949">
                  <c:v>248</c:v>
                </c:pt>
                <c:pt idx="2950">
                  <c:v>184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96-40AA-AE80-0FADF1ACE7CE}"/>
            </c:ext>
          </c:extLst>
        </c:ser>
        <c:ser>
          <c:idx val="1"/>
          <c:order val="1"/>
          <c:tx>
            <c:v>Old (Early 2016)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'2B'!$B$2952:$B$4695</c:f>
              <c:numCache>
                <c:formatCode>General</c:formatCode>
                <c:ptCount val="1744"/>
                <c:pt idx="0">
                  <c:v>2098</c:v>
                </c:pt>
                <c:pt idx="1">
                  <c:v>2368</c:v>
                </c:pt>
                <c:pt idx="2">
                  <c:v>2720</c:v>
                </c:pt>
                <c:pt idx="3">
                  <c:v>2750</c:v>
                </c:pt>
                <c:pt idx="4">
                  <c:v>1970</c:v>
                </c:pt>
                <c:pt idx="5">
                  <c:v>2583</c:v>
                </c:pt>
                <c:pt idx="6">
                  <c:v>2766</c:v>
                </c:pt>
                <c:pt idx="7">
                  <c:v>2917</c:v>
                </c:pt>
                <c:pt idx="8">
                  <c:v>2194</c:v>
                </c:pt>
                <c:pt idx="9">
                  <c:v>3533</c:v>
                </c:pt>
                <c:pt idx="10">
                  <c:v>2682</c:v>
                </c:pt>
                <c:pt idx="11">
                  <c:v>1899</c:v>
                </c:pt>
                <c:pt idx="12">
                  <c:v>2694</c:v>
                </c:pt>
                <c:pt idx="13">
                  <c:v>2122</c:v>
                </c:pt>
                <c:pt idx="14">
                  <c:v>2712</c:v>
                </c:pt>
                <c:pt idx="15">
                  <c:v>2587</c:v>
                </c:pt>
                <c:pt idx="16">
                  <c:v>2046</c:v>
                </c:pt>
                <c:pt idx="17">
                  <c:v>2907</c:v>
                </c:pt>
                <c:pt idx="18">
                  <c:v>3650</c:v>
                </c:pt>
                <c:pt idx="19">
                  <c:v>1769</c:v>
                </c:pt>
                <c:pt idx="20">
                  <c:v>3040</c:v>
                </c:pt>
                <c:pt idx="21">
                  <c:v>2458</c:v>
                </c:pt>
                <c:pt idx="22">
                  <c:v>3478</c:v>
                </c:pt>
                <c:pt idx="23">
                  <c:v>3261</c:v>
                </c:pt>
                <c:pt idx="24">
                  <c:v>2118</c:v>
                </c:pt>
                <c:pt idx="25">
                  <c:v>2461</c:v>
                </c:pt>
                <c:pt idx="26">
                  <c:v>2052</c:v>
                </c:pt>
                <c:pt idx="27">
                  <c:v>3154</c:v>
                </c:pt>
                <c:pt idx="28">
                  <c:v>2931</c:v>
                </c:pt>
                <c:pt idx="29">
                  <c:v>2142</c:v>
                </c:pt>
                <c:pt idx="30">
                  <c:v>3193</c:v>
                </c:pt>
                <c:pt idx="31">
                  <c:v>2859</c:v>
                </c:pt>
                <c:pt idx="32">
                  <c:v>3271</c:v>
                </c:pt>
                <c:pt idx="33">
                  <c:v>2991</c:v>
                </c:pt>
                <c:pt idx="34">
                  <c:v>3041</c:v>
                </c:pt>
                <c:pt idx="35">
                  <c:v>1973</c:v>
                </c:pt>
                <c:pt idx="36">
                  <c:v>1360</c:v>
                </c:pt>
                <c:pt idx="37">
                  <c:v>2229</c:v>
                </c:pt>
                <c:pt idx="38">
                  <c:v>1704</c:v>
                </c:pt>
                <c:pt idx="39">
                  <c:v>3713</c:v>
                </c:pt>
                <c:pt idx="40">
                  <c:v>3114</c:v>
                </c:pt>
                <c:pt idx="41">
                  <c:v>1857</c:v>
                </c:pt>
                <c:pt idx="42">
                  <c:v>2894</c:v>
                </c:pt>
                <c:pt idx="43">
                  <c:v>1969</c:v>
                </c:pt>
                <c:pt idx="44">
                  <c:v>2048</c:v>
                </c:pt>
                <c:pt idx="45">
                  <c:v>3218</c:v>
                </c:pt>
                <c:pt idx="46">
                  <c:v>1415</c:v>
                </c:pt>
                <c:pt idx="47">
                  <c:v>3058</c:v>
                </c:pt>
                <c:pt idx="48">
                  <c:v>2996</c:v>
                </c:pt>
                <c:pt idx="49">
                  <c:v>2039</c:v>
                </c:pt>
                <c:pt idx="50">
                  <c:v>3184</c:v>
                </c:pt>
                <c:pt idx="51">
                  <c:v>1862</c:v>
                </c:pt>
                <c:pt idx="52">
                  <c:v>2186</c:v>
                </c:pt>
                <c:pt idx="53">
                  <c:v>2499</c:v>
                </c:pt>
                <c:pt idx="54">
                  <c:v>2479</c:v>
                </c:pt>
                <c:pt idx="55">
                  <c:v>2794</c:v>
                </c:pt>
                <c:pt idx="56">
                  <c:v>2224</c:v>
                </c:pt>
                <c:pt idx="57">
                  <c:v>3193</c:v>
                </c:pt>
                <c:pt idx="58">
                  <c:v>3025</c:v>
                </c:pt>
                <c:pt idx="59">
                  <c:v>1911</c:v>
                </c:pt>
                <c:pt idx="60">
                  <c:v>1926</c:v>
                </c:pt>
                <c:pt idx="61">
                  <c:v>2390</c:v>
                </c:pt>
                <c:pt idx="62">
                  <c:v>2673</c:v>
                </c:pt>
                <c:pt idx="63">
                  <c:v>3048</c:v>
                </c:pt>
                <c:pt idx="64">
                  <c:v>2466</c:v>
                </c:pt>
                <c:pt idx="65">
                  <c:v>2548</c:v>
                </c:pt>
                <c:pt idx="66">
                  <c:v>2657</c:v>
                </c:pt>
                <c:pt idx="67">
                  <c:v>2349</c:v>
                </c:pt>
                <c:pt idx="68">
                  <c:v>1471</c:v>
                </c:pt>
                <c:pt idx="69">
                  <c:v>1727</c:v>
                </c:pt>
                <c:pt idx="70">
                  <c:v>2863</c:v>
                </c:pt>
                <c:pt idx="71">
                  <c:v>2243</c:v>
                </c:pt>
                <c:pt idx="72">
                  <c:v>2694</c:v>
                </c:pt>
                <c:pt idx="73">
                  <c:v>1567</c:v>
                </c:pt>
                <c:pt idx="74">
                  <c:v>3135</c:v>
                </c:pt>
                <c:pt idx="75">
                  <c:v>2088</c:v>
                </c:pt>
                <c:pt idx="76">
                  <c:v>1412</c:v>
                </c:pt>
                <c:pt idx="77">
                  <c:v>2085</c:v>
                </c:pt>
                <c:pt idx="78">
                  <c:v>2261</c:v>
                </c:pt>
                <c:pt idx="79">
                  <c:v>2786</c:v>
                </c:pt>
                <c:pt idx="80">
                  <c:v>2558</c:v>
                </c:pt>
                <c:pt idx="81">
                  <c:v>2309</c:v>
                </c:pt>
                <c:pt idx="82">
                  <c:v>1044</c:v>
                </c:pt>
                <c:pt idx="83">
                  <c:v>2911</c:v>
                </c:pt>
                <c:pt idx="84">
                  <c:v>2531</c:v>
                </c:pt>
                <c:pt idx="85">
                  <c:v>2317</c:v>
                </c:pt>
                <c:pt idx="86">
                  <c:v>2222</c:v>
                </c:pt>
                <c:pt idx="87">
                  <c:v>2492</c:v>
                </c:pt>
                <c:pt idx="88">
                  <c:v>2859</c:v>
                </c:pt>
                <c:pt idx="89">
                  <c:v>1820</c:v>
                </c:pt>
                <c:pt idx="90">
                  <c:v>2799</c:v>
                </c:pt>
                <c:pt idx="91">
                  <c:v>2248</c:v>
                </c:pt>
                <c:pt idx="92">
                  <c:v>2175</c:v>
                </c:pt>
                <c:pt idx="93">
                  <c:v>2375</c:v>
                </c:pt>
                <c:pt idx="94">
                  <c:v>2187</c:v>
                </c:pt>
                <c:pt idx="95">
                  <c:v>3531</c:v>
                </c:pt>
                <c:pt idx="96">
                  <c:v>2849</c:v>
                </c:pt>
                <c:pt idx="97">
                  <c:v>2752</c:v>
                </c:pt>
                <c:pt idx="98">
                  <c:v>237</c:v>
                </c:pt>
                <c:pt idx="99">
                  <c:v>3284</c:v>
                </c:pt>
                <c:pt idx="100">
                  <c:v>2464</c:v>
                </c:pt>
                <c:pt idx="101">
                  <c:v>1950</c:v>
                </c:pt>
                <c:pt idx="102">
                  <c:v>2458</c:v>
                </c:pt>
                <c:pt idx="103">
                  <c:v>2188</c:v>
                </c:pt>
                <c:pt idx="104">
                  <c:v>1841</c:v>
                </c:pt>
                <c:pt idx="105">
                  <c:v>2757</c:v>
                </c:pt>
                <c:pt idx="106">
                  <c:v>3536</c:v>
                </c:pt>
                <c:pt idx="107">
                  <c:v>1878</c:v>
                </c:pt>
                <c:pt idx="108">
                  <c:v>2096</c:v>
                </c:pt>
                <c:pt idx="109">
                  <c:v>2814</c:v>
                </c:pt>
                <c:pt idx="110">
                  <c:v>767</c:v>
                </c:pt>
                <c:pt idx="111">
                  <c:v>2701</c:v>
                </c:pt>
                <c:pt idx="112">
                  <c:v>2440</c:v>
                </c:pt>
                <c:pt idx="113">
                  <c:v>2535</c:v>
                </c:pt>
                <c:pt idx="114">
                  <c:v>2943</c:v>
                </c:pt>
                <c:pt idx="115">
                  <c:v>2016</c:v>
                </c:pt>
                <c:pt idx="116">
                  <c:v>2736</c:v>
                </c:pt>
                <c:pt idx="117">
                  <c:v>3219</c:v>
                </c:pt>
                <c:pt idx="118">
                  <c:v>2794</c:v>
                </c:pt>
                <c:pt idx="119">
                  <c:v>3118</c:v>
                </c:pt>
                <c:pt idx="120">
                  <c:v>2500</c:v>
                </c:pt>
                <c:pt idx="121">
                  <c:v>2408</c:v>
                </c:pt>
                <c:pt idx="122">
                  <c:v>3572</c:v>
                </c:pt>
                <c:pt idx="123">
                  <c:v>2371</c:v>
                </c:pt>
                <c:pt idx="124">
                  <c:v>2730</c:v>
                </c:pt>
                <c:pt idx="125">
                  <c:v>2791</c:v>
                </c:pt>
                <c:pt idx="126">
                  <c:v>2254</c:v>
                </c:pt>
                <c:pt idx="127">
                  <c:v>2573</c:v>
                </c:pt>
                <c:pt idx="128">
                  <c:v>1905</c:v>
                </c:pt>
                <c:pt idx="129">
                  <c:v>2394</c:v>
                </c:pt>
                <c:pt idx="130">
                  <c:v>2676</c:v>
                </c:pt>
                <c:pt idx="131">
                  <c:v>2812</c:v>
                </c:pt>
                <c:pt idx="132">
                  <c:v>2104</c:v>
                </c:pt>
                <c:pt idx="133">
                  <c:v>2791</c:v>
                </c:pt>
                <c:pt idx="134">
                  <c:v>2575</c:v>
                </c:pt>
                <c:pt idx="135">
                  <c:v>2268</c:v>
                </c:pt>
                <c:pt idx="136">
                  <c:v>3493</c:v>
                </c:pt>
                <c:pt idx="137">
                  <c:v>2999</c:v>
                </c:pt>
                <c:pt idx="138">
                  <c:v>2315</c:v>
                </c:pt>
                <c:pt idx="139">
                  <c:v>2578</c:v>
                </c:pt>
                <c:pt idx="140">
                  <c:v>3494</c:v>
                </c:pt>
                <c:pt idx="141">
                  <c:v>2068</c:v>
                </c:pt>
                <c:pt idx="142">
                  <c:v>2603</c:v>
                </c:pt>
                <c:pt idx="143">
                  <c:v>1162</c:v>
                </c:pt>
                <c:pt idx="144">
                  <c:v>2513</c:v>
                </c:pt>
                <c:pt idx="145">
                  <c:v>1987</c:v>
                </c:pt>
                <c:pt idx="146">
                  <c:v>2271</c:v>
                </c:pt>
                <c:pt idx="147">
                  <c:v>2981</c:v>
                </c:pt>
                <c:pt idx="148">
                  <c:v>467</c:v>
                </c:pt>
                <c:pt idx="149">
                  <c:v>2818</c:v>
                </c:pt>
                <c:pt idx="150">
                  <c:v>2415</c:v>
                </c:pt>
                <c:pt idx="151">
                  <c:v>2094</c:v>
                </c:pt>
                <c:pt idx="152">
                  <c:v>2947</c:v>
                </c:pt>
                <c:pt idx="153">
                  <c:v>2336</c:v>
                </c:pt>
                <c:pt idx="154">
                  <c:v>3340</c:v>
                </c:pt>
                <c:pt idx="155">
                  <c:v>1987</c:v>
                </c:pt>
                <c:pt idx="156">
                  <c:v>2470</c:v>
                </c:pt>
                <c:pt idx="157">
                  <c:v>2733</c:v>
                </c:pt>
                <c:pt idx="158">
                  <c:v>2106</c:v>
                </c:pt>
                <c:pt idx="159">
                  <c:v>2506</c:v>
                </c:pt>
                <c:pt idx="160">
                  <c:v>2804</c:v>
                </c:pt>
                <c:pt idx="161">
                  <c:v>2230</c:v>
                </c:pt>
                <c:pt idx="162">
                  <c:v>3177</c:v>
                </c:pt>
                <c:pt idx="163">
                  <c:v>2414</c:v>
                </c:pt>
                <c:pt idx="164">
                  <c:v>2174</c:v>
                </c:pt>
                <c:pt idx="165">
                  <c:v>3015</c:v>
                </c:pt>
                <c:pt idx="166">
                  <c:v>2708</c:v>
                </c:pt>
                <c:pt idx="167">
                  <c:v>193</c:v>
                </c:pt>
                <c:pt idx="168">
                  <c:v>3221</c:v>
                </c:pt>
                <c:pt idx="169">
                  <c:v>2802</c:v>
                </c:pt>
                <c:pt idx="170">
                  <c:v>2683</c:v>
                </c:pt>
                <c:pt idx="171">
                  <c:v>2790</c:v>
                </c:pt>
                <c:pt idx="172">
                  <c:v>1700</c:v>
                </c:pt>
                <c:pt idx="173">
                  <c:v>3371</c:v>
                </c:pt>
                <c:pt idx="174">
                  <c:v>2757</c:v>
                </c:pt>
                <c:pt idx="175">
                  <c:v>704</c:v>
                </c:pt>
                <c:pt idx="176">
                  <c:v>1584</c:v>
                </c:pt>
                <c:pt idx="177">
                  <c:v>2298</c:v>
                </c:pt>
                <c:pt idx="178">
                  <c:v>1975</c:v>
                </c:pt>
                <c:pt idx="179">
                  <c:v>1960</c:v>
                </c:pt>
                <c:pt idx="180">
                  <c:v>2477</c:v>
                </c:pt>
                <c:pt idx="181">
                  <c:v>2526</c:v>
                </c:pt>
                <c:pt idx="182">
                  <c:v>2573</c:v>
                </c:pt>
                <c:pt idx="183">
                  <c:v>3068</c:v>
                </c:pt>
                <c:pt idx="184">
                  <c:v>2755</c:v>
                </c:pt>
                <c:pt idx="185">
                  <c:v>2257</c:v>
                </c:pt>
                <c:pt idx="186">
                  <c:v>2685</c:v>
                </c:pt>
                <c:pt idx="187">
                  <c:v>2094</c:v>
                </c:pt>
                <c:pt idx="188">
                  <c:v>2550</c:v>
                </c:pt>
                <c:pt idx="189">
                  <c:v>829</c:v>
                </c:pt>
                <c:pt idx="190">
                  <c:v>2471</c:v>
                </c:pt>
                <c:pt idx="191">
                  <c:v>2748</c:v>
                </c:pt>
                <c:pt idx="192">
                  <c:v>2952</c:v>
                </c:pt>
                <c:pt idx="193">
                  <c:v>2847</c:v>
                </c:pt>
                <c:pt idx="194">
                  <c:v>2003</c:v>
                </c:pt>
                <c:pt idx="195">
                  <c:v>2379</c:v>
                </c:pt>
                <c:pt idx="196">
                  <c:v>1762</c:v>
                </c:pt>
                <c:pt idx="197">
                  <c:v>1814</c:v>
                </c:pt>
                <c:pt idx="198">
                  <c:v>2427</c:v>
                </c:pt>
                <c:pt idx="199">
                  <c:v>3435</c:v>
                </c:pt>
                <c:pt idx="200">
                  <c:v>1928</c:v>
                </c:pt>
                <c:pt idx="201">
                  <c:v>2685</c:v>
                </c:pt>
                <c:pt idx="202">
                  <c:v>3479</c:v>
                </c:pt>
                <c:pt idx="203">
                  <c:v>3149</c:v>
                </c:pt>
                <c:pt idx="204">
                  <c:v>3281</c:v>
                </c:pt>
                <c:pt idx="205">
                  <c:v>2719</c:v>
                </c:pt>
                <c:pt idx="206">
                  <c:v>2649</c:v>
                </c:pt>
                <c:pt idx="207">
                  <c:v>1208</c:v>
                </c:pt>
                <c:pt idx="208">
                  <c:v>802</c:v>
                </c:pt>
                <c:pt idx="209">
                  <c:v>2689</c:v>
                </c:pt>
                <c:pt idx="210">
                  <c:v>1814</c:v>
                </c:pt>
                <c:pt idx="211">
                  <c:v>1462</c:v>
                </c:pt>
                <c:pt idx="212">
                  <c:v>2527</c:v>
                </c:pt>
                <c:pt idx="213">
                  <c:v>2403</c:v>
                </c:pt>
                <c:pt idx="214">
                  <c:v>1877</c:v>
                </c:pt>
                <c:pt idx="215">
                  <c:v>2973</c:v>
                </c:pt>
                <c:pt idx="216">
                  <c:v>1941</c:v>
                </c:pt>
                <c:pt idx="217">
                  <c:v>2683</c:v>
                </c:pt>
                <c:pt idx="218">
                  <c:v>3412</c:v>
                </c:pt>
                <c:pt idx="219">
                  <c:v>2551</c:v>
                </c:pt>
                <c:pt idx="220">
                  <c:v>2780</c:v>
                </c:pt>
                <c:pt idx="221">
                  <c:v>2196</c:v>
                </c:pt>
                <c:pt idx="222">
                  <c:v>2114</c:v>
                </c:pt>
                <c:pt idx="223">
                  <c:v>1964</c:v>
                </c:pt>
                <c:pt idx="224">
                  <c:v>2058</c:v>
                </c:pt>
                <c:pt idx="225">
                  <c:v>1142</c:v>
                </c:pt>
                <c:pt idx="226">
                  <c:v>2545</c:v>
                </c:pt>
                <c:pt idx="227">
                  <c:v>2993</c:v>
                </c:pt>
                <c:pt idx="228">
                  <c:v>2678</c:v>
                </c:pt>
                <c:pt idx="229">
                  <c:v>2619</c:v>
                </c:pt>
                <c:pt idx="230">
                  <c:v>1873</c:v>
                </c:pt>
                <c:pt idx="231">
                  <c:v>3590</c:v>
                </c:pt>
                <c:pt idx="232">
                  <c:v>1793</c:v>
                </c:pt>
                <c:pt idx="233">
                  <c:v>2250</c:v>
                </c:pt>
                <c:pt idx="234">
                  <c:v>2662</c:v>
                </c:pt>
                <c:pt idx="235">
                  <c:v>1972</c:v>
                </c:pt>
                <c:pt idx="236">
                  <c:v>2812</c:v>
                </c:pt>
                <c:pt idx="237">
                  <c:v>2203</c:v>
                </c:pt>
                <c:pt idx="238">
                  <c:v>1897</c:v>
                </c:pt>
                <c:pt idx="239">
                  <c:v>2355</c:v>
                </c:pt>
                <c:pt idx="240">
                  <c:v>2668</c:v>
                </c:pt>
                <c:pt idx="241">
                  <c:v>3334</c:v>
                </c:pt>
                <c:pt idx="242">
                  <c:v>2202</c:v>
                </c:pt>
                <c:pt idx="243">
                  <c:v>2690</c:v>
                </c:pt>
                <c:pt idx="244">
                  <c:v>2766</c:v>
                </c:pt>
                <c:pt idx="245">
                  <c:v>2928</c:v>
                </c:pt>
                <c:pt idx="246">
                  <c:v>1977</c:v>
                </c:pt>
                <c:pt idx="247">
                  <c:v>1613</c:v>
                </c:pt>
                <c:pt idx="248">
                  <c:v>2481</c:v>
                </c:pt>
                <c:pt idx="249">
                  <c:v>2037</c:v>
                </c:pt>
                <c:pt idx="250">
                  <c:v>3040</c:v>
                </c:pt>
                <c:pt idx="251">
                  <c:v>2172</c:v>
                </c:pt>
                <c:pt idx="252">
                  <c:v>2374</c:v>
                </c:pt>
                <c:pt idx="253">
                  <c:v>2545</c:v>
                </c:pt>
                <c:pt idx="254">
                  <c:v>2093</c:v>
                </c:pt>
                <c:pt idx="255">
                  <c:v>2553</c:v>
                </c:pt>
                <c:pt idx="256">
                  <c:v>2642</c:v>
                </c:pt>
                <c:pt idx="257">
                  <c:v>2518</c:v>
                </c:pt>
                <c:pt idx="258">
                  <c:v>3326</c:v>
                </c:pt>
                <c:pt idx="259">
                  <c:v>2112</c:v>
                </c:pt>
                <c:pt idx="260">
                  <c:v>1906</c:v>
                </c:pt>
                <c:pt idx="261">
                  <c:v>2541</c:v>
                </c:pt>
                <c:pt idx="262">
                  <c:v>3080</c:v>
                </c:pt>
                <c:pt idx="263">
                  <c:v>1570</c:v>
                </c:pt>
                <c:pt idx="264">
                  <c:v>1847</c:v>
                </c:pt>
                <c:pt idx="265">
                  <c:v>2199</c:v>
                </c:pt>
                <c:pt idx="266">
                  <c:v>1273</c:v>
                </c:pt>
                <c:pt idx="267">
                  <c:v>2475</c:v>
                </c:pt>
                <c:pt idx="268">
                  <c:v>3050</c:v>
                </c:pt>
                <c:pt idx="269">
                  <c:v>3326</c:v>
                </c:pt>
                <c:pt idx="270">
                  <c:v>2536</c:v>
                </c:pt>
                <c:pt idx="271">
                  <c:v>2718</c:v>
                </c:pt>
                <c:pt idx="272">
                  <c:v>2591</c:v>
                </c:pt>
                <c:pt idx="273">
                  <c:v>3006</c:v>
                </c:pt>
                <c:pt idx="274">
                  <c:v>2992</c:v>
                </c:pt>
                <c:pt idx="275">
                  <c:v>2490</c:v>
                </c:pt>
                <c:pt idx="276">
                  <c:v>2511</c:v>
                </c:pt>
                <c:pt idx="277">
                  <c:v>1970</c:v>
                </c:pt>
                <c:pt idx="278">
                  <c:v>2167</c:v>
                </c:pt>
                <c:pt idx="279">
                  <c:v>1478</c:v>
                </c:pt>
                <c:pt idx="280">
                  <c:v>2853</c:v>
                </c:pt>
                <c:pt idx="281">
                  <c:v>1671</c:v>
                </c:pt>
                <c:pt idx="282">
                  <c:v>2148</c:v>
                </c:pt>
                <c:pt idx="283">
                  <c:v>3482</c:v>
                </c:pt>
                <c:pt idx="284">
                  <c:v>1669</c:v>
                </c:pt>
                <c:pt idx="285">
                  <c:v>2709</c:v>
                </c:pt>
                <c:pt idx="286">
                  <c:v>3418</c:v>
                </c:pt>
                <c:pt idx="287">
                  <c:v>3027</c:v>
                </c:pt>
                <c:pt idx="288">
                  <c:v>2682</c:v>
                </c:pt>
                <c:pt idx="289">
                  <c:v>3058</c:v>
                </c:pt>
                <c:pt idx="290">
                  <c:v>2753</c:v>
                </c:pt>
                <c:pt idx="291">
                  <c:v>2825</c:v>
                </c:pt>
                <c:pt idx="292">
                  <c:v>2421</c:v>
                </c:pt>
                <c:pt idx="293">
                  <c:v>3275</c:v>
                </c:pt>
                <c:pt idx="294">
                  <c:v>1140</c:v>
                </c:pt>
                <c:pt idx="295">
                  <c:v>2839</c:v>
                </c:pt>
                <c:pt idx="296">
                  <c:v>2457</c:v>
                </c:pt>
                <c:pt idx="297">
                  <c:v>2963</c:v>
                </c:pt>
                <c:pt idx="298">
                  <c:v>2703</c:v>
                </c:pt>
                <c:pt idx="299">
                  <c:v>2651</c:v>
                </c:pt>
                <c:pt idx="300">
                  <c:v>1805</c:v>
                </c:pt>
                <c:pt idx="301">
                  <c:v>2631</c:v>
                </c:pt>
                <c:pt idx="302">
                  <c:v>2672</c:v>
                </c:pt>
                <c:pt idx="303">
                  <c:v>2741</c:v>
                </c:pt>
                <c:pt idx="304">
                  <c:v>1837</c:v>
                </c:pt>
                <c:pt idx="305">
                  <c:v>581</c:v>
                </c:pt>
                <c:pt idx="306">
                  <c:v>2414</c:v>
                </c:pt>
                <c:pt idx="307">
                  <c:v>2505</c:v>
                </c:pt>
                <c:pt idx="308">
                  <c:v>3358</c:v>
                </c:pt>
                <c:pt idx="309">
                  <c:v>3540</c:v>
                </c:pt>
                <c:pt idx="310">
                  <c:v>2744</c:v>
                </c:pt>
                <c:pt idx="311">
                  <c:v>2573</c:v>
                </c:pt>
                <c:pt idx="312">
                  <c:v>1340</c:v>
                </c:pt>
                <c:pt idx="313">
                  <c:v>3275</c:v>
                </c:pt>
                <c:pt idx="314">
                  <c:v>2239</c:v>
                </c:pt>
                <c:pt idx="315">
                  <c:v>2337</c:v>
                </c:pt>
                <c:pt idx="316">
                  <c:v>2834</c:v>
                </c:pt>
                <c:pt idx="317">
                  <c:v>2244</c:v>
                </c:pt>
                <c:pt idx="318">
                  <c:v>3028</c:v>
                </c:pt>
                <c:pt idx="319">
                  <c:v>827</c:v>
                </c:pt>
                <c:pt idx="320">
                  <c:v>2351</c:v>
                </c:pt>
                <c:pt idx="321">
                  <c:v>2966</c:v>
                </c:pt>
                <c:pt idx="322">
                  <c:v>2055</c:v>
                </c:pt>
                <c:pt idx="323">
                  <c:v>2807</c:v>
                </c:pt>
                <c:pt idx="324">
                  <c:v>2737</c:v>
                </c:pt>
                <c:pt idx="325">
                  <c:v>2463</c:v>
                </c:pt>
                <c:pt idx="326">
                  <c:v>2123</c:v>
                </c:pt>
                <c:pt idx="327">
                  <c:v>2815</c:v>
                </c:pt>
                <c:pt idx="328">
                  <c:v>2715</c:v>
                </c:pt>
                <c:pt idx="329">
                  <c:v>2276</c:v>
                </c:pt>
                <c:pt idx="330">
                  <c:v>2862</c:v>
                </c:pt>
                <c:pt idx="331">
                  <c:v>2938</c:v>
                </c:pt>
                <c:pt idx="332">
                  <c:v>2633</c:v>
                </c:pt>
                <c:pt idx="333">
                  <c:v>3349</c:v>
                </c:pt>
                <c:pt idx="334">
                  <c:v>2843</c:v>
                </c:pt>
                <c:pt idx="335">
                  <c:v>2743</c:v>
                </c:pt>
                <c:pt idx="336">
                  <c:v>2739</c:v>
                </c:pt>
                <c:pt idx="337">
                  <c:v>2938</c:v>
                </c:pt>
                <c:pt idx="338">
                  <c:v>2291</c:v>
                </c:pt>
                <c:pt idx="339">
                  <c:v>2409</c:v>
                </c:pt>
                <c:pt idx="340">
                  <c:v>3059</c:v>
                </c:pt>
                <c:pt idx="341">
                  <c:v>2334</c:v>
                </c:pt>
                <c:pt idx="342">
                  <c:v>2587</c:v>
                </c:pt>
                <c:pt idx="343">
                  <c:v>2418</c:v>
                </c:pt>
                <c:pt idx="344">
                  <c:v>3118</c:v>
                </c:pt>
                <c:pt idx="345">
                  <c:v>2787</c:v>
                </c:pt>
                <c:pt idx="346">
                  <c:v>2641</c:v>
                </c:pt>
                <c:pt idx="347">
                  <c:v>1799</c:v>
                </c:pt>
                <c:pt idx="348">
                  <c:v>2299</c:v>
                </c:pt>
                <c:pt idx="349">
                  <c:v>2528</c:v>
                </c:pt>
                <c:pt idx="350">
                  <c:v>2531</c:v>
                </c:pt>
                <c:pt idx="351">
                  <c:v>2733</c:v>
                </c:pt>
                <c:pt idx="352">
                  <c:v>2972</c:v>
                </c:pt>
                <c:pt idx="353">
                  <c:v>2801</c:v>
                </c:pt>
                <c:pt idx="354">
                  <c:v>1948</c:v>
                </c:pt>
                <c:pt idx="355">
                  <c:v>1984</c:v>
                </c:pt>
                <c:pt idx="356">
                  <c:v>475</c:v>
                </c:pt>
                <c:pt idx="357">
                  <c:v>2206</c:v>
                </c:pt>
                <c:pt idx="358">
                  <c:v>2178</c:v>
                </c:pt>
                <c:pt idx="359">
                  <c:v>1971</c:v>
                </c:pt>
                <c:pt idx="360">
                  <c:v>2316</c:v>
                </c:pt>
                <c:pt idx="361">
                  <c:v>874</c:v>
                </c:pt>
                <c:pt idx="362">
                  <c:v>2396</c:v>
                </c:pt>
                <c:pt idx="363">
                  <c:v>1672</c:v>
                </c:pt>
                <c:pt idx="364">
                  <c:v>2380</c:v>
                </c:pt>
                <c:pt idx="365">
                  <c:v>2225</c:v>
                </c:pt>
                <c:pt idx="366">
                  <c:v>1927</c:v>
                </c:pt>
                <c:pt idx="367">
                  <c:v>1056</c:v>
                </c:pt>
                <c:pt idx="368">
                  <c:v>2917</c:v>
                </c:pt>
                <c:pt idx="369">
                  <c:v>2635</c:v>
                </c:pt>
                <c:pt idx="370">
                  <c:v>3032</c:v>
                </c:pt>
                <c:pt idx="371">
                  <c:v>2435</c:v>
                </c:pt>
                <c:pt idx="372">
                  <c:v>1997</c:v>
                </c:pt>
                <c:pt idx="373">
                  <c:v>1097</c:v>
                </c:pt>
                <c:pt idx="374">
                  <c:v>2274</c:v>
                </c:pt>
                <c:pt idx="375">
                  <c:v>2945</c:v>
                </c:pt>
                <c:pt idx="376">
                  <c:v>2592</c:v>
                </c:pt>
                <c:pt idx="377">
                  <c:v>2509</c:v>
                </c:pt>
                <c:pt idx="378">
                  <c:v>3292</c:v>
                </c:pt>
                <c:pt idx="379">
                  <c:v>2999</c:v>
                </c:pt>
                <c:pt idx="380">
                  <c:v>2690</c:v>
                </c:pt>
                <c:pt idx="381">
                  <c:v>2270</c:v>
                </c:pt>
                <c:pt idx="382">
                  <c:v>2010</c:v>
                </c:pt>
                <c:pt idx="383">
                  <c:v>1566</c:v>
                </c:pt>
                <c:pt idx="384">
                  <c:v>1949</c:v>
                </c:pt>
                <c:pt idx="385">
                  <c:v>368</c:v>
                </c:pt>
                <c:pt idx="386">
                  <c:v>3038</c:v>
                </c:pt>
                <c:pt idx="387">
                  <c:v>2412</c:v>
                </c:pt>
                <c:pt idx="388">
                  <c:v>1940</c:v>
                </c:pt>
                <c:pt idx="389">
                  <c:v>2794</c:v>
                </c:pt>
                <c:pt idx="390">
                  <c:v>2373</c:v>
                </c:pt>
                <c:pt idx="391">
                  <c:v>2949</c:v>
                </c:pt>
                <c:pt idx="392">
                  <c:v>2298</c:v>
                </c:pt>
                <c:pt idx="393">
                  <c:v>1810</c:v>
                </c:pt>
                <c:pt idx="394">
                  <c:v>2134</c:v>
                </c:pt>
                <c:pt idx="395">
                  <c:v>2410</c:v>
                </c:pt>
                <c:pt idx="396">
                  <c:v>2927</c:v>
                </c:pt>
                <c:pt idx="397">
                  <c:v>2301</c:v>
                </c:pt>
                <c:pt idx="398">
                  <c:v>1045</c:v>
                </c:pt>
                <c:pt idx="399">
                  <c:v>2242</c:v>
                </c:pt>
                <c:pt idx="400">
                  <c:v>2951</c:v>
                </c:pt>
                <c:pt idx="401">
                  <c:v>2491</c:v>
                </c:pt>
                <c:pt idx="402">
                  <c:v>3528</c:v>
                </c:pt>
                <c:pt idx="403">
                  <c:v>2467</c:v>
                </c:pt>
                <c:pt idx="404">
                  <c:v>2068</c:v>
                </c:pt>
                <c:pt idx="405">
                  <c:v>2385</c:v>
                </c:pt>
                <c:pt idx="406">
                  <c:v>2102</c:v>
                </c:pt>
                <c:pt idx="407">
                  <c:v>2556</c:v>
                </c:pt>
                <c:pt idx="408">
                  <c:v>2983</c:v>
                </c:pt>
                <c:pt idx="409">
                  <c:v>1507</c:v>
                </c:pt>
                <c:pt idx="410">
                  <c:v>3658</c:v>
                </c:pt>
                <c:pt idx="411">
                  <c:v>1919</c:v>
                </c:pt>
                <c:pt idx="412">
                  <c:v>3076</c:v>
                </c:pt>
                <c:pt idx="413">
                  <c:v>1866</c:v>
                </c:pt>
                <c:pt idx="414">
                  <c:v>2129</c:v>
                </c:pt>
                <c:pt idx="415">
                  <c:v>2820</c:v>
                </c:pt>
                <c:pt idx="416">
                  <c:v>2631</c:v>
                </c:pt>
                <c:pt idx="417">
                  <c:v>1583</c:v>
                </c:pt>
                <c:pt idx="418">
                  <c:v>2788</c:v>
                </c:pt>
                <c:pt idx="419">
                  <c:v>2777</c:v>
                </c:pt>
                <c:pt idx="420">
                  <c:v>2696</c:v>
                </c:pt>
                <c:pt idx="421">
                  <c:v>2457</c:v>
                </c:pt>
                <c:pt idx="422">
                  <c:v>2785</c:v>
                </c:pt>
                <c:pt idx="423">
                  <c:v>2356</c:v>
                </c:pt>
                <c:pt idx="424">
                  <c:v>1257</c:v>
                </c:pt>
                <c:pt idx="425">
                  <c:v>2333</c:v>
                </c:pt>
                <c:pt idx="426">
                  <c:v>3197</c:v>
                </c:pt>
                <c:pt idx="427">
                  <c:v>2657</c:v>
                </c:pt>
                <c:pt idx="428">
                  <c:v>3438</c:v>
                </c:pt>
                <c:pt idx="429">
                  <c:v>2556</c:v>
                </c:pt>
                <c:pt idx="430">
                  <c:v>3105</c:v>
                </c:pt>
                <c:pt idx="431">
                  <c:v>2862</c:v>
                </c:pt>
                <c:pt idx="432">
                  <c:v>2246</c:v>
                </c:pt>
                <c:pt idx="433">
                  <c:v>2265</c:v>
                </c:pt>
                <c:pt idx="434">
                  <c:v>3072</c:v>
                </c:pt>
                <c:pt idx="435">
                  <c:v>3132</c:v>
                </c:pt>
                <c:pt idx="436">
                  <c:v>1508</c:v>
                </c:pt>
                <c:pt idx="437">
                  <c:v>2557</c:v>
                </c:pt>
                <c:pt idx="438">
                  <c:v>3096</c:v>
                </c:pt>
                <c:pt idx="439">
                  <c:v>1301</c:v>
                </c:pt>
                <c:pt idx="440">
                  <c:v>2864</c:v>
                </c:pt>
                <c:pt idx="441">
                  <c:v>2716</c:v>
                </c:pt>
                <c:pt idx="442">
                  <c:v>1837</c:v>
                </c:pt>
                <c:pt idx="443">
                  <c:v>2980</c:v>
                </c:pt>
                <c:pt idx="444">
                  <c:v>2852</c:v>
                </c:pt>
                <c:pt idx="445">
                  <c:v>2527</c:v>
                </c:pt>
                <c:pt idx="446">
                  <c:v>1783</c:v>
                </c:pt>
                <c:pt idx="447">
                  <c:v>3033</c:v>
                </c:pt>
                <c:pt idx="448">
                  <c:v>2565</c:v>
                </c:pt>
                <c:pt idx="449">
                  <c:v>2701</c:v>
                </c:pt>
                <c:pt idx="450">
                  <c:v>1920</c:v>
                </c:pt>
                <c:pt idx="451">
                  <c:v>2650</c:v>
                </c:pt>
                <c:pt idx="452">
                  <c:v>3183</c:v>
                </c:pt>
                <c:pt idx="453">
                  <c:v>2840</c:v>
                </c:pt>
                <c:pt idx="454">
                  <c:v>1852</c:v>
                </c:pt>
                <c:pt idx="455">
                  <c:v>2233</c:v>
                </c:pt>
                <c:pt idx="456">
                  <c:v>3764</c:v>
                </c:pt>
                <c:pt idx="457">
                  <c:v>2955</c:v>
                </c:pt>
                <c:pt idx="458">
                  <c:v>2896</c:v>
                </c:pt>
                <c:pt idx="459">
                  <c:v>1834</c:v>
                </c:pt>
                <c:pt idx="460">
                  <c:v>1536</c:v>
                </c:pt>
                <c:pt idx="461">
                  <c:v>423</c:v>
                </c:pt>
                <c:pt idx="462">
                  <c:v>2869</c:v>
                </c:pt>
                <c:pt idx="463">
                  <c:v>2021</c:v>
                </c:pt>
                <c:pt idx="464">
                  <c:v>1567</c:v>
                </c:pt>
                <c:pt idx="465">
                  <c:v>2338</c:v>
                </c:pt>
                <c:pt idx="466">
                  <c:v>3747</c:v>
                </c:pt>
                <c:pt idx="467">
                  <c:v>2580</c:v>
                </c:pt>
                <c:pt idx="468">
                  <c:v>2524</c:v>
                </c:pt>
                <c:pt idx="469">
                  <c:v>2368</c:v>
                </c:pt>
                <c:pt idx="470">
                  <c:v>2118</c:v>
                </c:pt>
                <c:pt idx="471">
                  <c:v>2128</c:v>
                </c:pt>
                <c:pt idx="472">
                  <c:v>2459</c:v>
                </c:pt>
                <c:pt idx="473">
                  <c:v>3106</c:v>
                </c:pt>
                <c:pt idx="474">
                  <c:v>2660</c:v>
                </c:pt>
                <c:pt idx="475">
                  <c:v>2927</c:v>
                </c:pt>
                <c:pt idx="476">
                  <c:v>2886</c:v>
                </c:pt>
                <c:pt idx="477">
                  <c:v>2327</c:v>
                </c:pt>
                <c:pt idx="478">
                  <c:v>388</c:v>
                </c:pt>
                <c:pt idx="479">
                  <c:v>2425</c:v>
                </c:pt>
                <c:pt idx="480">
                  <c:v>2135</c:v>
                </c:pt>
                <c:pt idx="481">
                  <c:v>2597</c:v>
                </c:pt>
                <c:pt idx="482">
                  <c:v>2021</c:v>
                </c:pt>
                <c:pt idx="483">
                  <c:v>2236</c:v>
                </c:pt>
                <c:pt idx="484">
                  <c:v>1633</c:v>
                </c:pt>
                <c:pt idx="485">
                  <c:v>2156</c:v>
                </c:pt>
                <c:pt idx="486">
                  <c:v>2367</c:v>
                </c:pt>
                <c:pt idx="487">
                  <c:v>2733</c:v>
                </c:pt>
                <c:pt idx="488">
                  <c:v>2141</c:v>
                </c:pt>
                <c:pt idx="489">
                  <c:v>3138</c:v>
                </c:pt>
                <c:pt idx="490">
                  <c:v>1681</c:v>
                </c:pt>
                <c:pt idx="491">
                  <c:v>2622</c:v>
                </c:pt>
                <c:pt idx="492">
                  <c:v>3137</c:v>
                </c:pt>
                <c:pt idx="493">
                  <c:v>2399</c:v>
                </c:pt>
                <c:pt idx="494">
                  <c:v>3143</c:v>
                </c:pt>
                <c:pt idx="495">
                  <c:v>2406</c:v>
                </c:pt>
                <c:pt idx="496">
                  <c:v>2577</c:v>
                </c:pt>
                <c:pt idx="497">
                  <c:v>2188</c:v>
                </c:pt>
                <c:pt idx="498">
                  <c:v>2789</c:v>
                </c:pt>
                <c:pt idx="499">
                  <c:v>2219</c:v>
                </c:pt>
                <c:pt idx="500">
                  <c:v>3301</c:v>
                </c:pt>
                <c:pt idx="501">
                  <c:v>3052</c:v>
                </c:pt>
                <c:pt idx="502">
                  <c:v>2534</c:v>
                </c:pt>
                <c:pt idx="503">
                  <c:v>3234</c:v>
                </c:pt>
                <c:pt idx="504">
                  <c:v>2930</c:v>
                </c:pt>
                <c:pt idx="505">
                  <c:v>3201</c:v>
                </c:pt>
                <c:pt idx="506">
                  <c:v>2636</c:v>
                </c:pt>
                <c:pt idx="507">
                  <c:v>2320</c:v>
                </c:pt>
                <c:pt idx="508">
                  <c:v>3184</c:v>
                </c:pt>
                <c:pt idx="509">
                  <c:v>2219</c:v>
                </c:pt>
                <c:pt idx="510">
                  <c:v>3261</c:v>
                </c:pt>
                <c:pt idx="511">
                  <c:v>2549</c:v>
                </c:pt>
                <c:pt idx="512">
                  <c:v>2860</c:v>
                </c:pt>
                <c:pt idx="513">
                  <c:v>2875</c:v>
                </c:pt>
                <c:pt idx="514">
                  <c:v>3209</c:v>
                </c:pt>
                <c:pt idx="515">
                  <c:v>1086</c:v>
                </c:pt>
                <c:pt idx="516">
                  <c:v>2036</c:v>
                </c:pt>
                <c:pt idx="517">
                  <c:v>2135</c:v>
                </c:pt>
                <c:pt idx="518">
                  <c:v>2436</c:v>
                </c:pt>
                <c:pt idx="519">
                  <c:v>2497</c:v>
                </c:pt>
                <c:pt idx="520">
                  <c:v>2642</c:v>
                </c:pt>
                <c:pt idx="521">
                  <c:v>2648</c:v>
                </c:pt>
                <c:pt idx="522">
                  <c:v>2261</c:v>
                </c:pt>
                <c:pt idx="523">
                  <c:v>3149</c:v>
                </c:pt>
                <c:pt idx="524">
                  <c:v>3653</c:v>
                </c:pt>
                <c:pt idx="525">
                  <c:v>3466</c:v>
                </c:pt>
                <c:pt idx="526">
                  <c:v>2302</c:v>
                </c:pt>
                <c:pt idx="527">
                  <c:v>2255</c:v>
                </c:pt>
                <c:pt idx="528">
                  <c:v>3261</c:v>
                </c:pt>
                <c:pt idx="529">
                  <c:v>3411</c:v>
                </c:pt>
                <c:pt idx="530">
                  <c:v>2902</c:v>
                </c:pt>
                <c:pt idx="531">
                  <c:v>2731</c:v>
                </c:pt>
                <c:pt idx="532">
                  <c:v>1620</c:v>
                </c:pt>
                <c:pt idx="533">
                  <c:v>2851</c:v>
                </c:pt>
                <c:pt idx="534">
                  <c:v>2900</c:v>
                </c:pt>
                <c:pt idx="535">
                  <c:v>1901</c:v>
                </c:pt>
                <c:pt idx="536">
                  <c:v>2907</c:v>
                </c:pt>
                <c:pt idx="537">
                  <c:v>1940</c:v>
                </c:pt>
                <c:pt idx="538">
                  <c:v>2414</c:v>
                </c:pt>
                <c:pt idx="539">
                  <c:v>2576</c:v>
                </c:pt>
                <c:pt idx="540">
                  <c:v>3071</c:v>
                </c:pt>
                <c:pt idx="541">
                  <c:v>2107</c:v>
                </c:pt>
                <c:pt idx="542">
                  <c:v>2964</c:v>
                </c:pt>
                <c:pt idx="543">
                  <c:v>1853</c:v>
                </c:pt>
                <c:pt idx="544">
                  <c:v>2941</c:v>
                </c:pt>
                <c:pt idx="545">
                  <c:v>2716</c:v>
                </c:pt>
                <c:pt idx="546">
                  <c:v>2960</c:v>
                </c:pt>
                <c:pt idx="547">
                  <c:v>2825</c:v>
                </c:pt>
                <c:pt idx="548">
                  <c:v>2173</c:v>
                </c:pt>
                <c:pt idx="549">
                  <c:v>2491</c:v>
                </c:pt>
                <c:pt idx="550">
                  <c:v>2606</c:v>
                </c:pt>
                <c:pt idx="551">
                  <c:v>1980</c:v>
                </c:pt>
                <c:pt idx="552">
                  <c:v>2006</c:v>
                </c:pt>
                <c:pt idx="553">
                  <c:v>2751</c:v>
                </c:pt>
                <c:pt idx="554">
                  <c:v>2642</c:v>
                </c:pt>
                <c:pt idx="555">
                  <c:v>2868</c:v>
                </c:pt>
                <c:pt idx="556">
                  <c:v>1597</c:v>
                </c:pt>
                <c:pt idx="557">
                  <c:v>1321</c:v>
                </c:pt>
                <c:pt idx="558">
                  <c:v>1913</c:v>
                </c:pt>
                <c:pt idx="559">
                  <c:v>2611</c:v>
                </c:pt>
                <c:pt idx="560">
                  <c:v>2871</c:v>
                </c:pt>
                <c:pt idx="561">
                  <c:v>2798</c:v>
                </c:pt>
                <c:pt idx="562">
                  <c:v>2432</c:v>
                </c:pt>
                <c:pt idx="563">
                  <c:v>2882</c:v>
                </c:pt>
                <c:pt idx="564">
                  <c:v>2290</c:v>
                </c:pt>
                <c:pt idx="565">
                  <c:v>2498</c:v>
                </c:pt>
                <c:pt idx="566">
                  <c:v>2246</c:v>
                </c:pt>
                <c:pt idx="567">
                  <c:v>2542</c:v>
                </c:pt>
                <c:pt idx="568">
                  <c:v>2424</c:v>
                </c:pt>
                <c:pt idx="569">
                  <c:v>2585</c:v>
                </c:pt>
                <c:pt idx="570">
                  <c:v>2572</c:v>
                </c:pt>
                <c:pt idx="571">
                  <c:v>2639</c:v>
                </c:pt>
                <c:pt idx="572">
                  <c:v>2716</c:v>
                </c:pt>
                <c:pt idx="573">
                  <c:v>3235</c:v>
                </c:pt>
                <c:pt idx="574">
                  <c:v>2320</c:v>
                </c:pt>
                <c:pt idx="575">
                  <c:v>1059</c:v>
                </c:pt>
                <c:pt idx="576">
                  <c:v>3107</c:v>
                </c:pt>
                <c:pt idx="577">
                  <c:v>2598</c:v>
                </c:pt>
                <c:pt idx="578">
                  <c:v>2270</c:v>
                </c:pt>
                <c:pt idx="579">
                  <c:v>2375</c:v>
                </c:pt>
                <c:pt idx="580">
                  <c:v>2481</c:v>
                </c:pt>
                <c:pt idx="581">
                  <c:v>2949</c:v>
                </c:pt>
                <c:pt idx="582">
                  <c:v>2835</c:v>
                </c:pt>
                <c:pt idx="583">
                  <c:v>3528</c:v>
                </c:pt>
                <c:pt idx="584">
                  <c:v>3230</c:v>
                </c:pt>
                <c:pt idx="585">
                  <c:v>2164</c:v>
                </c:pt>
                <c:pt idx="586">
                  <c:v>2333</c:v>
                </c:pt>
                <c:pt idx="587">
                  <c:v>3024</c:v>
                </c:pt>
                <c:pt idx="588">
                  <c:v>2654</c:v>
                </c:pt>
                <c:pt idx="589">
                  <c:v>2088</c:v>
                </c:pt>
                <c:pt idx="590">
                  <c:v>2867</c:v>
                </c:pt>
                <c:pt idx="591">
                  <c:v>2794</c:v>
                </c:pt>
                <c:pt idx="592">
                  <c:v>2686</c:v>
                </c:pt>
                <c:pt idx="593">
                  <c:v>2834</c:v>
                </c:pt>
                <c:pt idx="594">
                  <c:v>3039</c:v>
                </c:pt>
                <c:pt idx="595">
                  <c:v>1318</c:v>
                </c:pt>
                <c:pt idx="596">
                  <c:v>2355</c:v>
                </c:pt>
                <c:pt idx="597">
                  <c:v>2964</c:v>
                </c:pt>
                <c:pt idx="598">
                  <c:v>3460</c:v>
                </c:pt>
                <c:pt idx="599">
                  <c:v>2682</c:v>
                </c:pt>
                <c:pt idx="600">
                  <c:v>2673</c:v>
                </c:pt>
                <c:pt idx="601">
                  <c:v>1909</c:v>
                </c:pt>
                <c:pt idx="602">
                  <c:v>2847</c:v>
                </c:pt>
                <c:pt idx="603">
                  <c:v>2891</c:v>
                </c:pt>
                <c:pt idx="604">
                  <c:v>2513</c:v>
                </c:pt>
                <c:pt idx="605">
                  <c:v>2334</c:v>
                </c:pt>
                <c:pt idx="606">
                  <c:v>2859</c:v>
                </c:pt>
                <c:pt idx="607">
                  <c:v>3414</c:v>
                </c:pt>
                <c:pt idx="608">
                  <c:v>2211</c:v>
                </c:pt>
                <c:pt idx="609">
                  <c:v>2181</c:v>
                </c:pt>
                <c:pt idx="610">
                  <c:v>2740</c:v>
                </c:pt>
                <c:pt idx="611">
                  <c:v>2400</c:v>
                </c:pt>
                <c:pt idx="612">
                  <c:v>2541</c:v>
                </c:pt>
                <c:pt idx="613">
                  <c:v>2089</c:v>
                </c:pt>
                <c:pt idx="614">
                  <c:v>2610</c:v>
                </c:pt>
                <c:pt idx="615">
                  <c:v>3486</c:v>
                </c:pt>
                <c:pt idx="616">
                  <c:v>1793</c:v>
                </c:pt>
                <c:pt idx="617">
                  <c:v>2735</c:v>
                </c:pt>
                <c:pt idx="618">
                  <c:v>1999</c:v>
                </c:pt>
                <c:pt idx="619">
                  <c:v>2933</c:v>
                </c:pt>
                <c:pt idx="620">
                  <c:v>3164</c:v>
                </c:pt>
                <c:pt idx="621">
                  <c:v>2203</c:v>
                </c:pt>
                <c:pt idx="622">
                  <c:v>3101</c:v>
                </c:pt>
                <c:pt idx="623">
                  <c:v>2140</c:v>
                </c:pt>
                <c:pt idx="624">
                  <c:v>3058</c:v>
                </c:pt>
                <c:pt idx="625">
                  <c:v>3238</c:v>
                </c:pt>
                <c:pt idx="626">
                  <c:v>2126</c:v>
                </c:pt>
                <c:pt idx="627">
                  <c:v>3500</c:v>
                </c:pt>
                <c:pt idx="628">
                  <c:v>2092</c:v>
                </c:pt>
                <c:pt idx="629">
                  <c:v>2235</c:v>
                </c:pt>
                <c:pt idx="630">
                  <c:v>1558</c:v>
                </c:pt>
                <c:pt idx="631">
                  <c:v>3357</c:v>
                </c:pt>
                <c:pt idx="632">
                  <c:v>2194</c:v>
                </c:pt>
                <c:pt idx="633">
                  <c:v>2760</c:v>
                </c:pt>
                <c:pt idx="634">
                  <c:v>3132</c:v>
                </c:pt>
                <c:pt idx="635">
                  <c:v>1642</c:v>
                </c:pt>
                <c:pt idx="636">
                  <c:v>2704</c:v>
                </c:pt>
                <c:pt idx="637">
                  <c:v>2607</c:v>
                </c:pt>
                <c:pt idx="638">
                  <c:v>3024</c:v>
                </c:pt>
                <c:pt idx="639">
                  <c:v>2876</c:v>
                </c:pt>
                <c:pt idx="640">
                  <c:v>2839</c:v>
                </c:pt>
                <c:pt idx="641">
                  <c:v>2820</c:v>
                </c:pt>
                <c:pt idx="642">
                  <c:v>3018</c:v>
                </c:pt>
                <c:pt idx="643">
                  <c:v>2274</c:v>
                </c:pt>
                <c:pt idx="644">
                  <c:v>2307</c:v>
                </c:pt>
                <c:pt idx="645">
                  <c:v>2748</c:v>
                </c:pt>
                <c:pt idx="646">
                  <c:v>2891</c:v>
                </c:pt>
                <c:pt idx="647">
                  <c:v>3238</c:v>
                </c:pt>
                <c:pt idx="648">
                  <c:v>2442</c:v>
                </c:pt>
                <c:pt idx="649">
                  <c:v>2218</c:v>
                </c:pt>
                <c:pt idx="650">
                  <c:v>2794</c:v>
                </c:pt>
                <c:pt idx="651">
                  <c:v>2882</c:v>
                </c:pt>
                <c:pt idx="652">
                  <c:v>2336</c:v>
                </c:pt>
                <c:pt idx="653">
                  <c:v>2957</c:v>
                </c:pt>
                <c:pt idx="654">
                  <c:v>3235</c:v>
                </c:pt>
                <c:pt idx="655">
                  <c:v>3331</c:v>
                </c:pt>
                <c:pt idx="656">
                  <c:v>1854</c:v>
                </c:pt>
                <c:pt idx="657">
                  <c:v>1753</c:v>
                </c:pt>
                <c:pt idx="658">
                  <c:v>2437</c:v>
                </c:pt>
                <c:pt idx="659">
                  <c:v>2285</c:v>
                </c:pt>
                <c:pt idx="660">
                  <c:v>2299</c:v>
                </c:pt>
                <c:pt idx="661">
                  <c:v>2559</c:v>
                </c:pt>
                <c:pt idx="662">
                  <c:v>2887</c:v>
                </c:pt>
                <c:pt idx="663">
                  <c:v>2848</c:v>
                </c:pt>
                <c:pt idx="664">
                  <c:v>2103</c:v>
                </c:pt>
                <c:pt idx="665">
                  <c:v>2573</c:v>
                </c:pt>
                <c:pt idx="666">
                  <c:v>2748</c:v>
                </c:pt>
                <c:pt idx="667">
                  <c:v>2326</c:v>
                </c:pt>
                <c:pt idx="668">
                  <c:v>1548</c:v>
                </c:pt>
                <c:pt idx="669">
                  <c:v>3212</c:v>
                </c:pt>
                <c:pt idx="670">
                  <c:v>2656</c:v>
                </c:pt>
                <c:pt idx="671">
                  <c:v>1953</c:v>
                </c:pt>
                <c:pt idx="672">
                  <c:v>3169</c:v>
                </c:pt>
                <c:pt idx="673">
                  <c:v>62</c:v>
                </c:pt>
                <c:pt idx="674">
                  <c:v>2281</c:v>
                </c:pt>
                <c:pt idx="675">
                  <c:v>2583</c:v>
                </c:pt>
                <c:pt idx="676">
                  <c:v>3279</c:v>
                </c:pt>
                <c:pt idx="677">
                  <c:v>2761</c:v>
                </c:pt>
                <c:pt idx="678">
                  <c:v>3434</c:v>
                </c:pt>
                <c:pt idx="679">
                  <c:v>2176</c:v>
                </c:pt>
                <c:pt idx="680">
                  <c:v>1945</c:v>
                </c:pt>
                <c:pt idx="681">
                  <c:v>2933</c:v>
                </c:pt>
                <c:pt idx="682">
                  <c:v>2203</c:v>
                </c:pt>
                <c:pt idx="683">
                  <c:v>2105</c:v>
                </c:pt>
                <c:pt idx="684">
                  <c:v>2615</c:v>
                </c:pt>
                <c:pt idx="685">
                  <c:v>2589</c:v>
                </c:pt>
                <c:pt idx="686">
                  <c:v>2515</c:v>
                </c:pt>
                <c:pt idx="687">
                  <c:v>1454</c:v>
                </c:pt>
                <c:pt idx="688">
                  <c:v>2693</c:v>
                </c:pt>
                <c:pt idx="689">
                  <c:v>1866</c:v>
                </c:pt>
                <c:pt idx="690">
                  <c:v>2262</c:v>
                </c:pt>
                <c:pt idx="691">
                  <c:v>1767</c:v>
                </c:pt>
                <c:pt idx="692">
                  <c:v>2879</c:v>
                </c:pt>
                <c:pt idx="693">
                  <c:v>3388</c:v>
                </c:pt>
                <c:pt idx="694">
                  <c:v>2629</c:v>
                </c:pt>
                <c:pt idx="695">
                  <c:v>3194</c:v>
                </c:pt>
                <c:pt idx="696">
                  <c:v>2162</c:v>
                </c:pt>
                <c:pt idx="697">
                  <c:v>1924</c:v>
                </c:pt>
                <c:pt idx="698">
                  <c:v>3334</c:v>
                </c:pt>
                <c:pt idx="699">
                  <c:v>2794</c:v>
                </c:pt>
                <c:pt idx="700">
                  <c:v>2368</c:v>
                </c:pt>
                <c:pt idx="701">
                  <c:v>2315</c:v>
                </c:pt>
                <c:pt idx="702">
                  <c:v>2202</c:v>
                </c:pt>
                <c:pt idx="703">
                  <c:v>2646</c:v>
                </c:pt>
                <c:pt idx="704">
                  <c:v>2824</c:v>
                </c:pt>
                <c:pt idx="705">
                  <c:v>2131</c:v>
                </c:pt>
                <c:pt idx="706">
                  <c:v>2619</c:v>
                </c:pt>
                <c:pt idx="707">
                  <c:v>3521</c:v>
                </c:pt>
                <c:pt idx="708">
                  <c:v>3394</c:v>
                </c:pt>
                <c:pt idx="709">
                  <c:v>2427</c:v>
                </c:pt>
                <c:pt idx="710">
                  <c:v>3013</c:v>
                </c:pt>
                <c:pt idx="711">
                  <c:v>2748</c:v>
                </c:pt>
                <c:pt idx="712">
                  <c:v>2763</c:v>
                </c:pt>
                <c:pt idx="713">
                  <c:v>2343</c:v>
                </c:pt>
                <c:pt idx="714">
                  <c:v>2601</c:v>
                </c:pt>
                <c:pt idx="715">
                  <c:v>2972</c:v>
                </c:pt>
                <c:pt idx="716">
                  <c:v>2614</c:v>
                </c:pt>
                <c:pt idx="717">
                  <c:v>2381</c:v>
                </c:pt>
                <c:pt idx="718">
                  <c:v>2665</c:v>
                </c:pt>
                <c:pt idx="719">
                  <c:v>1084</c:v>
                </c:pt>
                <c:pt idx="720">
                  <c:v>1405</c:v>
                </c:pt>
                <c:pt idx="721">
                  <c:v>2464</c:v>
                </c:pt>
                <c:pt idx="722">
                  <c:v>2691</c:v>
                </c:pt>
                <c:pt idx="723">
                  <c:v>2544</c:v>
                </c:pt>
                <c:pt idx="724">
                  <c:v>2866</c:v>
                </c:pt>
                <c:pt idx="725">
                  <c:v>2003</c:v>
                </c:pt>
                <c:pt idx="726">
                  <c:v>1502</c:v>
                </c:pt>
                <c:pt idx="727">
                  <c:v>2640</c:v>
                </c:pt>
                <c:pt idx="728">
                  <c:v>1976</c:v>
                </c:pt>
                <c:pt idx="729">
                  <c:v>2333</c:v>
                </c:pt>
                <c:pt idx="730">
                  <c:v>3343</c:v>
                </c:pt>
                <c:pt idx="731">
                  <c:v>2783</c:v>
                </c:pt>
                <c:pt idx="732">
                  <c:v>2712</c:v>
                </c:pt>
                <c:pt idx="733">
                  <c:v>2609</c:v>
                </c:pt>
                <c:pt idx="734">
                  <c:v>2790</c:v>
                </c:pt>
                <c:pt idx="735">
                  <c:v>2412</c:v>
                </c:pt>
                <c:pt idx="736">
                  <c:v>1299</c:v>
                </c:pt>
                <c:pt idx="737">
                  <c:v>2780</c:v>
                </c:pt>
                <c:pt idx="738">
                  <c:v>2565</c:v>
                </c:pt>
                <c:pt idx="739">
                  <c:v>2921</c:v>
                </c:pt>
                <c:pt idx="740">
                  <c:v>2927</c:v>
                </c:pt>
                <c:pt idx="741">
                  <c:v>2768</c:v>
                </c:pt>
                <c:pt idx="742">
                  <c:v>3081</c:v>
                </c:pt>
                <c:pt idx="743">
                  <c:v>2642</c:v>
                </c:pt>
                <c:pt idx="744">
                  <c:v>3511</c:v>
                </c:pt>
                <c:pt idx="745">
                  <c:v>2602</c:v>
                </c:pt>
                <c:pt idx="746">
                  <c:v>2733</c:v>
                </c:pt>
                <c:pt idx="747">
                  <c:v>2681</c:v>
                </c:pt>
                <c:pt idx="748">
                  <c:v>2001</c:v>
                </c:pt>
                <c:pt idx="749">
                  <c:v>1110</c:v>
                </c:pt>
                <c:pt idx="750">
                  <c:v>1954</c:v>
                </c:pt>
                <c:pt idx="751">
                  <c:v>2633</c:v>
                </c:pt>
                <c:pt idx="752">
                  <c:v>2787</c:v>
                </c:pt>
                <c:pt idx="753">
                  <c:v>2446</c:v>
                </c:pt>
                <c:pt idx="754">
                  <c:v>1759</c:v>
                </c:pt>
                <c:pt idx="755">
                  <c:v>3014</c:v>
                </c:pt>
                <c:pt idx="756">
                  <c:v>2493</c:v>
                </c:pt>
                <c:pt idx="757">
                  <c:v>2759</c:v>
                </c:pt>
                <c:pt idx="758">
                  <c:v>1405</c:v>
                </c:pt>
                <c:pt idx="759">
                  <c:v>2722</c:v>
                </c:pt>
                <c:pt idx="760">
                  <c:v>2759</c:v>
                </c:pt>
                <c:pt idx="761">
                  <c:v>2712</c:v>
                </c:pt>
                <c:pt idx="762">
                  <c:v>1918</c:v>
                </c:pt>
                <c:pt idx="763">
                  <c:v>2550</c:v>
                </c:pt>
                <c:pt idx="764">
                  <c:v>2355</c:v>
                </c:pt>
                <c:pt idx="765">
                  <c:v>3174</c:v>
                </c:pt>
                <c:pt idx="766">
                  <c:v>2666</c:v>
                </c:pt>
                <c:pt idx="767">
                  <c:v>2708</c:v>
                </c:pt>
                <c:pt idx="768">
                  <c:v>2227</c:v>
                </c:pt>
                <c:pt idx="769">
                  <c:v>3166</c:v>
                </c:pt>
                <c:pt idx="770">
                  <c:v>2800</c:v>
                </c:pt>
                <c:pt idx="771">
                  <c:v>2632</c:v>
                </c:pt>
                <c:pt idx="772">
                  <c:v>271</c:v>
                </c:pt>
                <c:pt idx="773">
                  <c:v>2159</c:v>
                </c:pt>
                <c:pt idx="774">
                  <c:v>41</c:v>
                </c:pt>
                <c:pt idx="775">
                  <c:v>2177</c:v>
                </c:pt>
                <c:pt idx="776">
                  <c:v>2719</c:v>
                </c:pt>
                <c:pt idx="777">
                  <c:v>2646</c:v>
                </c:pt>
                <c:pt idx="778">
                  <c:v>2577</c:v>
                </c:pt>
                <c:pt idx="779">
                  <c:v>2933</c:v>
                </c:pt>
                <c:pt idx="780">
                  <c:v>1975</c:v>
                </c:pt>
                <c:pt idx="781">
                  <c:v>2497</c:v>
                </c:pt>
                <c:pt idx="782">
                  <c:v>2459</c:v>
                </c:pt>
                <c:pt idx="783">
                  <c:v>2405</c:v>
                </c:pt>
                <c:pt idx="784">
                  <c:v>1488</c:v>
                </c:pt>
                <c:pt idx="785">
                  <c:v>2722</c:v>
                </c:pt>
                <c:pt idx="786">
                  <c:v>2708</c:v>
                </c:pt>
                <c:pt idx="787">
                  <c:v>2248</c:v>
                </c:pt>
                <c:pt idx="788">
                  <c:v>2440</c:v>
                </c:pt>
                <c:pt idx="789">
                  <c:v>2369</c:v>
                </c:pt>
                <c:pt idx="790">
                  <c:v>2415</c:v>
                </c:pt>
                <c:pt idx="791">
                  <c:v>3364</c:v>
                </c:pt>
                <c:pt idx="792">
                  <c:v>2346</c:v>
                </c:pt>
                <c:pt idx="793">
                  <c:v>1997</c:v>
                </c:pt>
                <c:pt idx="794">
                  <c:v>2966</c:v>
                </c:pt>
                <c:pt idx="795">
                  <c:v>2529</c:v>
                </c:pt>
                <c:pt idx="796">
                  <c:v>1442</c:v>
                </c:pt>
                <c:pt idx="797">
                  <c:v>1988</c:v>
                </c:pt>
                <c:pt idx="798">
                  <c:v>2777</c:v>
                </c:pt>
                <c:pt idx="799">
                  <c:v>2845</c:v>
                </c:pt>
                <c:pt idx="800">
                  <c:v>2120</c:v>
                </c:pt>
                <c:pt idx="801">
                  <c:v>2933</c:v>
                </c:pt>
                <c:pt idx="802">
                  <c:v>2140</c:v>
                </c:pt>
                <c:pt idx="803">
                  <c:v>2606</c:v>
                </c:pt>
                <c:pt idx="804">
                  <c:v>3350</c:v>
                </c:pt>
                <c:pt idx="805">
                  <c:v>3950</c:v>
                </c:pt>
                <c:pt idx="806">
                  <c:v>2223</c:v>
                </c:pt>
                <c:pt idx="807">
                  <c:v>3391</c:v>
                </c:pt>
                <c:pt idx="808">
                  <c:v>1938</c:v>
                </c:pt>
                <c:pt idx="809">
                  <c:v>2635</c:v>
                </c:pt>
                <c:pt idx="810">
                  <c:v>2365</c:v>
                </c:pt>
                <c:pt idx="811">
                  <c:v>2526</c:v>
                </c:pt>
                <c:pt idx="812">
                  <c:v>2241</c:v>
                </c:pt>
                <c:pt idx="813">
                  <c:v>2732</c:v>
                </c:pt>
                <c:pt idx="814">
                  <c:v>1627</c:v>
                </c:pt>
                <c:pt idx="815">
                  <c:v>3704</c:v>
                </c:pt>
                <c:pt idx="816">
                  <c:v>2752</c:v>
                </c:pt>
                <c:pt idx="817">
                  <c:v>3260</c:v>
                </c:pt>
                <c:pt idx="818">
                  <c:v>1687</c:v>
                </c:pt>
                <c:pt idx="819">
                  <c:v>1054</c:v>
                </c:pt>
                <c:pt idx="820">
                  <c:v>3053</c:v>
                </c:pt>
                <c:pt idx="821">
                  <c:v>2893</c:v>
                </c:pt>
                <c:pt idx="822">
                  <c:v>2674</c:v>
                </c:pt>
                <c:pt idx="823">
                  <c:v>1976</c:v>
                </c:pt>
                <c:pt idx="824">
                  <c:v>2330</c:v>
                </c:pt>
                <c:pt idx="825">
                  <c:v>2804</c:v>
                </c:pt>
                <c:pt idx="826">
                  <c:v>1800</c:v>
                </c:pt>
                <c:pt idx="827">
                  <c:v>2130</c:v>
                </c:pt>
                <c:pt idx="828">
                  <c:v>1499</c:v>
                </c:pt>
                <c:pt idx="829">
                  <c:v>2661</c:v>
                </c:pt>
                <c:pt idx="830">
                  <c:v>2447</c:v>
                </c:pt>
                <c:pt idx="831">
                  <c:v>2304</c:v>
                </c:pt>
                <c:pt idx="832">
                  <c:v>3308</c:v>
                </c:pt>
                <c:pt idx="833">
                  <c:v>2514</c:v>
                </c:pt>
                <c:pt idx="834">
                  <c:v>2730</c:v>
                </c:pt>
                <c:pt idx="835">
                  <c:v>3043</c:v>
                </c:pt>
                <c:pt idx="836">
                  <c:v>972</c:v>
                </c:pt>
                <c:pt idx="837">
                  <c:v>2312</c:v>
                </c:pt>
                <c:pt idx="838">
                  <c:v>2848</c:v>
                </c:pt>
                <c:pt idx="839">
                  <c:v>2109</c:v>
                </c:pt>
                <c:pt idx="840">
                  <c:v>2665</c:v>
                </c:pt>
                <c:pt idx="841">
                  <c:v>382</c:v>
                </c:pt>
                <c:pt idx="842">
                  <c:v>2730</c:v>
                </c:pt>
                <c:pt idx="843">
                  <c:v>2732</c:v>
                </c:pt>
                <c:pt idx="844">
                  <c:v>1734</c:v>
                </c:pt>
                <c:pt idx="845">
                  <c:v>1645</c:v>
                </c:pt>
                <c:pt idx="846">
                  <c:v>3616</c:v>
                </c:pt>
                <c:pt idx="847">
                  <c:v>3066</c:v>
                </c:pt>
                <c:pt idx="848">
                  <c:v>2498</c:v>
                </c:pt>
                <c:pt idx="849">
                  <c:v>2287</c:v>
                </c:pt>
                <c:pt idx="850">
                  <c:v>1925</c:v>
                </c:pt>
                <c:pt idx="851">
                  <c:v>3043</c:v>
                </c:pt>
                <c:pt idx="852">
                  <c:v>3173</c:v>
                </c:pt>
                <c:pt idx="853">
                  <c:v>1599</c:v>
                </c:pt>
                <c:pt idx="854">
                  <c:v>3283</c:v>
                </c:pt>
                <c:pt idx="855">
                  <c:v>3213</c:v>
                </c:pt>
                <c:pt idx="856">
                  <c:v>2581</c:v>
                </c:pt>
                <c:pt idx="857">
                  <c:v>3424</c:v>
                </c:pt>
                <c:pt idx="858">
                  <c:v>2873</c:v>
                </c:pt>
                <c:pt idx="859">
                  <c:v>3056</c:v>
                </c:pt>
                <c:pt idx="860">
                  <c:v>2702</c:v>
                </c:pt>
                <c:pt idx="861">
                  <c:v>2871</c:v>
                </c:pt>
                <c:pt idx="862">
                  <c:v>2148</c:v>
                </c:pt>
                <c:pt idx="863">
                  <c:v>2265</c:v>
                </c:pt>
                <c:pt idx="864">
                  <c:v>2941</c:v>
                </c:pt>
                <c:pt idx="865">
                  <c:v>3317</c:v>
                </c:pt>
                <c:pt idx="866">
                  <c:v>2838</c:v>
                </c:pt>
                <c:pt idx="867">
                  <c:v>1040</c:v>
                </c:pt>
                <c:pt idx="868">
                  <c:v>3474</c:v>
                </c:pt>
                <c:pt idx="869">
                  <c:v>3017</c:v>
                </c:pt>
                <c:pt idx="870">
                  <c:v>2604</c:v>
                </c:pt>
                <c:pt idx="871">
                  <c:v>1949</c:v>
                </c:pt>
                <c:pt idx="872">
                  <c:v>3571</c:v>
                </c:pt>
                <c:pt idx="873">
                  <c:v>2011</c:v>
                </c:pt>
                <c:pt idx="874">
                  <c:v>3327</c:v>
                </c:pt>
                <c:pt idx="875">
                  <c:v>2674</c:v>
                </c:pt>
                <c:pt idx="876">
                  <c:v>2955</c:v>
                </c:pt>
                <c:pt idx="877">
                  <c:v>1669</c:v>
                </c:pt>
                <c:pt idx="878">
                  <c:v>1709</c:v>
                </c:pt>
                <c:pt idx="879">
                  <c:v>2323</c:v>
                </c:pt>
                <c:pt idx="880">
                  <c:v>1523</c:v>
                </c:pt>
                <c:pt idx="881">
                  <c:v>2390</c:v>
                </c:pt>
                <c:pt idx="882">
                  <c:v>2754</c:v>
                </c:pt>
                <c:pt idx="883">
                  <c:v>1857</c:v>
                </c:pt>
                <c:pt idx="884">
                  <c:v>2930</c:v>
                </c:pt>
                <c:pt idx="885">
                  <c:v>2611</c:v>
                </c:pt>
                <c:pt idx="886">
                  <c:v>1662</c:v>
                </c:pt>
                <c:pt idx="887">
                  <c:v>2805</c:v>
                </c:pt>
                <c:pt idx="888">
                  <c:v>2610</c:v>
                </c:pt>
                <c:pt idx="889">
                  <c:v>1885</c:v>
                </c:pt>
                <c:pt idx="890">
                  <c:v>1948</c:v>
                </c:pt>
                <c:pt idx="891">
                  <c:v>351</c:v>
                </c:pt>
                <c:pt idx="892">
                  <c:v>2622</c:v>
                </c:pt>
                <c:pt idx="893">
                  <c:v>2238</c:v>
                </c:pt>
                <c:pt idx="894">
                  <c:v>2032</c:v>
                </c:pt>
                <c:pt idx="895">
                  <c:v>3055</c:v>
                </c:pt>
                <c:pt idx="896">
                  <c:v>1278</c:v>
                </c:pt>
                <c:pt idx="897">
                  <c:v>2775</c:v>
                </c:pt>
                <c:pt idx="898">
                  <c:v>3550</c:v>
                </c:pt>
                <c:pt idx="899">
                  <c:v>2294</c:v>
                </c:pt>
                <c:pt idx="900">
                  <c:v>2456</c:v>
                </c:pt>
                <c:pt idx="901">
                  <c:v>2562</c:v>
                </c:pt>
                <c:pt idx="902">
                  <c:v>3052</c:v>
                </c:pt>
                <c:pt idx="903">
                  <c:v>2279</c:v>
                </c:pt>
                <c:pt idx="904">
                  <c:v>1863</c:v>
                </c:pt>
                <c:pt idx="905">
                  <c:v>3137</c:v>
                </c:pt>
                <c:pt idx="906">
                  <c:v>2557</c:v>
                </c:pt>
                <c:pt idx="907">
                  <c:v>2275</c:v>
                </c:pt>
                <c:pt idx="908">
                  <c:v>2908</c:v>
                </c:pt>
                <c:pt idx="909">
                  <c:v>3074</c:v>
                </c:pt>
                <c:pt idx="910">
                  <c:v>3068</c:v>
                </c:pt>
                <c:pt idx="911">
                  <c:v>2334</c:v>
                </c:pt>
                <c:pt idx="912">
                  <c:v>1182</c:v>
                </c:pt>
                <c:pt idx="913">
                  <c:v>2130</c:v>
                </c:pt>
                <c:pt idx="914">
                  <c:v>2717</c:v>
                </c:pt>
                <c:pt idx="915">
                  <c:v>2992</c:v>
                </c:pt>
                <c:pt idx="916">
                  <c:v>2561</c:v>
                </c:pt>
                <c:pt idx="917">
                  <c:v>2991</c:v>
                </c:pt>
                <c:pt idx="918">
                  <c:v>2549</c:v>
                </c:pt>
                <c:pt idx="919">
                  <c:v>2478</c:v>
                </c:pt>
                <c:pt idx="920">
                  <c:v>2667</c:v>
                </c:pt>
                <c:pt idx="921">
                  <c:v>1837</c:v>
                </c:pt>
                <c:pt idx="922">
                  <c:v>885</c:v>
                </c:pt>
                <c:pt idx="923">
                  <c:v>2969</c:v>
                </c:pt>
                <c:pt idx="924">
                  <c:v>2752</c:v>
                </c:pt>
                <c:pt idx="925">
                  <c:v>2499</c:v>
                </c:pt>
                <c:pt idx="926">
                  <c:v>2496</c:v>
                </c:pt>
                <c:pt idx="927">
                  <c:v>3363</c:v>
                </c:pt>
                <c:pt idx="928">
                  <c:v>2556</c:v>
                </c:pt>
                <c:pt idx="929">
                  <c:v>2512</c:v>
                </c:pt>
                <c:pt idx="930">
                  <c:v>3155</c:v>
                </c:pt>
                <c:pt idx="931">
                  <c:v>1166</c:v>
                </c:pt>
                <c:pt idx="932">
                  <c:v>2255</c:v>
                </c:pt>
                <c:pt idx="933">
                  <c:v>2385</c:v>
                </c:pt>
                <c:pt idx="934">
                  <c:v>3114</c:v>
                </c:pt>
                <c:pt idx="935">
                  <c:v>2873</c:v>
                </c:pt>
                <c:pt idx="936">
                  <c:v>3117</c:v>
                </c:pt>
                <c:pt idx="937">
                  <c:v>2664</c:v>
                </c:pt>
                <c:pt idx="938">
                  <c:v>2358</c:v>
                </c:pt>
                <c:pt idx="939">
                  <c:v>2906</c:v>
                </c:pt>
                <c:pt idx="940">
                  <c:v>3236</c:v>
                </c:pt>
                <c:pt idx="941">
                  <c:v>3095</c:v>
                </c:pt>
                <c:pt idx="942">
                  <c:v>2420</c:v>
                </c:pt>
                <c:pt idx="943">
                  <c:v>2699</c:v>
                </c:pt>
                <c:pt idx="944">
                  <c:v>1889</c:v>
                </c:pt>
                <c:pt idx="945">
                  <c:v>2665</c:v>
                </c:pt>
                <c:pt idx="946">
                  <c:v>2404</c:v>
                </c:pt>
                <c:pt idx="947">
                  <c:v>3096</c:v>
                </c:pt>
                <c:pt idx="948">
                  <c:v>1656</c:v>
                </c:pt>
                <c:pt idx="949">
                  <c:v>1789</c:v>
                </c:pt>
                <c:pt idx="950">
                  <c:v>2394</c:v>
                </c:pt>
                <c:pt idx="951">
                  <c:v>483</c:v>
                </c:pt>
                <c:pt idx="952">
                  <c:v>2437</c:v>
                </c:pt>
                <c:pt idx="953">
                  <c:v>2512</c:v>
                </c:pt>
                <c:pt idx="954">
                  <c:v>2844</c:v>
                </c:pt>
                <c:pt idx="955">
                  <c:v>3132</c:v>
                </c:pt>
                <c:pt idx="956">
                  <c:v>1747</c:v>
                </c:pt>
                <c:pt idx="957">
                  <c:v>3362</c:v>
                </c:pt>
                <c:pt idx="958">
                  <c:v>2806</c:v>
                </c:pt>
                <c:pt idx="959">
                  <c:v>2014</c:v>
                </c:pt>
                <c:pt idx="960">
                  <c:v>2858</c:v>
                </c:pt>
                <c:pt idx="961">
                  <c:v>2173</c:v>
                </c:pt>
                <c:pt idx="962">
                  <c:v>2406</c:v>
                </c:pt>
                <c:pt idx="963">
                  <c:v>1903</c:v>
                </c:pt>
                <c:pt idx="964">
                  <c:v>2431</c:v>
                </c:pt>
                <c:pt idx="965">
                  <c:v>1962</c:v>
                </c:pt>
                <c:pt idx="966">
                  <c:v>2853</c:v>
                </c:pt>
                <c:pt idx="967">
                  <c:v>1750</c:v>
                </c:pt>
                <c:pt idx="968">
                  <c:v>2518</c:v>
                </c:pt>
                <c:pt idx="969">
                  <c:v>3144</c:v>
                </c:pt>
                <c:pt idx="970">
                  <c:v>2398</c:v>
                </c:pt>
                <c:pt idx="971">
                  <c:v>2794</c:v>
                </c:pt>
                <c:pt idx="972">
                  <c:v>3266</c:v>
                </c:pt>
                <c:pt idx="973">
                  <c:v>2637</c:v>
                </c:pt>
                <c:pt idx="974">
                  <c:v>1992</c:v>
                </c:pt>
                <c:pt idx="975">
                  <c:v>2471</c:v>
                </c:pt>
                <c:pt idx="976">
                  <c:v>2849</c:v>
                </c:pt>
                <c:pt idx="977">
                  <c:v>2268</c:v>
                </c:pt>
                <c:pt idx="978">
                  <c:v>2412</c:v>
                </c:pt>
                <c:pt idx="979">
                  <c:v>2660</c:v>
                </c:pt>
                <c:pt idx="980">
                  <c:v>2341</c:v>
                </c:pt>
                <c:pt idx="981">
                  <c:v>3388</c:v>
                </c:pt>
                <c:pt idx="982">
                  <c:v>2466</c:v>
                </c:pt>
                <c:pt idx="983">
                  <c:v>2447</c:v>
                </c:pt>
                <c:pt idx="984">
                  <c:v>2522</c:v>
                </c:pt>
                <c:pt idx="985">
                  <c:v>2662</c:v>
                </c:pt>
                <c:pt idx="986">
                  <c:v>1725</c:v>
                </c:pt>
                <c:pt idx="987">
                  <c:v>2344</c:v>
                </c:pt>
                <c:pt idx="988">
                  <c:v>2689</c:v>
                </c:pt>
                <c:pt idx="989">
                  <c:v>2973</c:v>
                </c:pt>
                <c:pt idx="990">
                  <c:v>2387</c:v>
                </c:pt>
                <c:pt idx="991">
                  <c:v>29</c:v>
                </c:pt>
                <c:pt idx="992">
                  <c:v>1874</c:v>
                </c:pt>
                <c:pt idx="993">
                  <c:v>2505</c:v>
                </c:pt>
                <c:pt idx="994">
                  <c:v>2242</c:v>
                </c:pt>
                <c:pt idx="995">
                  <c:v>1960</c:v>
                </c:pt>
                <c:pt idx="996">
                  <c:v>2463</c:v>
                </c:pt>
                <c:pt idx="997">
                  <c:v>2401</c:v>
                </c:pt>
                <c:pt idx="998">
                  <c:v>327</c:v>
                </c:pt>
                <c:pt idx="999">
                  <c:v>3033</c:v>
                </c:pt>
                <c:pt idx="1000">
                  <c:v>3047</c:v>
                </c:pt>
                <c:pt idx="1001">
                  <c:v>2953</c:v>
                </c:pt>
                <c:pt idx="1002">
                  <c:v>2649</c:v>
                </c:pt>
                <c:pt idx="1003">
                  <c:v>2790</c:v>
                </c:pt>
                <c:pt idx="1004">
                  <c:v>2690</c:v>
                </c:pt>
                <c:pt idx="1005">
                  <c:v>1900</c:v>
                </c:pt>
                <c:pt idx="1006">
                  <c:v>2890</c:v>
                </c:pt>
                <c:pt idx="1007">
                  <c:v>2481</c:v>
                </c:pt>
                <c:pt idx="1008">
                  <c:v>3001</c:v>
                </c:pt>
                <c:pt idx="1009">
                  <c:v>1640</c:v>
                </c:pt>
                <c:pt idx="1010">
                  <c:v>2299</c:v>
                </c:pt>
                <c:pt idx="1011">
                  <c:v>2987</c:v>
                </c:pt>
                <c:pt idx="1012">
                  <c:v>2827</c:v>
                </c:pt>
                <c:pt idx="1013">
                  <c:v>2152</c:v>
                </c:pt>
                <c:pt idx="1014">
                  <c:v>1492</c:v>
                </c:pt>
                <c:pt idx="1015">
                  <c:v>2823</c:v>
                </c:pt>
                <c:pt idx="1016">
                  <c:v>2402</c:v>
                </c:pt>
                <c:pt idx="1017">
                  <c:v>1805</c:v>
                </c:pt>
                <c:pt idx="1018">
                  <c:v>3239</c:v>
                </c:pt>
                <c:pt idx="1019">
                  <c:v>2509</c:v>
                </c:pt>
                <c:pt idx="1020">
                  <c:v>2749</c:v>
                </c:pt>
                <c:pt idx="1021">
                  <c:v>3154</c:v>
                </c:pt>
                <c:pt idx="1022">
                  <c:v>2659</c:v>
                </c:pt>
                <c:pt idx="1023">
                  <c:v>2241</c:v>
                </c:pt>
                <c:pt idx="1024">
                  <c:v>1788</c:v>
                </c:pt>
                <c:pt idx="1025">
                  <c:v>2220</c:v>
                </c:pt>
                <c:pt idx="1026">
                  <c:v>1400</c:v>
                </c:pt>
                <c:pt idx="1027">
                  <c:v>3011</c:v>
                </c:pt>
                <c:pt idx="1028">
                  <c:v>2948</c:v>
                </c:pt>
                <c:pt idx="1029">
                  <c:v>2959</c:v>
                </c:pt>
                <c:pt idx="1030">
                  <c:v>2839</c:v>
                </c:pt>
                <c:pt idx="1031">
                  <c:v>1949</c:v>
                </c:pt>
                <c:pt idx="1032">
                  <c:v>2889</c:v>
                </c:pt>
                <c:pt idx="1033">
                  <c:v>2396</c:v>
                </c:pt>
                <c:pt idx="1034">
                  <c:v>2665</c:v>
                </c:pt>
                <c:pt idx="1035">
                  <c:v>2291</c:v>
                </c:pt>
                <c:pt idx="1036">
                  <c:v>2870</c:v>
                </c:pt>
                <c:pt idx="1037">
                  <c:v>2766</c:v>
                </c:pt>
                <c:pt idx="1038">
                  <c:v>2622</c:v>
                </c:pt>
                <c:pt idx="1039">
                  <c:v>2193</c:v>
                </c:pt>
                <c:pt idx="1040">
                  <c:v>2868</c:v>
                </c:pt>
                <c:pt idx="1041">
                  <c:v>2752</c:v>
                </c:pt>
                <c:pt idx="1042">
                  <c:v>2446</c:v>
                </c:pt>
                <c:pt idx="1043">
                  <c:v>2632</c:v>
                </c:pt>
                <c:pt idx="1044">
                  <c:v>2778</c:v>
                </c:pt>
                <c:pt idx="1045">
                  <c:v>3009</c:v>
                </c:pt>
                <c:pt idx="1046">
                  <c:v>2639</c:v>
                </c:pt>
                <c:pt idx="1047">
                  <c:v>2305</c:v>
                </c:pt>
                <c:pt idx="1048">
                  <c:v>2077</c:v>
                </c:pt>
                <c:pt idx="1049">
                  <c:v>3054</c:v>
                </c:pt>
                <c:pt idx="1050">
                  <c:v>2797</c:v>
                </c:pt>
                <c:pt idx="1051">
                  <c:v>2888</c:v>
                </c:pt>
                <c:pt idx="1052">
                  <c:v>2652</c:v>
                </c:pt>
                <c:pt idx="1053">
                  <c:v>2670</c:v>
                </c:pt>
                <c:pt idx="1054">
                  <c:v>2022</c:v>
                </c:pt>
                <c:pt idx="1055">
                  <c:v>2432</c:v>
                </c:pt>
                <c:pt idx="1056">
                  <c:v>2366</c:v>
                </c:pt>
                <c:pt idx="1057">
                  <c:v>2191</c:v>
                </c:pt>
                <c:pt idx="1058">
                  <c:v>2968</c:v>
                </c:pt>
                <c:pt idx="1059">
                  <c:v>2193</c:v>
                </c:pt>
                <c:pt idx="1060">
                  <c:v>2413</c:v>
                </c:pt>
                <c:pt idx="1061">
                  <c:v>2453</c:v>
                </c:pt>
                <c:pt idx="1062">
                  <c:v>2494</c:v>
                </c:pt>
                <c:pt idx="1063">
                  <c:v>1869</c:v>
                </c:pt>
                <c:pt idx="1064">
                  <c:v>3067</c:v>
                </c:pt>
                <c:pt idx="1065">
                  <c:v>1865</c:v>
                </c:pt>
                <c:pt idx="1066">
                  <c:v>3244</c:v>
                </c:pt>
                <c:pt idx="1067">
                  <c:v>2523</c:v>
                </c:pt>
                <c:pt idx="1068">
                  <c:v>2995</c:v>
                </c:pt>
                <c:pt idx="1069">
                  <c:v>2630</c:v>
                </c:pt>
                <c:pt idx="1070">
                  <c:v>2438</c:v>
                </c:pt>
                <c:pt idx="1071">
                  <c:v>2747</c:v>
                </c:pt>
                <c:pt idx="1072">
                  <c:v>2426</c:v>
                </c:pt>
                <c:pt idx="1073">
                  <c:v>1647</c:v>
                </c:pt>
                <c:pt idx="1074">
                  <c:v>3015</c:v>
                </c:pt>
                <c:pt idx="1075">
                  <c:v>2197</c:v>
                </c:pt>
                <c:pt idx="1076">
                  <c:v>2581</c:v>
                </c:pt>
                <c:pt idx="1077">
                  <c:v>2125</c:v>
                </c:pt>
                <c:pt idx="1078">
                  <c:v>1953</c:v>
                </c:pt>
                <c:pt idx="1079">
                  <c:v>2272</c:v>
                </c:pt>
                <c:pt idx="1080">
                  <c:v>2554</c:v>
                </c:pt>
                <c:pt idx="1081">
                  <c:v>2182</c:v>
                </c:pt>
                <c:pt idx="1082">
                  <c:v>2566</c:v>
                </c:pt>
                <c:pt idx="1083">
                  <c:v>2183</c:v>
                </c:pt>
                <c:pt idx="1084">
                  <c:v>2621</c:v>
                </c:pt>
                <c:pt idx="1085">
                  <c:v>1815</c:v>
                </c:pt>
                <c:pt idx="1086">
                  <c:v>2677</c:v>
                </c:pt>
                <c:pt idx="1087">
                  <c:v>2614</c:v>
                </c:pt>
                <c:pt idx="1088">
                  <c:v>2470</c:v>
                </c:pt>
                <c:pt idx="1089">
                  <c:v>2470</c:v>
                </c:pt>
                <c:pt idx="1090">
                  <c:v>3477</c:v>
                </c:pt>
                <c:pt idx="1091">
                  <c:v>2826</c:v>
                </c:pt>
                <c:pt idx="1092">
                  <c:v>2026</c:v>
                </c:pt>
                <c:pt idx="1093">
                  <c:v>2756</c:v>
                </c:pt>
                <c:pt idx="1094">
                  <c:v>2363</c:v>
                </c:pt>
                <c:pt idx="1095">
                  <c:v>1876</c:v>
                </c:pt>
                <c:pt idx="1096">
                  <c:v>3269</c:v>
                </c:pt>
                <c:pt idx="1097">
                  <c:v>2887</c:v>
                </c:pt>
                <c:pt idx="1098">
                  <c:v>1740</c:v>
                </c:pt>
                <c:pt idx="1099">
                  <c:v>2605</c:v>
                </c:pt>
                <c:pt idx="1100">
                  <c:v>2297</c:v>
                </c:pt>
                <c:pt idx="1101">
                  <c:v>2382</c:v>
                </c:pt>
                <c:pt idx="1102">
                  <c:v>3221</c:v>
                </c:pt>
                <c:pt idx="1103">
                  <c:v>2938</c:v>
                </c:pt>
                <c:pt idx="1104">
                  <c:v>2227</c:v>
                </c:pt>
                <c:pt idx="1105">
                  <c:v>1188</c:v>
                </c:pt>
                <c:pt idx="1106">
                  <c:v>3054</c:v>
                </c:pt>
                <c:pt idx="1107">
                  <c:v>2320</c:v>
                </c:pt>
                <c:pt idx="1108">
                  <c:v>2077</c:v>
                </c:pt>
                <c:pt idx="1109">
                  <c:v>2788</c:v>
                </c:pt>
                <c:pt idx="1110">
                  <c:v>3576</c:v>
                </c:pt>
                <c:pt idx="1111">
                  <c:v>2678</c:v>
                </c:pt>
                <c:pt idx="1112">
                  <c:v>359</c:v>
                </c:pt>
                <c:pt idx="1113">
                  <c:v>2827</c:v>
                </c:pt>
                <c:pt idx="1114">
                  <c:v>2971</c:v>
                </c:pt>
                <c:pt idx="1115">
                  <c:v>2389</c:v>
                </c:pt>
                <c:pt idx="1116">
                  <c:v>2340</c:v>
                </c:pt>
                <c:pt idx="1117">
                  <c:v>2471</c:v>
                </c:pt>
                <c:pt idx="1118">
                  <c:v>2520</c:v>
                </c:pt>
                <c:pt idx="1119">
                  <c:v>3010</c:v>
                </c:pt>
                <c:pt idx="1120">
                  <c:v>2191</c:v>
                </c:pt>
                <c:pt idx="1121">
                  <c:v>2637</c:v>
                </c:pt>
                <c:pt idx="1122">
                  <c:v>2916</c:v>
                </c:pt>
                <c:pt idx="1123">
                  <c:v>2506</c:v>
                </c:pt>
                <c:pt idx="1124">
                  <c:v>2481</c:v>
                </c:pt>
                <c:pt idx="1125">
                  <c:v>3329</c:v>
                </c:pt>
                <c:pt idx="1126">
                  <c:v>2850</c:v>
                </c:pt>
                <c:pt idx="1127">
                  <c:v>2618</c:v>
                </c:pt>
                <c:pt idx="1128">
                  <c:v>2338</c:v>
                </c:pt>
                <c:pt idx="1129">
                  <c:v>2161</c:v>
                </c:pt>
                <c:pt idx="1130">
                  <c:v>2212</c:v>
                </c:pt>
                <c:pt idx="1131">
                  <c:v>138</c:v>
                </c:pt>
                <c:pt idx="1132">
                  <c:v>2150</c:v>
                </c:pt>
                <c:pt idx="1133">
                  <c:v>2405</c:v>
                </c:pt>
                <c:pt idx="1134">
                  <c:v>2367</c:v>
                </c:pt>
                <c:pt idx="1135">
                  <c:v>1658</c:v>
                </c:pt>
                <c:pt idx="1136">
                  <c:v>2237</c:v>
                </c:pt>
                <c:pt idx="1137">
                  <c:v>3340</c:v>
                </c:pt>
                <c:pt idx="1138">
                  <c:v>1624</c:v>
                </c:pt>
                <c:pt idx="1139">
                  <c:v>2187</c:v>
                </c:pt>
                <c:pt idx="1140">
                  <c:v>2109</c:v>
                </c:pt>
                <c:pt idx="1141">
                  <c:v>2582</c:v>
                </c:pt>
                <c:pt idx="1142">
                  <c:v>1793</c:v>
                </c:pt>
                <c:pt idx="1143">
                  <c:v>3145</c:v>
                </c:pt>
                <c:pt idx="1144">
                  <c:v>2213</c:v>
                </c:pt>
                <c:pt idx="1145">
                  <c:v>2628</c:v>
                </c:pt>
                <c:pt idx="1146">
                  <c:v>1575</c:v>
                </c:pt>
                <c:pt idx="1147">
                  <c:v>887</c:v>
                </c:pt>
                <c:pt idx="1148">
                  <c:v>2921</c:v>
                </c:pt>
                <c:pt idx="1149">
                  <c:v>3198</c:v>
                </c:pt>
                <c:pt idx="1150">
                  <c:v>2477</c:v>
                </c:pt>
                <c:pt idx="1151">
                  <c:v>2568</c:v>
                </c:pt>
                <c:pt idx="1152">
                  <c:v>2260</c:v>
                </c:pt>
                <c:pt idx="1153">
                  <c:v>2197</c:v>
                </c:pt>
                <c:pt idx="1154">
                  <c:v>2355</c:v>
                </c:pt>
                <c:pt idx="1155">
                  <c:v>3122</c:v>
                </c:pt>
                <c:pt idx="1156">
                  <c:v>2341</c:v>
                </c:pt>
                <c:pt idx="1157">
                  <c:v>2677</c:v>
                </c:pt>
                <c:pt idx="1158">
                  <c:v>2462</c:v>
                </c:pt>
                <c:pt idx="1159">
                  <c:v>2461</c:v>
                </c:pt>
                <c:pt idx="1160">
                  <c:v>2758</c:v>
                </c:pt>
                <c:pt idx="1161">
                  <c:v>2742</c:v>
                </c:pt>
                <c:pt idx="1162">
                  <c:v>2176</c:v>
                </c:pt>
                <c:pt idx="1163">
                  <c:v>3319</c:v>
                </c:pt>
                <c:pt idx="1164">
                  <c:v>3369</c:v>
                </c:pt>
                <c:pt idx="1165">
                  <c:v>2320</c:v>
                </c:pt>
                <c:pt idx="1166">
                  <c:v>2850</c:v>
                </c:pt>
                <c:pt idx="1167">
                  <c:v>3000</c:v>
                </c:pt>
                <c:pt idx="1168">
                  <c:v>2296</c:v>
                </c:pt>
                <c:pt idx="1169">
                  <c:v>2168</c:v>
                </c:pt>
                <c:pt idx="1170">
                  <c:v>2339</c:v>
                </c:pt>
                <c:pt idx="1171">
                  <c:v>2655</c:v>
                </c:pt>
                <c:pt idx="1172">
                  <c:v>2497</c:v>
                </c:pt>
                <c:pt idx="1173">
                  <c:v>2512</c:v>
                </c:pt>
                <c:pt idx="1174">
                  <c:v>1427</c:v>
                </c:pt>
                <c:pt idx="1175">
                  <c:v>2596</c:v>
                </c:pt>
                <c:pt idx="1176">
                  <c:v>2662</c:v>
                </c:pt>
                <c:pt idx="1177">
                  <c:v>2446</c:v>
                </c:pt>
                <c:pt idx="1178">
                  <c:v>2902</c:v>
                </c:pt>
                <c:pt idx="1179">
                  <c:v>2400</c:v>
                </c:pt>
                <c:pt idx="1180">
                  <c:v>1460</c:v>
                </c:pt>
                <c:pt idx="1181">
                  <c:v>2796</c:v>
                </c:pt>
                <c:pt idx="1182">
                  <c:v>2765</c:v>
                </c:pt>
                <c:pt idx="1183">
                  <c:v>1878</c:v>
                </c:pt>
                <c:pt idx="1184">
                  <c:v>3280</c:v>
                </c:pt>
                <c:pt idx="1185">
                  <c:v>2686</c:v>
                </c:pt>
                <c:pt idx="1186">
                  <c:v>2079</c:v>
                </c:pt>
                <c:pt idx="1187">
                  <c:v>3037</c:v>
                </c:pt>
                <c:pt idx="1188">
                  <c:v>1958</c:v>
                </c:pt>
                <c:pt idx="1189">
                  <c:v>2748</c:v>
                </c:pt>
                <c:pt idx="1190">
                  <c:v>3132</c:v>
                </c:pt>
                <c:pt idx="1191">
                  <c:v>2408</c:v>
                </c:pt>
                <c:pt idx="1192">
                  <c:v>3434</c:v>
                </c:pt>
                <c:pt idx="1193">
                  <c:v>1896</c:v>
                </c:pt>
                <c:pt idx="1194">
                  <c:v>2198</c:v>
                </c:pt>
                <c:pt idx="1195">
                  <c:v>3042</c:v>
                </c:pt>
                <c:pt idx="1196">
                  <c:v>2357</c:v>
                </c:pt>
                <c:pt idx="1197">
                  <c:v>3153</c:v>
                </c:pt>
                <c:pt idx="1198">
                  <c:v>2415</c:v>
                </c:pt>
                <c:pt idx="1199">
                  <c:v>2877</c:v>
                </c:pt>
                <c:pt idx="1200">
                  <c:v>2501</c:v>
                </c:pt>
                <c:pt idx="1201">
                  <c:v>3251</c:v>
                </c:pt>
                <c:pt idx="1202">
                  <c:v>730</c:v>
                </c:pt>
                <c:pt idx="1203">
                  <c:v>2644</c:v>
                </c:pt>
                <c:pt idx="1204">
                  <c:v>2337</c:v>
                </c:pt>
                <c:pt idx="1205">
                  <c:v>2959</c:v>
                </c:pt>
                <c:pt idx="1206">
                  <c:v>2604</c:v>
                </c:pt>
                <c:pt idx="1207">
                  <c:v>1674</c:v>
                </c:pt>
                <c:pt idx="1208">
                  <c:v>2617</c:v>
                </c:pt>
                <c:pt idx="1209">
                  <c:v>2768</c:v>
                </c:pt>
                <c:pt idx="1210">
                  <c:v>2716</c:v>
                </c:pt>
                <c:pt idx="1211">
                  <c:v>3193</c:v>
                </c:pt>
                <c:pt idx="1212">
                  <c:v>2514</c:v>
                </c:pt>
                <c:pt idx="1213">
                  <c:v>3156</c:v>
                </c:pt>
                <c:pt idx="1214">
                  <c:v>2651</c:v>
                </c:pt>
                <c:pt idx="1215">
                  <c:v>3117</c:v>
                </c:pt>
                <c:pt idx="1216">
                  <c:v>2252</c:v>
                </c:pt>
                <c:pt idx="1217">
                  <c:v>2464</c:v>
                </c:pt>
                <c:pt idx="1218">
                  <c:v>2748</c:v>
                </c:pt>
                <c:pt idx="1219">
                  <c:v>2617</c:v>
                </c:pt>
                <c:pt idx="1220">
                  <c:v>1677</c:v>
                </c:pt>
                <c:pt idx="1221">
                  <c:v>3499</c:v>
                </c:pt>
                <c:pt idx="1222">
                  <c:v>3493</c:v>
                </c:pt>
                <c:pt idx="1223">
                  <c:v>1056</c:v>
                </c:pt>
                <c:pt idx="1224">
                  <c:v>2276</c:v>
                </c:pt>
                <c:pt idx="1225">
                  <c:v>1330</c:v>
                </c:pt>
                <c:pt idx="1226">
                  <c:v>1951</c:v>
                </c:pt>
                <c:pt idx="1227">
                  <c:v>2687</c:v>
                </c:pt>
                <c:pt idx="1228">
                  <c:v>3464</c:v>
                </c:pt>
                <c:pt idx="1229">
                  <c:v>2614</c:v>
                </c:pt>
                <c:pt idx="1230">
                  <c:v>3239</c:v>
                </c:pt>
                <c:pt idx="1231">
                  <c:v>1745</c:v>
                </c:pt>
                <c:pt idx="1232">
                  <c:v>2767</c:v>
                </c:pt>
                <c:pt idx="1233">
                  <c:v>3431</c:v>
                </c:pt>
                <c:pt idx="1234">
                  <c:v>1412</c:v>
                </c:pt>
                <c:pt idx="1235">
                  <c:v>2053</c:v>
                </c:pt>
                <c:pt idx="1236">
                  <c:v>1535</c:v>
                </c:pt>
                <c:pt idx="1237">
                  <c:v>2755</c:v>
                </c:pt>
                <c:pt idx="1238">
                  <c:v>1669</c:v>
                </c:pt>
                <c:pt idx="1239">
                  <c:v>3028</c:v>
                </c:pt>
                <c:pt idx="1240">
                  <c:v>2310</c:v>
                </c:pt>
                <c:pt idx="1241">
                  <c:v>2025</c:v>
                </c:pt>
                <c:pt idx="1242">
                  <c:v>2177</c:v>
                </c:pt>
                <c:pt idx="1243">
                  <c:v>2854</c:v>
                </c:pt>
                <c:pt idx="1244">
                  <c:v>2868</c:v>
                </c:pt>
                <c:pt idx="1245">
                  <c:v>2603</c:v>
                </c:pt>
                <c:pt idx="1246">
                  <c:v>3248</c:v>
                </c:pt>
                <c:pt idx="1247">
                  <c:v>2321</c:v>
                </c:pt>
                <c:pt idx="1248">
                  <c:v>2223</c:v>
                </c:pt>
                <c:pt idx="1249">
                  <c:v>2342</c:v>
                </c:pt>
                <c:pt idx="1250">
                  <c:v>2129</c:v>
                </c:pt>
                <c:pt idx="1251">
                  <c:v>2478</c:v>
                </c:pt>
                <c:pt idx="1252">
                  <c:v>2751</c:v>
                </c:pt>
                <c:pt idx="1253">
                  <c:v>2294</c:v>
                </c:pt>
                <c:pt idx="1254">
                  <c:v>2423</c:v>
                </c:pt>
                <c:pt idx="1255">
                  <c:v>539</c:v>
                </c:pt>
                <c:pt idx="1256">
                  <c:v>1763</c:v>
                </c:pt>
                <c:pt idx="1257">
                  <c:v>1437</c:v>
                </c:pt>
                <c:pt idx="1258">
                  <c:v>2721</c:v>
                </c:pt>
                <c:pt idx="1259">
                  <c:v>2033</c:v>
                </c:pt>
                <c:pt idx="1260">
                  <c:v>2490</c:v>
                </c:pt>
                <c:pt idx="1261">
                  <c:v>2324</c:v>
                </c:pt>
                <c:pt idx="1262">
                  <c:v>2768</c:v>
                </c:pt>
                <c:pt idx="1263">
                  <c:v>2059</c:v>
                </c:pt>
                <c:pt idx="1264">
                  <c:v>3425</c:v>
                </c:pt>
                <c:pt idx="1265">
                  <c:v>2059</c:v>
                </c:pt>
                <c:pt idx="1266">
                  <c:v>2816</c:v>
                </c:pt>
                <c:pt idx="1267">
                  <c:v>2045</c:v>
                </c:pt>
                <c:pt idx="1268">
                  <c:v>2274</c:v>
                </c:pt>
                <c:pt idx="1269">
                  <c:v>2762</c:v>
                </c:pt>
                <c:pt idx="1270">
                  <c:v>2767</c:v>
                </c:pt>
                <c:pt idx="1271">
                  <c:v>2838</c:v>
                </c:pt>
                <c:pt idx="1272">
                  <c:v>1910</c:v>
                </c:pt>
                <c:pt idx="1273">
                  <c:v>3219</c:v>
                </c:pt>
                <c:pt idx="1274">
                  <c:v>3013</c:v>
                </c:pt>
                <c:pt idx="1275">
                  <c:v>1708</c:v>
                </c:pt>
                <c:pt idx="1276">
                  <c:v>2057</c:v>
                </c:pt>
                <c:pt idx="1277">
                  <c:v>2038</c:v>
                </c:pt>
                <c:pt idx="1278">
                  <c:v>2494</c:v>
                </c:pt>
                <c:pt idx="1279">
                  <c:v>2015</c:v>
                </c:pt>
                <c:pt idx="1280">
                  <c:v>2782</c:v>
                </c:pt>
                <c:pt idx="1281">
                  <c:v>1709</c:v>
                </c:pt>
                <c:pt idx="1282">
                  <c:v>3290</c:v>
                </c:pt>
                <c:pt idx="1283">
                  <c:v>3340</c:v>
                </c:pt>
                <c:pt idx="1284">
                  <c:v>1800</c:v>
                </c:pt>
                <c:pt idx="1285">
                  <c:v>2729</c:v>
                </c:pt>
                <c:pt idx="1286">
                  <c:v>2372</c:v>
                </c:pt>
                <c:pt idx="1287">
                  <c:v>1636</c:v>
                </c:pt>
                <c:pt idx="1288">
                  <c:v>2906</c:v>
                </c:pt>
                <c:pt idx="1289">
                  <c:v>2300</c:v>
                </c:pt>
                <c:pt idx="1290">
                  <c:v>2690</c:v>
                </c:pt>
                <c:pt idx="1291">
                  <c:v>1818</c:v>
                </c:pt>
                <c:pt idx="1292">
                  <c:v>2438</c:v>
                </c:pt>
                <c:pt idx="1293">
                  <c:v>3028</c:v>
                </c:pt>
                <c:pt idx="1294">
                  <c:v>3697</c:v>
                </c:pt>
                <c:pt idx="1295">
                  <c:v>2382</c:v>
                </c:pt>
                <c:pt idx="1296">
                  <c:v>2461</c:v>
                </c:pt>
                <c:pt idx="1297">
                  <c:v>2395</c:v>
                </c:pt>
                <c:pt idx="1298">
                  <c:v>2764</c:v>
                </c:pt>
                <c:pt idx="1299">
                  <c:v>1770</c:v>
                </c:pt>
                <c:pt idx="1300">
                  <c:v>2422</c:v>
                </c:pt>
                <c:pt idx="1301">
                  <c:v>2624</c:v>
                </c:pt>
                <c:pt idx="1302">
                  <c:v>3252</c:v>
                </c:pt>
                <c:pt idx="1303">
                  <c:v>2492</c:v>
                </c:pt>
                <c:pt idx="1304">
                  <c:v>2483</c:v>
                </c:pt>
                <c:pt idx="1305">
                  <c:v>2845</c:v>
                </c:pt>
                <c:pt idx="1306">
                  <c:v>3175</c:v>
                </c:pt>
                <c:pt idx="1307">
                  <c:v>3236</c:v>
                </c:pt>
                <c:pt idx="1308">
                  <c:v>3231</c:v>
                </c:pt>
                <c:pt idx="1309">
                  <c:v>2313</c:v>
                </c:pt>
                <c:pt idx="1310">
                  <c:v>2569</c:v>
                </c:pt>
                <c:pt idx="1311">
                  <c:v>2157</c:v>
                </c:pt>
                <c:pt idx="1312">
                  <c:v>2035</c:v>
                </c:pt>
                <c:pt idx="1313">
                  <c:v>2581</c:v>
                </c:pt>
                <c:pt idx="1314">
                  <c:v>3118</c:v>
                </c:pt>
                <c:pt idx="1315">
                  <c:v>2820</c:v>
                </c:pt>
                <c:pt idx="1316">
                  <c:v>2143</c:v>
                </c:pt>
                <c:pt idx="1317">
                  <c:v>3169</c:v>
                </c:pt>
                <c:pt idx="1318">
                  <c:v>2852</c:v>
                </c:pt>
                <c:pt idx="1319">
                  <c:v>2633</c:v>
                </c:pt>
                <c:pt idx="1320">
                  <c:v>3014</c:v>
                </c:pt>
                <c:pt idx="1321">
                  <c:v>2239</c:v>
                </c:pt>
                <c:pt idx="1322">
                  <c:v>3309</c:v>
                </c:pt>
                <c:pt idx="1323">
                  <c:v>3705</c:v>
                </c:pt>
                <c:pt idx="1324">
                  <c:v>2896</c:v>
                </c:pt>
                <c:pt idx="1325">
                  <c:v>2391</c:v>
                </c:pt>
                <c:pt idx="1326">
                  <c:v>2417</c:v>
                </c:pt>
                <c:pt idx="1327">
                  <c:v>2324</c:v>
                </c:pt>
                <c:pt idx="1328">
                  <c:v>1556</c:v>
                </c:pt>
                <c:pt idx="1329">
                  <c:v>1448</c:v>
                </c:pt>
                <c:pt idx="1330">
                  <c:v>2576</c:v>
                </c:pt>
                <c:pt idx="1331">
                  <c:v>1407</c:v>
                </c:pt>
                <c:pt idx="1332">
                  <c:v>2964</c:v>
                </c:pt>
                <c:pt idx="1333">
                  <c:v>1929</c:v>
                </c:pt>
                <c:pt idx="1334">
                  <c:v>2725</c:v>
                </c:pt>
                <c:pt idx="1335">
                  <c:v>2302</c:v>
                </c:pt>
                <c:pt idx="1336">
                  <c:v>2488</c:v>
                </c:pt>
                <c:pt idx="1337">
                  <c:v>2288</c:v>
                </c:pt>
                <c:pt idx="1338">
                  <c:v>27</c:v>
                </c:pt>
                <c:pt idx="1339">
                  <c:v>2126</c:v>
                </c:pt>
                <c:pt idx="1340">
                  <c:v>2703</c:v>
                </c:pt>
                <c:pt idx="1341">
                  <c:v>2523</c:v>
                </c:pt>
                <c:pt idx="1342">
                  <c:v>2693</c:v>
                </c:pt>
                <c:pt idx="1343">
                  <c:v>2881</c:v>
                </c:pt>
                <c:pt idx="1344">
                  <c:v>1415</c:v>
                </c:pt>
                <c:pt idx="1345">
                  <c:v>2528</c:v>
                </c:pt>
                <c:pt idx="1346">
                  <c:v>1746</c:v>
                </c:pt>
                <c:pt idx="1347">
                  <c:v>2055</c:v>
                </c:pt>
                <c:pt idx="1348">
                  <c:v>2832</c:v>
                </c:pt>
                <c:pt idx="1349">
                  <c:v>2177</c:v>
                </c:pt>
                <c:pt idx="1350">
                  <c:v>1971</c:v>
                </c:pt>
                <c:pt idx="1351">
                  <c:v>2871</c:v>
                </c:pt>
                <c:pt idx="1352">
                  <c:v>2593</c:v>
                </c:pt>
                <c:pt idx="1353">
                  <c:v>2937</c:v>
                </c:pt>
                <c:pt idx="1354">
                  <c:v>2482</c:v>
                </c:pt>
                <c:pt idx="1355">
                  <c:v>2275</c:v>
                </c:pt>
                <c:pt idx="1356">
                  <c:v>3715</c:v>
                </c:pt>
                <c:pt idx="1357">
                  <c:v>3216</c:v>
                </c:pt>
                <c:pt idx="1358">
                  <c:v>1923</c:v>
                </c:pt>
                <c:pt idx="1359">
                  <c:v>3057</c:v>
                </c:pt>
                <c:pt idx="1360">
                  <c:v>2942</c:v>
                </c:pt>
                <c:pt idx="1361">
                  <c:v>1950</c:v>
                </c:pt>
                <c:pt idx="1362">
                  <c:v>2715</c:v>
                </c:pt>
                <c:pt idx="1363">
                  <c:v>2076</c:v>
                </c:pt>
                <c:pt idx="1364">
                  <c:v>2095</c:v>
                </c:pt>
                <c:pt idx="1365">
                  <c:v>1292</c:v>
                </c:pt>
                <c:pt idx="1366">
                  <c:v>2542</c:v>
                </c:pt>
                <c:pt idx="1367">
                  <c:v>2762</c:v>
                </c:pt>
                <c:pt idx="1368">
                  <c:v>2536</c:v>
                </c:pt>
                <c:pt idx="1369">
                  <c:v>2915</c:v>
                </c:pt>
                <c:pt idx="1370">
                  <c:v>2771</c:v>
                </c:pt>
                <c:pt idx="1371">
                  <c:v>2435</c:v>
                </c:pt>
                <c:pt idx="1372">
                  <c:v>2241</c:v>
                </c:pt>
                <c:pt idx="1373">
                  <c:v>2108</c:v>
                </c:pt>
                <c:pt idx="1374">
                  <c:v>2068</c:v>
                </c:pt>
                <c:pt idx="1375">
                  <c:v>3445</c:v>
                </c:pt>
                <c:pt idx="1376">
                  <c:v>1303</c:v>
                </c:pt>
                <c:pt idx="1377">
                  <c:v>1576</c:v>
                </c:pt>
                <c:pt idx="1378">
                  <c:v>1996</c:v>
                </c:pt>
                <c:pt idx="1379">
                  <c:v>3283</c:v>
                </c:pt>
                <c:pt idx="1380">
                  <c:v>2557</c:v>
                </c:pt>
                <c:pt idx="1381">
                  <c:v>2597</c:v>
                </c:pt>
                <c:pt idx="1382">
                  <c:v>2744</c:v>
                </c:pt>
                <c:pt idx="1383">
                  <c:v>2622</c:v>
                </c:pt>
                <c:pt idx="1384">
                  <c:v>3525</c:v>
                </c:pt>
                <c:pt idx="1385">
                  <c:v>2815</c:v>
                </c:pt>
                <c:pt idx="1386">
                  <c:v>2901</c:v>
                </c:pt>
                <c:pt idx="1387">
                  <c:v>2739</c:v>
                </c:pt>
                <c:pt idx="1388">
                  <c:v>2352</c:v>
                </c:pt>
                <c:pt idx="1389">
                  <c:v>2993</c:v>
                </c:pt>
                <c:pt idx="1390">
                  <c:v>3127</c:v>
                </c:pt>
                <c:pt idx="1391">
                  <c:v>1929</c:v>
                </c:pt>
                <c:pt idx="1392">
                  <c:v>1293</c:v>
                </c:pt>
                <c:pt idx="1393">
                  <c:v>1898</c:v>
                </c:pt>
                <c:pt idx="1394">
                  <c:v>2421</c:v>
                </c:pt>
                <c:pt idx="1395">
                  <c:v>2096</c:v>
                </c:pt>
                <c:pt idx="1396">
                  <c:v>3171</c:v>
                </c:pt>
                <c:pt idx="1397">
                  <c:v>2471</c:v>
                </c:pt>
                <c:pt idx="1398">
                  <c:v>1523</c:v>
                </c:pt>
                <c:pt idx="1399">
                  <c:v>2372</c:v>
                </c:pt>
                <c:pt idx="1400">
                  <c:v>1695</c:v>
                </c:pt>
                <c:pt idx="1401">
                  <c:v>1464</c:v>
                </c:pt>
                <c:pt idx="1402">
                  <c:v>2681</c:v>
                </c:pt>
                <c:pt idx="1403">
                  <c:v>2440</c:v>
                </c:pt>
                <c:pt idx="1404">
                  <c:v>2218</c:v>
                </c:pt>
                <c:pt idx="1405">
                  <c:v>2225</c:v>
                </c:pt>
                <c:pt idx="1406">
                  <c:v>2453</c:v>
                </c:pt>
                <c:pt idx="1407">
                  <c:v>2760</c:v>
                </c:pt>
                <c:pt idx="1408">
                  <c:v>2354</c:v>
                </c:pt>
                <c:pt idx="1409">
                  <c:v>2650</c:v>
                </c:pt>
                <c:pt idx="1410">
                  <c:v>2937</c:v>
                </c:pt>
                <c:pt idx="1411">
                  <c:v>2822</c:v>
                </c:pt>
                <c:pt idx="1412">
                  <c:v>2224</c:v>
                </c:pt>
                <c:pt idx="1413">
                  <c:v>2865</c:v>
                </c:pt>
                <c:pt idx="1414">
                  <c:v>1786</c:v>
                </c:pt>
                <c:pt idx="1415">
                  <c:v>2533</c:v>
                </c:pt>
                <c:pt idx="1416">
                  <c:v>1936</c:v>
                </c:pt>
                <c:pt idx="1417">
                  <c:v>2087</c:v>
                </c:pt>
                <c:pt idx="1418">
                  <c:v>3255</c:v>
                </c:pt>
                <c:pt idx="1419">
                  <c:v>2682</c:v>
                </c:pt>
                <c:pt idx="1420">
                  <c:v>2981</c:v>
                </c:pt>
                <c:pt idx="1421">
                  <c:v>2904</c:v>
                </c:pt>
                <c:pt idx="1422">
                  <c:v>2095</c:v>
                </c:pt>
                <c:pt idx="1423">
                  <c:v>2398</c:v>
                </c:pt>
                <c:pt idx="1424">
                  <c:v>1577</c:v>
                </c:pt>
                <c:pt idx="1425">
                  <c:v>1931</c:v>
                </c:pt>
                <c:pt idx="1426">
                  <c:v>2248</c:v>
                </c:pt>
                <c:pt idx="1427">
                  <c:v>3253</c:v>
                </c:pt>
                <c:pt idx="1428">
                  <c:v>3394</c:v>
                </c:pt>
                <c:pt idx="1429">
                  <c:v>2782</c:v>
                </c:pt>
                <c:pt idx="1430">
                  <c:v>2436</c:v>
                </c:pt>
                <c:pt idx="1431">
                  <c:v>2439</c:v>
                </c:pt>
                <c:pt idx="1432">
                  <c:v>2231</c:v>
                </c:pt>
                <c:pt idx="1433">
                  <c:v>2300</c:v>
                </c:pt>
                <c:pt idx="1434">
                  <c:v>2275</c:v>
                </c:pt>
                <c:pt idx="1435">
                  <c:v>2311</c:v>
                </c:pt>
                <c:pt idx="1436">
                  <c:v>2281</c:v>
                </c:pt>
                <c:pt idx="1437">
                  <c:v>2010</c:v>
                </c:pt>
                <c:pt idx="1438">
                  <c:v>2745</c:v>
                </c:pt>
                <c:pt idx="1439">
                  <c:v>2103</c:v>
                </c:pt>
                <c:pt idx="1440">
                  <c:v>1748</c:v>
                </c:pt>
                <c:pt idx="1441">
                  <c:v>2701</c:v>
                </c:pt>
                <c:pt idx="1442">
                  <c:v>2168</c:v>
                </c:pt>
                <c:pt idx="1443">
                  <c:v>1582</c:v>
                </c:pt>
                <c:pt idx="1444">
                  <c:v>1967</c:v>
                </c:pt>
                <c:pt idx="1445">
                  <c:v>2589</c:v>
                </c:pt>
                <c:pt idx="1446">
                  <c:v>1971</c:v>
                </c:pt>
                <c:pt idx="1447">
                  <c:v>3720</c:v>
                </c:pt>
                <c:pt idx="1448">
                  <c:v>1783</c:v>
                </c:pt>
                <c:pt idx="1449">
                  <c:v>2784</c:v>
                </c:pt>
                <c:pt idx="1450">
                  <c:v>1075</c:v>
                </c:pt>
                <c:pt idx="1451">
                  <c:v>2351</c:v>
                </c:pt>
                <c:pt idx="1452">
                  <c:v>2193</c:v>
                </c:pt>
                <c:pt idx="1453">
                  <c:v>3049</c:v>
                </c:pt>
                <c:pt idx="1454">
                  <c:v>2548</c:v>
                </c:pt>
                <c:pt idx="1455">
                  <c:v>1378</c:v>
                </c:pt>
                <c:pt idx="1456">
                  <c:v>2221</c:v>
                </c:pt>
                <c:pt idx="1457">
                  <c:v>3059</c:v>
                </c:pt>
                <c:pt idx="1458">
                  <c:v>2191</c:v>
                </c:pt>
                <c:pt idx="1459">
                  <c:v>2091</c:v>
                </c:pt>
                <c:pt idx="1460">
                  <c:v>2737</c:v>
                </c:pt>
                <c:pt idx="1461">
                  <c:v>1703</c:v>
                </c:pt>
                <c:pt idx="1462">
                  <c:v>2265</c:v>
                </c:pt>
                <c:pt idx="1463">
                  <c:v>2724</c:v>
                </c:pt>
                <c:pt idx="1464">
                  <c:v>2730</c:v>
                </c:pt>
                <c:pt idx="1465">
                  <c:v>2834</c:v>
                </c:pt>
                <c:pt idx="1466">
                  <c:v>1817</c:v>
                </c:pt>
                <c:pt idx="1467">
                  <c:v>1352</c:v>
                </c:pt>
                <c:pt idx="1468">
                  <c:v>2603</c:v>
                </c:pt>
                <c:pt idx="1469">
                  <c:v>2561</c:v>
                </c:pt>
                <c:pt idx="1470">
                  <c:v>2923</c:v>
                </c:pt>
                <c:pt idx="1471">
                  <c:v>1825</c:v>
                </c:pt>
                <c:pt idx="1472">
                  <c:v>2877</c:v>
                </c:pt>
                <c:pt idx="1473">
                  <c:v>2044</c:v>
                </c:pt>
                <c:pt idx="1474">
                  <c:v>2426</c:v>
                </c:pt>
                <c:pt idx="1475">
                  <c:v>2945</c:v>
                </c:pt>
                <c:pt idx="1476">
                  <c:v>2555</c:v>
                </c:pt>
                <c:pt idx="1477">
                  <c:v>3028</c:v>
                </c:pt>
                <c:pt idx="1478">
                  <c:v>2606</c:v>
                </c:pt>
                <c:pt idx="1479">
                  <c:v>2065</c:v>
                </c:pt>
                <c:pt idx="1480">
                  <c:v>3099</c:v>
                </c:pt>
                <c:pt idx="1481">
                  <c:v>2753</c:v>
                </c:pt>
                <c:pt idx="1482">
                  <c:v>2305</c:v>
                </c:pt>
                <c:pt idx="1483">
                  <c:v>2251</c:v>
                </c:pt>
                <c:pt idx="1484">
                  <c:v>1683</c:v>
                </c:pt>
                <c:pt idx="1485">
                  <c:v>3184</c:v>
                </c:pt>
                <c:pt idx="1486">
                  <c:v>3654</c:v>
                </c:pt>
                <c:pt idx="1487">
                  <c:v>3163</c:v>
                </c:pt>
                <c:pt idx="1488">
                  <c:v>2678</c:v>
                </c:pt>
                <c:pt idx="1489">
                  <c:v>2750</c:v>
                </c:pt>
                <c:pt idx="1490">
                  <c:v>3111</c:v>
                </c:pt>
                <c:pt idx="1491">
                  <c:v>2896</c:v>
                </c:pt>
                <c:pt idx="1492">
                  <c:v>3162</c:v>
                </c:pt>
                <c:pt idx="1493">
                  <c:v>2908</c:v>
                </c:pt>
                <c:pt idx="1494">
                  <c:v>3187</c:v>
                </c:pt>
                <c:pt idx="1495">
                  <c:v>1936</c:v>
                </c:pt>
                <c:pt idx="1496">
                  <c:v>3533</c:v>
                </c:pt>
                <c:pt idx="1497">
                  <c:v>3641</c:v>
                </c:pt>
                <c:pt idx="1498">
                  <c:v>2578</c:v>
                </c:pt>
                <c:pt idx="1499">
                  <c:v>2894</c:v>
                </c:pt>
                <c:pt idx="1500">
                  <c:v>2385</c:v>
                </c:pt>
                <c:pt idx="1501">
                  <c:v>1858</c:v>
                </c:pt>
                <c:pt idx="1502">
                  <c:v>2536</c:v>
                </c:pt>
                <c:pt idx="1503">
                  <c:v>2372</c:v>
                </c:pt>
                <c:pt idx="1504">
                  <c:v>2509</c:v>
                </c:pt>
                <c:pt idx="1505">
                  <c:v>1887</c:v>
                </c:pt>
                <c:pt idx="1506">
                  <c:v>2739</c:v>
                </c:pt>
                <c:pt idx="1507">
                  <c:v>1902</c:v>
                </c:pt>
                <c:pt idx="1508">
                  <c:v>2684</c:v>
                </c:pt>
                <c:pt idx="1509">
                  <c:v>2414</c:v>
                </c:pt>
                <c:pt idx="1510">
                  <c:v>435</c:v>
                </c:pt>
                <c:pt idx="1511">
                  <c:v>2457</c:v>
                </c:pt>
                <c:pt idx="1512">
                  <c:v>2712</c:v>
                </c:pt>
                <c:pt idx="1513">
                  <c:v>2066</c:v>
                </c:pt>
                <c:pt idx="1514">
                  <c:v>2624</c:v>
                </c:pt>
                <c:pt idx="1515">
                  <c:v>3351</c:v>
                </c:pt>
                <c:pt idx="1516">
                  <c:v>2559</c:v>
                </c:pt>
                <c:pt idx="1517">
                  <c:v>2707</c:v>
                </c:pt>
                <c:pt idx="1518">
                  <c:v>1813</c:v>
                </c:pt>
                <c:pt idx="1519">
                  <c:v>2121</c:v>
                </c:pt>
                <c:pt idx="1520">
                  <c:v>2820</c:v>
                </c:pt>
                <c:pt idx="1521">
                  <c:v>2170</c:v>
                </c:pt>
                <c:pt idx="1522">
                  <c:v>2376</c:v>
                </c:pt>
                <c:pt idx="1523">
                  <c:v>1220</c:v>
                </c:pt>
                <c:pt idx="1524">
                  <c:v>3198</c:v>
                </c:pt>
                <c:pt idx="1525">
                  <c:v>2800</c:v>
                </c:pt>
                <c:pt idx="1526">
                  <c:v>3261</c:v>
                </c:pt>
                <c:pt idx="1527">
                  <c:v>2380</c:v>
                </c:pt>
                <c:pt idx="1528">
                  <c:v>2700</c:v>
                </c:pt>
                <c:pt idx="1529">
                  <c:v>3173</c:v>
                </c:pt>
                <c:pt idx="1530">
                  <c:v>861</c:v>
                </c:pt>
                <c:pt idx="1531">
                  <c:v>2735</c:v>
                </c:pt>
                <c:pt idx="1532">
                  <c:v>2094</c:v>
                </c:pt>
                <c:pt idx="1533">
                  <c:v>1219</c:v>
                </c:pt>
                <c:pt idx="1534">
                  <c:v>2447</c:v>
                </c:pt>
                <c:pt idx="1535">
                  <c:v>3133</c:v>
                </c:pt>
                <c:pt idx="1536">
                  <c:v>2505</c:v>
                </c:pt>
                <c:pt idx="1537">
                  <c:v>2165</c:v>
                </c:pt>
                <c:pt idx="1538">
                  <c:v>2567</c:v>
                </c:pt>
                <c:pt idx="1539">
                  <c:v>2239</c:v>
                </c:pt>
                <c:pt idx="1540">
                  <c:v>2393</c:v>
                </c:pt>
                <c:pt idx="1541">
                  <c:v>2116</c:v>
                </c:pt>
                <c:pt idx="1542">
                  <c:v>2355</c:v>
                </c:pt>
                <c:pt idx="1543">
                  <c:v>2364</c:v>
                </c:pt>
                <c:pt idx="1544">
                  <c:v>2759</c:v>
                </c:pt>
                <c:pt idx="1545">
                  <c:v>2599</c:v>
                </c:pt>
                <c:pt idx="1546">
                  <c:v>2307</c:v>
                </c:pt>
                <c:pt idx="1547">
                  <c:v>1737</c:v>
                </c:pt>
                <c:pt idx="1548">
                  <c:v>2521</c:v>
                </c:pt>
                <c:pt idx="1549">
                  <c:v>2805</c:v>
                </c:pt>
                <c:pt idx="1550">
                  <c:v>2501</c:v>
                </c:pt>
                <c:pt idx="1551">
                  <c:v>3124</c:v>
                </c:pt>
                <c:pt idx="1552">
                  <c:v>2198</c:v>
                </c:pt>
                <c:pt idx="1553">
                  <c:v>2757</c:v>
                </c:pt>
                <c:pt idx="1554">
                  <c:v>1637</c:v>
                </c:pt>
                <c:pt idx="1555">
                  <c:v>2558</c:v>
                </c:pt>
                <c:pt idx="1556">
                  <c:v>2925</c:v>
                </c:pt>
                <c:pt idx="1557">
                  <c:v>3041</c:v>
                </c:pt>
                <c:pt idx="1558">
                  <c:v>2189</c:v>
                </c:pt>
                <c:pt idx="1559">
                  <c:v>3658</c:v>
                </c:pt>
                <c:pt idx="1560">
                  <c:v>2197</c:v>
                </c:pt>
                <c:pt idx="1561">
                  <c:v>2797</c:v>
                </c:pt>
                <c:pt idx="1562">
                  <c:v>2624</c:v>
                </c:pt>
                <c:pt idx="1563">
                  <c:v>2736</c:v>
                </c:pt>
                <c:pt idx="1564">
                  <c:v>1797</c:v>
                </c:pt>
                <c:pt idx="1565">
                  <c:v>1368</c:v>
                </c:pt>
                <c:pt idx="1566">
                  <c:v>1890</c:v>
                </c:pt>
                <c:pt idx="1567">
                  <c:v>1777</c:v>
                </c:pt>
                <c:pt idx="1568">
                  <c:v>2249</c:v>
                </c:pt>
                <c:pt idx="1569">
                  <c:v>2817</c:v>
                </c:pt>
                <c:pt idx="1570">
                  <c:v>2817</c:v>
                </c:pt>
                <c:pt idx="1571">
                  <c:v>2287</c:v>
                </c:pt>
                <c:pt idx="1572">
                  <c:v>3147</c:v>
                </c:pt>
                <c:pt idx="1573">
                  <c:v>2567</c:v>
                </c:pt>
                <c:pt idx="1574">
                  <c:v>3602</c:v>
                </c:pt>
                <c:pt idx="1575">
                  <c:v>2529</c:v>
                </c:pt>
                <c:pt idx="1576">
                  <c:v>2218</c:v>
                </c:pt>
                <c:pt idx="1577">
                  <c:v>3113</c:v>
                </c:pt>
                <c:pt idx="1578">
                  <c:v>2243</c:v>
                </c:pt>
                <c:pt idx="1579">
                  <c:v>3155</c:v>
                </c:pt>
                <c:pt idx="1580">
                  <c:v>1521</c:v>
                </c:pt>
                <c:pt idx="1581">
                  <c:v>3233</c:v>
                </c:pt>
                <c:pt idx="1582">
                  <c:v>3607</c:v>
                </c:pt>
                <c:pt idx="1583">
                  <c:v>2707</c:v>
                </c:pt>
                <c:pt idx="1584">
                  <c:v>2454</c:v>
                </c:pt>
                <c:pt idx="1585">
                  <c:v>2793</c:v>
                </c:pt>
                <c:pt idx="1586">
                  <c:v>2574</c:v>
                </c:pt>
                <c:pt idx="1587">
                  <c:v>3409</c:v>
                </c:pt>
                <c:pt idx="1588">
                  <c:v>2770</c:v>
                </c:pt>
                <c:pt idx="1589">
                  <c:v>2269</c:v>
                </c:pt>
                <c:pt idx="1590">
                  <c:v>2812</c:v>
                </c:pt>
                <c:pt idx="1591">
                  <c:v>2891</c:v>
                </c:pt>
                <c:pt idx="1592">
                  <c:v>1220</c:v>
                </c:pt>
                <c:pt idx="1593">
                  <c:v>3126</c:v>
                </c:pt>
                <c:pt idx="1594">
                  <c:v>3398</c:v>
                </c:pt>
                <c:pt idx="1595">
                  <c:v>2336</c:v>
                </c:pt>
                <c:pt idx="1596">
                  <c:v>2625</c:v>
                </c:pt>
                <c:pt idx="1597">
                  <c:v>2861</c:v>
                </c:pt>
                <c:pt idx="1598">
                  <c:v>2579</c:v>
                </c:pt>
                <c:pt idx="1599">
                  <c:v>2604</c:v>
                </c:pt>
                <c:pt idx="1600">
                  <c:v>1737</c:v>
                </c:pt>
                <c:pt idx="1601">
                  <c:v>2775</c:v>
                </c:pt>
                <c:pt idx="1602">
                  <c:v>2575</c:v>
                </c:pt>
                <c:pt idx="1603">
                  <c:v>3453</c:v>
                </c:pt>
                <c:pt idx="1604">
                  <c:v>2766</c:v>
                </c:pt>
                <c:pt idx="1605">
                  <c:v>2545</c:v>
                </c:pt>
                <c:pt idx="1606">
                  <c:v>2168</c:v>
                </c:pt>
                <c:pt idx="1607">
                  <c:v>1925</c:v>
                </c:pt>
                <c:pt idx="1608">
                  <c:v>1040</c:v>
                </c:pt>
                <c:pt idx="1609">
                  <c:v>1625</c:v>
                </c:pt>
                <c:pt idx="1610">
                  <c:v>1326</c:v>
                </c:pt>
                <c:pt idx="1611">
                  <c:v>1102</c:v>
                </c:pt>
                <c:pt idx="1612">
                  <c:v>1666</c:v>
                </c:pt>
                <c:pt idx="1613">
                  <c:v>1962</c:v>
                </c:pt>
                <c:pt idx="1614">
                  <c:v>2486</c:v>
                </c:pt>
                <c:pt idx="1615">
                  <c:v>2373</c:v>
                </c:pt>
                <c:pt idx="1616">
                  <c:v>2062</c:v>
                </c:pt>
                <c:pt idx="1617">
                  <c:v>2236</c:v>
                </c:pt>
                <c:pt idx="1618">
                  <c:v>1916</c:v>
                </c:pt>
                <c:pt idx="1619">
                  <c:v>2563</c:v>
                </c:pt>
                <c:pt idx="1620">
                  <c:v>1384</c:v>
                </c:pt>
                <c:pt idx="1621">
                  <c:v>2229</c:v>
                </c:pt>
                <c:pt idx="1622">
                  <c:v>2531</c:v>
                </c:pt>
                <c:pt idx="1623">
                  <c:v>2836</c:v>
                </c:pt>
                <c:pt idx="1624">
                  <c:v>3444</c:v>
                </c:pt>
                <c:pt idx="1625">
                  <c:v>2736</c:v>
                </c:pt>
                <c:pt idx="1626">
                  <c:v>3331</c:v>
                </c:pt>
                <c:pt idx="1627">
                  <c:v>2046</c:v>
                </c:pt>
                <c:pt idx="1628">
                  <c:v>1521</c:v>
                </c:pt>
                <c:pt idx="1629">
                  <c:v>2135</c:v>
                </c:pt>
                <c:pt idx="1630">
                  <c:v>2386</c:v>
                </c:pt>
                <c:pt idx="1631">
                  <c:v>2812</c:v>
                </c:pt>
                <c:pt idx="1632">
                  <c:v>1951</c:v>
                </c:pt>
                <c:pt idx="1633">
                  <c:v>2433</c:v>
                </c:pt>
                <c:pt idx="1634">
                  <c:v>1378</c:v>
                </c:pt>
                <c:pt idx="1635">
                  <c:v>2336</c:v>
                </c:pt>
                <c:pt idx="1636">
                  <c:v>2627</c:v>
                </c:pt>
                <c:pt idx="1637">
                  <c:v>2055</c:v>
                </c:pt>
                <c:pt idx="1638">
                  <c:v>2952</c:v>
                </c:pt>
                <c:pt idx="1639">
                  <c:v>3203</c:v>
                </c:pt>
                <c:pt idx="1640">
                  <c:v>2868</c:v>
                </c:pt>
                <c:pt idx="1641">
                  <c:v>2431</c:v>
                </c:pt>
                <c:pt idx="1642">
                  <c:v>2667</c:v>
                </c:pt>
                <c:pt idx="1643">
                  <c:v>2306</c:v>
                </c:pt>
                <c:pt idx="1644">
                  <c:v>2931</c:v>
                </c:pt>
                <c:pt idx="1645">
                  <c:v>2639</c:v>
                </c:pt>
                <c:pt idx="1646">
                  <c:v>2667</c:v>
                </c:pt>
                <c:pt idx="1647">
                  <c:v>1578</c:v>
                </c:pt>
                <c:pt idx="1648">
                  <c:v>1980</c:v>
                </c:pt>
                <c:pt idx="1649">
                  <c:v>2372</c:v>
                </c:pt>
                <c:pt idx="1650">
                  <c:v>3103</c:v>
                </c:pt>
                <c:pt idx="1651">
                  <c:v>2282</c:v>
                </c:pt>
                <c:pt idx="1652">
                  <c:v>2112</c:v>
                </c:pt>
                <c:pt idx="1653">
                  <c:v>3116</c:v>
                </c:pt>
                <c:pt idx="1654">
                  <c:v>1993</c:v>
                </c:pt>
                <c:pt idx="1655">
                  <c:v>2488</c:v>
                </c:pt>
                <c:pt idx="1656">
                  <c:v>2987</c:v>
                </c:pt>
                <c:pt idx="1657">
                  <c:v>2010</c:v>
                </c:pt>
                <c:pt idx="1658">
                  <c:v>3316</c:v>
                </c:pt>
                <c:pt idx="1659">
                  <c:v>2183</c:v>
                </c:pt>
                <c:pt idx="1660">
                  <c:v>2843</c:v>
                </c:pt>
                <c:pt idx="1661">
                  <c:v>2416</c:v>
                </c:pt>
                <c:pt idx="1662">
                  <c:v>3018</c:v>
                </c:pt>
                <c:pt idx="1663">
                  <c:v>2896</c:v>
                </c:pt>
                <c:pt idx="1664">
                  <c:v>2950</c:v>
                </c:pt>
                <c:pt idx="1665">
                  <c:v>923</c:v>
                </c:pt>
                <c:pt idx="1666">
                  <c:v>2140</c:v>
                </c:pt>
                <c:pt idx="1667">
                  <c:v>2276</c:v>
                </c:pt>
                <c:pt idx="1668">
                  <c:v>2013</c:v>
                </c:pt>
                <c:pt idx="1669">
                  <c:v>2674</c:v>
                </c:pt>
                <c:pt idx="1670">
                  <c:v>2223</c:v>
                </c:pt>
                <c:pt idx="1671">
                  <c:v>2663</c:v>
                </c:pt>
                <c:pt idx="1672">
                  <c:v>2341</c:v>
                </c:pt>
                <c:pt idx="1673">
                  <c:v>2653</c:v>
                </c:pt>
                <c:pt idx="1674">
                  <c:v>2390</c:v>
                </c:pt>
                <c:pt idx="1675">
                  <c:v>2603</c:v>
                </c:pt>
                <c:pt idx="1676">
                  <c:v>2695</c:v>
                </c:pt>
                <c:pt idx="1677">
                  <c:v>2819</c:v>
                </c:pt>
                <c:pt idx="1678">
                  <c:v>2041</c:v>
                </c:pt>
                <c:pt idx="1679">
                  <c:v>2514</c:v>
                </c:pt>
                <c:pt idx="1680">
                  <c:v>2600</c:v>
                </c:pt>
                <c:pt idx="1681">
                  <c:v>2946</c:v>
                </c:pt>
                <c:pt idx="1682">
                  <c:v>2914</c:v>
                </c:pt>
                <c:pt idx="1683">
                  <c:v>2991</c:v>
                </c:pt>
                <c:pt idx="1684">
                  <c:v>2478</c:v>
                </c:pt>
                <c:pt idx="1685">
                  <c:v>1990</c:v>
                </c:pt>
                <c:pt idx="1686">
                  <c:v>2822</c:v>
                </c:pt>
                <c:pt idx="1687">
                  <c:v>2597</c:v>
                </c:pt>
                <c:pt idx="1688">
                  <c:v>2606</c:v>
                </c:pt>
                <c:pt idx="1689">
                  <c:v>2719</c:v>
                </c:pt>
                <c:pt idx="1690">
                  <c:v>3015</c:v>
                </c:pt>
                <c:pt idx="1691">
                  <c:v>2781</c:v>
                </c:pt>
                <c:pt idx="1692">
                  <c:v>2056</c:v>
                </c:pt>
                <c:pt idx="1693">
                  <c:v>2862</c:v>
                </c:pt>
                <c:pt idx="1694">
                  <c:v>1709</c:v>
                </c:pt>
                <c:pt idx="1695">
                  <c:v>3170</c:v>
                </c:pt>
                <c:pt idx="1696">
                  <c:v>1864</c:v>
                </c:pt>
                <c:pt idx="1697">
                  <c:v>2817</c:v>
                </c:pt>
                <c:pt idx="1698">
                  <c:v>3186</c:v>
                </c:pt>
                <c:pt idx="1699">
                  <c:v>3177</c:v>
                </c:pt>
                <c:pt idx="1700">
                  <c:v>3028</c:v>
                </c:pt>
                <c:pt idx="1701">
                  <c:v>490</c:v>
                </c:pt>
                <c:pt idx="1702">
                  <c:v>2299</c:v>
                </c:pt>
                <c:pt idx="1703">
                  <c:v>2490</c:v>
                </c:pt>
                <c:pt idx="1704">
                  <c:v>970</c:v>
                </c:pt>
                <c:pt idx="1705">
                  <c:v>2622</c:v>
                </c:pt>
                <c:pt idx="1706">
                  <c:v>1899</c:v>
                </c:pt>
                <c:pt idx="1707">
                  <c:v>2909</c:v>
                </c:pt>
                <c:pt idx="1708">
                  <c:v>2485</c:v>
                </c:pt>
                <c:pt idx="1709">
                  <c:v>1557</c:v>
                </c:pt>
                <c:pt idx="1710">
                  <c:v>2376</c:v>
                </c:pt>
                <c:pt idx="1711">
                  <c:v>1617</c:v>
                </c:pt>
                <c:pt idx="1712">
                  <c:v>2448</c:v>
                </c:pt>
                <c:pt idx="1713">
                  <c:v>2497</c:v>
                </c:pt>
                <c:pt idx="1714">
                  <c:v>3400</c:v>
                </c:pt>
                <c:pt idx="1715">
                  <c:v>3703</c:v>
                </c:pt>
                <c:pt idx="1716">
                  <c:v>3331</c:v>
                </c:pt>
                <c:pt idx="1717">
                  <c:v>2930</c:v>
                </c:pt>
                <c:pt idx="1718">
                  <c:v>2891</c:v>
                </c:pt>
                <c:pt idx="1719">
                  <c:v>3254</c:v>
                </c:pt>
                <c:pt idx="1720">
                  <c:v>2468</c:v>
                </c:pt>
                <c:pt idx="1721">
                  <c:v>2223</c:v>
                </c:pt>
                <c:pt idx="1722">
                  <c:v>2744</c:v>
                </c:pt>
                <c:pt idx="1723">
                  <c:v>2928</c:v>
                </c:pt>
                <c:pt idx="1724">
                  <c:v>2685</c:v>
                </c:pt>
                <c:pt idx="1725">
                  <c:v>2944</c:v>
                </c:pt>
                <c:pt idx="1726">
                  <c:v>2715</c:v>
                </c:pt>
                <c:pt idx="1727">
                  <c:v>2775</c:v>
                </c:pt>
                <c:pt idx="1728">
                  <c:v>1749</c:v>
                </c:pt>
                <c:pt idx="1729">
                  <c:v>2440</c:v>
                </c:pt>
                <c:pt idx="1730">
                  <c:v>3007</c:v>
                </c:pt>
                <c:pt idx="1731">
                  <c:v>2511</c:v>
                </c:pt>
                <c:pt idx="1732">
                  <c:v>2056</c:v>
                </c:pt>
                <c:pt idx="1733">
                  <c:v>1523</c:v>
                </c:pt>
                <c:pt idx="1734">
                  <c:v>2297</c:v>
                </c:pt>
                <c:pt idx="1735">
                  <c:v>3148</c:v>
                </c:pt>
                <c:pt idx="1736">
                  <c:v>2755</c:v>
                </c:pt>
                <c:pt idx="1737">
                  <c:v>2379</c:v>
                </c:pt>
                <c:pt idx="1738">
                  <c:v>2911</c:v>
                </c:pt>
                <c:pt idx="1739">
                  <c:v>693</c:v>
                </c:pt>
                <c:pt idx="1740">
                  <c:v>2374</c:v>
                </c:pt>
                <c:pt idx="1741">
                  <c:v>2416</c:v>
                </c:pt>
                <c:pt idx="1742">
                  <c:v>2756</c:v>
                </c:pt>
                <c:pt idx="1743">
                  <c:v>2340</c:v>
                </c:pt>
              </c:numCache>
            </c:numRef>
          </c:xVal>
          <c:yVal>
            <c:numRef>
              <c:f>'2B'!$C$2952:$C$4695</c:f>
              <c:numCache>
                <c:formatCode>General</c:formatCode>
                <c:ptCount val="1744"/>
                <c:pt idx="0">
                  <c:v>184</c:v>
                </c:pt>
                <c:pt idx="1">
                  <c:v>191</c:v>
                </c:pt>
                <c:pt idx="2">
                  <c:v>219</c:v>
                </c:pt>
                <c:pt idx="3">
                  <c:v>240</c:v>
                </c:pt>
                <c:pt idx="4">
                  <c:v>156</c:v>
                </c:pt>
                <c:pt idx="5">
                  <c:v>213</c:v>
                </c:pt>
                <c:pt idx="6">
                  <c:v>212</c:v>
                </c:pt>
                <c:pt idx="7">
                  <c:v>235</c:v>
                </c:pt>
                <c:pt idx="8">
                  <c:v>169</c:v>
                </c:pt>
                <c:pt idx="9">
                  <c:v>249</c:v>
                </c:pt>
                <c:pt idx="10">
                  <c:v>210</c:v>
                </c:pt>
                <c:pt idx="11">
                  <c:v>181</c:v>
                </c:pt>
                <c:pt idx="12">
                  <c:v>174</c:v>
                </c:pt>
                <c:pt idx="13">
                  <c:v>197</c:v>
                </c:pt>
                <c:pt idx="14">
                  <c:v>219</c:v>
                </c:pt>
                <c:pt idx="15">
                  <c:v>174</c:v>
                </c:pt>
                <c:pt idx="16">
                  <c:v>158</c:v>
                </c:pt>
                <c:pt idx="17">
                  <c:v>230</c:v>
                </c:pt>
                <c:pt idx="18">
                  <c:v>253</c:v>
                </c:pt>
                <c:pt idx="19">
                  <c:v>158</c:v>
                </c:pt>
                <c:pt idx="20">
                  <c:v>205</c:v>
                </c:pt>
                <c:pt idx="21">
                  <c:v>241</c:v>
                </c:pt>
                <c:pt idx="22">
                  <c:v>260</c:v>
                </c:pt>
                <c:pt idx="23">
                  <c:v>236</c:v>
                </c:pt>
                <c:pt idx="24">
                  <c:v>176</c:v>
                </c:pt>
                <c:pt idx="25">
                  <c:v>209</c:v>
                </c:pt>
                <c:pt idx="26">
                  <c:v>191</c:v>
                </c:pt>
                <c:pt idx="27">
                  <c:v>251</c:v>
                </c:pt>
                <c:pt idx="28">
                  <c:v>265</c:v>
                </c:pt>
                <c:pt idx="29">
                  <c:v>202</c:v>
                </c:pt>
                <c:pt idx="30">
                  <c:v>217</c:v>
                </c:pt>
                <c:pt idx="31">
                  <c:v>224</c:v>
                </c:pt>
                <c:pt idx="32">
                  <c:v>253</c:v>
                </c:pt>
                <c:pt idx="33">
                  <c:v>242</c:v>
                </c:pt>
                <c:pt idx="34">
                  <c:v>273</c:v>
                </c:pt>
                <c:pt idx="35">
                  <c:v>185</c:v>
                </c:pt>
                <c:pt idx="36">
                  <c:v>132</c:v>
                </c:pt>
                <c:pt idx="37">
                  <c:v>197</c:v>
                </c:pt>
                <c:pt idx="38">
                  <c:v>139</c:v>
                </c:pt>
                <c:pt idx="39">
                  <c:v>277</c:v>
                </c:pt>
                <c:pt idx="40">
                  <c:v>241</c:v>
                </c:pt>
                <c:pt idx="41">
                  <c:v>176</c:v>
                </c:pt>
                <c:pt idx="42">
                  <c:v>242</c:v>
                </c:pt>
                <c:pt idx="43">
                  <c:v>188</c:v>
                </c:pt>
                <c:pt idx="44">
                  <c:v>211</c:v>
                </c:pt>
                <c:pt idx="45">
                  <c:v>286</c:v>
                </c:pt>
                <c:pt idx="46">
                  <c:v>128</c:v>
                </c:pt>
                <c:pt idx="47">
                  <c:v>240</c:v>
                </c:pt>
                <c:pt idx="48">
                  <c:v>236</c:v>
                </c:pt>
                <c:pt idx="49">
                  <c:v>189</c:v>
                </c:pt>
                <c:pt idx="50">
                  <c:v>262</c:v>
                </c:pt>
                <c:pt idx="51">
                  <c:v>179</c:v>
                </c:pt>
                <c:pt idx="52">
                  <c:v>169</c:v>
                </c:pt>
                <c:pt idx="53">
                  <c:v>234</c:v>
                </c:pt>
                <c:pt idx="54">
                  <c:v>246</c:v>
                </c:pt>
                <c:pt idx="55">
                  <c:v>238</c:v>
                </c:pt>
                <c:pt idx="56">
                  <c:v>178</c:v>
                </c:pt>
                <c:pt idx="57">
                  <c:v>274</c:v>
                </c:pt>
                <c:pt idx="58">
                  <c:v>273</c:v>
                </c:pt>
                <c:pt idx="59">
                  <c:v>160</c:v>
                </c:pt>
                <c:pt idx="60">
                  <c:v>183</c:v>
                </c:pt>
                <c:pt idx="61">
                  <c:v>217</c:v>
                </c:pt>
                <c:pt idx="62">
                  <c:v>258</c:v>
                </c:pt>
                <c:pt idx="63">
                  <c:v>252</c:v>
                </c:pt>
                <c:pt idx="64">
                  <c:v>224</c:v>
                </c:pt>
                <c:pt idx="65">
                  <c:v>225</c:v>
                </c:pt>
                <c:pt idx="66">
                  <c:v>201</c:v>
                </c:pt>
                <c:pt idx="67">
                  <c:v>207</c:v>
                </c:pt>
                <c:pt idx="68">
                  <c:v>144</c:v>
                </c:pt>
                <c:pt idx="69">
                  <c:v>176</c:v>
                </c:pt>
                <c:pt idx="70">
                  <c:v>262</c:v>
                </c:pt>
                <c:pt idx="71">
                  <c:v>244</c:v>
                </c:pt>
                <c:pt idx="72">
                  <c:v>248</c:v>
                </c:pt>
                <c:pt idx="73">
                  <c:v>126</c:v>
                </c:pt>
                <c:pt idx="74">
                  <c:v>254</c:v>
                </c:pt>
                <c:pt idx="75">
                  <c:v>195</c:v>
                </c:pt>
                <c:pt idx="76">
                  <c:v>120</c:v>
                </c:pt>
                <c:pt idx="77">
                  <c:v>206</c:v>
                </c:pt>
                <c:pt idx="78">
                  <c:v>201</c:v>
                </c:pt>
                <c:pt idx="79">
                  <c:v>269</c:v>
                </c:pt>
                <c:pt idx="80">
                  <c:v>199</c:v>
                </c:pt>
                <c:pt idx="81">
                  <c:v>196</c:v>
                </c:pt>
                <c:pt idx="82">
                  <c:v>74</c:v>
                </c:pt>
                <c:pt idx="83">
                  <c:v>226</c:v>
                </c:pt>
                <c:pt idx="84">
                  <c:v>232</c:v>
                </c:pt>
                <c:pt idx="85">
                  <c:v>180</c:v>
                </c:pt>
                <c:pt idx="86">
                  <c:v>222</c:v>
                </c:pt>
                <c:pt idx="87">
                  <c:v>204</c:v>
                </c:pt>
                <c:pt idx="88">
                  <c:v>277</c:v>
                </c:pt>
                <c:pt idx="89">
                  <c:v>157</c:v>
                </c:pt>
                <c:pt idx="90">
                  <c:v>224</c:v>
                </c:pt>
                <c:pt idx="91">
                  <c:v>197</c:v>
                </c:pt>
                <c:pt idx="92">
                  <c:v>167</c:v>
                </c:pt>
                <c:pt idx="93">
                  <c:v>230</c:v>
                </c:pt>
                <c:pt idx="94">
                  <c:v>183</c:v>
                </c:pt>
                <c:pt idx="95">
                  <c:v>221</c:v>
                </c:pt>
                <c:pt idx="96">
                  <c:v>201</c:v>
                </c:pt>
                <c:pt idx="97">
                  <c:v>210</c:v>
                </c:pt>
                <c:pt idx="98">
                  <c:v>13</c:v>
                </c:pt>
                <c:pt idx="99">
                  <c:v>212</c:v>
                </c:pt>
                <c:pt idx="100">
                  <c:v>207</c:v>
                </c:pt>
                <c:pt idx="101">
                  <c:v>167</c:v>
                </c:pt>
                <c:pt idx="102">
                  <c:v>187</c:v>
                </c:pt>
                <c:pt idx="103">
                  <c:v>226</c:v>
                </c:pt>
                <c:pt idx="104">
                  <c:v>154</c:v>
                </c:pt>
                <c:pt idx="105">
                  <c:v>203</c:v>
                </c:pt>
                <c:pt idx="106">
                  <c:v>250</c:v>
                </c:pt>
                <c:pt idx="107">
                  <c:v>168</c:v>
                </c:pt>
                <c:pt idx="108">
                  <c:v>199</c:v>
                </c:pt>
                <c:pt idx="109">
                  <c:v>233</c:v>
                </c:pt>
                <c:pt idx="110">
                  <c:v>66</c:v>
                </c:pt>
                <c:pt idx="111">
                  <c:v>221</c:v>
                </c:pt>
                <c:pt idx="112">
                  <c:v>229</c:v>
                </c:pt>
                <c:pt idx="113">
                  <c:v>233</c:v>
                </c:pt>
                <c:pt idx="114">
                  <c:v>213</c:v>
                </c:pt>
                <c:pt idx="115">
                  <c:v>183</c:v>
                </c:pt>
                <c:pt idx="116">
                  <c:v>220</c:v>
                </c:pt>
                <c:pt idx="117">
                  <c:v>215</c:v>
                </c:pt>
                <c:pt idx="118">
                  <c:v>248</c:v>
                </c:pt>
                <c:pt idx="119">
                  <c:v>210</c:v>
                </c:pt>
                <c:pt idx="120">
                  <c:v>219</c:v>
                </c:pt>
                <c:pt idx="121">
                  <c:v>195</c:v>
                </c:pt>
                <c:pt idx="122">
                  <c:v>232</c:v>
                </c:pt>
                <c:pt idx="123">
                  <c:v>209</c:v>
                </c:pt>
                <c:pt idx="124">
                  <c:v>213</c:v>
                </c:pt>
                <c:pt idx="125">
                  <c:v>261</c:v>
                </c:pt>
                <c:pt idx="126">
                  <c:v>190</c:v>
                </c:pt>
                <c:pt idx="127">
                  <c:v>226</c:v>
                </c:pt>
                <c:pt idx="128">
                  <c:v>184</c:v>
                </c:pt>
                <c:pt idx="129">
                  <c:v>220</c:v>
                </c:pt>
                <c:pt idx="130">
                  <c:v>243</c:v>
                </c:pt>
                <c:pt idx="131">
                  <c:v>230</c:v>
                </c:pt>
                <c:pt idx="132">
                  <c:v>181</c:v>
                </c:pt>
                <c:pt idx="133">
                  <c:v>195</c:v>
                </c:pt>
                <c:pt idx="134">
                  <c:v>206</c:v>
                </c:pt>
                <c:pt idx="135">
                  <c:v>218</c:v>
                </c:pt>
                <c:pt idx="136">
                  <c:v>280</c:v>
                </c:pt>
                <c:pt idx="137">
                  <c:v>218</c:v>
                </c:pt>
                <c:pt idx="138">
                  <c:v>213</c:v>
                </c:pt>
                <c:pt idx="139">
                  <c:v>179</c:v>
                </c:pt>
                <c:pt idx="140">
                  <c:v>265</c:v>
                </c:pt>
                <c:pt idx="141">
                  <c:v>168</c:v>
                </c:pt>
                <c:pt idx="142">
                  <c:v>213</c:v>
                </c:pt>
                <c:pt idx="143">
                  <c:v>109</c:v>
                </c:pt>
                <c:pt idx="144">
                  <c:v>219</c:v>
                </c:pt>
                <c:pt idx="145">
                  <c:v>157</c:v>
                </c:pt>
                <c:pt idx="146">
                  <c:v>225</c:v>
                </c:pt>
                <c:pt idx="147">
                  <c:v>228</c:v>
                </c:pt>
                <c:pt idx="148">
                  <c:v>54</c:v>
                </c:pt>
                <c:pt idx="149">
                  <c:v>234</c:v>
                </c:pt>
                <c:pt idx="150">
                  <c:v>220</c:v>
                </c:pt>
                <c:pt idx="151">
                  <c:v>165</c:v>
                </c:pt>
                <c:pt idx="152">
                  <c:v>249</c:v>
                </c:pt>
                <c:pt idx="153">
                  <c:v>204</c:v>
                </c:pt>
                <c:pt idx="154">
                  <c:v>280</c:v>
                </c:pt>
                <c:pt idx="155">
                  <c:v>166</c:v>
                </c:pt>
                <c:pt idx="156">
                  <c:v>260</c:v>
                </c:pt>
                <c:pt idx="157">
                  <c:v>196</c:v>
                </c:pt>
                <c:pt idx="158">
                  <c:v>208</c:v>
                </c:pt>
                <c:pt idx="159">
                  <c:v>231</c:v>
                </c:pt>
                <c:pt idx="160">
                  <c:v>227</c:v>
                </c:pt>
                <c:pt idx="161">
                  <c:v>177</c:v>
                </c:pt>
                <c:pt idx="162">
                  <c:v>249</c:v>
                </c:pt>
                <c:pt idx="163">
                  <c:v>246</c:v>
                </c:pt>
                <c:pt idx="164">
                  <c:v>172</c:v>
                </c:pt>
                <c:pt idx="165">
                  <c:v>261</c:v>
                </c:pt>
                <c:pt idx="166">
                  <c:v>271</c:v>
                </c:pt>
                <c:pt idx="167">
                  <c:v>15</c:v>
                </c:pt>
                <c:pt idx="168">
                  <c:v>247</c:v>
                </c:pt>
                <c:pt idx="169">
                  <c:v>253</c:v>
                </c:pt>
                <c:pt idx="170">
                  <c:v>245</c:v>
                </c:pt>
                <c:pt idx="171">
                  <c:v>199</c:v>
                </c:pt>
                <c:pt idx="172">
                  <c:v>146</c:v>
                </c:pt>
                <c:pt idx="173">
                  <c:v>248</c:v>
                </c:pt>
                <c:pt idx="174">
                  <c:v>256</c:v>
                </c:pt>
                <c:pt idx="175">
                  <c:v>57</c:v>
                </c:pt>
                <c:pt idx="176">
                  <c:v>145</c:v>
                </c:pt>
                <c:pt idx="177">
                  <c:v>197</c:v>
                </c:pt>
                <c:pt idx="178">
                  <c:v>168</c:v>
                </c:pt>
                <c:pt idx="179">
                  <c:v>189</c:v>
                </c:pt>
                <c:pt idx="180">
                  <c:v>219</c:v>
                </c:pt>
                <c:pt idx="181">
                  <c:v>192</c:v>
                </c:pt>
                <c:pt idx="182">
                  <c:v>227</c:v>
                </c:pt>
                <c:pt idx="183">
                  <c:v>252</c:v>
                </c:pt>
                <c:pt idx="184">
                  <c:v>199</c:v>
                </c:pt>
                <c:pt idx="185">
                  <c:v>219</c:v>
                </c:pt>
                <c:pt idx="186">
                  <c:v>238</c:v>
                </c:pt>
                <c:pt idx="187">
                  <c:v>187</c:v>
                </c:pt>
                <c:pt idx="188">
                  <c:v>184</c:v>
                </c:pt>
                <c:pt idx="189">
                  <c:v>70</c:v>
                </c:pt>
                <c:pt idx="190">
                  <c:v>201</c:v>
                </c:pt>
                <c:pt idx="191">
                  <c:v>213</c:v>
                </c:pt>
                <c:pt idx="192">
                  <c:v>246</c:v>
                </c:pt>
                <c:pt idx="193">
                  <c:v>211</c:v>
                </c:pt>
                <c:pt idx="194">
                  <c:v>196</c:v>
                </c:pt>
                <c:pt idx="195">
                  <c:v>199</c:v>
                </c:pt>
                <c:pt idx="196">
                  <c:v>169</c:v>
                </c:pt>
                <c:pt idx="197">
                  <c:v>159</c:v>
                </c:pt>
                <c:pt idx="198">
                  <c:v>200</c:v>
                </c:pt>
                <c:pt idx="199">
                  <c:v>257</c:v>
                </c:pt>
                <c:pt idx="200">
                  <c:v>171</c:v>
                </c:pt>
                <c:pt idx="201">
                  <c:v>254</c:v>
                </c:pt>
                <c:pt idx="202">
                  <c:v>252</c:v>
                </c:pt>
                <c:pt idx="203">
                  <c:v>250</c:v>
                </c:pt>
                <c:pt idx="204">
                  <c:v>243</c:v>
                </c:pt>
                <c:pt idx="205">
                  <c:v>229</c:v>
                </c:pt>
                <c:pt idx="206">
                  <c:v>219</c:v>
                </c:pt>
                <c:pt idx="207">
                  <c:v>105</c:v>
                </c:pt>
                <c:pt idx="208">
                  <c:v>84</c:v>
                </c:pt>
                <c:pt idx="209">
                  <c:v>211</c:v>
                </c:pt>
                <c:pt idx="210">
                  <c:v>150</c:v>
                </c:pt>
                <c:pt idx="211">
                  <c:v>132</c:v>
                </c:pt>
                <c:pt idx="212">
                  <c:v>209</c:v>
                </c:pt>
                <c:pt idx="213">
                  <c:v>189</c:v>
                </c:pt>
                <c:pt idx="214">
                  <c:v>170</c:v>
                </c:pt>
                <c:pt idx="215">
                  <c:v>231</c:v>
                </c:pt>
                <c:pt idx="216">
                  <c:v>175</c:v>
                </c:pt>
                <c:pt idx="217">
                  <c:v>268</c:v>
                </c:pt>
                <c:pt idx="218">
                  <c:v>258</c:v>
                </c:pt>
                <c:pt idx="219">
                  <c:v>232</c:v>
                </c:pt>
                <c:pt idx="220">
                  <c:v>202</c:v>
                </c:pt>
                <c:pt idx="221">
                  <c:v>220</c:v>
                </c:pt>
                <c:pt idx="222">
                  <c:v>186</c:v>
                </c:pt>
                <c:pt idx="223">
                  <c:v>170</c:v>
                </c:pt>
                <c:pt idx="224">
                  <c:v>176</c:v>
                </c:pt>
                <c:pt idx="225">
                  <c:v>110</c:v>
                </c:pt>
                <c:pt idx="226">
                  <c:v>217</c:v>
                </c:pt>
                <c:pt idx="227">
                  <c:v>243</c:v>
                </c:pt>
                <c:pt idx="228">
                  <c:v>229</c:v>
                </c:pt>
                <c:pt idx="229">
                  <c:v>212</c:v>
                </c:pt>
                <c:pt idx="230">
                  <c:v>171</c:v>
                </c:pt>
                <c:pt idx="231">
                  <c:v>251</c:v>
                </c:pt>
                <c:pt idx="232">
                  <c:v>156</c:v>
                </c:pt>
                <c:pt idx="233">
                  <c:v>223</c:v>
                </c:pt>
                <c:pt idx="234">
                  <c:v>229</c:v>
                </c:pt>
                <c:pt idx="235">
                  <c:v>151</c:v>
                </c:pt>
                <c:pt idx="236">
                  <c:v>211</c:v>
                </c:pt>
                <c:pt idx="237">
                  <c:v>208</c:v>
                </c:pt>
                <c:pt idx="238">
                  <c:v>176</c:v>
                </c:pt>
                <c:pt idx="239">
                  <c:v>199</c:v>
                </c:pt>
                <c:pt idx="240">
                  <c:v>179</c:v>
                </c:pt>
                <c:pt idx="241">
                  <c:v>259</c:v>
                </c:pt>
                <c:pt idx="242">
                  <c:v>205</c:v>
                </c:pt>
                <c:pt idx="243">
                  <c:v>211</c:v>
                </c:pt>
                <c:pt idx="244">
                  <c:v>210</c:v>
                </c:pt>
                <c:pt idx="245">
                  <c:v>236</c:v>
                </c:pt>
                <c:pt idx="246">
                  <c:v>173</c:v>
                </c:pt>
                <c:pt idx="247">
                  <c:v>156</c:v>
                </c:pt>
                <c:pt idx="248">
                  <c:v>199</c:v>
                </c:pt>
                <c:pt idx="249">
                  <c:v>184</c:v>
                </c:pt>
                <c:pt idx="250">
                  <c:v>215</c:v>
                </c:pt>
                <c:pt idx="251">
                  <c:v>176</c:v>
                </c:pt>
                <c:pt idx="252">
                  <c:v>223</c:v>
                </c:pt>
                <c:pt idx="253">
                  <c:v>192</c:v>
                </c:pt>
                <c:pt idx="254">
                  <c:v>160</c:v>
                </c:pt>
                <c:pt idx="255">
                  <c:v>229</c:v>
                </c:pt>
                <c:pt idx="256">
                  <c:v>190</c:v>
                </c:pt>
                <c:pt idx="257">
                  <c:v>202</c:v>
                </c:pt>
                <c:pt idx="258">
                  <c:v>272</c:v>
                </c:pt>
                <c:pt idx="259">
                  <c:v>174</c:v>
                </c:pt>
                <c:pt idx="260">
                  <c:v>157</c:v>
                </c:pt>
                <c:pt idx="261">
                  <c:v>222</c:v>
                </c:pt>
                <c:pt idx="262">
                  <c:v>234</c:v>
                </c:pt>
                <c:pt idx="263">
                  <c:v>144</c:v>
                </c:pt>
                <c:pt idx="264">
                  <c:v>184</c:v>
                </c:pt>
                <c:pt idx="265">
                  <c:v>165</c:v>
                </c:pt>
                <c:pt idx="266">
                  <c:v>113</c:v>
                </c:pt>
                <c:pt idx="267">
                  <c:v>207</c:v>
                </c:pt>
                <c:pt idx="268">
                  <c:v>266</c:v>
                </c:pt>
                <c:pt idx="269">
                  <c:v>217</c:v>
                </c:pt>
                <c:pt idx="270">
                  <c:v>225</c:v>
                </c:pt>
                <c:pt idx="271">
                  <c:v>205</c:v>
                </c:pt>
                <c:pt idx="272">
                  <c:v>250</c:v>
                </c:pt>
                <c:pt idx="273">
                  <c:v>236</c:v>
                </c:pt>
                <c:pt idx="274">
                  <c:v>247</c:v>
                </c:pt>
                <c:pt idx="275">
                  <c:v>216</c:v>
                </c:pt>
                <c:pt idx="276">
                  <c:v>209</c:v>
                </c:pt>
                <c:pt idx="277">
                  <c:v>180</c:v>
                </c:pt>
                <c:pt idx="278">
                  <c:v>188</c:v>
                </c:pt>
                <c:pt idx="279">
                  <c:v>113</c:v>
                </c:pt>
                <c:pt idx="280">
                  <c:v>171</c:v>
                </c:pt>
                <c:pt idx="281">
                  <c:v>154</c:v>
                </c:pt>
                <c:pt idx="282">
                  <c:v>192</c:v>
                </c:pt>
                <c:pt idx="283">
                  <c:v>283</c:v>
                </c:pt>
                <c:pt idx="284">
                  <c:v>154</c:v>
                </c:pt>
                <c:pt idx="285">
                  <c:v>219</c:v>
                </c:pt>
                <c:pt idx="286">
                  <c:v>247</c:v>
                </c:pt>
                <c:pt idx="287">
                  <c:v>207</c:v>
                </c:pt>
                <c:pt idx="288">
                  <c:v>230</c:v>
                </c:pt>
                <c:pt idx="289">
                  <c:v>232</c:v>
                </c:pt>
                <c:pt idx="290">
                  <c:v>261</c:v>
                </c:pt>
                <c:pt idx="291">
                  <c:v>226</c:v>
                </c:pt>
                <c:pt idx="292">
                  <c:v>210</c:v>
                </c:pt>
                <c:pt idx="293">
                  <c:v>240</c:v>
                </c:pt>
                <c:pt idx="294">
                  <c:v>96</c:v>
                </c:pt>
                <c:pt idx="295">
                  <c:v>250</c:v>
                </c:pt>
                <c:pt idx="296">
                  <c:v>218</c:v>
                </c:pt>
                <c:pt idx="297">
                  <c:v>234</c:v>
                </c:pt>
                <c:pt idx="298">
                  <c:v>228</c:v>
                </c:pt>
                <c:pt idx="299">
                  <c:v>234</c:v>
                </c:pt>
                <c:pt idx="300">
                  <c:v>171</c:v>
                </c:pt>
                <c:pt idx="301">
                  <c:v>209</c:v>
                </c:pt>
                <c:pt idx="302">
                  <c:v>243</c:v>
                </c:pt>
                <c:pt idx="303">
                  <c:v>216</c:v>
                </c:pt>
                <c:pt idx="304">
                  <c:v>143</c:v>
                </c:pt>
                <c:pt idx="305">
                  <c:v>37</c:v>
                </c:pt>
                <c:pt idx="306">
                  <c:v>209</c:v>
                </c:pt>
                <c:pt idx="307">
                  <c:v>198</c:v>
                </c:pt>
                <c:pt idx="308">
                  <c:v>271</c:v>
                </c:pt>
                <c:pt idx="309">
                  <c:v>276</c:v>
                </c:pt>
                <c:pt idx="310">
                  <c:v>229</c:v>
                </c:pt>
                <c:pt idx="311">
                  <c:v>217</c:v>
                </c:pt>
                <c:pt idx="312">
                  <c:v>126</c:v>
                </c:pt>
                <c:pt idx="313">
                  <c:v>255</c:v>
                </c:pt>
                <c:pt idx="314">
                  <c:v>216</c:v>
                </c:pt>
                <c:pt idx="315">
                  <c:v>212</c:v>
                </c:pt>
                <c:pt idx="316">
                  <c:v>255</c:v>
                </c:pt>
                <c:pt idx="317">
                  <c:v>170</c:v>
                </c:pt>
                <c:pt idx="318">
                  <c:v>232</c:v>
                </c:pt>
                <c:pt idx="319">
                  <c:v>81</c:v>
                </c:pt>
                <c:pt idx="320">
                  <c:v>210</c:v>
                </c:pt>
                <c:pt idx="321">
                  <c:v>245</c:v>
                </c:pt>
                <c:pt idx="322">
                  <c:v>175</c:v>
                </c:pt>
                <c:pt idx="323">
                  <c:v>211</c:v>
                </c:pt>
                <c:pt idx="324">
                  <c:v>197</c:v>
                </c:pt>
                <c:pt idx="325">
                  <c:v>205</c:v>
                </c:pt>
                <c:pt idx="326">
                  <c:v>207</c:v>
                </c:pt>
                <c:pt idx="327">
                  <c:v>213</c:v>
                </c:pt>
                <c:pt idx="328">
                  <c:v>212</c:v>
                </c:pt>
                <c:pt idx="329">
                  <c:v>206</c:v>
                </c:pt>
                <c:pt idx="330">
                  <c:v>215</c:v>
                </c:pt>
                <c:pt idx="331">
                  <c:v>274</c:v>
                </c:pt>
                <c:pt idx="332">
                  <c:v>203</c:v>
                </c:pt>
                <c:pt idx="333">
                  <c:v>246</c:v>
                </c:pt>
                <c:pt idx="334">
                  <c:v>225</c:v>
                </c:pt>
                <c:pt idx="335">
                  <c:v>206</c:v>
                </c:pt>
                <c:pt idx="336">
                  <c:v>252</c:v>
                </c:pt>
                <c:pt idx="337">
                  <c:v>225</c:v>
                </c:pt>
                <c:pt idx="338">
                  <c:v>172</c:v>
                </c:pt>
                <c:pt idx="339">
                  <c:v>163</c:v>
                </c:pt>
                <c:pt idx="340">
                  <c:v>271</c:v>
                </c:pt>
                <c:pt idx="341">
                  <c:v>178</c:v>
                </c:pt>
                <c:pt idx="342">
                  <c:v>195</c:v>
                </c:pt>
                <c:pt idx="343">
                  <c:v>189</c:v>
                </c:pt>
                <c:pt idx="344">
                  <c:v>252</c:v>
                </c:pt>
                <c:pt idx="345">
                  <c:v>214</c:v>
                </c:pt>
                <c:pt idx="346">
                  <c:v>207</c:v>
                </c:pt>
                <c:pt idx="347">
                  <c:v>173</c:v>
                </c:pt>
                <c:pt idx="348">
                  <c:v>216</c:v>
                </c:pt>
                <c:pt idx="349">
                  <c:v>209</c:v>
                </c:pt>
                <c:pt idx="350">
                  <c:v>219</c:v>
                </c:pt>
                <c:pt idx="351">
                  <c:v>235</c:v>
                </c:pt>
                <c:pt idx="352">
                  <c:v>194</c:v>
                </c:pt>
                <c:pt idx="353">
                  <c:v>270</c:v>
                </c:pt>
                <c:pt idx="354">
                  <c:v>166</c:v>
                </c:pt>
                <c:pt idx="355">
                  <c:v>137</c:v>
                </c:pt>
                <c:pt idx="356">
                  <c:v>46</c:v>
                </c:pt>
                <c:pt idx="357">
                  <c:v>223</c:v>
                </c:pt>
                <c:pt idx="358">
                  <c:v>199</c:v>
                </c:pt>
                <c:pt idx="359">
                  <c:v>174</c:v>
                </c:pt>
                <c:pt idx="360">
                  <c:v>194</c:v>
                </c:pt>
                <c:pt idx="361">
                  <c:v>80</c:v>
                </c:pt>
                <c:pt idx="362">
                  <c:v>221</c:v>
                </c:pt>
                <c:pt idx="363">
                  <c:v>154</c:v>
                </c:pt>
                <c:pt idx="364">
                  <c:v>210</c:v>
                </c:pt>
                <c:pt idx="365">
                  <c:v>169</c:v>
                </c:pt>
                <c:pt idx="366">
                  <c:v>144</c:v>
                </c:pt>
                <c:pt idx="367">
                  <c:v>80</c:v>
                </c:pt>
                <c:pt idx="368">
                  <c:v>211</c:v>
                </c:pt>
                <c:pt idx="369">
                  <c:v>190</c:v>
                </c:pt>
                <c:pt idx="370">
                  <c:v>256</c:v>
                </c:pt>
                <c:pt idx="371">
                  <c:v>229</c:v>
                </c:pt>
                <c:pt idx="372">
                  <c:v>189</c:v>
                </c:pt>
                <c:pt idx="373">
                  <c:v>119</c:v>
                </c:pt>
                <c:pt idx="374">
                  <c:v>213</c:v>
                </c:pt>
                <c:pt idx="375">
                  <c:v>242</c:v>
                </c:pt>
                <c:pt idx="376">
                  <c:v>228</c:v>
                </c:pt>
                <c:pt idx="377">
                  <c:v>224</c:v>
                </c:pt>
                <c:pt idx="378">
                  <c:v>219</c:v>
                </c:pt>
                <c:pt idx="379">
                  <c:v>263</c:v>
                </c:pt>
                <c:pt idx="380">
                  <c:v>203</c:v>
                </c:pt>
                <c:pt idx="381">
                  <c:v>226</c:v>
                </c:pt>
                <c:pt idx="382">
                  <c:v>179</c:v>
                </c:pt>
                <c:pt idx="383">
                  <c:v>159</c:v>
                </c:pt>
                <c:pt idx="384">
                  <c:v>168</c:v>
                </c:pt>
                <c:pt idx="385">
                  <c:v>30</c:v>
                </c:pt>
                <c:pt idx="386">
                  <c:v>249</c:v>
                </c:pt>
                <c:pt idx="387">
                  <c:v>185</c:v>
                </c:pt>
                <c:pt idx="388">
                  <c:v>153</c:v>
                </c:pt>
                <c:pt idx="389">
                  <c:v>232</c:v>
                </c:pt>
                <c:pt idx="390">
                  <c:v>199</c:v>
                </c:pt>
                <c:pt idx="391">
                  <c:v>261</c:v>
                </c:pt>
                <c:pt idx="392">
                  <c:v>190</c:v>
                </c:pt>
                <c:pt idx="393">
                  <c:v>143</c:v>
                </c:pt>
                <c:pt idx="394">
                  <c:v>183</c:v>
                </c:pt>
                <c:pt idx="395">
                  <c:v>225</c:v>
                </c:pt>
                <c:pt idx="396">
                  <c:v>233</c:v>
                </c:pt>
                <c:pt idx="397">
                  <c:v>190</c:v>
                </c:pt>
                <c:pt idx="398">
                  <c:v>105</c:v>
                </c:pt>
                <c:pt idx="399">
                  <c:v>242</c:v>
                </c:pt>
                <c:pt idx="400">
                  <c:v>253</c:v>
                </c:pt>
                <c:pt idx="401">
                  <c:v>207</c:v>
                </c:pt>
                <c:pt idx="402">
                  <c:v>274</c:v>
                </c:pt>
                <c:pt idx="403">
                  <c:v>234</c:v>
                </c:pt>
                <c:pt idx="404">
                  <c:v>163</c:v>
                </c:pt>
                <c:pt idx="405">
                  <c:v>204</c:v>
                </c:pt>
                <c:pt idx="406">
                  <c:v>203</c:v>
                </c:pt>
                <c:pt idx="407">
                  <c:v>253</c:v>
                </c:pt>
                <c:pt idx="408">
                  <c:v>235</c:v>
                </c:pt>
                <c:pt idx="409">
                  <c:v>147</c:v>
                </c:pt>
                <c:pt idx="410">
                  <c:v>279</c:v>
                </c:pt>
                <c:pt idx="411">
                  <c:v>174</c:v>
                </c:pt>
                <c:pt idx="412">
                  <c:v>235</c:v>
                </c:pt>
                <c:pt idx="413">
                  <c:v>152</c:v>
                </c:pt>
                <c:pt idx="414">
                  <c:v>158</c:v>
                </c:pt>
                <c:pt idx="415">
                  <c:v>206</c:v>
                </c:pt>
                <c:pt idx="416">
                  <c:v>199</c:v>
                </c:pt>
                <c:pt idx="417">
                  <c:v>150</c:v>
                </c:pt>
                <c:pt idx="418">
                  <c:v>203</c:v>
                </c:pt>
                <c:pt idx="419">
                  <c:v>194</c:v>
                </c:pt>
                <c:pt idx="420">
                  <c:v>255</c:v>
                </c:pt>
                <c:pt idx="421">
                  <c:v>203</c:v>
                </c:pt>
                <c:pt idx="422">
                  <c:v>210</c:v>
                </c:pt>
                <c:pt idx="423">
                  <c:v>180</c:v>
                </c:pt>
                <c:pt idx="424">
                  <c:v>99</c:v>
                </c:pt>
                <c:pt idx="425">
                  <c:v>207</c:v>
                </c:pt>
                <c:pt idx="426">
                  <c:v>243</c:v>
                </c:pt>
                <c:pt idx="427">
                  <c:v>237</c:v>
                </c:pt>
                <c:pt idx="428">
                  <c:v>286</c:v>
                </c:pt>
                <c:pt idx="429">
                  <c:v>231</c:v>
                </c:pt>
                <c:pt idx="430">
                  <c:v>240</c:v>
                </c:pt>
                <c:pt idx="431">
                  <c:v>215</c:v>
                </c:pt>
                <c:pt idx="432">
                  <c:v>187</c:v>
                </c:pt>
                <c:pt idx="433">
                  <c:v>179</c:v>
                </c:pt>
                <c:pt idx="434">
                  <c:v>247</c:v>
                </c:pt>
                <c:pt idx="435">
                  <c:v>260</c:v>
                </c:pt>
                <c:pt idx="436">
                  <c:v>123</c:v>
                </c:pt>
                <c:pt idx="437">
                  <c:v>211</c:v>
                </c:pt>
                <c:pt idx="438">
                  <c:v>270</c:v>
                </c:pt>
                <c:pt idx="439">
                  <c:v>56</c:v>
                </c:pt>
                <c:pt idx="440">
                  <c:v>235</c:v>
                </c:pt>
                <c:pt idx="441">
                  <c:v>212</c:v>
                </c:pt>
                <c:pt idx="442">
                  <c:v>175</c:v>
                </c:pt>
                <c:pt idx="443">
                  <c:v>240</c:v>
                </c:pt>
                <c:pt idx="444">
                  <c:v>245</c:v>
                </c:pt>
                <c:pt idx="445">
                  <c:v>194</c:v>
                </c:pt>
                <c:pt idx="446">
                  <c:v>140</c:v>
                </c:pt>
                <c:pt idx="447">
                  <c:v>241</c:v>
                </c:pt>
                <c:pt idx="448">
                  <c:v>238</c:v>
                </c:pt>
                <c:pt idx="449">
                  <c:v>199</c:v>
                </c:pt>
                <c:pt idx="450">
                  <c:v>155</c:v>
                </c:pt>
                <c:pt idx="451">
                  <c:v>214</c:v>
                </c:pt>
                <c:pt idx="452">
                  <c:v>268</c:v>
                </c:pt>
                <c:pt idx="453">
                  <c:v>227</c:v>
                </c:pt>
                <c:pt idx="454">
                  <c:v>159</c:v>
                </c:pt>
                <c:pt idx="455">
                  <c:v>181</c:v>
                </c:pt>
                <c:pt idx="456">
                  <c:v>285</c:v>
                </c:pt>
                <c:pt idx="457">
                  <c:v>216</c:v>
                </c:pt>
                <c:pt idx="458">
                  <c:v>239</c:v>
                </c:pt>
                <c:pt idx="459">
                  <c:v>171</c:v>
                </c:pt>
                <c:pt idx="460">
                  <c:v>111</c:v>
                </c:pt>
                <c:pt idx="461">
                  <c:v>53</c:v>
                </c:pt>
                <c:pt idx="462">
                  <c:v>238</c:v>
                </c:pt>
                <c:pt idx="463">
                  <c:v>193</c:v>
                </c:pt>
                <c:pt idx="464">
                  <c:v>121</c:v>
                </c:pt>
                <c:pt idx="465">
                  <c:v>231</c:v>
                </c:pt>
                <c:pt idx="466">
                  <c:v>282</c:v>
                </c:pt>
                <c:pt idx="467">
                  <c:v>201</c:v>
                </c:pt>
                <c:pt idx="468">
                  <c:v>222</c:v>
                </c:pt>
                <c:pt idx="469">
                  <c:v>209</c:v>
                </c:pt>
                <c:pt idx="470">
                  <c:v>183</c:v>
                </c:pt>
                <c:pt idx="471">
                  <c:v>215</c:v>
                </c:pt>
                <c:pt idx="472">
                  <c:v>210</c:v>
                </c:pt>
                <c:pt idx="473">
                  <c:v>215</c:v>
                </c:pt>
                <c:pt idx="474">
                  <c:v>201</c:v>
                </c:pt>
                <c:pt idx="475">
                  <c:v>204</c:v>
                </c:pt>
                <c:pt idx="476">
                  <c:v>235</c:v>
                </c:pt>
                <c:pt idx="477">
                  <c:v>217</c:v>
                </c:pt>
                <c:pt idx="478">
                  <c:v>42</c:v>
                </c:pt>
                <c:pt idx="479">
                  <c:v>182</c:v>
                </c:pt>
                <c:pt idx="480">
                  <c:v>161</c:v>
                </c:pt>
                <c:pt idx="481">
                  <c:v>205</c:v>
                </c:pt>
                <c:pt idx="482">
                  <c:v>168</c:v>
                </c:pt>
                <c:pt idx="483">
                  <c:v>169</c:v>
                </c:pt>
                <c:pt idx="484">
                  <c:v>141</c:v>
                </c:pt>
                <c:pt idx="485">
                  <c:v>192</c:v>
                </c:pt>
                <c:pt idx="486">
                  <c:v>240</c:v>
                </c:pt>
                <c:pt idx="487">
                  <c:v>221</c:v>
                </c:pt>
                <c:pt idx="488">
                  <c:v>198</c:v>
                </c:pt>
                <c:pt idx="489">
                  <c:v>273</c:v>
                </c:pt>
                <c:pt idx="490">
                  <c:v>170</c:v>
                </c:pt>
                <c:pt idx="491">
                  <c:v>201</c:v>
                </c:pt>
                <c:pt idx="492">
                  <c:v>263</c:v>
                </c:pt>
                <c:pt idx="493">
                  <c:v>236</c:v>
                </c:pt>
                <c:pt idx="494">
                  <c:v>278</c:v>
                </c:pt>
                <c:pt idx="495">
                  <c:v>188</c:v>
                </c:pt>
                <c:pt idx="496">
                  <c:v>208</c:v>
                </c:pt>
                <c:pt idx="497">
                  <c:v>210</c:v>
                </c:pt>
                <c:pt idx="498">
                  <c:v>267</c:v>
                </c:pt>
                <c:pt idx="499">
                  <c:v>181</c:v>
                </c:pt>
                <c:pt idx="500">
                  <c:v>230</c:v>
                </c:pt>
                <c:pt idx="501">
                  <c:v>212</c:v>
                </c:pt>
                <c:pt idx="502">
                  <c:v>222</c:v>
                </c:pt>
                <c:pt idx="503">
                  <c:v>276</c:v>
                </c:pt>
                <c:pt idx="504">
                  <c:v>252</c:v>
                </c:pt>
                <c:pt idx="505">
                  <c:v>214</c:v>
                </c:pt>
                <c:pt idx="506">
                  <c:v>200</c:v>
                </c:pt>
                <c:pt idx="507">
                  <c:v>212</c:v>
                </c:pt>
                <c:pt idx="508">
                  <c:v>240</c:v>
                </c:pt>
                <c:pt idx="509">
                  <c:v>206</c:v>
                </c:pt>
                <c:pt idx="510">
                  <c:v>262</c:v>
                </c:pt>
                <c:pt idx="511">
                  <c:v>205</c:v>
                </c:pt>
                <c:pt idx="512">
                  <c:v>267</c:v>
                </c:pt>
                <c:pt idx="513">
                  <c:v>211</c:v>
                </c:pt>
                <c:pt idx="514">
                  <c:v>254</c:v>
                </c:pt>
                <c:pt idx="515">
                  <c:v>105</c:v>
                </c:pt>
                <c:pt idx="516">
                  <c:v>176</c:v>
                </c:pt>
                <c:pt idx="517">
                  <c:v>197</c:v>
                </c:pt>
                <c:pt idx="518">
                  <c:v>243</c:v>
                </c:pt>
                <c:pt idx="519">
                  <c:v>170</c:v>
                </c:pt>
                <c:pt idx="520">
                  <c:v>216</c:v>
                </c:pt>
                <c:pt idx="521">
                  <c:v>254</c:v>
                </c:pt>
                <c:pt idx="522">
                  <c:v>217</c:v>
                </c:pt>
                <c:pt idx="523">
                  <c:v>250</c:v>
                </c:pt>
                <c:pt idx="524">
                  <c:v>265</c:v>
                </c:pt>
                <c:pt idx="525">
                  <c:v>275</c:v>
                </c:pt>
                <c:pt idx="526">
                  <c:v>182</c:v>
                </c:pt>
                <c:pt idx="527">
                  <c:v>193</c:v>
                </c:pt>
                <c:pt idx="528">
                  <c:v>241</c:v>
                </c:pt>
                <c:pt idx="529">
                  <c:v>269</c:v>
                </c:pt>
                <c:pt idx="530">
                  <c:v>242</c:v>
                </c:pt>
                <c:pt idx="531">
                  <c:v>225</c:v>
                </c:pt>
                <c:pt idx="532">
                  <c:v>156</c:v>
                </c:pt>
                <c:pt idx="533">
                  <c:v>216</c:v>
                </c:pt>
                <c:pt idx="534">
                  <c:v>237</c:v>
                </c:pt>
                <c:pt idx="535">
                  <c:v>162</c:v>
                </c:pt>
                <c:pt idx="536">
                  <c:v>206</c:v>
                </c:pt>
                <c:pt idx="537">
                  <c:v>166</c:v>
                </c:pt>
                <c:pt idx="538">
                  <c:v>212</c:v>
                </c:pt>
                <c:pt idx="539">
                  <c:v>241</c:v>
                </c:pt>
                <c:pt idx="540">
                  <c:v>235</c:v>
                </c:pt>
                <c:pt idx="541">
                  <c:v>154</c:v>
                </c:pt>
                <c:pt idx="542">
                  <c:v>271</c:v>
                </c:pt>
                <c:pt idx="543">
                  <c:v>143</c:v>
                </c:pt>
                <c:pt idx="544">
                  <c:v>242</c:v>
                </c:pt>
                <c:pt idx="545">
                  <c:v>209</c:v>
                </c:pt>
                <c:pt idx="546">
                  <c:v>192</c:v>
                </c:pt>
                <c:pt idx="547">
                  <c:v>238</c:v>
                </c:pt>
                <c:pt idx="548">
                  <c:v>199</c:v>
                </c:pt>
                <c:pt idx="549">
                  <c:v>203</c:v>
                </c:pt>
                <c:pt idx="550">
                  <c:v>217</c:v>
                </c:pt>
                <c:pt idx="551">
                  <c:v>171</c:v>
                </c:pt>
                <c:pt idx="552">
                  <c:v>142</c:v>
                </c:pt>
                <c:pt idx="553">
                  <c:v>224</c:v>
                </c:pt>
                <c:pt idx="554">
                  <c:v>203</c:v>
                </c:pt>
                <c:pt idx="555">
                  <c:v>213</c:v>
                </c:pt>
                <c:pt idx="556">
                  <c:v>141</c:v>
                </c:pt>
                <c:pt idx="557">
                  <c:v>112</c:v>
                </c:pt>
                <c:pt idx="558">
                  <c:v>168</c:v>
                </c:pt>
                <c:pt idx="559">
                  <c:v>242</c:v>
                </c:pt>
                <c:pt idx="560">
                  <c:v>224</c:v>
                </c:pt>
                <c:pt idx="561">
                  <c:v>227</c:v>
                </c:pt>
                <c:pt idx="562">
                  <c:v>195</c:v>
                </c:pt>
                <c:pt idx="563">
                  <c:v>201</c:v>
                </c:pt>
                <c:pt idx="564">
                  <c:v>198</c:v>
                </c:pt>
                <c:pt idx="565">
                  <c:v>191</c:v>
                </c:pt>
                <c:pt idx="566">
                  <c:v>202</c:v>
                </c:pt>
                <c:pt idx="567">
                  <c:v>213</c:v>
                </c:pt>
                <c:pt idx="568">
                  <c:v>204</c:v>
                </c:pt>
                <c:pt idx="569">
                  <c:v>230</c:v>
                </c:pt>
                <c:pt idx="570">
                  <c:v>210</c:v>
                </c:pt>
                <c:pt idx="571">
                  <c:v>201</c:v>
                </c:pt>
                <c:pt idx="572">
                  <c:v>244</c:v>
                </c:pt>
                <c:pt idx="573">
                  <c:v>247</c:v>
                </c:pt>
                <c:pt idx="574">
                  <c:v>188</c:v>
                </c:pt>
                <c:pt idx="575">
                  <c:v>107</c:v>
                </c:pt>
                <c:pt idx="576">
                  <c:v>220</c:v>
                </c:pt>
                <c:pt idx="577">
                  <c:v>210</c:v>
                </c:pt>
                <c:pt idx="578">
                  <c:v>179</c:v>
                </c:pt>
                <c:pt idx="579">
                  <c:v>185</c:v>
                </c:pt>
                <c:pt idx="580">
                  <c:v>238</c:v>
                </c:pt>
                <c:pt idx="581">
                  <c:v>227</c:v>
                </c:pt>
                <c:pt idx="582">
                  <c:v>251</c:v>
                </c:pt>
                <c:pt idx="583">
                  <c:v>284</c:v>
                </c:pt>
                <c:pt idx="584">
                  <c:v>279</c:v>
                </c:pt>
                <c:pt idx="585">
                  <c:v>189</c:v>
                </c:pt>
                <c:pt idx="586">
                  <c:v>211</c:v>
                </c:pt>
                <c:pt idx="587">
                  <c:v>243</c:v>
                </c:pt>
                <c:pt idx="588">
                  <c:v>201</c:v>
                </c:pt>
                <c:pt idx="589">
                  <c:v>169</c:v>
                </c:pt>
                <c:pt idx="590">
                  <c:v>211</c:v>
                </c:pt>
                <c:pt idx="591">
                  <c:v>218</c:v>
                </c:pt>
                <c:pt idx="592">
                  <c:v>266</c:v>
                </c:pt>
                <c:pt idx="593">
                  <c:v>248</c:v>
                </c:pt>
                <c:pt idx="594">
                  <c:v>279</c:v>
                </c:pt>
                <c:pt idx="595">
                  <c:v>131</c:v>
                </c:pt>
                <c:pt idx="596">
                  <c:v>229</c:v>
                </c:pt>
                <c:pt idx="597">
                  <c:v>239</c:v>
                </c:pt>
                <c:pt idx="598">
                  <c:v>271</c:v>
                </c:pt>
                <c:pt idx="599">
                  <c:v>208</c:v>
                </c:pt>
                <c:pt idx="600">
                  <c:v>210</c:v>
                </c:pt>
                <c:pt idx="601">
                  <c:v>152</c:v>
                </c:pt>
                <c:pt idx="602">
                  <c:v>202</c:v>
                </c:pt>
                <c:pt idx="603">
                  <c:v>212</c:v>
                </c:pt>
                <c:pt idx="604">
                  <c:v>237</c:v>
                </c:pt>
                <c:pt idx="605">
                  <c:v>210</c:v>
                </c:pt>
                <c:pt idx="606">
                  <c:v>238</c:v>
                </c:pt>
                <c:pt idx="607">
                  <c:v>268</c:v>
                </c:pt>
                <c:pt idx="608">
                  <c:v>186</c:v>
                </c:pt>
                <c:pt idx="609">
                  <c:v>201</c:v>
                </c:pt>
                <c:pt idx="610">
                  <c:v>220</c:v>
                </c:pt>
                <c:pt idx="611">
                  <c:v>195</c:v>
                </c:pt>
                <c:pt idx="612">
                  <c:v>222</c:v>
                </c:pt>
                <c:pt idx="613">
                  <c:v>195</c:v>
                </c:pt>
                <c:pt idx="614">
                  <c:v>239</c:v>
                </c:pt>
                <c:pt idx="615">
                  <c:v>268</c:v>
                </c:pt>
                <c:pt idx="616">
                  <c:v>144</c:v>
                </c:pt>
                <c:pt idx="617">
                  <c:v>211</c:v>
                </c:pt>
                <c:pt idx="618">
                  <c:v>152</c:v>
                </c:pt>
                <c:pt idx="619">
                  <c:v>229</c:v>
                </c:pt>
                <c:pt idx="620">
                  <c:v>218</c:v>
                </c:pt>
                <c:pt idx="621">
                  <c:v>187</c:v>
                </c:pt>
                <c:pt idx="622">
                  <c:v>216</c:v>
                </c:pt>
                <c:pt idx="623">
                  <c:v>197</c:v>
                </c:pt>
                <c:pt idx="624">
                  <c:v>251</c:v>
                </c:pt>
                <c:pt idx="625">
                  <c:v>246</c:v>
                </c:pt>
                <c:pt idx="626">
                  <c:v>169</c:v>
                </c:pt>
                <c:pt idx="627">
                  <c:v>274</c:v>
                </c:pt>
                <c:pt idx="628">
                  <c:v>158</c:v>
                </c:pt>
                <c:pt idx="629">
                  <c:v>215</c:v>
                </c:pt>
                <c:pt idx="630">
                  <c:v>155</c:v>
                </c:pt>
                <c:pt idx="631">
                  <c:v>243</c:v>
                </c:pt>
                <c:pt idx="632">
                  <c:v>217</c:v>
                </c:pt>
                <c:pt idx="633">
                  <c:v>258</c:v>
                </c:pt>
                <c:pt idx="634">
                  <c:v>252</c:v>
                </c:pt>
                <c:pt idx="635">
                  <c:v>126</c:v>
                </c:pt>
                <c:pt idx="636">
                  <c:v>208</c:v>
                </c:pt>
                <c:pt idx="637">
                  <c:v>223</c:v>
                </c:pt>
                <c:pt idx="638">
                  <c:v>234</c:v>
                </c:pt>
                <c:pt idx="639">
                  <c:v>212</c:v>
                </c:pt>
                <c:pt idx="640">
                  <c:v>211</c:v>
                </c:pt>
                <c:pt idx="641">
                  <c:v>270</c:v>
                </c:pt>
                <c:pt idx="642">
                  <c:v>228</c:v>
                </c:pt>
                <c:pt idx="643">
                  <c:v>177</c:v>
                </c:pt>
                <c:pt idx="644">
                  <c:v>192</c:v>
                </c:pt>
                <c:pt idx="645">
                  <c:v>248</c:v>
                </c:pt>
                <c:pt idx="646">
                  <c:v>244</c:v>
                </c:pt>
                <c:pt idx="647">
                  <c:v>250</c:v>
                </c:pt>
                <c:pt idx="648">
                  <c:v>207</c:v>
                </c:pt>
                <c:pt idx="649">
                  <c:v>211</c:v>
                </c:pt>
                <c:pt idx="650">
                  <c:v>219</c:v>
                </c:pt>
                <c:pt idx="651">
                  <c:v>218</c:v>
                </c:pt>
                <c:pt idx="652">
                  <c:v>201</c:v>
                </c:pt>
                <c:pt idx="653">
                  <c:v>278</c:v>
                </c:pt>
                <c:pt idx="654">
                  <c:v>279</c:v>
                </c:pt>
                <c:pt idx="655">
                  <c:v>222</c:v>
                </c:pt>
                <c:pt idx="656">
                  <c:v>143</c:v>
                </c:pt>
                <c:pt idx="657">
                  <c:v>134</c:v>
                </c:pt>
                <c:pt idx="658">
                  <c:v>220</c:v>
                </c:pt>
                <c:pt idx="659">
                  <c:v>204</c:v>
                </c:pt>
                <c:pt idx="660">
                  <c:v>198</c:v>
                </c:pt>
                <c:pt idx="661">
                  <c:v>215</c:v>
                </c:pt>
                <c:pt idx="662">
                  <c:v>217</c:v>
                </c:pt>
                <c:pt idx="663">
                  <c:v>235</c:v>
                </c:pt>
                <c:pt idx="664">
                  <c:v>186</c:v>
                </c:pt>
                <c:pt idx="665">
                  <c:v>234</c:v>
                </c:pt>
                <c:pt idx="666">
                  <c:v>200</c:v>
                </c:pt>
                <c:pt idx="667">
                  <c:v>188</c:v>
                </c:pt>
                <c:pt idx="668">
                  <c:v>127</c:v>
                </c:pt>
                <c:pt idx="669">
                  <c:v>242</c:v>
                </c:pt>
                <c:pt idx="670">
                  <c:v>192</c:v>
                </c:pt>
                <c:pt idx="671">
                  <c:v>149</c:v>
                </c:pt>
                <c:pt idx="672">
                  <c:v>254</c:v>
                </c:pt>
                <c:pt idx="673">
                  <c:v>9</c:v>
                </c:pt>
                <c:pt idx="674">
                  <c:v>172</c:v>
                </c:pt>
                <c:pt idx="675">
                  <c:v>204</c:v>
                </c:pt>
                <c:pt idx="676">
                  <c:v>234</c:v>
                </c:pt>
                <c:pt idx="677">
                  <c:v>243</c:v>
                </c:pt>
                <c:pt idx="678">
                  <c:v>237</c:v>
                </c:pt>
                <c:pt idx="679">
                  <c:v>173</c:v>
                </c:pt>
                <c:pt idx="680">
                  <c:v>160</c:v>
                </c:pt>
                <c:pt idx="681">
                  <c:v>247</c:v>
                </c:pt>
                <c:pt idx="682">
                  <c:v>168</c:v>
                </c:pt>
                <c:pt idx="683">
                  <c:v>188</c:v>
                </c:pt>
                <c:pt idx="684">
                  <c:v>198</c:v>
                </c:pt>
                <c:pt idx="685">
                  <c:v>220</c:v>
                </c:pt>
                <c:pt idx="686">
                  <c:v>214</c:v>
                </c:pt>
                <c:pt idx="687">
                  <c:v>128</c:v>
                </c:pt>
                <c:pt idx="688">
                  <c:v>197</c:v>
                </c:pt>
                <c:pt idx="689">
                  <c:v>184</c:v>
                </c:pt>
                <c:pt idx="690">
                  <c:v>179</c:v>
                </c:pt>
                <c:pt idx="691">
                  <c:v>171</c:v>
                </c:pt>
                <c:pt idx="692">
                  <c:v>196</c:v>
                </c:pt>
                <c:pt idx="693">
                  <c:v>241</c:v>
                </c:pt>
                <c:pt idx="694">
                  <c:v>235</c:v>
                </c:pt>
                <c:pt idx="695">
                  <c:v>236</c:v>
                </c:pt>
                <c:pt idx="696">
                  <c:v>188</c:v>
                </c:pt>
                <c:pt idx="697">
                  <c:v>174</c:v>
                </c:pt>
                <c:pt idx="698">
                  <c:v>268</c:v>
                </c:pt>
                <c:pt idx="699">
                  <c:v>205</c:v>
                </c:pt>
                <c:pt idx="700">
                  <c:v>200</c:v>
                </c:pt>
                <c:pt idx="701">
                  <c:v>206</c:v>
                </c:pt>
                <c:pt idx="702">
                  <c:v>175</c:v>
                </c:pt>
                <c:pt idx="703">
                  <c:v>213</c:v>
                </c:pt>
                <c:pt idx="704">
                  <c:v>248</c:v>
                </c:pt>
                <c:pt idx="705">
                  <c:v>210</c:v>
                </c:pt>
                <c:pt idx="706">
                  <c:v>230</c:v>
                </c:pt>
                <c:pt idx="707">
                  <c:v>226</c:v>
                </c:pt>
                <c:pt idx="708">
                  <c:v>274</c:v>
                </c:pt>
                <c:pt idx="709">
                  <c:v>221</c:v>
                </c:pt>
                <c:pt idx="710">
                  <c:v>207</c:v>
                </c:pt>
                <c:pt idx="711">
                  <c:v>246</c:v>
                </c:pt>
                <c:pt idx="712">
                  <c:v>231</c:v>
                </c:pt>
                <c:pt idx="713">
                  <c:v>190</c:v>
                </c:pt>
                <c:pt idx="714">
                  <c:v>224</c:v>
                </c:pt>
                <c:pt idx="715">
                  <c:v>232</c:v>
                </c:pt>
                <c:pt idx="716">
                  <c:v>201</c:v>
                </c:pt>
                <c:pt idx="717">
                  <c:v>186</c:v>
                </c:pt>
                <c:pt idx="718">
                  <c:v>257</c:v>
                </c:pt>
                <c:pt idx="719">
                  <c:v>107</c:v>
                </c:pt>
                <c:pt idx="720">
                  <c:v>113</c:v>
                </c:pt>
                <c:pt idx="721">
                  <c:v>218</c:v>
                </c:pt>
                <c:pt idx="722">
                  <c:v>214</c:v>
                </c:pt>
                <c:pt idx="723">
                  <c:v>175</c:v>
                </c:pt>
                <c:pt idx="724">
                  <c:v>257</c:v>
                </c:pt>
                <c:pt idx="725">
                  <c:v>161</c:v>
                </c:pt>
                <c:pt idx="726">
                  <c:v>158</c:v>
                </c:pt>
                <c:pt idx="727">
                  <c:v>215</c:v>
                </c:pt>
                <c:pt idx="728">
                  <c:v>163</c:v>
                </c:pt>
                <c:pt idx="729">
                  <c:v>203</c:v>
                </c:pt>
                <c:pt idx="730">
                  <c:v>260</c:v>
                </c:pt>
                <c:pt idx="731">
                  <c:v>253</c:v>
                </c:pt>
                <c:pt idx="732">
                  <c:v>257</c:v>
                </c:pt>
                <c:pt idx="733">
                  <c:v>186</c:v>
                </c:pt>
                <c:pt idx="734">
                  <c:v>236</c:v>
                </c:pt>
                <c:pt idx="735">
                  <c:v>231</c:v>
                </c:pt>
                <c:pt idx="736">
                  <c:v>131</c:v>
                </c:pt>
                <c:pt idx="737">
                  <c:v>217</c:v>
                </c:pt>
                <c:pt idx="738">
                  <c:v>269</c:v>
                </c:pt>
                <c:pt idx="739">
                  <c:v>256</c:v>
                </c:pt>
                <c:pt idx="740">
                  <c:v>260</c:v>
                </c:pt>
                <c:pt idx="741">
                  <c:v>202</c:v>
                </c:pt>
                <c:pt idx="742">
                  <c:v>238</c:v>
                </c:pt>
                <c:pt idx="743">
                  <c:v>245</c:v>
                </c:pt>
                <c:pt idx="744">
                  <c:v>282</c:v>
                </c:pt>
                <c:pt idx="745">
                  <c:v>228</c:v>
                </c:pt>
                <c:pt idx="746">
                  <c:v>243</c:v>
                </c:pt>
                <c:pt idx="747">
                  <c:v>244</c:v>
                </c:pt>
                <c:pt idx="748">
                  <c:v>151</c:v>
                </c:pt>
                <c:pt idx="749">
                  <c:v>81</c:v>
                </c:pt>
                <c:pt idx="750">
                  <c:v>190</c:v>
                </c:pt>
                <c:pt idx="751">
                  <c:v>221</c:v>
                </c:pt>
                <c:pt idx="752">
                  <c:v>242</c:v>
                </c:pt>
                <c:pt idx="753">
                  <c:v>180</c:v>
                </c:pt>
                <c:pt idx="754">
                  <c:v>139</c:v>
                </c:pt>
                <c:pt idx="755">
                  <c:v>235</c:v>
                </c:pt>
                <c:pt idx="756">
                  <c:v>178</c:v>
                </c:pt>
                <c:pt idx="757">
                  <c:v>218</c:v>
                </c:pt>
                <c:pt idx="758">
                  <c:v>128</c:v>
                </c:pt>
                <c:pt idx="759">
                  <c:v>234</c:v>
                </c:pt>
                <c:pt idx="760">
                  <c:v>228</c:v>
                </c:pt>
                <c:pt idx="761">
                  <c:v>197</c:v>
                </c:pt>
                <c:pt idx="762">
                  <c:v>146</c:v>
                </c:pt>
                <c:pt idx="763">
                  <c:v>258</c:v>
                </c:pt>
                <c:pt idx="764">
                  <c:v>209</c:v>
                </c:pt>
                <c:pt idx="765">
                  <c:v>283</c:v>
                </c:pt>
                <c:pt idx="766">
                  <c:v>208</c:v>
                </c:pt>
                <c:pt idx="767">
                  <c:v>221</c:v>
                </c:pt>
                <c:pt idx="768">
                  <c:v>213</c:v>
                </c:pt>
                <c:pt idx="769">
                  <c:v>255</c:v>
                </c:pt>
                <c:pt idx="770">
                  <c:v>231</c:v>
                </c:pt>
                <c:pt idx="771">
                  <c:v>257</c:v>
                </c:pt>
                <c:pt idx="772">
                  <c:v>37</c:v>
                </c:pt>
                <c:pt idx="773">
                  <c:v>215</c:v>
                </c:pt>
                <c:pt idx="774">
                  <c:v>6</c:v>
                </c:pt>
                <c:pt idx="775">
                  <c:v>204</c:v>
                </c:pt>
                <c:pt idx="776">
                  <c:v>229</c:v>
                </c:pt>
                <c:pt idx="777">
                  <c:v>215</c:v>
                </c:pt>
                <c:pt idx="778">
                  <c:v>227</c:v>
                </c:pt>
                <c:pt idx="779">
                  <c:v>237</c:v>
                </c:pt>
                <c:pt idx="780">
                  <c:v>178</c:v>
                </c:pt>
                <c:pt idx="781">
                  <c:v>196</c:v>
                </c:pt>
                <c:pt idx="782">
                  <c:v>216</c:v>
                </c:pt>
                <c:pt idx="783">
                  <c:v>217</c:v>
                </c:pt>
                <c:pt idx="784">
                  <c:v>126</c:v>
                </c:pt>
                <c:pt idx="785">
                  <c:v>212</c:v>
                </c:pt>
                <c:pt idx="786">
                  <c:v>220</c:v>
                </c:pt>
                <c:pt idx="787">
                  <c:v>174</c:v>
                </c:pt>
                <c:pt idx="788">
                  <c:v>184</c:v>
                </c:pt>
                <c:pt idx="789">
                  <c:v>153</c:v>
                </c:pt>
                <c:pt idx="790">
                  <c:v>249</c:v>
                </c:pt>
                <c:pt idx="791">
                  <c:v>237</c:v>
                </c:pt>
                <c:pt idx="792">
                  <c:v>222</c:v>
                </c:pt>
                <c:pt idx="793">
                  <c:v>195</c:v>
                </c:pt>
                <c:pt idx="794">
                  <c:v>268</c:v>
                </c:pt>
                <c:pt idx="795">
                  <c:v>209</c:v>
                </c:pt>
                <c:pt idx="796">
                  <c:v>112</c:v>
                </c:pt>
                <c:pt idx="797">
                  <c:v>180</c:v>
                </c:pt>
                <c:pt idx="798">
                  <c:v>187</c:v>
                </c:pt>
                <c:pt idx="799">
                  <c:v>237</c:v>
                </c:pt>
                <c:pt idx="800">
                  <c:v>196</c:v>
                </c:pt>
                <c:pt idx="801">
                  <c:v>265</c:v>
                </c:pt>
                <c:pt idx="802">
                  <c:v>166</c:v>
                </c:pt>
                <c:pt idx="803">
                  <c:v>227</c:v>
                </c:pt>
                <c:pt idx="804">
                  <c:v>253</c:v>
                </c:pt>
                <c:pt idx="805">
                  <c:v>298</c:v>
                </c:pt>
                <c:pt idx="806">
                  <c:v>153</c:v>
                </c:pt>
                <c:pt idx="807">
                  <c:v>236</c:v>
                </c:pt>
                <c:pt idx="808">
                  <c:v>176</c:v>
                </c:pt>
                <c:pt idx="809">
                  <c:v>251</c:v>
                </c:pt>
                <c:pt idx="810">
                  <c:v>184</c:v>
                </c:pt>
                <c:pt idx="811">
                  <c:v>206</c:v>
                </c:pt>
                <c:pt idx="812">
                  <c:v>206</c:v>
                </c:pt>
                <c:pt idx="813">
                  <c:v>239</c:v>
                </c:pt>
                <c:pt idx="814">
                  <c:v>135</c:v>
                </c:pt>
                <c:pt idx="815">
                  <c:v>272</c:v>
                </c:pt>
                <c:pt idx="816">
                  <c:v>175</c:v>
                </c:pt>
                <c:pt idx="817">
                  <c:v>231</c:v>
                </c:pt>
                <c:pt idx="818">
                  <c:v>154</c:v>
                </c:pt>
                <c:pt idx="819">
                  <c:v>90</c:v>
                </c:pt>
                <c:pt idx="820">
                  <c:v>215</c:v>
                </c:pt>
                <c:pt idx="821">
                  <c:v>223</c:v>
                </c:pt>
                <c:pt idx="822">
                  <c:v>219</c:v>
                </c:pt>
                <c:pt idx="823">
                  <c:v>176</c:v>
                </c:pt>
                <c:pt idx="824">
                  <c:v>208</c:v>
                </c:pt>
                <c:pt idx="825">
                  <c:v>223</c:v>
                </c:pt>
                <c:pt idx="826">
                  <c:v>187</c:v>
                </c:pt>
                <c:pt idx="827">
                  <c:v>193</c:v>
                </c:pt>
                <c:pt idx="828">
                  <c:v>128</c:v>
                </c:pt>
                <c:pt idx="829">
                  <c:v>203</c:v>
                </c:pt>
                <c:pt idx="830">
                  <c:v>222</c:v>
                </c:pt>
                <c:pt idx="831">
                  <c:v>201</c:v>
                </c:pt>
                <c:pt idx="832">
                  <c:v>241</c:v>
                </c:pt>
                <c:pt idx="833">
                  <c:v>184</c:v>
                </c:pt>
                <c:pt idx="834">
                  <c:v>263</c:v>
                </c:pt>
                <c:pt idx="835">
                  <c:v>240</c:v>
                </c:pt>
                <c:pt idx="836">
                  <c:v>72</c:v>
                </c:pt>
                <c:pt idx="837">
                  <c:v>220</c:v>
                </c:pt>
                <c:pt idx="838">
                  <c:v>203</c:v>
                </c:pt>
                <c:pt idx="839">
                  <c:v>173</c:v>
                </c:pt>
                <c:pt idx="840">
                  <c:v>175</c:v>
                </c:pt>
                <c:pt idx="841">
                  <c:v>36</c:v>
                </c:pt>
                <c:pt idx="842">
                  <c:v>190</c:v>
                </c:pt>
                <c:pt idx="843">
                  <c:v>235</c:v>
                </c:pt>
                <c:pt idx="844">
                  <c:v>175</c:v>
                </c:pt>
                <c:pt idx="845">
                  <c:v>144</c:v>
                </c:pt>
                <c:pt idx="846">
                  <c:v>241</c:v>
                </c:pt>
                <c:pt idx="847">
                  <c:v>298</c:v>
                </c:pt>
                <c:pt idx="848">
                  <c:v>198</c:v>
                </c:pt>
                <c:pt idx="849">
                  <c:v>171</c:v>
                </c:pt>
                <c:pt idx="850">
                  <c:v>164</c:v>
                </c:pt>
                <c:pt idx="851">
                  <c:v>258</c:v>
                </c:pt>
                <c:pt idx="852">
                  <c:v>227</c:v>
                </c:pt>
                <c:pt idx="853">
                  <c:v>146</c:v>
                </c:pt>
                <c:pt idx="854">
                  <c:v>262</c:v>
                </c:pt>
                <c:pt idx="855">
                  <c:v>251</c:v>
                </c:pt>
                <c:pt idx="856">
                  <c:v>210</c:v>
                </c:pt>
                <c:pt idx="857">
                  <c:v>247</c:v>
                </c:pt>
                <c:pt idx="858">
                  <c:v>252</c:v>
                </c:pt>
                <c:pt idx="859">
                  <c:v>214</c:v>
                </c:pt>
                <c:pt idx="860">
                  <c:v>241</c:v>
                </c:pt>
                <c:pt idx="861">
                  <c:v>247</c:v>
                </c:pt>
                <c:pt idx="862">
                  <c:v>203</c:v>
                </c:pt>
                <c:pt idx="863">
                  <c:v>203</c:v>
                </c:pt>
                <c:pt idx="864">
                  <c:v>230</c:v>
                </c:pt>
                <c:pt idx="865">
                  <c:v>222</c:v>
                </c:pt>
                <c:pt idx="866">
                  <c:v>214</c:v>
                </c:pt>
                <c:pt idx="867">
                  <c:v>81</c:v>
                </c:pt>
                <c:pt idx="868">
                  <c:v>252</c:v>
                </c:pt>
                <c:pt idx="869">
                  <c:v>205</c:v>
                </c:pt>
                <c:pt idx="870">
                  <c:v>197</c:v>
                </c:pt>
                <c:pt idx="871">
                  <c:v>181</c:v>
                </c:pt>
                <c:pt idx="872">
                  <c:v>278</c:v>
                </c:pt>
                <c:pt idx="873">
                  <c:v>168</c:v>
                </c:pt>
                <c:pt idx="874">
                  <c:v>248</c:v>
                </c:pt>
                <c:pt idx="875">
                  <c:v>233</c:v>
                </c:pt>
                <c:pt idx="876">
                  <c:v>245</c:v>
                </c:pt>
                <c:pt idx="877">
                  <c:v>172</c:v>
                </c:pt>
                <c:pt idx="878">
                  <c:v>152</c:v>
                </c:pt>
                <c:pt idx="879">
                  <c:v>192</c:v>
                </c:pt>
                <c:pt idx="880">
                  <c:v>134</c:v>
                </c:pt>
                <c:pt idx="881">
                  <c:v>218</c:v>
                </c:pt>
                <c:pt idx="882">
                  <c:v>229</c:v>
                </c:pt>
                <c:pt idx="883">
                  <c:v>167</c:v>
                </c:pt>
                <c:pt idx="884">
                  <c:v>215</c:v>
                </c:pt>
                <c:pt idx="885">
                  <c:v>240</c:v>
                </c:pt>
                <c:pt idx="886">
                  <c:v>140</c:v>
                </c:pt>
                <c:pt idx="887">
                  <c:v>210</c:v>
                </c:pt>
                <c:pt idx="888">
                  <c:v>233</c:v>
                </c:pt>
                <c:pt idx="889">
                  <c:v>149</c:v>
                </c:pt>
                <c:pt idx="890">
                  <c:v>179</c:v>
                </c:pt>
                <c:pt idx="891">
                  <c:v>38</c:v>
                </c:pt>
                <c:pt idx="892">
                  <c:v>232</c:v>
                </c:pt>
                <c:pt idx="893">
                  <c:v>191</c:v>
                </c:pt>
                <c:pt idx="894">
                  <c:v>180</c:v>
                </c:pt>
                <c:pt idx="895">
                  <c:v>229</c:v>
                </c:pt>
                <c:pt idx="896">
                  <c:v>110</c:v>
                </c:pt>
                <c:pt idx="897">
                  <c:v>251</c:v>
                </c:pt>
                <c:pt idx="898">
                  <c:v>267</c:v>
                </c:pt>
                <c:pt idx="899">
                  <c:v>188</c:v>
                </c:pt>
                <c:pt idx="900">
                  <c:v>195</c:v>
                </c:pt>
                <c:pt idx="901">
                  <c:v>199</c:v>
                </c:pt>
                <c:pt idx="902">
                  <c:v>250</c:v>
                </c:pt>
                <c:pt idx="903">
                  <c:v>202</c:v>
                </c:pt>
                <c:pt idx="904">
                  <c:v>168</c:v>
                </c:pt>
                <c:pt idx="905">
                  <c:v>211</c:v>
                </c:pt>
                <c:pt idx="906">
                  <c:v>194</c:v>
                </c:pt>
                <c:pt idx="907">
                  <c:v>187</c:v>
                </c:pt>
                <c:pt idx="908">
                  <c:v>259</c:v>
                </c:pt>
                <c:pt idx="909">
                  <c:v>210</c:v>
                </c:pt>
                <c:pt idx="910">
                  <c:v>250</c:v>
                </c:pt>
                <c:pt idx="911">
                  <c:v>173</c:v>
                </c:pt>
                <c:pt idx="912">
                  <c:v>139</c:v>
                </c:pt>
                <c:pt idx="913">
                  <c:v>132</c:v>
                </c:pt>
                <c:pt idx="914">
                  <c:v>248</c:v>
                </c:pt>
                <c:pt idx="915">
                  <c:v>248</c:v>
                </c:pt>
                <c:pt idx="916">
                  <c:v>234</c:v>
                </c:pt>
                <c:pt idx="917">
                  <c:v>230</c:v>
                </c:pt>
                <c:pt idx="918">
                  <c:v>236</c:v>
                </c:pt>
                <c:pt idx="919">
                  <c:v>192</c:v>
                </c:pt>
                <c:pt idx="920">
                  <c:v>222</c:v>
                </c:pt>
                <c:pt idx="921">
                  <c:v>166</c:v>
                </c:pt>
                <c:pt idx="922">
                  <c:v>90</c:v>
                </c:pt>
                <c:pt idx="923">
                  <c:v>239</c:v>
                </c:pt>
                <c:pt idx="924">
                  <c:v>225</c:v>
                </c:pt>
                <c:pt idx="925">
                  <c:v>204</c:v>
                </c:pt>
                <c:pt idx="926">
                  <c:v>210</c:v>
                </c:pt>
                <c:pt idx="927">
                  <c:v>257</c:v>
                </c:pt>
                <c:pt idx="928">
                  <c:v>193</c:v>
                </c:pt>
                <c:pt idx="929">
                  <c:v>220</c:v>
                </c:pt>
                <c:pt idx="930">
                  <c:v>260</c:v>
                </c:pt>
                <c:pt idx="931">
                  <c:v>44</c:v>
                </c:pt>
                <c:pt idx="932">
                  <c:v>194</c:v>
                </c:pt>
                <c:pt idx="933">
                  <c:v>199</c:v>
                </c:pt>
                <c:pt idx="934">
                  <c:v>231</c:v>
                </c:pt>
                <c:pt idx="935">
                  <c:v>232</c:v>
                </c:pt>
                <c:pt idx="936">
                  <c:v>234</c:v>
                </c:pt>
                <c:pt idx="937">
                  <c:v>226</c:v>
                </c:pt>
                <c:pt idx="938">
                  <c:v>194</c:v>
                </c:pt>
                <c:pt idx="939">
                  <c:v>224</c:v>
                </c:pt>
                <c:pt idx="940">
                  <c:v>232</c:v>
                </c:pt>
                <c:pt idx="941">
                  <c:v>230</c:v>
                </c:pt>
                <c:pt idx="942">
                  <c:v>211</c:v>
                </c:pt>
                <c:pt idx="943">
                  <c:v>227</c:v>
                </c:pt>
                <c:pt idx="944">
                  <c:v>149</c:v>
                </c:pt>
                <c:pt idx="945">
                  <c:v>240</c:v>
                </c:pt>
                <c:pt idx="946">
                  <c:v>192</c:v>
                </c:pt>
                <c:pt idx="947">
                  <c:v>189</c:v>
                </c:pt>
                <c:pt idx="948">
                  <c:v>155</c:v>
                </c:pt>
                <c:pt idx="949">
                  <c:v>149</c:v>
                </c:pt>
                <c:pt idx="950">
                  <c:v>194</c:v>
                </c:pt>
                <c:pt idx="951">
                  <c:v>44</c:v>
                </c:pt>
                <c:pt idx="952">
                  <c:v>227</c:v>
                </c:pt>
                <c:pt idx="953">
                  <c:v>186</c:v>
                </c:pt>
                <c:pt idx="954">
                  <c:v>245</c:v>
                </c:pt>
                <c:pt idx="955">
                  <c:v>220</c:v>
                </c:pt>
                <c:pt idx="956">
                  <c:v>166</c:v>
                </c:pt>
                <c:pt idx="957">
                  <c:v>268</c:v>
                </c:pt>
                <c:pt idx="958">
                  <c:v>224</c:v>
                </c:pt>
                <c:pt idx="959">
                  <c:v>170</c:v>
                </c:pt>
                <c:pt idx="960">
                  <c:v>213</c:v>
                </c:pt>
                <c:pt idx="961">
                  <c:v>191</c:v>
                </c:pt>
                <c:pt idx="962">
                  <c:v>187</c:v>
                </c:pt>
                <c:pt idx="963">
                  <c:v>170</c:v>
                </c:pt>
                <c:pt idx="964">
                  <c:v>183</c:v>
                </c:pt>
                <c:pt idx="965">
                  <c:v>169</c:v>
                </c:pt>
                <c:pt idx="966">
                  <c:v>245</c:v>
                </c:pt>
                <c:pt idx="967">
                  <c:v>143</c:v>
                </c:pt>
                <c:pt idx="968">
                  <c:v>200</c:v>
                </c:pt>
                <c:pt idx="969">
                  <c:v>247</c:v>
                </c:pt>
                <c:pt idx="970">
                  <c:v>255</c:v>
                </c:pt>
                <c:pt idx="971">
                  <c:v>218</c:v>
                </c:pt>
                <c:pt idx="972">
                  <c:v>233</c:v>
                </c:pt>
                <c:pt idx="973">
                  <c:v>215</c:v>
                </c:pt>
                <c:pt idx="974">
                  <c:v>163</c:v>
                </c:pt>
                <c:pt idx="975">
                  <c:v>212</c:v>
                </c:pt>
                <c:pt idx="976">
                  <c:v>259</c:v>
                </c:pt>
                <c:pt idx="977">
                  <c:v>183</c:v>
                </c:pt>
                <c:pt idx="978">
                  <c:v>181</c:v>
                </c:pt>
                <c:pt idx="979">
                  <c:v>202</c:v>
                </c:pt>
                <c:pt idx="980">
                  <c:v>210</c:v>
                </c:pt>
                <c:pt idx="981">
                  <c:v>226</c:v>
                </c:pt>
                <c:pt idx="982">
                  <c:v>186</c:v>
                </c:pt>
                <c:pt idx="983">
                  <c:v>201</c:v>
                </c:pt>
                <c:pt idx="984">
                  <c:v>195</c:v>
                </c:pt>
                <c:pt idx="985">
                  <c:v>206</c:v>
                </c:pt>
                <c:pt idx="986">
                  <c:v>159</c:v>
                </c:pt>
                <c:pt idx="987">
                  <c:v>199</c:v>
                </c:pt>
                <c:pt idx="988">
                  <c:v>227</c:v>
                </c:pt>
                <c:pt idx="989">
                  <c:v>218</c:v>
                </c:pt>
                <c:pt idx="990">
                  <c:v>183</c:v>
                </c:pt>
                <c:pt idx="991">
                  <c:v>10</c:v>
                </c:pt>
                <c:pt idx="992">
                  <c:v>199</c:v>
                </c:pt>
                <c:pt idx="993">
                  <c:v>232</c:v>
                </c:pt>
                <c:pt idx="994">
                  <c:v>190</c:v>
                </c:pt>
                <c:pt idx="995">
                  <c:v>164</c:v>
                </c:pt>
                <c:pt idx="996">
                  <c:v>227</c:v>
                </c:pt>
                <c:pt idx="997">
                  <c:v>192</c:v>
                </c:pt>
                <c:pt idx="998">
                  <c:v>37</c:v>
                </c:pt>
                <c:pt idx="999">
                  <c:v>253</c:v>
                </c:pt>
                <c:pt idx="1000">
                  <c:v>201</c:v>
                </c:pt>
                <c:pt idx="1001">
                  <c:v>257</c:v>
                </c:pt>
                <c:pt idx="1002">
                  <c:v>207</c:v>
                </c:pt>
                <c:pt idx="1003">
                  <c:v>198</c:v>
                </c:pt>
                <c:pt idx="1004">
                  <c:v>231</c:v>
                </c:pt>
                <c:pt idx="1005">
                  <c:v>177</c:v>
                </c:pt>
                <c:pt idx="1006">
                  <c:v>234</c:v>
                </c:pt>
                <c:pt idx="1007">
                  <c:v>190</c:v>
                </c:pt>
                <c:pt idx="1008">
                  <c:v>224</c:v>
                </c:pt>
                <c:pt idx="1009">
                  <c:v>136</c:v>
                </c:pt>
                <c:pt idx="1010">
                  <c:v>204</c:v>
                </c:pt>
                <c:pt idx="1011">
                  <c:v>234</c:v>
                </c:pt>
                <c:pt idx="1012">
                  <c:v>220</c:v>
                </c:pt>
                <c:pt idx="1013">
                  <c:v>216</c:v>
                </c:pt>
                <c:pt idx="1014">
                  <c:v>149</c:v>
                </c:pt>
                <c:pt idx="1015">
                  <c:v>203</c:v>
                </c:pt>
                <c:pt idx="1016">
                  <c:v>202</c:v>
                </c:pt>
                <c:pt idx="1017">
                  <c:v>186</c:v>
                </c:pt>
                <c:pt idx="1018">
                  <c:v>247</c:v>
                </c:pt>
                <c:pt idx="1019">
                  <c:v>219</c:v>
                </c:pt>
                <c:pt idx="1020">
                  <c:v>214</c:v>
                </c:pt>
                <c:pt idx="1021">
                  <c:v>211</c:v>
                </c:pt>
                <c:pt idx="1022">
                  <c:v>219</c:v>
                </c:pt>
                <c:pt idx="1023">
                  <c:v>175</c:v>
                </c:pt>
                <c:pt idx="1024">
                  <c:v>162</c:v>
                </c:pt>
                <c:pt idx="1025">
                  <c:v>169</c:v>
                </c:pt>
                <c:pt idx="1026">
                  <c:v>121</c:v>
                </c:pt>
                <c:pt idx="1027">
                  <c:v>255</c:v>
                </c:pt>
                <c:pt idx="1028">
                  <c:v>225</c:v>
                </c:pt>
                <c:pt idx="1029">
                  <c:v>279</c:v>
                </c:pt>
                <c:pt idx="1030">
                  <c:v>238</c:v>
                </c:pt>
                <c:pt idx="1031">
                  <c:v>163</c:v>
                </c:pt>
                <c:pt idx="1032">
                  <c:v>208</c:v>
                </c:pt>
                <c:pt idx="1033">
                  <c:v>210</c:v>
                </c:pt>
                <c:pt idx="1034">
                  <c:v>236</c:v>
                </c:pt>
                <c:pt idx="1035">
                  <c:v>192</c:v>
                </c:pt>
                <c:pt idx="1036">
                  <c:v>214</c:v>
                </c:pt>
                <c:pt idx="1037">
                  <c:v>231</c:v>
                </c:pt>
                <c:pt idx="1038">
                  <c:v>210</c:v>
                </c:pt>
                <c:pt idx="1039">
                  <c:v>172</c:v>
                </c:pt>
                <c:pt idx="1040">
                  <c:v>204</c:v>
                </c:pt>
                <c:pt idx="1041">
                  <c:v>239</c:v>
                </c:pt>
                <c:pt idx="1042">
                  <c:v>211</c:v>
                </c:pt>
                <c:pt idx="1043">
                  <c:v>214</c:v>
                </c:pt>
                <c:pt idx="1044">
                  <c:v>274</c:v>
                </c:pt>
                <c:pt idx="1045">
                  <c:v>239</c:v>
                </c:pt>
                <c:pt idx="1046">
                  <c:v>197</c:v>
                </c:pt>
                <c:pt idx="1047">
                  <c:v>198</c:v>
                </c:pt>
                <c:pt idx="1048">
                  <c:v>169</c:v>
                </c:pt>
                <c:pt idx="1049">
                  <c:v>270</c:v>
                </c:pt>
                <c:pt idx="1050">
                  <c:v>197</c:v>
                </c:pt>
                <c:pt idx="1051">
                  <c:v>234</c:v>
                </c:pt>
                <c:pt idx="1052">
                  <c:v>217</c:v>
                </c:pt>
                <c:pt idx="1053">
                  <c:v>197</c:v>
                </c:pt>
                <c:pt idx="1054">
                  <c:v>165</c:v>
                </c:pt>
                <c:pt idx="1055">
                  <c:v>187</c:v>
                </c:pt>
                <c:pt idx="1056">
                  <c:v>186</c:v>
                </c:pt>
                <c:pt idx="1057">
                  <c:v>198</c:v>
                </c:pt>
                <c:pt idx="1058">
                  <c:v>234</c:v>
                </c:pt>
                <c:pt idx="1059">
                  <c:v>211</c:v>
                </c:pt>
                <c:pt idx="1060">
                  <c:v>206</c:v>
                </c:pt>
                <c:pt idx="1061">
                  <c:v>222</c:v>
                </c:pt>
                <c:pt idx="1062">
                  <c:v>212</c:v>
                </c:pt>
                <c:pt idx="1063">
                  <c:v>156</c:v>
                </c:pt>
                <c:pt idx="1064">
                  <c:v>238</c:v>
                </c:pt>
                <c:pt idx="1065">
                  <c:v>172</c:v>
                </c:pt>
                <c:pt idx="1066">
                  <c:v>223</c:v>
                </c:pt>
                <c:pt idx="1067">
                  <c:v>249</c:v>
                </c:pt>
                <c:pt idx="1068">
                  <c:v>241</c:v>
                </c:pt>
                <c:pt idx="1069">
                  <c:v>196</c:v>
                </c:pt>
                <c:pt idx="1070">
                  <c:v>224</c:v>
                </c:pt>
                <c:pt idx="1071">
                  <c:v>223</c:v>
                </c:pt>
                <c:pt idx="1072">
                  <c:v>242</c:v>
                </c:pt>
                <c:pt idx="1073">
                  <c:v>177</c:v>
                </c:pt>
                <c:pt idx="1074">
                  <c:v>236</c:v>
                </c:pt>
                <c:pt idx="1075">
                  <c:v>207</c:v>
                </c:pt>
                <c:pt idx="1076">
                  <c:v>236</c:v>
                </c:pt>
                <c:pt idx="1077">
                  <c:v>184</c:v>
                </c:pt>
                <c:pt idx="1078">
                  <c:v>177</c:v>
                </c:pt>
                <c:pt idx="1079">
                  <c:v>169</c:v>
                </c:pt>
                <c:pt idx="1080">
                  <c:v>216</c:v>
                </c:pt>
                <c:pt idx="1081">
                  <c:v>188</c:v>
                </c:pt>
                <c:pt idx="1082">
                  <c:v>213</c:v>
                </c:pt>
                <c:pt idx="1083">
                  <c:v>207</c:v>
                </c:pt>
                <c:pt idx="1084">
                  <c:v>208</c:v>
                </c:pt>
                <c:pt idx="1085">
                  <c:v>143</c:v>
                </c:pt>
                <c:pt idx="1086">
                  <c:v>230</c:v>
                </c:pt>
                <c:pt idx="1087">
                  <c:v>216</c:v>
                </c:pt>
                <c:pt idx="1088">
                  <c:v>204</c:v>
                </c:pt>
                <c:pt idx="1089">
                  <c:v>208</c:v>
                </c:pt>
                <c:pt idx="1090">
                  <c:v>264</c:v>
                </c:pt>
                <c:pt idx="1091">
                  <c:v>245</c:v>
                </c:pt>
                <c:pt idx="1092">
                  <c:v>172</c:v>
                </c:pt>
                <c:pt idx="1093">
                  <c:v>220</c:v>
                </c:pt>
                <c:pt idx="1094">
                  <c:v>217</c:v>
                </c:pt>
                <c:pt idx="1095">
                  <c:v>146</c:v>
                </c:pt>
                <c:pt idx="1096">
                  <c:v>255</c:v>
                </c:pt>
                <c:pt idx="1097">
                  <c:v>231</c:v>
                </c:pt>
                <c:pt idx="1098">
                  <c:v>131</c:v>
                </c:pt>
                <c:pt idx="1099">
                  <c:v>214</c:v>
                </c:pt>
                <c:pt idx="1100">
                  <c:v>226</c:v>
                </c:pt>
                <c:pt idx="1101">
                  <c:v>191</c:v>
                </c:pt>
                <c:pt idx="1102">
                  <c:v>235</c:v>
                </c:pt>
                <c:pt idx="1103">
                  <c:v>217</c:v>
                </c:pt>
                <c:pt idx="1104">
                  <c:v>212</c:v>
                </c:pt>
                <c:pt idx="1105">
                  <c:v>86</c:v>
                </c:pt>
                <c:pt idx="1106">
                  <c:v>254</c:v>
                </c:pt>
                <c:pt idx="1107">
                  <c:v>205</c:v>
                </c:pt>
                <c:pt idx="1108">
                  <c:v>176</c:v>
                </c:pt>
                <c:pt idx="1109">
                  <c:v>210</c:v>
                </c:pt>
                <c:pt idx="1110">
                  <c:v>249</c:v>
                </c:pt>
                <c:pt idx="1111">
                  <c:v>200</c:v>
                </c:pt>
                <c:pt idx="1112">
                  <c:v>33</c:v>
                </c:pt>
                <c:pt idx="1113">
                  <c:v>234</c:v>
                </c:pt>
                <c:pt idx="1114">
                  <c:v>258</c:v>
                </c:pt>
                <c:pt idx="1115">
                  <c:v>212</c:v>
                </c:pt>
                <c:pt idx="1116">
                  <c:v>180</c:v>
                </c:pt>
                <c:pt idx="1117">
                  <c:v>211</c:v>
                </c:pt>
                <c:pt idx="1118">
                  <c:v>218</c:v>
                </c:pt>
                <c:pt idx="1119">
                  <c:v>264</c:v>
                </c:pt>
                <c:pt idx="1120">
                  <c:v>220</c:v>
                </c:pt>
                <c:pt idx="1121">
                  <c:v>215</c:v>
                </c:pt>
                <c:pt idx="1122">
                  <c:v>244</c:v>
                </c:pt>
                <c:pt idx="1123">
                  <c:v>233</c:v>
                </c:pt>
                <c:pt idx="1124">
                  <c:v>205</c:v>
                </c:pt>
                <c:pt idx="1125">
                  <c:v>250</c:v>
                </c:pt>
                <c:pt idx="1126">
                  <c:v>226</c:v>
                </c:pt>
                <c:pt idx="1127">
                  <c:v>250</c:v>
                </c:pt>
                <c:pt idx="1128">
                  <c:v>206</c:v>
                </c:pt>
                <c:pt idx="1129">
                  <c:v>160</c:v>
                </c:pt>
                <c:pt idx="1130">
                  <c:v>195</c:v>
                </c:pt>
                <c:pt idx="1131">
                  <c:v>16</c:v>
                </c:pt>
                <c:pt idx="1132">
                  <c:v>186</c:v>
                </c:pt>
                <c:pt idx="1133">
                  <c:v>218</c:v>
                </c:pt>
                <c:pt idx="1134">
                  <c:v>216</c:v>
                </c:pt>
                <c:pt idx="1135">
                  <c:v>126</c:v>
                </c:pt>
                <c:pt idx="1136">
                  <c:v>178</c:v>
                </c:pt>
                <c:pt idx="1137">
                  <c:v>277</c:v>
                </c:pt>
                <c:pt idx="1138">
                  <c:v>158</c:v>
                </c:pt>
                <c:pt idx="1139">
                  <c:v>183</c:v>
                </c:pt>
                <c:pt idx="1140">
                  <c:v>155</c:v>
                </c:pt>
                <c:pt idx="1141">
                  <c:v>169</c:v>
                </c:pt>
                <c:pt idx="1142">
                  <c:v>150</c:v>
                </c:pt>
                <c:pt idx="1143">
                  <c:v>255</c:v>
                </c:pt>
                <c:pt idx="1144">
                  <c:v>193</c:v>
                </c:pt>
                <c:pt idx="1145">
                  <c:v>211</c:v>
                </c:pt>
                <c:pt idx="1146">
                  <c:v>111</c:v>
                </c:pt>
                <c:pt idx="1147">
                  <c:v>79</c:v>
                </c:pt>
                <c:pt idx="1148">
                  <c:v>273</c:v>
                </c:pt>
                <c:pt idx="1149">
                  <c:v>251</c:v>
                </c:pt>
                <c:pt idx="1150">
                  <c:v>195</c:v>
                </c:pt>
                <c:pt idx="1151">
                  <c:v>196</c:v>
                </c:pt>
                <c:pt idx="1152">
                  <c:v>226</c:v>
                </c:pt>
                <c:pt idx="1153">
                  <c:v>202</c:v>
                </c:pt>
                <c:pt idx="1154">
                  <c:v>197</c:v>
                </c:pt>
                <c:pt idx="1155">
                  <c:v>258</c:v>
                </c:pt>
                <c:pt idx="1156">
                  <c:v>210</c:v>
                </c:pt>
                <c:pt idx="1157">
                  <c:v>214</c:v>
                </c:pt>
                <c:pt idx="1158">
                  <c:v>208</c:v>
                </c:pt>
                <c:pt idx="1159">
                  <c:v>233</c:v>
                </c:pt>
                <c:pt idx="1160">
                  <c:v>207</c:v>
                </c:pt>
                <c:pt idx="1161">
                  <c:v>244</c:v>
                </c:pt>
                <c:pt idx="1162">
                  <c:v>203</c:v>
                </c:pt>
                <c:pt idx="1163">
                  <c:v>257</c:v>
                </c:pt>
                <c:pt idx="1164">
                  <c:v>268</c:v>
                </c:pt>
                <c:pt idx="1165">
                  <c:v>187</c:v>
                </c:pt>
                <c:pt idx="1166">
                  <c:v>246</c:v>
                </c:pt>
                <c:pt idx="1167">
                  <c:v>245</c:v>
                </c:pt>
                <c:pt idx="1168">
                  <c:v>210</c:v>
                </c:pt>
                <c:pt idx="1169">
                  <c:v>190</c:v>
                </c:pt>
                <c:pt idx="1170">
                  <c:v>209</c:v>
                </c:pt>
                <c:pt idx="1171">
                  <c:v>229</c:v>
                </c:pt>
                <c:pt idx="1172">
                  <c:v>234</c:v>
                </c:pt>
                <c:pt idx="1173">
                  <c:v>206</c:v>
                </c:pt>
                <c:pt idx="1174">
                  <c:v>146</c:v>
                </c:pt>
                <c:pt idx="1175">
                  <c:v>224</c:v>
                </c:pt>
                <c:pt idx="1176">
                  <c:v>236</c:v>
                </c:pt>
                <c:pt idx="1177">
                  <c:v>192</c:v>
                </c:pt>
                <c:pt idx="1178">
                  <c:v>213</c:v>
                </c:pt>
                <c:pt idx="1179">
                  <c:v>202</c:v>
                </c:pt>
                <c:pt idx="1180">
                  <c:v>119</c:v>
                </c:pt>
                <c:pt idx="1181">
                  <c:v>238</c:v>
                </c:pt>
                <c:pt idx="1182">
                  <c:v>250</c:v>
                </c:pt>
                <c:pt idx="1183">
                  <c:v>172</c:v>
                </c:pt>
                <c:pt idx="1184">
                  <c:v>263</c:v>
                </c:pt>
                <c:pt idx="1185">
                  <c:v>220</c:v>
                </c:pt>
                <c:pt idx="1186">
                  <c:v>167</c:v>
                </c:pt>
                <c:pt idx="1187">
                  <c:v>222</c:v>
                </c:pt>
                <c:pt idx="1188">
                  <c:v>142</c:v>
                </c:pt>
                <c:pt idx="1189">
                  <c:v>242</c:v>
                </c:pt>
                <c:pt idx="1190">
                  <c:v>248</c:v>
                </c:pt>
                <c:pt idx="1191">
                  <c:v>216</c:v>
                </c:pt>
                <c:pt idx="1192">
                  <c:v>247</c:v>
                </c:pt>
                <c:pt idx="1193">
                  <c:v>166</c:v>
                </c:pt>
                <c:pt idx="1194">
                  <c:v>217</c:v>
                </c:pt>
                <c:pt idx="1195">
                  <c:v>252</c:v>
                </c:pt>
                <c:pt idx="1196">
                  <c:v>189</c:v>
                </c:pt>
                <c:pt idx="1197">
                  <c:v>255</c:v>
                </c:pt>
                <c:pt idx="1198">
                  <c:v>226</c:v>
                </c:pt>
                <c:pt idx="1199">
                  <c:v>235</c:v>
                </c:pt>
                <c:pt idx="1200">
                  <c:v>196</c:v>
                </c:pt>
                <c:pt idx="1201">
                  <c:v>266</c:v>
                </c:pt>
                <c:pt idx="1202">
                  <c:v>65</c:v>
                </c:pt>
                <c:pt idx="1203">
                  <c:v>216</c:v>
                </c:pt>
                <c:pt idx="1204">
                  <c:v>225</c:v>
                </c:pt>
                <c:pt idx="1205">
                  <c:v>245</c:v>
                </c:pt>
                <c:pt idx="1206">
                  <c:v>187</c:v>
                </c:pt>
                <c:pt idx="1207">
                  <c:v>144</c:v>
                </c:pt>
                <c:pt idx="1208">
                  <c:v>205</c:v>
                </c:pt>
                <c:pt idx="1209">
                  <c:v>209</c:v>
                </c:pt>
                <c:pt idx="1210">
                  <c:v>211</c:v>
                </c:pt>
                <c:pt idx="1211">
                  <c:v>228</c:v>
                </c:pt>
                <c:pt idx="1212">
                  <c:v>212</c:v>
                </c:pt>
                <c:pt idx="1213">
                  <c:v>231</c:v>
                </c:pt>
                <c:pt idx="1214">
                  <c:v>250</c:v>
                </c:pt>
                <c:pt idx="1215">
                  <c:v>230</c:v>
                </c:pt>
                <c:pt idx="1216">
                  <c:v>197</c:v>
                </c:pt>
                <c:pt idx="1217">
                  <c:v>187</c:v>
                </c:pt>
                <c:pt idx="1218">
                  <c:v>225</c:v>
                </c:pt>
                <c:pt idx="1219">
                  <c:v>211</c:v>
                </c:pt>
                <c:pt idx="1220">
                  <c:v>157</c:v>
                </c:pt>
                <c:pt idx="1221">
                  <c:v>240</c:v>
                </c:pt>
                <c:pt idx="1222">
                  <c:v>269</c:v>
                </c:pt>
                <c:pt idx="1223">
                  <c:v>95</c:v>
                </c:pt>
                <c:pt idx="1224">
                  <c:v>208</c:v>
                </c:pt>
                <c:pt idx="1225">
                  <c:v>108</c:v>
                </c:pt>
                <c:pt idx="1226">
                  <c:v>174</c:v>
                </c:pt>
                <c:pt idx="1227">
                  <c:v>244</c:v>
                </c:pt>
                <c:pt idx="1228">
                  <c:v>233</c:v>
                </c:pt>
                <c:pt idx="1229">
                  <c:v>217</c:v>
                </c:pt>
                <c:pt idx="1230">
                  <c:v>230</c:v>
                </c:pt>
                <c:pt idx="1231">
                  <c:v>140</c:v>
                </c:pt>
                <c:pt idx="1232">
                  <c:v>197</c:v>
                </c:pt>
                <c:pt idx="1233">
                  <c:v>288</c:v>
                </c:pt>
                <c:pt idx="1234">
                  <c:v>126</c:v>
                </c:pt>
                <c:pt idx="1235">
                  <c:v>147</c:v>
                </c:pt>
                <c:pt idx="1236">
                  <c:v>147</c:v>
                </c:pt>
                <c:pt idx="1237">
                  <c:v>222</c:v>
                </c:pt>
                <c:pt idx="1238">
                  <c:v>168</c:v>
                </c:pt>
                <c:pt idx="1239">
                  <c:v>262</c:v>
                </c:pt>
                <c:pt idx="1240">
                  <c:v>169</c:v>
                </c:pt>
                <c:pt idx="1241">
                  <c:v>181</c:v>
                </c:pt>
                <c:pt idx="1242">
                  <c:v>166</c:v>
                </c:pt>
                <c:pt idx="1243">
                  <c:v>204</c:v>
                </c:pt>
                <c:pt idx="1244">
                  <c:v>239</c:v>
                </c:pt>
                <c:pt idx="1245">
                  <c:v>219</c:v>
                </c:pt>
                <c:pt idx="1246">
                  <c:v>273</c:v>
                </c:pt>
                <c:pt idx="1247">
                  <c:v>202</c:v>
                </c:pt>
                <c:pt idx="1248">
                  <c:v>211</c:v>
                </c:pt>
                <c:pt idx="1249">
                  <c:v>197</c:v>
                </c:pt>
                <c:pt idx="1250">
                  <c:v>174</c:v>
                </c:pt>
                <c:pt idx="1251">
                  <c:v>179</c:v>
                </c:pt>
                <c:pt idx="1252">
                  <c:v>237</c:v>
                </c:pt>
                <c:pt idx="1253">
                  <c:v>203</c:v>
                </c:pt>
                <c:pt idx="1254">
                  <c:v>193</c:v>
                </c:pt>
                <c:pt idx="1255">
                  <c:v>64</c:v>
                </c:pt>
                <c:pt idx="1256">
                  <c:v>165</c:v>
                </c:pt>
                <c:pt idx="1257">
                  <c:v>126</c:v>
                </c:pt>
                <c:pt idx="1258">
                  <c:v>226</c:v>
                </c:pt>
                <c:pt idx="1259">
                  <c:v>208</c:v>
                </c:pt>
                <c:pt idx="1260">
                  <c:v>217</c:v>
                </c:pt>
                <c:pt idx="1261">
                  <c:v>230</c:v>
                </c:pt>
                <c:pt idx="1262">
                  <c:v>259</c:v>
                </c:pt>
                <c:pt idx="1263">
                  <c:v>163</c:v>
                </c:pt>
                <c:pt idx="1264">
                  <c:v>264</c:v>
                </c:pt>
                <c:pt idx="1265">
                  <c:v>191</c:v>
                </c:pt>
                <c:pt idx="1266">
                  <c:v>248</c:v>
                </c:pt>
                <c:pt idx="1267">
                  <c:v>170</c:v>
                </c:pt>
                <c:pt idx="1268">
                  <c:v>204</c:v>
                </c:pt>
                <c:pt idx="1269">
                  <c:v>194</c:v>
                </c:pt>
                <c:pt idx="1270">
                  <c:v>225</c:v>
                </c:pt>
                <c:pt idx="1271">
                  <c:v>202</c:v>
                </c:pt>
                <c:pt idx="1272">
                  <c:v>155</c:v>
                </c:pt>
                <c:pt idx="1273">
                  <c:v>250</c:v>
                </c:pt>
                <c:pt idx="1274">
                  <c:v>239</c:v>
                </c:pt>
                <c:pt idx="1275">
                  <c:v>135</c:v>
                </c:pt>
                <c:pt idx="1276">
                  <c:v>172</c:v>
                </c:pt>
                <c:pt idx="1277">
                  <c:v>190</c:v>
                </c:pt>
                <c:pt idx="1278">
                  <c:v>230</c:v>
                </c:pt>
                <c:pt idx="1279">
                  <c:v>180</c:v>
                </c:pt>
                <c:pt idx="1280">
                  <c:v>221</c:v>
                </c:pt>
                <c:pt idx="1281">
                  <c:v>146</c:v>
                </c:pt>
                <c:pt idx="1282">
                  <c:v>244</c:v>
                </c:pt>
                <c:pt idx="1283">
                  <c:v>220</c:v>
                </c:pt>
                <c:pt idx="1284">
                  <c:v>146</c:v>
                </c:pt>
                <c:pt idx="1285">
                  <c:v>261</c:v>
                </c:pt>
                <c:pt idx="1286">
                  <c:v>179</c:v>
                </c:pt>
                <c:pt idx="1287">
                  <c:v>148</c:v>
                </c:pt>
                <c:pt idx="1288">
                  <c:v>257</c:v>
                </c:pt>
                <c:pt idx="1289">
                  <c:v>192</c:v>
                </c:pt>
                <c:pt idx="1290">
                  <c:v>252</c:v>
                </c:pt>
                <c:pt idx="1291">
                  <c:v>166</c:v>
                </c:pt>
                <c:pt idx="1292">
                  <c:v>204</c:v>
                </c:pt>
                <c:pt idx="1293">
                  <c:v>211</c:v>
                </c:pt>
                <c:pt idx="1294">
                  <c:v>250</c:v>
                </c:pt>
                <c:pt idx="1295">
                  <c:v>210</c:v>
                </c:pt>
                <c:pt idx="1296">
                  <c:v>181</c:v>
                </c:pt>
                <c:pt idx="1297">
                  <c:v>215</c:v>
                </c:pt>
                <c:pt idx="1298">
                  <c:v>223</c:v>
                </c:pt>
                <c:pt idx="1299">
                  <c:v>138</c:v>
                </c:pt>
                <c:pt idx="1300">
                  <c:v>203</c:v>
                </c:pt>
                <c:pt idx="1301">
                  <c:v>221</c:v>
                </c:pt>
                <c:pt idx="1302">
                  <c:v>255</c:v>
                </c:pt>
                <c:pt idx="1303">
                  <c:v>212</c:v>
                </c:pt>
                <c:pt idx="1304">
                  <c:v>222</c:v>
                </c:pt>
                <c:pt idx="1305">
                  <c:v>219</c:v>
                </c:pt>
                <c:pt idx="1306">
                  <c:v>286</c:v>
                </c:pt>
                <c:pt idx="1307">
                  <c:v>228</c:v>
                </c:pt>
                <c:pt idx="1308">
                  <c:v>240</c:v>
                </c:pt>
                <c:pt idx="1309">
                  <c:v>228</c:v>
                </c:pt>
                <c:pt idx="1310">
                  <c:v>239</c:v>
                </c:pt>
                <c:pt idx="1311">
                  <c:v>202</c:v>
                </c:pt>
                <c:pt idx="1312">
                  <c:v>171</c:v>
                </c:pt>
                <c:pt idx="1313">
                  <c:v>254</c:v>
                </c:pt>
                <c:pt idx="1314">
                  <c:v>248</c:v>
                </c:pt>
                <c:pt idx="1315">
                  <c:v>224</c:v>
                </c:pt>
                <c:pt idx="1316">
                  <c:v>193</c:v>
                </c:pt>
                <c:pt idx="1317">
                  <c:v>252</c:v>
                </c:pt>
                <c:pt idx="1318">
                  <c:v>223</c:v>
                </c:pt>
                <c:pt idx="1319">
                  <c:v>195</c:v>
                </c:pt>
                <c:pt idx="1320">
                  <c:v>250</c:v>
                </c:pt>
                <c:pt idx="1321">
                  <c:v>217</c:v>
                </c:pt>
                <c:pt idx="1322">
                  <c:v>324</c:v>
                </c:pt>
                <c:pt idx="1323">
                  <c:v>260</c:v>
                </c:pt>
                <c:pt idx="1324">
                  <c:v>226</c:v>
                </c:pt>
                <c:pt idx="1325">
                  <c:v>203</c:v>
                </c:pt>
                <c:pt idx="1326">
                  <c:v>223</c:v>
                </c:pt>
                <c:pt idx="1327">
                  <c:v>184</c:v>
                </c:pt>
                <c:pt idx="1328">
                  <c:v>140</c:v>
                </c:pt>
                <c:pt idx="1329">
                  <c:v>124</c:v>
                </c:pt>
                <c:pt idx="1330">
                  <c:v>191</c:v>
                </c:pt>
                <c:pt idx="1331">
                  <c:v>133</c:v>
                </c:pt>
                <c:pt idx="1332">
                  <c:v>250</c:v>
                </c:pt>
                <c:pt idx="1333">
                  <c:v>175</c:v>
                </c:pt>
                <c:pt idx="1334">
                  <c:v>221</c:v>
                </c:pt>
                <c:pt idx="1335">
                  <c:v>165</c:v>
                </c:pt>
                <c:pt idx="1336">
                  <c:v>233</c:v>
                </c:pt>
                <c:pt idx="1337">
                  <c:v>197</c:v>
                </c:pt>
                <c:pt idx="1338">
                  <c:v>4</c:v>
                </c:pt>
                <c:pt idx="1339">
                  <c:v>206</c:v>
                </c:pt>
                <c:pt idx="1340">
                  <c:v>234</c:v>
                </c:pt>
                <c:pt idx="1341">
                  <c:v>213</c:v>
                </c:pt>
                <c:pt idx="1342">
                  <c:v>218</c:v>
                </c:pt>
                <c:pt idx="1343">
                  <c:v>217</c:v>
                </c:pt>
                <c:pt idx="1344">
                  <c:v>113</c:v>
                </c:pt>
                <c:pt idx="1345">
                  <c:v>233</c:v>
                </c:pt>
                <c:pt idx="1346">
                  <c:v>168</c:v>
                </c:pt>
                <c:pt idx="1347">
                  <c:v>173</c:v>
                </c:pt>
                <c:pt idx="1348">
                  <c:v>233</c:v>
                </c:pt>
                <c:pt idx="1349">
                  <c:v>182</c:v>
                </c:pt>
                <c:pt idx="1350">
                  <c:v>177</c:v>
                </c:pt>
                <c:pt idx="1351">
                  <c:v>259</c:v>
                </c:pt>
                <c:pt idx="1352">
                  <c:v>203</c:v>
                </c:pt>
                <c:pt idx="1353">
                  <c:v>232</c:v>
                </c:pt>
                <c:pt idx="1354">
                  <c:v>242</c:v>
                </c:pt>
                <c:pt idx="1355">
                  <c:v>200</c:v>
                </c:pt>
                <c:pt idx="1356">
                  <c:v>264</c:v>
                </c:pt>
                <c:pt idx="1357">
                  <c:v>241</c:v>
                </c:pt>
                <c:pt idx="1358">
                  <c:v>165</c:v>
                </c:pt>
                <c:pt idx="1359">
                  <c:v>248</c:v>
                </c:pt>
                <c:pt idx="1360">
                  <c:v>204</c:v>
                </c:pt>
                <c:pt idx="1361">
                  <c:v>183</c:v>
                </c:pt>
                <c:pt idx="1362">
                  <c:v>227</c:v>
                </c:pt>
                <c:pt idx="1363">
                  <c:v>162</c:v>
                </c:pt>
                <c:pt idx="1364">
                  <c:v>179</c:v>
                </c:pt>
                <c:pt idx="1365">
                  <c:v>93</c:v>
                </c:pt>
                <c:pt idx="1366">
                  <c:v>267</c:v>
                </c:pt>
                <c:pt idx="1367">
                  <c:v>203</c:v>
                </c:pt>
                <c:pt idx="1368">
                  <c:v>194</c:v>
                </c:pt>
                <c:pt idx="1369">
                  <c:v>262</c:v>
                </c:pt>
                <c:pt idx="1370">
                  <c:v>247</c:v>
                </c:pt>
                <c:pt idx="1371">
                  <c:v>240</c:v>
                </c:pt>
                <c:pt idx="1372">
                  <c:v>182</c:v>
                </c:pt>
                <c:pt idx="1373">
                  <c:v>188</c:v>
                </c:pt>
                <c:pt idx="1374">
                  <c:v>177</c:v>
                </c:pt>
                <c:pt idx="1375">
                  <c:v>230</c:v>
                </c:pt>
                <c:pt idx="1376">
                  <c:v>110</c:v>
                </c:pt>
                <c:pt idx="1377">
                  <c:v>143</c:v>
                </c:pt>
                <c:pt idx="1378">
                  <c:v>173</c:v>
                </c:pt>
                <c:pt idx="1379">
                  <c:v>291</c:v>
                </c:pt>
                <c:pt idx="1380">
                  <c:v>206</c:v>
                </c:pt>
                <c:pt idx="1381">
                  <c:v>211</c:v>
                </c:pt>
                <c:pt idx="1382">
                  <c:v>170</c:v>
                </c:pt>
                <c:pt idx="1383">
                  <c:v>225</c:v>
                </c:pt>
                <c:pt idx="1384">
                  <c:v>251</c:v>
                </c:pt>
                <c:pt idx="1385">
                  <c:v>238</c:v>
                </c:pt>
                <c:pt idx="1386">
                  <c:v>281</c:v>
                </c:pt>
                <c:pt idx="1387">
                  <c:v>265</c:v>
                </c:pt>
                <c:pt idx="1388">
                  <c:v>220</c:v>
                </c:pt>
                <c:pt idx="1389">
                  <c:v>231</c:v>
                </c:pt>
                <c:pt idx="1390">
                  <c:v>255</c:v>
                </c:pt>
                <c:pt idx="1391">
                  <c:v>153</c:v>
                </c:pt>
                <c:pt idx="1392">
                  <c:v>113</c:v>
                </c:pt>
                <c:pt idx="1393">
                  <c:v>157</c:v>
                </c:pt>
                <c:pt idx="1394">
                  <c:v>214</c:v>
                </c:pt>
                <c:pt idx="1395">
                  <c:v>185</c:v>
                </c:pt>
                <c:pt idx="1396">
                  <c:v>223</c:v>
                </c:pt>
                <c:pt idx="1397">
                  <c:v>207</c:v>
                </c:pt>
                <c:pt idx="1398">
                  <c:v>142</c:v>
                </c:pt>
                <c:pt idx="1399">
                  <c:v>198</c:v>
                </c:pt>
                <c:pt idx="1400">
                  <c:v>137</c:v>
                </c:pt>
                <c:pt idx="1401">
                  <c:v>148</c:v>
                </c:pt>
                <c:pt idx="1402">
                  <c:v>198</c:v>
                </c:pt>
                <c:pt idx="1403">
                  <c:v>181</c:v>
                </c:pt>
                <c:pt idx="1404">
                  <c:v>192</c:v>
                </c:pt>
                <c:pt idx="1405">
                  <c:v>191</c:v>
                </c:pt>
                <c:pt idx="1406">
                  <c:v>204</c:v>
                </c:pt>
                <c:pt idx="1407">
                  <c:v>233</c:v>
                </c:pt>
                <c:pt idx="1408">
                  <c:v>197</c:v>
                </c:pt>
                <c:pt idx="1409">
                  <c:v>191</c:v>
                </c:pt>
                <c:pt idx="1410">
                  <c:v>231</c:v>
                </c:pt>
                <c:pt idx="1411">
                  <c:v>238</c:v>
                </c:pt>
                <c:pt idx="1412">
                  <c:v>151</c:v>
                </c:pt>
                <c:pt idx="1413">
                  <c:v>212</c:v>
                </c:pt>
                <c:pt idx="1414">
                  <c:v>163</c:v>
                </c:pt>
                <c:pt idx="1415">
                  <c:v>220</c:v>
                </c:pt>
                <c:pt idx="1416">
                  <c:v>155</c:v>
                </c:pt>
                <c:pt idx="1417">
                  <c:v>170</c:v>
                </c:pt>
                <c:pt idx="1418">
                  <c:v>250</c:v>
                </c:pt>
                <c:pt idx="1419">
                  <c:v>239</c:v>
                </c:pt>
                <c:pt idx="1420">
                  <c:v>242</c:v>
                </c:pt>
                <c:pt idx="1421">
                  <c:v>236</c:v>
                </c:pt>
                <c:pt idx="1422">
                  <c:v>186</c:v>
                </c:pt>
                <c:pt idx="1423">
                  <c:v>205</c:v>
                </c:pt>
                <c:pt idx="1424">
                  <c:v>155</c:v>
                </c:pt>
                <c:pt idx="1425">
                  <c:v>149</c:v>
                </c:pt>
                <c:pt idx="1426">
                  <c:v>179</c:v>
                </c:pt>
                <c:pt idx="1427">
                  <c:v>272</c:v>
                </c:pt>
                <c:pt idx="1428">
                  <c:v>258</c:v>
                </c:pt>
                <c:pt idx="1429">
                  <c:v>217</c:v>
                </c:pt>
                <c:pt idx="1430">
                  <c:v>213</c:v>
                </c:pt>
                <c:pt idx="1431">
                  <c:v>215</c:v>
                </c:pt>
                <c:pt idx="1432">
                  <c:v>198</c:v>
                </c:pt>
                <c:pt idx="1433">
                  <c:v>189</c:v>
                </c:pt>
                <c:pt idx="1434">
                  <c:v>191</c:v>
                </c:pt>
                <c:pt idx="1435">
                  <c:v>230</c:v>
                </c:pt>
                <c:pt idx="1436">
                  <c:v>214</c:v>
                </c:pt>
                <c:pt idx="1437">
                  <c:v>147</c:v>
                </c:pt>
                <c:pt idx="1438">
                  <c:v>262</c:v>
                </c:pt>
                <c:pt idx="1439">
                  <c:v>178</c:v>
                </c:pt>
                <c:pt idx="1440">
                  <c:v>163</c:v>
                </c:pt>
                <c:pt idx="1441">
                  <c:v>228</c:v>
                </c:pt>
                <c:pt idx="1442">
                  <c:v>186</c:v>
                </c:pt>
                <c:pt idx="1443">
                  <c:v>142</c:v>
                </c:pt>
                <c:pt idx="1444">
                  <c:v>167</c:v>
                </c:pt>
                <c:pt idx="1445">
                  <c:v>226</c:v>
                </c:pt>
                <c:pt idx="1446">
                  <c:v>171</c:v>
                </c:pt>
                <c:pt idx="1447">
                  <c:v>271</c:v>
                </c:pt>
                <c:pt idx="1448">
                  <c:v>185</c:v>
                </c:pt>
                <c:pt idx="1449">
                  <c:v>220</c:v>
                </c:pt>
                <c:pt idx="1450">
                  <c:v>101</c:v>
                </c:pt>
                <c:pt idx="1451">
                  <c:v>172</c:v>
                </c:pt>
                <c:pt idx="1452">
                  <c:v>157</c:v>
                </c:pt>
                <c:pt idx="1453">
                  <c:v>237</c:v>
                </c:pt>
                <c:pt idx="1454">
                  <c:v>218</c:v>
                </c:pt>
                <c:pt idx="1455">
                  <c:v>121</c:v>
                </c:pt>
                <c:pt idx="1456">
                  <c:v>196</c:v>
                </c:pt>
                <c:pt idx="1457">
                  <c:v>244</c:v>
                </c:pt>
                <c:pt idx="1458">
                  <c:v>178</c:v>
                </c:pt>
                <c:pt idx="1459">
                  <c:v>180</c:v>
                </c:pt>
                <c:pt idx="1460">
                  <c:v>211</c:v>
                </c:pt>
                <c:pt idx="1461">
                  <c:v>147</c:v>
                </c:pt>
                <c:pt idx="1462">
                  <c:v>218</c:v>
                </c:pt>
                <c:pt idx="1463">
                  <c:v>217</c:v>
                </c:pt>
                <c:pt idx="1464">
                  <c:v>200</c:v>
                </c:pt>
                <c:pt idx="1465">
                  <c:v>214</c:v>
                </c:pt>
                <c:pt idx="1466">
                  <c:v>172</c:v>
                </c:pt>
                <c:pt idx="1467">
                  <c:v>134</c:v>
                </c:pt>
                <c:pt idx="1468">
                  <c:v>204</c:v>
                </c:pt>
                <c:pt idx="1469">
                  <c:v>229</c:v>
                </c:pt>
                <c:pt idx="1470">
                  <c:v>236</c:v>
                </c:pt>
                <c:pt idx="1471">
                  <c:v>195</c:v>
                </c:pt>
                <c:pt idx="1472">
                  <c:v>232</c:v>
                </c:pt>
                <c:pt idx="1473">
                  <c:v>180</c:v>
                </c:pt>
                <c:pt idx="1474">
                  <c:v>235</c:v>
                </c:pt>
                <c:pt idx="1475">
                  <c:v>244</c:v>
                </c:pt>
                <c:pt idx="1476">
                  <c:v>223</c:v>
                </c:pt>
                <c:pt idx="1477">
                  <c:v>248</c:v>
                </c:pt>
                <c:pt idx="1478">
                  <c:v>230</c:v>
                </c:pt>
                <c:pt idx="1479">
                  <c:v>148</c:v>
                </c:pt>
                <c:pt idx="1480">
                  <c:v>223</c:v>
                </c:pt>
                <c:pt idx="1481">
                  <c:v>219</c:v>
                </c:pt>
                <c:pt idx="1482">
                  <c:v>210</c:v>
                </c:pt>
                <c:pt idx="1483">
                  <c:v>167</c:v>
                </c:pt>
                <c:pt idx="1484">
                  <c:v>161</c:v>
                </c:pt>
                <c:pt idx="1485">
                  <c:v>245</c:v>
                </c:pt>
                <c:pt idx="1486">
                  <c:v>281</c:v>
                </c:pt>
                <c:pt idx="1487">
                  <c:v>254</c:v>
                </c:pt>
                <c:pt idx="1488">
                  <c:v>249</c:v>
                </c:pt>
                <c:pt idx="1489">
                  <c:v>223</c:v>
                </c:pt>
                <c:pt idx="1490">
                  <c:v>236</c:v>
                </c:pt>
                <c:pt idx="1491">
                  <c:v>208</c:v>
                </c:pt>
                <c:pt idx="1492">
                  <c:v>234</c:v>
                </c:pt>
                <c:pt idx="1493">
                  <c:v>211</c:v>
                </c:pt>
                <c:pt idx="1494">
                  <c:v>279</c:v>
                </c:pt>
                <c:pt idx="1495">
                  <c:v>151</c:v>
                </c:pt>
                <c:pt idx="1496">
                  <c:v>254</c:v>
                </c:pt>
                <c:pt idx="1497">
                  <c:v>241</c:v>
                </c:pt>
                <c:pt idx="1498">
                  <c:v>206</c:v>
                </c:pt>
                <c:pt idx="1499">
                  <c:v>226</c:v>
                </c:pt>
                <c:pt idx="1500">
                  <c:v>220</c:v>
                </c:pt>
                <c:pt idx="1501">
                  <c:v>137</c:v>
                </c:pt>
                <c:pt idx="1502">
                  <c:v>224</c:v>
                </c:pt>
                <c:pt idx="1503">
                  <c:v>195</c:v>
                </c:pt>
                <c:pt idx="1504">
                  <c:v>202</c:v>
                </c:pt>
                <c:pt idx="1505">
                  <c:v>159</c:v>
                </c:pt>
                <c:pt idx="1506">
                  <c:v>204</c:v>
                </c:pt>
                <c:pt idx="1507">
                  <c:v>184</c:v>
                </c:pt>
                <c:pt idx="1508">
                  <c:v>223</c:v>
                </c:pt>
                <c:pt idx="1509">
                  <c:v>197</c:v>
                </c:pt>
                <c:pt idx="1510">
                  <c:v>50</c:v>
                </c:pt>
                <c:pt idx="1511">
                  <c:v>209</c:v>
                </c:pt>
                <c:pt idx="1512">
                  <c:v>238</c:v>
                </c:pt>
                <c:pt idx="1513">
                  <c:v>184</c:v>
                </c:pt>
                <c:pt idx="1514">
                  <c:v>241</c:v>
                </c:pt>
                <c:pt idx="1515">
                  <c:v>267</c:v>
                </c:pt>
                <c:pt idx="1516">
                  <c:v>215</c:v>
                </c:pt>
                <c:pt idx="1517">
                  <c:v>250</c:v>
                </c:pt>
                <c:pt idx="1518">
                  <c:v>164</c:v>
                </c:pt>
                <c:pt idx="1519">
                  <c:v>161</c:v>
                </c:pt>
                <c:pt idx="1520">
                  <c:v>238</c:v>
                </c:pt>
                <c:pt idx="1521">
                  <c:v>220</c:v>
                </c:pt>
                <c:pt idx="1522">
                  <c:v>214</c:v>
                </c:pt>
                <c:pt idx="1523">
                  <c:v>124</c:v>
                </c:pt>
                <c:pt idx="1524">
                  <c:v>245</c:v>
                </c:pt>
                <c:pt idx="1525">
                  <c:v>219</c:v>
                </c:pt>
                <c:pt idx="1526">
                  <c:v>253</c:v>
                </c:pt>
                <c:pt idx="1527">
                  <c:v>194</c:v>
                </c:pt>
                <c:pt idx="1528">
                  <c:v>178</c:v>
                </c:pt>
                <c:pt idx="1529">
                  <c:v>246</c:v>
                </c:pt>
                <c:pt idx="1530">
                  <c:v>84</c:v>
                </c:pt>
                <c:pt idx="1531">
                  <c:v>203</c:v>
                </c:pt>
                <c:pt idx="1532">
                  <c:v>201</c:v>
                </c:pt>
                <c:pt idx="1533">
                  <c:v>118</c:v>
                </c:pt>
                <c:pt idx="1534">
                  <c:v>211</c:v>
                </c:pt>
                <c:pt idx="1535">
                  <c:v>276</c:v>
                </c:pt>
                <c:pt idx="1536">
                  <c:v>222</c:v>
                </c:pt>
                <c:pt idx="1537">
                  <c:v>213</c:v>
                </c:pt>
                <c:pt idx="1538">
                  <c:v>223</c:v>
                </c:pt>
                <c:pt idx="1539">
                  <c:v>172</c:v>
                </c:pt>
                <c:pt idx="1540">
                  <c:v>191</c:v>
                </c:pt>
                <c:pt idx="1541">
                  <c:v>185</c:v>
                </c:pt>
                <c:pt idx="1542">
                  <c:v>213</c:v>
                </c:pt>
                <c:pt idx="1543">
                  <c:v>180</c:v>
                </c:pt>
                <c:pt idx="1544">
                  <c:v>226</c:v>
                </c:pt>
                <c:pt idx="1545">
                  <c:v>209</c:v>
                </c:pt>
                <c:pt idx="1546">
                  <c:v>169</c:v>
                </c:pt>
                <c:pt idx="1547">
                  <c:v>149</c:v>
                </c:pt>
                <c:pt idx="1548">
                  <c:v>174</c:v>
                </c:pt>
                <c:pt idx="1549">
                  <c:v>201</c:v>
                </c:pt>
                <c:pt idx="1550">
                  <c:v>247</c:v>
                </c:pt>
                <c:pt idx="1551">
                  <c:v>258</c:v>
                </c:pt>
                <c:pt idx="1552">
                  <c:v>186</c:v>
                </c:pt>
                <c:pt idx="1553">
                  <c:v>235</c:v>
                </c:pt>
                <c:pt idx="1554">
                  <c:v>171</c:v>
                </c:pt>
                <c:pt idx="1555">
                  <c:v>214</c:v>
                </c:pt>
                <c:pt idx="1556">
                  <c:v>232</c:v>
                </c:pt>
                <c:pt idx="1557">
                  <c:v>245</c:v>
                </c:pt>
                <c:pt idx="1558">
                  <c:v>185</c:v>
                </c:pt>
                <c:pt idx="1559">
                  <c:v>250</c:v>
                </c:pt>
                <c:pt idx="1560">
                  <c:v>194</c:v>
                </c:pt>
                <c:pt idx="1561">
                  <c:v>215</c:v>
                </c:pt>
                <c:pt idx="1562">
                  <c:v>237</c:v>
                </c:pt>
                <c:pt idx="1563">
                  <c:v>255</c:v>
                </c:pt>
                <c:pt idx="1564">
                  <c:v>155</c:v>
                </c:pt>
                <c:pt idx="1565">
                  <c:v>123</c:v>
                </c:pt>
                <c:pt idx="1566">
                  <c:v>152</c:v>
                </c:pt>
                <c:pt idx="1567">
                  <c:v>167</c:v>
                </c:pt>
                <c:pt idx="1568">
                  <c:v>178</c:v>
                </c:pt>
                <c:pt idx="1569">
                  <c:v>225</c:v>
                </c:pt>
                <c:pt idx="1570">
                  <c:v>236</c:v>
                </c:pt>
                <c:pt idx="1571">
                  <c:v>189</c:v>
                </c:pt>
                <c:pt idx="1572">
                  <c:v>222</c:v>
                </c:pt>
                <c:pt idx="1573">
                  <c:v>207</c:v>
                </c:pt>
                <c:pt idx="1574">
                  <c:v>304</c:v>
                </c:pt>
                <c:pt idx="1575">
                  <c:v>175</c:v>
                </c:pt>
                <c:pt idx="1576">
                  <c:v>190</c:v>
                </c:pt>
                <c:pt idx="1577">
                  <c:v>252</c:v>
                </c:pt>
                <c:pt idx="1578">
                  <c:v>213</c:v>
                </c:pt>
                <c:pt idx="1579">
                  <c:v>242</c:v>
                </c:pt>
                <c:pt idx="1580">
                  <c:v>176</c:v>
                </c:pt>
                <c:pt idx="1581">
                  <c:v>297</c:v>
                </c:pt>
                <c:pt idx="1582">
                  <c:v>278</c:v>
                </c:pt>
                <c:pt idx="1583">
                  <c:v>246</c:v>
                </c:pt>
                <c:pt idx="1584">
                  <c:v>203</c:v>
                </c:pt>
                <c:pt idx="1585">
                  <c:v>235</c:v>
                </c:pt>
                <c:pt idx="1586">
                  <c:v>225</c:v>
                </c:pt>
                <c:pt idx="1587">
                  <c:v>269</c:v>
                </c:pt>
                <c:pt idx="1588">
                  <c:v>259</c:v>
                </c:pt>
                <c:pt idx="1589">
                  <c:v>164</c:v>
                </c:pt>
                <c:pt idx="1590">
                  <c:v>232</c:v>
                </c:pt>
                <c:pt idx="1591">
                  <c:v>255</c:v>
                </c:pt>
                <c:pt idx="1592">
                  <c:v>116</c:v>
                </c:pt>
                <c:pt idx="1593">
                  <c:v>231</c:v>
                </c:pt>
                <c:pt idx="1594">
                  <c:v>279</c:v>
                </c:pt>
                <c:pt idx="1595">
                  <c:v>197</c:v>
                </c:pt>
                <c:pt idx="1596">
                  <c:v>249</c:v>
                </c:pt>
                <c:pt idx="1597">
                  <c:v>242</c:v>
                </c:pt>
                <c:pt idx="1598">
                  <c:v>211</c:v>
                </c:pt>
                <c:pt idx="1599">
                  <c:v>225</c:v>
                </c:pt>
                <c:pt idx="1600">
                  <c:v>154</c:v>
                </c:pt>
                <c:pt idx="1601">
                  <c:v>254</c:v>
                </c:pt>
                <c:pt idx="1602">
                  <c:v>215</c:v>
                </c:pt>
                <c:pt idx="1603">
                  <c:v>231</c:v>
                </c:pt>
                <c:pt idx="1604">
                  <c:v>205</c:v>
                </c:pt>
                <c:pt idx="1605">
                  <c:v>243</c:v>
                </c:pt>
                <c:pt idx="1606">
                  <c:v>177</c:v>
                </c:pt>
                <c:pt idx="1607">
                  <c:v>154</c:v>
                </c:pt>
                <c:pt idx="1608">
                  <c:v>114</c:v>
                </c:pt>
                <c:pt idx="1609">
                  <c:v>151</c:v>
                </c:pt>
                <c:pt idx="1610">
                  <c:v>115</c:v>
                </c:pt>
                <c:pt idx="1611">
                  <c:v>108</c:v>
                </c:pt>
                <c:pt idx="1612">
                  <c:v>103</c:v>
                </c:pt>
                <c:pt idx="1613">
                  <c:v>182</c:v>
                </c:pt>
                <c:pt idx="1614">
                  <c:v>207</c:v>
                </c:pt>
                <c:pt idx="1615">
                  <c:v>201</c:v>
                </c:pt>
                <c:pt idx="1616">
                  <c:v>136</c:v>
                </c:pt>
                <c:pt idx="1617">
                  <c:v>184</c:v>
                </c:pt>
                <c:pt idx="1618">
                  <c:v>182</c:v>
                </c:pt>
                <c:pt idx="1619">
                  <c:v>210</c:v>
                </c:pt>
                <c:pt idx="1620">
                  <c:v>110</c:v>
                </c:pt>
                <c:pt idx="1621">
                  <c:v>198</c:v>
                </c:pt>
                <c:pt idx="1622">
                  <c:v>201</c:v>
                </c:pt>
                <c:pt idx="1623">
                  <c:v>212</c:v>
                </c:pt>
                <c:pt idx="1624">
                  <c:v>258</c:v>
                </c:pt>
                <c:pt idx="1625">
                  <c:v>234</c:v>
                </c:pt>
                <c:pt idx="1626">
                  <c:v>245</c:v>
                </c:pt>
                <c:pt idx="1627">
                  <c:v>144</c:v>
                </c:pt>
                <c:pt idx="1628">
                  <c:v>127</c:v>
                </c:pt>
                <c:pt idx="1629">
                  <c:v>208</c:v>
                </c:pt>
                <c:pt idx="1630">
                  <c:v>219</c:v>
                </c:pt>
                <c:pt idx="1631">
                  <c:v>211</c:v>
                </c:pt>
                <c:pt idx="1632">
                  <c:v>189</c:v>
                </c:pt>
                <c:pt idx="1633">
                  <c:v>200</c:v>
                </c:pt>
                <c:pt idx="1634">
                  <c:v>119</c:v>
                </c:pt>
                <c:pt idx="1635">
                  <c:v>200</c:v>
                </c:pt>
                <c:pt idx="1636">
                  <c:v>226</c:v>
                </c:pt>
                <c:pt idx="1637">
                  <c:v>168</c:v>
                </c:pt>
                <c:pt idx="1638">
                  <c:v>240</c:v>
                </c:pt>
                <c:pt idx="1639">
                  <c:v>248</c:v>
                </c:pt>
                <c:pt idx="1640">
                  <c:v>218</c:v>
                </c:pt>
                <c:pt idx="1641">
                  <c:v>201</c:v>
                </c:pt>
                <c:pt idx="1642">
                  <c:v>189</c:v>
                </c:pt>
                <c:pt idx="1643">
                  <c:v>184</c:v>
                </c:pt>
                <c:pt idx="1644">
                  <c:v>225</c:v>
                </c:pt>
                <c:pt idx="1645">
                  <c:v>216</c:v>
                </c:pt>
                <c:pt idx="1646">
                  <c:v>201</c:v>
                </c:pt>
                <c:pt idx="1647">
                  <c:v>152</c:v>
                </c:pt>
                <c:pt idx="1648">
                  <c:v>166</c:v>
                </c:pt>
                <c:pt idx="1649">
                  <c:v>193</c:v>
                </c:pt>
                <c:pt idx="1650">
                  <c:v>251</c:v>
                </c:pt>
                <c:pt idx="1651">
                  <c:v>200</c:v>
                </c:pt>
                <c:pt idx="1652">
                  <c:v>216</c:v>
                </c:pt>
                <c:pt idx="1653">
                  <c:v>252</c:v>
                </c:pt>
                <c:pt idx="1654">
                  <c:v>181</c:v>
                </c:pt>
                <c:pt idx="1655">
                  <c:v>178</c:v>
                </c:pt>
                <c:pt idx="1656">
                  <c:v>260</c:v>
                </c:pt>
                <c:pt idx="1657">
                  <c:v>172</c:v>
                </c:pt>
                <c:pt idx="1658">
                  <c:v>256</c:v>
                </c:pt>
                <c:pt idx="1659">
                  <c:v>172</c:v>
                </c:pt>
                <c:pt idx="1660">
                  <c:v>236</c:v>
                </c:pt>
                <c:pt idx="1661">
                  <c:v>202</c:v>
                </c:pt>
                <c:pt idx="1662">
                  <c:v>250</c:v>
                </c:pt>
                <c:pt idx="1663">
                  <c:v>251</c:v>
                </c:pt>
                <c:pt idx="1664">
                  <c:v>212</c:v>
                </c:pt>
                <c:pt idx="1665">
                  <c:v>106</c:v>
                </c:pt>
                <c:pt idx="1666">
                  <c:v>203</c:v>
                </c:pt>
                <c:pt idx="1667">
                  <c:v>235</c:v>
                </c:pt>
                <c:pt idx="1668">
                  <c:v>159</c:v>
                </c:pt>
                <c:pt idx="1669">
                  <c:v>211</c:v>
                </c:pt>
                <c:pt idx="1670">
                  <c:v>184</c:v>
                </c:pt>
                <c:pt idx="1671">
                  <c:v>234</c:v>
                </c:pt>
                <c:pt idx="1672">
                  <c:v>187</c:v>
                </c:pt>
                <c:pt idx="1673">
                  <c:v>215</c:v>
                </c:pt>
                <c:pt idx="1674">
                  <c:v>178</c:v>
                </c:pt>
                <c:pt idx="1675">
                  <c:v>247</c:v>
                </c:pt>
                <c:pt idx="1676">
                  <c:v>258</c:v>
                </c:pt>
                <c:pt idx="1677">
                  <c:v>221</c:v>
                </c:pt>
                <c:pt idx="1678">
                  <c:v>160</c:v>
                </c:pt>
                <c:pt idx="1679">
                  <c:v>218</c:v>
                </c:pt>
                <c:pt idx="1680">
                  <c:v>201</c:v>
                </c:pt>
                <c:pt idx="1681">
                  <c:v>247</c:v>
                </c:pt>
                <c:pt idx="1682">
                  <c:v>219</c:v>
                </c:pt>
                <c:pt idx="1683">
                  <c:v>219</c:v>
                </c:pt>
                <c:pt idx="1684">
                  <c:v>208</c:v>
                </c:pt>
                <c:pt idx="1685">
                  <c:v>196</c:v>
                </c:pt>
                <c:pt idx="1686">
                  <c:v>222</c:v>
                </c:pt>
                <c:pt idx="1687">
                  <c:v>208</c:v>
                </c:pt>
                <c:pt idx="1688">
                  <c:v>204</c:v>
                </c:pt>
                <c:pt idx="1689">
                  <c:v>259</c:v>
                </c:pt>
                <c:pt idx="1690">
                  <c:v>210</c:v>
                </c:pt>
                <c:pt idx="1691">
                  <c:v>213</c:v>
                </c:pt>
                <c:pt idx="1692">
                  <c:v>188</c:v>
                </c:pt>
                <c:pt idx="1693">
                  <c:v>224</c:v>
                </c:pt>
                <c:pt idx="1694">
                  <c:v>123</c:v>
                </c:pt>
                <c:pt idx="1695">
                  <c:v>258</c:v>
                </c:pt>
                <c:pt idx="1696">
                  <c:v>176</c:v>
                </c:pt>
                <c:pt idx="1697">
                  <c:v>279</c:v>
                </c:pt>
                <c:pt idx="1698">
                  <c:v>273</c:v>
                </c:pt>
                <c:pt idx="1699">
                  <c:v>214</c:v>
                </c:pt>
                <c:pt idx="1700">
                  <c:v>224</c:v>
                </c:pt>
                <c:pt idx="1701">
                  <c:v>43</c:v>
                </c:pt>
                <c:pt idx="1702">
                  <c:v>179</c:v>
                </c:pt>
                <c:pt idx="1703">
                  <c:v>216</c:v>
                </c:pt>
                <c:pt idx="1704">
                  <c:v>77</c:v>
                </c:pt>
                <c:pt idx="1705">
                  <c:v>200</c:v>
                </c:pt>
                <c:pt idx="1706">
                  <c:v>176</c:v>
                </c:pt>
                <c:pt idx="1707">
                  <c:v>263</c:v>
                </c:pt>
                <c:pt idx="1708">
                  <c:v>229</c:v>
                </c:pt>
                <c:pt idx="1709">
                  <c:v>161</c:v>
                </c:pt>
                <c:pt idx="1710">
                  <c:v>210</c:v>
                </c:pt>
                <c:pt idx="1711">
                  <c:v>125</c:v>
                </c:pt>
                <c:pt idx="1712">
                  <c:v>206</c:v>
                </c:pt>
                <c:pt idx="1713">
                  <c:v>234</c:v>
                </c:pt>
                <c:pt idx="1714">
                  <c:v>255</c:v>
                </c:pt>
                <c:pt idx="1715">
                  <c:v>282</c:v>
                </c:pt>
                <c:pt idx="1716">
                  <c:v>260</c:v>
                </c:pt>
                <c:pt idx="1717">
                  <c:v>222</c:v>
                </c:pt>
                <c:pt idx="1718">
                  <c:v>209</c:v>
                </c:pt>
                <c:pt idx="1719">
                  <c:v>252</c:v>
                </c:pt>
                <c:pt idx="1720">
                  <c:v>199</c:v>
                </c:pt>
                <c:pt idx="1721">
                  <c:v>169</c:v>
                </c:pt>
                <c:pt idx="1722">
                  <c:v>204</c:v>
                </c:pt>
                <c:pt idx="1723">
                  <c:v>244</c:v>
                </c:pt>
                <c:pt idx="1724">
                  <c:v>241</c:v>
                </c:pt>
                <c:pt idx="1725">
                  <c:v>249</c:v>
                </c:pt>
                <c:pt idx="1726">
                  <c:v>227</c:v>
                </c:pt>
                <c:pt idx="1727">
                  <c:v>234</c:v>
                </c:pt>
                <c:pt idx="1728">
                  <c:v>156</c:v>
                </c:pt>
                <c:pt idx="1729">
                  <c:v>201</c:v>
                </c:pt>
                <c:pt idx="1730">
                  <c:v>253</c:v>
                </c:pt>
                <c:pt idx="1731">
                  <c:v>194</c:v>
                </c:pt>
                <c:pt idx="1732">
                  <c:v>175</c:v>
                </c:pt>
                <c:pt idx="1733">
                  <c:v>142</c:v>
                </c:pt>
                <c:pt idx="1734">
                  <c:v>193</c:v>
                </c:pt>
                <c:pt idx="1735">
                  <c:v>226</c:v>
                </c:pt>
                <c:pt idx="1736">
                  <c:v>212</c:v>
                </c:pt>
                <c:pt idx="1737">
                  <c:v>192</c:v>
                </c:pt>
                <c:pt idx="1738">
                  <c:v>238</c:v>
                </c:pt>
                <c:pt idx="1739">
                  <c:v>87</c:v>
                </c:pt>
                <c:pt idx="1740">
                  <c:v>199</c:v>
                </c:pt>
                <c:pt idx="1741">
                  <c:v>196</c:v>
                </c:pt>
                <c:pt idx="1742">
                  <c:v>250</c:v>
                </c:pt>
                <c:pt idx="1743">
                  <c:v>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896-40AA-AE80-0FADF1ACE7CE}"/>
            </c:ext>
          </c:extLst>
        </c:ser>
        <c:ser>
          <c:idx val="2"/>
          <c:order val="2"/>
          <c:tx>
            <c:v>Old (Mid 2016)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'2B'!$B$4695:$B$5771</c:f>
              <c:numCache>
                <c:formatCode>General</c:formatCode>
                <c:ptCount val="1077"/>
                <c:pt idx="0">
                  <c:v>2340</c:v>
                </c:pt>
                <c:pt idx="1">
                  <c:v>2410</c:v>
                </c:pt>
                <c:pt idx="2">
                  <c:v>1989</c:v>
                </c:pt>
                <c:pt idx="3">
                  <c:v>2643</c:v>
                </c:pt>
                <c:pt idx="4">
                  <c:v>2164</c:v>
                </c:pt>
                <c:pt idx="5">
                  <c:v>2474</c:v>
                </c:pt>
                <c:pt idx="6">
                  <c:v>2985</c:v>
                </c:pt>
                <c:pt idx="7">
                  <c:v>1940</c:v>
                </c:pt>
                <c:pt idx="8">
                  <c:v>2978</c:v>
                </c:pt>
                <c:pt idx="9">
                  <c:v>2926</c:v>
                </c:pt>
                <c:pt idx="10">
                  <c:v>2785</c:v>
                </c:pt>
                <c:pt idx="11">
                  <c:v>3230</c:v>
                </c:pt>
                <c:pt idx="12">
                  <c:v>2918</c:v>
                </c:pt>
                <c:pt idx="13">
                  <c:v>2542</c:v>
                </c:pt>
                <c:pt idx="14">
                  <c:v>2513</c:v>
                </c:pt>
                <c:pt idx="15">
                  <c:v>2182</c:v>
                </c:pt>
                <c:pt idx="16">
                  <c:v>2221</c:v>
                </c:pt>
                <c:pt idx="17">
                  <c:v>3411</c:v>
                </c:pt>
                <c:pt idx="18">
                  <c:v>2243</c:v>
                </c:pt>
                <c:pt idx="19">
                  <c:v>2926</c:v>
                </c:pt>
                <c:pt idx="20">
                  <c:v>3324</c:v>
                </c:pt>
                <c:pt idx="21">
                  <c:v>1878</c:v>
                </c:pt>
                <c:pt idx="22">
                  <c:v>2382</c:v>
                </c:pt>
                <c:pt idx="23">
                  <c:v>2420</c:v>
                </c:pt>
                <c:pt idx="24">
                  <c:v>2866</c:v>
                </c:pt>
                <c:pt idx="25">
                  <c:v>3187</c:v>
                </c:pt>
                <c:pt idx="26">
                  <c:v>1458</c:v>
                </c:pt>
                <c:pt idx="27">
                  <c:v>2334</c:v>
                </c:pt>
                <c:pt idx="28">
                  <c:v>1734</c:v>
                </c:pt>
                <c:pt idx="29">
                  <c:v>2735</c:v>
                </c:pt>
                <c:pt idx="30">
                  <c:v>1866</c:v>
                </c:pt>
                <c:pt idx="31">
                  <c:v>1853</c:v>
                </c:pt>
                <c:pt idx="32">
                  <c:v>3167</c:v>
                </c:pt>
                <c:pt idx="33">
                  <c:v>2147</c:v>
                </c:pt>
                <c:pt idx="34">
                  <c:v>2022</c:v>
                </c:pt>
                <c:pt idx="35">
                  <c:v>2930</c:v>
                </c:pt>
                <c:pt idx="36">
                  <c:v>2691</c:v>
                </c:pt>
                <c:pt idx="37">
                  <c:v>2325</c:v>
                </c:pt>
                <c:pt idx="38">
                  <c:v>3073</c:v>
                </c:pt>
                <c:pt idx="39">
                  <c:v>2590</c:v>
                </c:pt>
                <c:pt idx="40">
                  <c:v>2264</c:v>
                </c:pt>
                <c:pt idx="41">
                  <c:v>2026</c:v>
                </c:pt>
                <c:pt idx="42">
                  <c:v>3547</c:v>
                </c:pt>
                <c:pt idx="43">
                  <c:v>2243</c:v>
                </c:pt>
                <c:pt idx="44">
                  <c:v>2541</c:v>
                </c:pt>
                <c:pt idx="45">
                  <c:v>2784</c:v>
                </c:pt>
                <c:pt idx="46">
                  <c:v>2294</c:v>
                </c:pt>
                <c:pt idx="47">
                  <c:v>2792</c:v>
                </c:pt>
                <c:pt idx="48">
                  <c:v>2045</c:v>
                </c:pt>
                <c:pt idx="49">
                  <c:v>2056</c:v>
                </c:pt>
                <c:pt idx="50">
                  <c:v>2382</c:v>
                </c:pt>
                <c:pt idx="51">
                  <c:v>2931</c:v>
                </c:pt>
                <c:pt idx="52">
                  <c:v>2738</c:v>
                </c:pt>
                <c:pt idx="53">
                  <c:v>3048</c:v>
                </c:pt>
                <c:pt idx="54">
                  <c:v>2208</c:v>
                </c:pt>
                <c:pt idx="55">
                  <c:v>2767</c:v>
                </c:pt>
                <c:pt idx="56">
                  <c:v>2851</c:v>
                </c:pt>
                <c:pt idx="57">
                  <c:v>1418</c:v>
                </c:pt>
                <c:pt idx="58">
                  <c:v>3482</c:v>
                </c:pt>
                <c:pt idx="59">
                  <c:v>2616</c:v>
                </c:pt>
                <c:pt idx="60">
                  <c:v>2126</c:v>
                </c:pt>
                <c:pt idx="61">
                  <c:v>1660</c:v>
                </c:pt>
                <c:pt idx="62">
                  <c:v>3098</c:v>
                </c:pt>
                <c:pt idx="63">
                  <c:v>2336</c:v>
                </c:pt>
                <c:pt idx="64">
                  <c:v>2339</c:v>
                </c:pt>
                <c:pt idx="65">
                  <c:v>2477</c:v>
                </c:pt>
                <c:pt idx="66">
                  <c:v>3078</c:v>
                </c:pt>
                <c:pt idx="67">
                  <c:v>2567</c:v>
                </c:pt>
                <c:pt idx="68">
                  <c:v>3009</c:v>
                </c:pt>
                <c:pt idx="69">
                  <c:v>2097</c:v>
                </c:pt>
                <c:pt idx="70">
                  <c:v>2511</c:v>
                </c:pt>
                <c:pt idx="71">
                  <c:v>1990</c:v>
                </c:pt>
                <c:pt idx="72">
                  <c:v>2044</c:v>
                </c:pt>
                <c:pt idx="73">
                  <c:v>2834</c:v>
                </c:pt>
                <c:pt idx="74">
                  <c:v>2008</c:v>
                </c:pt>
                <c:pt idx="75">
                  <c:v>2636</c:v>
                </c:pt>
                <c:pt idx="76">
                  <c:v>2591</c:v>
                </c:pt>
                <c:pt idx="77">
                  <c:v>2245</c:v>
                </c:pt>
                <c:pt idx="78">
                  <c:v>2181</c:v>
                </c:pt>
                <c:pt idx="79">
                  <c:v>2846</c:v>
                </c:pt>
                <c:pt idx="80">
                  <c:v>2824</c:v>
                </c:pt>
                <c:pt idx="81">
                  <c:v>2321</c:v>
                </c:pt>
                <c:pt idx="82">
                  <c:v>1745</c:v>
                </c:pt>
                <c:pt idx="83">
                  <c:v>2595</c:v>
                </c:pt>
                <c:pt idx="84">
                  <c:v>2488</c:v>
                </c:pt>
                <c:pt idx="85">
                  <c:v>2549</c:v>
                </c:pt>
                <c:pt idx="86">
                  <c:v>1603</c:v>
                </c:pt>
                <c:pt idx="87">
                  <c:v>2489</c:v>
                </c:pt>
                <c:pt idx="88">
                  <c:v>2919</c:v>
                </c:pt>
                <c:pt idx="89">
                  <c:v>1687</c:v>
                </c:pt>
                <c:pt idx="90">
                  <c:v>2571</c:v>
                </c:pt>
                <c:pt idx="91">
                  <c:v>2738</c:v>
                </c:pt>
                <c:pt idx="92">
                  <c:v>2269</c:v>
                </c:pt>
                <c:pt idx="93">
                  <c:v>2738</c:v>
                </c:pt>
                <c:pt idx="94">
                  <c:v>2486</c:v>
                </c:pt>
                <c:pt idx="95">
                  <c:v>2974</c:v>
                </c:pt>
                <c:pt idx="96">
                  <c:v>2004</c:v>
                </c:pt>
                <c:pt idx="97">
                  <c:v>2776</c:v>
                </c:pt>
                <c:pt idx="98">
                  <c:v>2812</c:v>
                </c:pt>
                <c:pt idx="99">
                  <c:v>2859</c:v>
                </c:pt>
                <c:pt idx="100">
                  <c:v>2207</c:v>
                </c:pt>
                <c:pt idx="101">
                  <c:v>2576</c:v>
                </c:pt>
                <c:pt idx="102">
                  <c:v>2061</c:v>
                </c:pt>
                <c:pt idx="103">
                  <c:v>2951</c:v>
                </c:pt>
                <c:pt idx="104">
                  <c:v>3416</c:v>
                </c:pt>
                <c:pt idx="105">
                  <c:v>1368</c:v>
                </c:pt>
                <c:pt idx="106">
                  <c:v>2810</c:v>
                </c:pt>
                <c:pt idx="107">
                  <c:v>2227</c:v>
                </c:pt>
                <c:pt idx="108">
                  <c:v>2850</c:v>
                </c:pt>
                <c:pt idx="109">
                  <c:v>2105</c:v>
                </c:pt>
                <c:pt idx="110">
                  <c:v>2540</c:v>
                </c:pt>
                <c:pt idx="111">
                  <c:v>2763</c:v>
                </c:pt>
                <c:pt idx="112">
                  <c:v>2106</c:v>
                </c:pt>
                <c:pt idx="113">
                  <c:v>3538</c:v>
                </c:pt>
                <c:pt idx="114">
                  <c:v>3038</c:v>
                </c:pt>
                <c:pt idx="115">
                  <c:v>2821</c:v>
                </c:pt>
                <c:pt idx="116">
                  <c:v>2757</c:v>
                </c:pt>
                <c:pt idx="117">
                  <c:v>2599</c:v>
                </c:pt>
                <c:pt idx="118">
                  <c:v>2767</c:v>
                </c:pt>
                <c:pt idx="119">
                  <c:v>2181</c:v>
                </c:pt>
                <c:pt idx="120">
                  <c:v>2248</c:v>
                </c:pt>
                <c:pt idx="121">
                  <c:v>3183</c:v>
                </c:pt>
                <c:pt idx="122">
                  <c:v>3253</c:v>
                </c:pt>
                <c:pt idx="123">
                  <c:v>3006</c:v>
                </c:pt>
                <c:pt idx="124">
                  <c:v>3001</c:v>
                </c:pt>
                <c:pt idx="125">
                  <c:v>1921</c:v>
                </c:pt>
                <c:pt idx="126">
                  <c:v>2234</c:v>
                </c:pt>
                <c:pt idx="127">
                  <c:v>2366</c:v>
                </c:pt>
                <c:pt idx="128">
                  <c:v>2694</c:v>
                </c:pt>
                <c:pt idx="129">
                  <c:v>1802</c:v>
                </c:pt>
                <c:pt idx="130">
                  <c:v>2747</c:v>
                </c:pt>
                <c:pt idx="131">
                  <c:v>2546</c:v>
                </c:pt>
                <c:pt idx="132">
                  <c:v>2413</c:v>
                </c:pt>
                <c:pt idx="133">
                  <c:v>2431</c:v>
                </c:pt>
                <c:pt idx="134">
                  <c:v>2857</c:v>
                </c:pt>
                <c:pt idx="135">
                  <c:v>2684</c:v>
                </c:pt>
                <c:pt idx="136">
                  <c:v>2860</c:v>
                </c:pt>
                <c:pt idx="137">
                  <c:v>2680</c:v>
                </c:pt>
                <c:pt idx="138">
                  <c:v>572</c:v>
                </c:pt>
                <c:pt idx="139">
                  <c:v>1444</c:v>
                </c:pt>
                <c:pt idx="140">
                  <c:v>2354</c:v>
                </c:pt>
                <c:pt idx="141">
                  <c:v>2851</c:v>
                </c:pt>
                <c:pt idx="142">
                  <c:v>2288</c:v>
                </c:pt>
                <c:pt idx="143">
                  <c:v>2767</c:v>
                </c:pt>
                <c:pt idx="144">
                  <c:v>2885</c:v>
                </c:pt>
                <c:pt idx="145">
                  <c:v>1855</c:v>
                </c:pt>
                <c:pt idx="146">
                  <c:v>2659</c:v>
                </c:pt>
                <c:pt idx="147">
                  <c:v>2162</c:v>
                </c:pt>
                <c:pt idx="148">
                  <c:v>1981</c:v>
                </c:pt>
                <c:pt idx="149">
                  <c:v>1693</c:v>
                </c:pt>
                <c:pt idx="150">
                  <c:v>3370</c:v>
                </c:pt>
                <c:pt idx="151">
                  <c:v>2748</c:v>
                </c:pt>
                <c:pt idx="152">
                  <c:v>2238</c:v>
                </c:pt>
                <c:pt idx="153">
                  <c:v>2434</c:v>
                </c:pt>
                <c:pt idx="154">
                  <c:v>2184</c:v>
                </c:pt>
                <c:pt idx="155">
                  <c:v>2738</c:v>
                </c:pt>
                <c:pt idx="156">
                  <c:v>2285</c:v>
                </c:pt>
                <c:pt idx="157">
                  <c:v>3302</c:v>
                </c:pt>
                <c:pt idx="158">
                  <c:v>2488</c:v>
                </c:pt>
                <c:pt idx="159">
                  <c:v>2743</c:v>
                </c:pt>
                <c:pt idx="160">
                  <c:v>3209</c:v>
                </c:pt>
                <c:pt idx="161">
                  <c:v>2423</c:v>
                </c:pt>
                <c:pt idx="162">
                  <c:v>2555</c:v>
                </c:pt>
                <c:pt idx="163">
                  <c:v>2111</c:v>
                </c:pt>
                <c:pt idx="164">
                  <c:v>2814</c:v>
                </c:pt>
                <c:pt idx="165">
                  <c:v>1796</c:v>
                </c:pt>
                <c:pt idx="166">
                  <c:v>2599</c:v>
                </c:pt>
                <c:pt idx="167">
                  <c:v>3240</c:v>
                </c:pt>
                <c:pt idx="168">
                  <c:v>2994</c:v>
                </c:pt>
                <c:pt idx="169">
                  <c:v>2943</c:v>
                </c:pt>
                <c:pt idx="170">
                  <c:v>1517</c:v>
                </c:pt>
                <c:pt idx="171">
                  <c:v>2663</c:v>
                </c:pt>
                <c:pt idx="172">
                  <c:v>2852</c:v>
                </c:pt>
                <c:pt idx="173">
                  <c:v>2346</c:v>
                </c:pt>
                <c:pt idx="174">
                  <c:v>2489</c:v>
                </c:pt>
                <c:pt idx="175">
                  <c:v>1253</c:v>
                </c:pt>
                <c:pt idx="176">
                  <c:v>2734</c:v>
                </c:pt>
                <c:pt idx="177">
                  <c:v>2036</c:v>
                </c:pt>
                <c:pt idx="178">
                  <c:v>2678</c:v>
                </c:pt>
                <c:pt idx="179">
                  <c:v>3524</c:v>
                </c:pt>
                <c:pt idx="180">
                  <c:v>2282</c:v>
                </c:pt>
                <c:pt idx="181">
                  <c:v>1857</c:v>
                </c:pt>
                <c:pt idx="182">
                  <c:v>3591</c:v>
                </c:pt>
                <c:pt idx="183">
                  <c:v>1878</c:v>
                </c:pt>
                <c:pt idx="184">
                  <c:v>2256</c:v>
                </c:pt>
                <c:pt idx="185">
                  <c:v>2733</c:v>
                </c:pt>
                <c:pt idx="186">
                  <c:v>2981</c:v>
                </c:pt>
                <c:pt idx="187">
                  <c:v>2379</c:v>
                </c:pt>
                <c:pt idx="188">
                  <c:v>2258</c:v>
                </c:pt>
                <c:pt idx="189">
                  <c:v>3262</c:v>
                </c:pt>
                <c:pt idx="190">
                  <c:v>2609</c:v>
                </c:pt>
                <c:pt idx="191">
                  <c:v>3050</c:v>
                </c:pt>
                <c:pt idx="192">
                  <c:v>2213</c:v>
                </c:pt>
                <c:pt idx="193">
                  <c:v>1888</c:v>
                </c:pt>
                <c:pt idx="194">
                  <c:v>2476</c:v>
                </c:pt>
                <c:pt idx="195">
                  <c:v>2958</c:v>
                </c:pt>
                <c:pt idx="196">
                  <c:v>2543</c:v>
                </c:pt>
                <c:pt idx="197">
                  <c:v>2884</c:v>
                </c:pt>
                <c:pt idx="198">
                  <c:v>2557</c:v>
                </c:pt>
                <c:pt idx="199">
                  <c:v>1798</c:v>
                </c:pt>
                <c:pt idx="200">
                  <c:v>2680</c:v>
                </c:pt>
                <c:pt idx="201">
                  <c:v>1721</c:v>
                </c:pt>
                <c:pt idx="202">
                  <c:v>2671</c:v>
                </c:pt>
                <c:pt idx="203">
                  <c:v>1675</c:v>
                </c:pt>
                <c:pt idx="204">
                  <c:v>2665</c:v>
                </c:pt>
                <c:pt idx="205">
                  <c:v>2717</c:v>
                </c:pt>
                <c:pt idx="206">
                  <c:v>3273</c:v>
                </c:pt>
                <c:pt idx="207">
                  <c:v>1903</c:v>
                </c:pt>
                <c:pt idx="208">
                  <c:v>2574</c:v>
                </c:pt>
                <c:pt idx="209">
                  <c:v>2523</c:v>
                </c:pt>
                <c:pt idx="210">
                  <c:v>1909</c:v>
                </c:pt>
                <c:pt idx="211">
                  <c:v>1018</c:v>
                </c:pt>
                <c:pt idx="212">
                  <c:v>2436</c:v>
                </c:pt>
                <c:pt idx="213">
                  <c:v>2453</c:v>
                </c:pt>
                <c:pt idx="214">
                  <c:v>3080</c:v>
                </c:pt>
                <c:pt idx="215">
                  <c:v>2563</c:v>
                </c:pt>
                <c:pt idx="216">
                  <c:v>2469</c:v>
                </c:pt>
                <c:pt idx="217">
                  <c:v>2787</c:v>
                </c:pt>
                <c:pt idx="218">
                  <c:v>2820</c:v>
                </c:pt>
                <c:pt idx="219">
                  <c:v>2450</c:v>
                </c:pt>
                <c:pt idx="220">
                  <c:v>2650</c:v>
                </c:pt>
                <c:pt idx="221">
                  <c:v>2407</c:v>
                </c:pt>
                <c:pt idx="222">
                  <c:v>2235</c:v>
                </c:pt>
                <c:pt idx="223">
                  <c:v>2933</c:v>
                </c:pt>
                <c:pt idx="224">
                  <c:v>3429</c:v>
                </c:pt>
                <c:pt idx="225">
                  <c:v>2884</c:v>
                </c:pt>
                <c:pt idx="226">
                  <c:v>3286</c:v>
                </c:pt>
                <c:pt idx="227">
                  <c:v>2297</c:v>
                </c:pt>
                <c:pt idx="228">
                  <c:v>2809</c:v>
                </c:pt>
                <c:pt idx="229">
                  <c:v>2218</c:v>
                </c:pt>
                <c:pt idx="230">
                  <c:v>2164</c:v>
                </c:pt>
                <c:pt idx="231">
                  <c:v>1995</c:v>
                </c:pt>
                <c:pt idx="232">
                  <c:v>3137</c:v>
                </c:pt>
                <c:pt idx="233">
                  <c:v>3198</c:v>
                </c:pt>
                <c:pt idx="234">
                  <c:v>2192</c:v>
                </c:pt>
                <c:pt idx="235">
                  <c:v>2042</c:v>
                </c:pt>
                <c:pt idx="236">
                  <c:v>2085</c:v>
                </c:pt>
                <c:pt idx="237">
                  <c:v>1418</c:v>
                </c:pt>
                <c:pt idx="238">
                  <c:v>2579</c:v>
                </c:pt>
                <c:pt idx="239">
                  <c:v>2740</c:v>
                </c:pt>
                <c:pt idx="240">
                  <c:v>2599</c:v>
                </c:pt>
                <c:pt idx="241">
                  <c:v>2049</c:v>
                </c:pt>
                <c:pt idx="242">
                  <c:v>1996</c:v>
                </c:pt>
                <c:pt idx="243">
                  <c:v>2997</c:v>
                </c:pt>
                <c:pt idx="244">
                  <c:v>2194</c:v>
                </c:pt>
                <c:pt idx="245">
                  <c:v>1830</c:v>
                </c:pt>
                <c:pt idx="246">
                  <c:v>2442</c:v>
                </c:pt>
                <c:pt idx="247">
                  <c:v>1567</c:v>
                </c:pt>
                <c:pt idx="248">
                  <c:v>2994</c:v>
                </c:pt>
                <c:pt idx="249">
                  <c:v>2370</c:v>
                </c:pt>
                <c:pt idx="250">
                  <c:v>2949</c:v>
                </c:pt>
                <c:pt idx="251">
                  <c:v>2433</c:v>
                </c:pt>
                <c:pt idx="252">
                  <c:v>2803</c:v>
                </c:pt>
                <c:pt idx="253">
                  <c:v>2734</c:v>
                </c:pt>
                <c:pt idx="254">
                  <c:v>2649</c:v>
                </c:pt>
                <c:pt idx="255">
                  <c:v>1308</c:v>
                </c:pt>
                <c:pt idx="256">
                  <c:v>2239</c:v>
                </c:pt>
                <c:pt idx="257">
                  <c:v>2925</c:v>
                </c:pt>
                <c:pt idx="258">
                  <c:v>2540</c:v>
                </c:pt>
                <c:pt idx="259">
                  <c:v>1515</c:v>
                </c:pt>
                <c:pt idx="260">
                  <c:v>2615</c:v>
                </c:pt>
                <c:pt idx="261">
                  <c:v>1132</c:v>
                </c:pt>
                <c:pt idx="262">
                  <c:v>2479</c:v>
                </c:pt>
                <c:pt idx="263">
                  <c:v>2307</c:v>
                </c:pt>
                <c:pt idx="264">
                  <c:v>2227</c:v>
                </c:pt>
                <c:pt idx="265">
                  <c:v>2039</c:v>
                </c:pt>
                <c:pt idx="266">
                  <c:v>3235</c:v>
                </c:pt>
                <c:pt idx="267">
                  <c:v>1912</c:v>
                </c:pt>
                <c:pt idx="268">
                  <c:v>1824</c:v>
                </c:pt>
                <c:pt idx="269">
                  <c:v>2056</c:v>
                </c:pt>
                <c:pt idx="270">
                  <c:v>2941</c:v>
                </c:pt>
                <c:pt idx="271">
                  <c:v>2124</c:v>
                </c:pt>
                <c:pt idx="272">
                  <c:v>2972</c:v>
                </c:pt>
                <c:pt idx="273">
                  <c:v>2325</c:v>
                </c:pt>
                <c:pt idx="274">
                  <c:v>2766</c:v>
                </c:pt>
                <c:pt idx="275">
                  <c:v>2737</c:v>
                </c:pt>
                <c:pt idx="276">
                  <c:v>3393</c:v>
                </c:pt>
                <c:pt idx="277">
                  <c:v>1394</c:v>
                </c:pt>
                <c:pt idx="278">
                  <c:v>1429</c:v>
                </c:pt>
                <c:pt idx="279">
                  <c:v>1926</c:v>
                </c:pt>
                <c:pt idx="280">
                  <c:v>2002</c:v>
                </c:pt>
                <c:pt idx="281">
                  <c:v>2577</c:v>
                </c:pt>
                <c:pt idx="282">
                  <c:v>2811</c:v>
                </c:pt>
                <c:pt idx="283">
                  <c:v>2376</c:v>
                </c:pt>
                <c:pt idx="284">
                  <c:v>2273</c:v>
                </c:pt>
                <c:pt idx="285">
                  <c:v>1497</c:v>
                </c:pt>
                <c:pt idx="286">
                  <c:v>2904</c:v>
                </c:pt>
                <c:pt idx="287">
                  <c:v>3035</c:v>
                </c:pt>
                <c:pt idx="288">
                  <c:v>495</c:v>
                </c:pt>
                <c:pt idx="289">
                  <c:v>2582</c:v>
                </c:pt>
                <c:pt idx="290">
                  <c:v>2512</c:v>
                </c:pt>
                <c:pt idx="291">
                  <c:v>2497</c:v>
                </c:pt>
                <c:pt idx="292">
                  <c:v>2613</c:v>
                </c:pt>
                <c:pt idx="293">
                  <c:v>2479</c:v>
                </c:pt>
                <c:pt idx="294">
                  <c:v>1605</c:v>
                </c:pt>
                <c:pt idx="295">
                  <c:v>1870</c:v>
                </c:pt>
                <c:pt idx="296">
                  <c:v>2067</c:v>
                </c:pt>
                <c:pt idx="297">
                  <c:v>2787</c:v>
                </c:pt>
                <c:pt idx="298">
                  <c:v>2713</c:v>
                </c:pt>
                <c:pt idx="299">
                  <c:v>2760</c:v>
                </c:pt>
                <c:pt idx="300">
                  <c:v>2410</c:v>
                </c:pt>
                <c:pt idx="301">
                  <c:v>2788</c:v>
                </c:pt>
                <c:pt idx="302">
                  <c:v>2760</c:v>
                </c:pt>
                <c:pt idx="303">
                  <c:v>2565</c:v>
                </c:pt>
                <c:pt idx="304">
                  <c:v>1784</c:v>
                </c:pt>
                <c:pt idx="305">
                  <c:v>3016</c:v>
                </c:pt>
                <c:pt idx="306">
                  <c:v>2185</c:v>
                </c:pt>
                <c:pt idx="307">
                  <c:v>3118</c:v>
                </c:pt>
                <c:pt idx="308">
                  <c:v>2289</c:v>
                </c:pt>
                <c:pt idx="309">
                  <c:v>2640</c:v>
                </c:pt>
                <c:pt idx="310">
                  <c:v>182</c:v>
                </c:pt>
                <c:pt idx="311">
                  <c:v>2432</c:v>
                </c:pt>
                <c:pt idx="312">
                  <c:v>2667</c:v>
                </c:pt>
                <c:pt idx="313">
                  <c:v>3151</c:v>
                </c:pt>
                <c:pt idx="314">
                  <c:v>1427</c:v>
                </c:pt>
                <c:pt idx="315">
                  <c:v>2845</c:v>
                </c:pt>
                <c:pt idx="316">
                  <c:v>1023</c:v>
                </c:pt>
                <c:pt idx="317">
                  <c:v>2135</c:v>
                </c:pt>
                <c:pt idx="318">
                  <c:v>2557</c:v>
                </c:pt>
                <c:pt idx="319">
                  <c:v>2556</c:v>
                </c:pt>
                <c:pt idx="320">
                  <c:v>2415</c:v>
                </c:pt>
                <c:pt idx="321">
                  <c:v>2365</c:v>
                </c:pt>
                <c:pt idx="322">
                  <c:v>2272</c:v>
                </c:pt>
                <c:pt idx="323">
                  <c:v>2740</c:v>
                </c:pt>
                <c:pt idx="324">
                  <c:v>2138</c:v>
                </c:pt>
                <c:pt idx="325">
                  <c:v>2931</c:v>
                </c:pt>
                <c:pt idx="326">
                  <c:v>2513</c:v>
                </c:pt>
                <c:pt idx="327">
                  <c:v>3218</c:v>
                </c:pt>
                <c:pt idx="328">
                  <c:v>3026</c:v>
                </c:pt>
                <c:pt idx="329">
                  <c:v>2758</c:v>
                </c:pt>
                <c:pt idx="330">
                  <c:v>2267</c:v>
                </c:pt>
                <c:pt idx="331">
                  <c:v>3137</c:v>
                </c:pt>
                <c:pt idx="332">
                  <c:v>2719</c:v>
                </c:pt>
                <c:pt idx="333">
                  <c:v>1678</c:v>
                </c:pt>
                <c:pt idx="334">
                  <c:v>2509</c:v>
                </c:pt>
                <c:pt idx="335">
                  <c:v>1720</c:v>
                </c:pt>
                <c:pt idx="336">
                  <c:v>3324</c:v>
                </c:pt>
                <c:pt idx="337">
                  <c:v>2661</c:v>
                </c:pt>
                <c:pt idx="338">
                  <c:v>2756</c:v>
                </c:pt>
                <c:pt idx="339">
                  <c:v>2625</c:v>
                </c:pt>
                <c:pt idx="340">
                  <c:v>2541</c:v>
                </c:pt>
                <c:pt idx="341">
                  <c:v>3444</c:v>
                </c:pt>
                <c:pt idx="342">
                  <c:v>2858</c:v>
                </c:pt>
                <c:pt idx="343">
                  <c:v>2602</c:v>
                </c:pt>
                <c:pt idx="344">
                  <c:v>2808</c:v>
                </c:pt>
                <c:pt idx="345">
                  <c:v>2578</c:v>
                </c:pt>
                <c:pt idx="346">
                  <c:v>1942</c:v>
                </c:pt>
                <c:pt idx="347">
                  <c:v>2837</c:v>
                </c:pt>
                <c:pt idx="348">
                  <c:v>2108</c:v>
                </c:pt>
                <c:pt idx="349">
                  <c:v>2276</c:v>
                </c:pt>
                <c:pt idx="350">
                  <c:v>2957</c:v>
                </c:pt>
                <c:pt idx="351">
                  <c:v>2546</c:v>
                </c:pt>
                <c:pt idx="352">
                  <c:v>2678</c:v>
                </c:pt>
                <c:pt idx="353">
                  <c:v>2200</c:v>
                </c:pt>
                <c:pt idx="354">
                  <c:v>2946</c:v>
                </c:pt>
                <c:pt idx="355">
                  <c:v>2709</c:v>
                </c:pt>
                <c:pt idx="356">
                  <c:v>2373</c:v>
                </c:pt>
                <c:pt idx="357">
                  <c:v>3228</c:v>
                </c:pt>
                <c:pt idx="358">
                  <c:v>2705</c:v>
                </c:pt>
                <c:pt idx="359">
                  <c:v>2427</c:v>
                </c:pt>
                <c:pt idx="360">
                  <c:v>1972</c:v>
                </c:pt>
                <c:pt idx="361">
                  <c:v>2641</c:v>
                </c:pt>
                <c:pt idx="362">
                  <c:v>2527</c:v>
                </c:pt>
                <c:pt idx="363">
                  <c:v>1811</c:v>
                </c:pt>
                <c:pt idx="364">
                  <c:v>1802</c:v>
                </c:pt>
                <c:pt idx="365">
                  <c:v>2371</c:v>
                </c:pt>
                <c:pt idx="366">
                  <c:v>2672</c:v>
                </c:pt>
                <c:pt idx="367">
                  <c:v>1826</c:v>
                </c:pt>
                <c:pt idx="368">
                  <c:v>2902</c:v>
                </c:pt>
                <c:pt idx="369">
                  <c:v>946</c:v>
                </c:pt>
                <c:pt idx="370">
                  <c:v>2301</c:v>
                </c:pt>
                <c:pt idx="371">
                  <c:v>2578</c:v>
                </c:pt>
                <c:pt idx="372">
                  <c:v>2744</c:v>
                </c:pt>
                <c:pt idx="373">
                  <c:v>2693</c:v>
                </c:pt>
                <c:pt idx="374">
                  <c:v>2619</c:v>
                </c:pt>
                <c:pt idx="375">
                  <c:v>2125</c:v>
                </c:pt>
                <c:pt idx="376">
                  <c:v>2603</c:v>
                </c:pt>
                <c:pt idx="377">
                  <c:v>630</c:v>
                </c:pt>
                <c:pt idx="378">
                  <c:v>2199</c:v>
                </c:pt>
                <c:pt idx="379">
                  <c:v>2606</c:v>
                </c:pt>
                <c:pt idx="380">
                  <c:v>1083</c:v>
                </c:pt>
                <c:pt idx="381">
                  <c:v>1485</c:v>
                </c:pt>
                <c:pt idx="382">
                  <c:v>2250</c:v>
                </c:pt>
                <c:pt idx="383">
                  <c:v>2577</c:v>
                </c:pt>
                <c:pt idx="384">
                  <c:v>2948</c:v>
                </c:pt>
                <c:pt idx="385">
                  <c:v>2218</c:v>
                </c:pt>
                <c:pt idx="386">
                  <c:v>1959</c:v>
                </c:pt>
                <c:pt idx="387">
                  <c:v>2090</c:v>
                </c:pt>
                <c:pt idx="388">
                  <c:v>2661</c:v>
                </c:pt>
                <c:pt idx="389">
                  <c:v>1665</c:v>
                </c:pt>
                <c:pt idx="390">
                  <c:v>2930</c:v>
                </c:pt>
                <c:pt idx="391">
                  <c:v>2885</c:v>
                </c:pt>
                <c:pt idx="392">
                  <c:v>369</c:v>
                </c:pt>
                <c:pt idx="393">
                  <c:v>3183</c:v>
                </c:pt>
                <c:pt idx="394">
                  <c:v>2885</c:v>
                </c:pt>
                <c:pt idx="395">
                  <c:v>2838</c:v>
                </c:pt>
                <c:pt idx="396">
                  <c:v>2772</c:v>
                </c:pt>
                <c:pt idx="397">
                  <c:v>2199</c:v>
                </c:pt>
                <c:pt idx="398">
                  <c:v>3388</c:v>
                </c:pt>
                <c:pt idx="399">
                  <c:v>2564</c:v>
                </c:pt>
                <c:pt idx="400">
                  <c:v>3434</c:v>
                </c:pt>
                <c:pt idx="401">
                  <c:v>3396</c:v>
                </c:pt>
                <c:pt idx="402">
                  <c:v>2379</c:v>
                </c:pt>
                <c:pt idx="403">
                  <c:v>2207</c:v>
                </c:pt>
                <c:pt idx="404">
                  <c:v>2289</c:v>
                </c:pt>
                <c:pt idx="405">
                  <c:v>2156</c:v>
                </c:pt>
                <c:pt idx="406">
                  <c:v>2029</c:v>
                </c:pt>
                <c:pt idx="407">
                  <c:v>2393</c:v>
                </c:pt>
                <c:pt idx="408">
                  <c:v>2006</c:v>
                </c:pt>
                <c:pt idx="409">
                  <c:v>2186</c:v>
                </c:pt>
                <c:pt idx="410">
                  <c:v>1599</c:v>
                </c:pt>
                <c:pt idx="411">
                  <c:v>2784</c:v>
                </c:pt>
                <c:pt idx="412">
                  <c:v>2865</c:v>
                </c:pt>
                <c:pt idx="413">
                  <c:v>2031</c:v>
                </c:pt>
                <c:pt idx="414">
                  <c:v>2067</c:v>
                </c:pt>
                <c:pt idx="415">
                  <c:v>2646</c:v>
                </c:pt>
                <c:pt idx="416">
                  <c:v>2960</c:v>
                </c:pt>
                <c:pt idx="417">
                  <c:v>3315</c:v>
                </c:pt>
                <c:pt idx="418">
                  <c:v>2722</c:v>
                </c:pt>
                <c:pt idx="419">
                  <c:v>1370</c:v>
                </c:pt>
                <c:pt idx="420">
                  <c:v>2868</c:v>
                </c:pt>
                <c:pt idx="421">
                  <c:v>2400</c:v>
                </c:pt>
                <c:pt idx="422">
                  <c:v>1967</c:v>
                </c:pt>
                <c:pt idx="423">
                  <c:v>3126</c:v>
                </c:pt>
                <c:pt idx="424">
                  <c:v>3330</c:v>
                </c:pt>
                <c:pt idx="425">
                  <c:v>3061</c:v>
                </c:pt>
                <c:pt idx="426">
                  <c:v>2096</c:v>
                </c:pt>
                <c:pt idx="427">
                  <c:v>2113</c:v>
                </c:pt>
                <c:pt idx="428">
                  <c:v>2194</c:v>
                </c:pt>
                <c:pt idx="429">
                  <c:v>2786</c:v>
                </c:pt>
                <c:pt idx="430">
                  <c:v>2932</c:v>
                </c:pt>
                <c:pt idx="431">
                  <c:v>3029</c:v>
                </c:pt>
                <c:pt idx="432">
                  <c:v>1737</c:v>
                </c:pt>
                <c:pt idx="433">
                  <c:v>3420</c:v>
                </c:pt>
                <c:pt idx="434">
                  <c:v>1992</c:v>
                </c:pt>
                <c:pt idx="435">
                  <c:v>2880</c:v>
                </c:pt>
                <c:pt idx="436">
                  <c:v>2866</c:v>
                </c:pt>
                <c:pt idx="437">
                  <c:v>1790</c:v>
                </c:pt>
                <c:pt idx="438">
                  <c:v>2276</c:v>
                </c:pt>
                <c:pt idx="439">
                  <c:v>3219</c:v>
                </c:pt>
                <c:pt idx="440">
                  <c:v>2633</c:v>
                </c:pt>
                <c:pt idx="441">
                  <c:v>2106</c:v>
                </c:pt>
                <c:pt idx="442">
                  <c:v>2373</c:v>
                </c:pt>
                <c:pt idx="443">
                  <c:v>2290</c:v>
                </c:pt>
                <c:pt idx="444">
                  <c:v>2373</c:v>
                </c:pt>
                <c:pt idx="445">
                  <c:v>3170</c:v>
                </c:pt>
                <c:pt idx="446">
                  <c:v>3395</c:v>
                </c:pt>
                <c:pt idx="447">
                  <c:v>1772</c:v>
                </c:pt>
                <c:pt idx="448">
                  <c:v>2722</c:v>
                </c:pt>
                <c:pt idx="449">
                  <c:v>2819</c:v>
                </c:pt>
                <c:pt idx="450">
                  <c:v>2795</c:v>
                </c:pt>
                <c:pt idx="451">
                  <c:v>2227</c:v>
                </c:pt>
                <c:pt idx="452">
                  <c:v>2177</c:v>
                </c:pt>
                <c:pt idx="453">
                  <c:v>2266</c:v>
                </c:pt>
                <c:pt idx="454">
                  <c:v>2419</c:v>
                </c:pt>
                <c:pt idx="455">
                  <c:v>1720</c:v>
                </c:pt>
                <c:pt idx="456">
                  <c:v>2894</c:v>
                </c:pt>
                <c:pt idx="457">
                  <c:v>3076</c:v>
                </c:pt>
                <c:pt idx="458">
                  <c:v>3165</c:v>
                </c:pt>
                <c:pt idx="459">
                  <c:v>1577</c:v>
                </c:pt>
                <c:pt idx="460">
                  <c:v>2330</c:v>
                </c:pt>
                <c:pt idx="461">
                  <c:v>2903</c:v>
                </c:pt>
                <c:pt idx="462">
                  <c:v>2756</c:v>
                </c:pt>
                <c:pt idx="463">
                  <c:v>2427</c:v>
                </c:pt>
                <c:pt idx="464">
                  <c:v>2380</c:v>
                </c:pt>
                <c:pt idx="465">
                  <c:v>2412</c:v>
                </c:pt>
                <c:pt idx="466">
                  <c:v>2922</c:v>
                </c:pt>
                <c:pt idx="467">
                  <c:v>2563</c:v>
                </c:pt>
                <c:pt idx="468">
                  <c:v>3050</c:v>
                </c:pt>
                <c:pt idx="469">
                  <c:v>3270</c:v>
                </c:pt>
                <c:pt idx="470">
                  <c:v>2805</c:v>
                </c:pt>
                <c:pt idx="471">
                  <c:v>2540</c:v>
                </c:pt>
                <c:pt idx="472">
                  <c:v>2397</c:v>
                </c:pt>
                <c:pt idx="473">
                  <c:v>2074</c:v>
                </c:pt>
                <c:pt idx="474">
                  <c:v>2925</c:v>
                </c:pt>
                <c:pt idx="475">
                  <c:v>1485</c:v>
                </c:pt>
                <c:pt idx="476">
                  <c:v>2867</c:v>
                </c:pt>
                <c:pt idx="477">
                  <c:v>2100</c:v>
                </c:pt>
                <c:pt idx="478">
                  <c:v>28</c:v>
                </c:pt>
                <c:pt idx="479">
                  <c:v>2113</c:v>
                </c:pt>
                <c:pt idx="480">
                  <c:v>2614</c:v>
                </c:pt>
                <c:pt idx="481">
                  <c:v>2179</c:v>
                </c:pt>
                <c:pt idx="482">
                  <c:v>2915</c:v>
                </c:pt>
                <c:pt idx="483">
                  <c:v>2350</c:v>
                </c:pt>
                <c:pt idx="484">
                  <c:v>2987</c:v>
                </c:pt>
                <c:pt idx="485">
                  <c:v>2143</c:v>
                </c:pt>
                <c:pt idx="486">
                  <c:v>1158</c:v>
                </c:pt>
                <c:pt idx="487">
                  <c:v>2845</c:v>
                </c:pt>
                <c:pt idx="488">
                  <c:v>2746</c:v>
                </c:pt>
                <c:pt idx="489">
                  <c:v>2886</c:v>
                </c:pt>
                <c:pt idx="490">
                  <c:v>2394</c:v>
                </c:pt>
                <c:pt idx="491">
                  <c:v>885</c:v>
                </c:pt>
                <c:pt idx="492">
                  <c:v>2702</c:v>
                </c:pt>
                <c:pt idx="493">
                  <c:v>2150</c:v>
                </c:pt>
                <c:pt idx="494">
                  <c:v>2808</c:v>
                </c:pt>
                <c:pt idx="495">
                  <c:v>2550</c:v>
                </c:pt>
                <c:pt idx="496">
                  <c:v>1981</c:v>
                </c:pt>
                <c:pt idx="497">
                  <c:v>1678</c:v>
                </c:pt>
                <c:pt idx="498">
                  <c:v>2218</c:v>
                </c:pt>
                <c:pt idx="499">
                  <c:v>2036</c:v>
                </c:pt>
                <c:pt idx="500">
                  <c:v>1470</c:v>
                </c:pt>
                <c:pt idx="501">
                  <c:v>3409</c:v>
                </c:pt>
                <c:pt idx="502">
                  <c:v>2479</c:v>
                </c:pt>
                <c:pt idx="503">
                  <c:v>2490</c:v>
                </c:pt>
                <c:pt idx="504">
                  <c:v>3019</c:v>
                </c:pt>
                <c:pt idx="505">
                  <c:v>2488</c:v>
                </c:pt>
                <c:pt idx="506">
                  <c:v>817</c:v>
                </c:pt>
                <c:pt idx="507">
                  <c:v>2885</c:v>
                </c:pt>
                <c:pt idx="508">
                  <c:v>2635</c:v>
                </c:pt>
                <c:pt idx="509">
                  <c:v>2733</c:v>
                </c:pt>
                <c:pt idx="510">
                  <c:v>2624</c:v>
                </c:pt>
                <c:pt idx="511">
                  <c:v>2297</c:v>
                </c:pt>
                <c:pt idx="512">
                  <c:v>2496</c:v>
                </c:pt>
                <c:pt idx="513">
                  <c:v>2667</c:v>
                </c:pt>
                <c:pt idx="514">
                  <c:v>2064</c:v>
                </c:pt>
                <c:pt idx="515">
                  <c:v>2205</c:v>
                </c:pt>
                <c:pt idx="516">
                  <c:v>2629</c:v>
                </c:pt>
                <c:pt idx="517">
                  <c:v>2713</c:v>
                </c:pt>
                <c:pt idx="518">
                  <c:v>1508</c:v>
                </c:pt>
                <c:pt idx="519">
                  <c:v>3028</c:v>
                </c:pt>
                <c:pt idx="520">
                  <c:v>1873</c:v>
                </c:pt>
                <c:pt idx="521">
                  <c:v>2756</c:v>
                </c:pt>
                <c:pt idx="522">
                  <c:v>2257</c:v>
                </c:pt>
                <c:pt idx="523">
                  <c:v>2420</c:v>
                </c:pt>
                <c:pt idx="524">
                  <c:v>3184</c:v>
                </c:pt>
                <c:pt idx="525">
                  <c:v>2479</c:v>
                </c:pt>
                <c:pt idx="526">
                  <c:v>2469</c:v>
                </c:pt>
                <c:pt idx="527">
                  <c:v>141</c:v>
                </c:pt>
                <c:pt idx="528">
                  <c:v>1825</c:v>
                </c:pt>
                <c:pt idx="529">
                  <c:v>1917</c:v>
                </c:pt>
                <c:pt idx="530">
                  <c:v>2544</c:v>
                </c:pt>
                <c:pt idx="531">
                  <c:v>2465</c:v>
                </c:pt>
                <c:pt idx="532">
                  <c:v>1391</c:v>
                </c:pt>
                <c:pt idx="533">
                  <c:v>3384</c:v>
                </c:pt>
                <c:pt idx="534">
                  <c:v>1354</c:v>
                </c:pt>
                <c:pt idx="535">
                  <c:v>1877</c:v>
                </c:pt>
                <c:pt idx="536">
                  <c:v>977</c:v>
                </c:pt>
                <c:pt idx="537">
                  <c:v>2857</c:v>
                </c:pt>
                <c:pt idx="538">
                  <c:v>2166</c:v>
                </c:pt>
                <c:pt idx="539">
                  <c:v>2954</c:v>
                </c:pt>
                <c:pt idx="540">
                  <c:v>2537</c:v>
                </c:pt>
                <c:pt idx="541">
                  <c:v>3050</c:v>
                </c:pt>
                <c:pt idx="542">
                  <c:v>2220</c:v>
                </c:pt>
                <c:pt idx="543">
                  <c:v>2663</c:v>
                </c:pt>
                <c:pt idx="544">
                  <c:v>1597</c:v>
                </c:pt>
                <c:pt idx="545">
                  <c:v>2694</c:v>
                </c:pt>
                <c:pt idx="546">
                  <c:v>2368</c:v>
                </c:pt>
                <c:pt idx="547">
                  <c:v>2692</c:v>
                </c:pt>
                <c:pt idx="548">
                  <c:v>3326</c:v>
                </c:pt>
                <c:pt idx="549">
                  <c:v>1280</c:v>
                </c:pt>
                <c:pt idx="550">
                  <c:v>2310</c:v>
                </c:pt>
                <c:pt idx="551">
                  <c:v>2845</c:v>
                </c:pt>
                <c:pt idx="552">
                  <c:v>2880</c:v>
                </c:pt>
                <c:pt idx="553">
                  <c:v>2606</c:v>
                </c:pt>
                <c:pt idx="554">
                  <c:v>2549</c:v>
                </c:pt>
                <c:pt idx="555">
                  <c:v>1817</c:v>
                </c:pt>
                <c:pt idx="556">
                  <c:v>2604</c:v>
                </c:pt>
                <c:pt idx="557">
                  <c:v>3042</c:v>
                </c:pt>
                <c:pt idx="558">
                  <c:v>1214</c:v>
                </c:pt>
                <c:pt idx="559">
                  <c:v>2857</c:v>
                </c:pt>
                <c:pt idx="560">
                  <c:v>2910</c:v>
                </c:pt>
                <c:pt idx="561">
                  <c:v>2201</c:v>
                </c:pt>
                <c:pt idx="562">
                  <c:v>1913</c:v>
                </c:pt>
                <c:pt idx="563">
                  <c:v>2511</c:v>
                </c:pt>
                <c:pt idx="564">
                  <c:v>1917</c:v>
                </c:pt>
                <c:pt idx="565">
                  <c:v>1976</c:v>
                </c:pt>
                <c:pt idx="566">
                  <c:v>2381</c:v>
                </c:pt>
                <c:pt idx="567">
                  <c:v>2445</c:v>
                </c:pt>
                <c:pt idx="568">
                  <c:v>2571</c:v>
                </c:pt>
                <c:pt idx="569">
                  <c:v>2248</c:v>
                </c:pt>
                <c:pt idx="570">
                  <c:v>3025</c:v>
                </c:pt>
                <c:pt idx="571">
                  <c:v>2304</c:v>
                </c:pt>
                <c:pt idx="572">
                  <c:v>2634</c:v>
                </c:pt>
                <c:pt idx="573">
                  <c:v>2436</c:v>
                </c:pt>
                <c:pt idx="574">
                  <c:v>2714</c:v>
                </c:pt>
                <c:pt idx="575">
                  <c:v>2555</c:v>
                </c:pt>
                <c:pt idx="576">
                  <c:v>2588</c:v>
                </c:pt>
                <c:pt idx="577">
                  <c:v>2887</c:v>
                </c:pt>
                <c:pt idx="578">
                  <c:v>2279</c:v>
                </c:pt>
                <c:pt idx="579">
                  <c:v>2710</c:v>
                </c:pt>
                <c:pt idx="580">
                  <c:v>2317</c:v>
                </c:pt>
                <c:pt idx="581">
                  <c:v>3293</c:v>
                </c:pt>
                <c:pt idx="582">
                  <c:v>2073</c:v>
                </c:pt>
                <c:pt idx="583">
                  <c:v>2399</c:v>
                </c:pt>
                <c:pt idx="584">
                  <c:v>2373</c:v>
                </c:pt>
                <c:pt idx="585">
                  <c:v>2091</c:v>
                </c:pt>
                <c:pt idx="586">
                  <c:v>2497</c:v>
                </c:pt>
                <c:pt idx="587">
                  <c:v>1025</c:v>
                </c:pt>
                <c:pt idx="588">
                  <c:v>2207</c:v>
                </c:pt>
                <c:pt idx="589">
                  <c:v>2461</c:v>
                </c:pt>
                <c:pt idx="590">
                  <c:v>2411</c:v>
                </c:pt>
                <c:pt idx="591">
                  <c:v>1932</c:v>
                </c:pt>
                <c:pt idx="592">
                  <c:v>2109</c:v>
                </c:pt>
                <c:pt idx="593">
                  <c:v>2681</c:v>
                </c:pt>
                <c:pt idx="594">
                  <c:v>1749</c:v>
                </c:pt>
                <c:pt idx="595">
                  <c:v>2186</c:v>
                </c:pt>
                <c:pt idx="596">
                  <c:v>2220</c:v>
                </c:pt>
                <c:pt idx="597">
                  <c:v>2540</c:v>
                </c:pt>
                <c:pt idx="598">
                  <c:v>2153</c:v>
                </c:pt>
                <c:pt idx="599">
                  <c:v>2743</c:v>
                </c:pt>
                <c:pt idx="600">
                  <c:v>2657</c:v>
                </c:pt>
                <c:pt idx="601">
                  <c:v>2864</c:v>
                </c:pt>
                <c:pt idx="602">
                  <c:v>2528</c:v>
                </c:pt>
                <c:pt idx="603">
                  <c:v>2203</c:v>
                </c:pt>
                <c:pt idx="604">
                  <c:v>2404</c:v>
                </c:pt>
                <c:pt idx="605">
                  <c:v>2514</c:v>
                </c:pt>
                <c:pt idx="606">
                  <c:v>2856</c:v>
                </c:pt>
                <c:pt idx="607">
                  <c:v>2002</c:v>
                </c:pt>
                <c:pt idx="608">
                  <c:v>2570</c:v>
                </c:pt>
                <c:pt idx="609">
                  <c:v>3007</c:v>
                </c:pt>
                <c:pt idx="610">
                  <c:v>2906</c:v>
                </c:pt>
                <c:pt idx="611">
                  <c:v>2908</c:v>
                </c:pt>
                <c:pt idx="612">
                  <c:v>3004</c:v>
                </c:pt>
                <c:pt idx="613">
                  <c:v>3167</c:v>
                </c:pt>
                <c:pt idx="614">
                  <c:v>1752</c:v>
                </c:pt>
                <c:pt idx="615">
                  <c:v>2675</c:v>
                </c:pt>
                <c:pt idx="616">
                  <c:v>2760</c:v>
                </c:pt>
                <c:pt idx="617">
                  <c:v>2761</c:v>
                </c:pt>
                <c:pt idx="618">
                  <c:v>1968</c:v>
                </c:pt>
                <c:pt idx="619">
                  <c:v>2576</c:v>
                </c:pt>
                <c:pt idx="620">
                  <c:v>2073</c:v>
                </c:pt>
                <c:pt idx="621">
                  <c:v>2878</c:v>
                </c:pt>
                <c:pt idx="622">
                  <c:v>2777</c:v>
                </c:pt>
                <c:pt idx="623">
                  <c:v>2048</c:v>
                </c:pt>
                <c:pt idx="624">
                  <c:v>2279</c:v>
                </c:pt>
                <c:pt idx="625">
                  <c:v>2395</c:v>
                </c:pt>
                <c:pt idx="626">
                  <c:v>2778</c:v>
                </c:pt>
                <c:pt idx="627">
                  <c:v>2559</c:v>
                </c:pt>
                <c:pt idx="628">
                  <c:v>2668</c:v>
                </c:pt>
                <c:pt idx="629">
                  <c:v>2502</c:v>
                </c:pt>
                <c:pt idx="630">
                  <c:v>2890</c:v>
                </c:pt>
                <c:pt idx="631">
                  <c:v>2168</c:v>
                </c:pt>
                <c:pt idx="632">
                  <c:v>1551</c:v>
                </c:pt>
                <c:pt idx="633">
                  <c:v>3074</c:v>
                </c:pt>
                <c:pt idx="634">
                  <c:v>2551</c:v>
                </c:pt>
                <c:pt idx="635">
                  <c:v>1793</c:v>
                </c:pt>
                <c:pt idx="636">
                  <c:v>2359</c:v>
                </c:pt>
                <c:pt idx="637">
                  <c:v>2743</c:v>
                </c:pt>
                <c:pt idx="638">
                  <c:v>2883</c:v>
                </c:pt>
                <c:pt idx="639">
                  <c:v>1871</c:v>
                </c:pt>
                <c:pt idx="640">
                  <c:v>2471</c:v>
                </c:pt>
                <c:pt idx="641">
                  <c:v>2561</c:v>
                </c:pt>
                <c:pt idx="642">
                  <c:v>2937</c:v>
                </c:pt>
                <c:pt idx="643">
                  <c:v>2437</c:v>
                </c:pt>
                <c:pt idx="644">
                  <c:v>2623</c:v>
                </c:pt>
                <c:pt idx="645">
                  <c:v>2938</c:v>
                </c:pt>
                <c:pt idx="646">
                  <c:v>1396</c:v>
                </c:pt>
                <c:pt idx="647">
                  <c:v>2759</c:v>
                </c:pt>
                <c:pt idx="648">
                  <c:v>2793</c:v>
                </c:pt>
                <c:pt idx="649">
                  <c:v>2159</c:v>
                </c:pt>
                <c:pt idx="650">
                  <c:v>2438</c:v>
                </c:pt>
                <c:pt idx="651">
                  <c:v>2378</c:v>
                </c:pt>
                <c:pt idx="652">
                  <c:v>2331</c:v>
                </c:pt>
                <c:pt idx="653">
                  <c:v>2955</c:v>
                </c:pt>
                <c:pt idx="654">
                  <c:v>2509</c:v>
                </c:pt>
                <c:pt idx="655">
                  <c:v>3191</c:v>
                </c:pt>
                <c:pt idx="656">
                  <c:v>2701</c:v>
                </c:pt>
                <c:pt idx="657">
                  <c:v>2336</c:v>
                </c:pt>
                <c:pt idx="658">
                  <c:v>1789</c:v>
                </c:pt>
                <c:pt idx="659">
                  <c:v>2718</c:v>
                </c:pt>
                <c:pt idx="660">
                  <c:v>1990</c:v>
                </c:pt>
                <c:pt idx="661">
                  <c:v>2589</c:v>
                </c:pt>
                <c:pt idx="662">
                  <c:v>2907</c:v>
                </c:pt>
                <c:pt idx="663">
                  <c:v>2156</c:v>
                </c:pt>
                <c:pt idx="664">
                  <c:v>3090</c:v>
                </c:pt>
                <c:pt idx="665">
                  <c:v>1362</c:v>
                </c:pt>
                <c:pt idx="666">
                  <c:v>2696</c:v>
                </c:pt>
                <c:pt idx="667">
                  <c:v>2945</c:v>
                </c:pt>
                <c:pt idx="668">
                  <c:v>2206</c:v>
                </c:pt>
                <c:pt idx="669">
                  <c:v>1608</c:v>
                </c:pt>
                <c:pt idx="670">
                  <c:v>2531</c:v>
                </c:pt>
                <c:pt idx="671">
                  <c:v>1806</c:v>
                </c:pt>
                <c:pt idx="672">
                  <c:v>2663</c:v>
                </c:pt>
                <c:pt idx="673">
                  <c:v>2714</c:v>
                </c:pt>
                <c:pt idx="674">
                  <c:v>2456</c:v>
                </c:pt>
                <c:pt idx="675">
                  <c:v>1922</c:v>
                </c:pt>
                <c:pt idx="676">
                  <c:v>2946</c:v>
                </c:pt>
                <c:pt idx="677">
                  <c:v>2152</c:v>
                </c:pt>
                <c:pt idx="678">
                  <c:v>2859</c:v>
                </c:pt>
                <c:pt idx="679">
                  <c:v>2303</c:v>
                </c:pt>
                <c:pt idx="680">
                  <c:v>2452</c:v>
                </c:pt>
                <c:pt idx="681">
                  <c:v>2294</c:v>
                </c:pt>
                <c:pt idx="682">
                  <c:v>1752</c:v>
                </c:pt>
                <c:pt idx="683">
                  <c:v>3253</c:v>
                </c:pt>
                <c:pt idx="684">
                  <c:v>2513</c:v>
                </c:pt>
                <c:pt idx="685">
                  <c:v>1583</c:v>
                </c:pt>
                <c:pt idx="686">
                  <c:v>2935</c:v>
                </c:pt>
                <c:pt idx="687">
                  <c:v>2328</c:v>
                </c:pt>
                <c:pt idx="688">
                  <c:v>2759</c:v>
                </c:pt>
                <c:pt idx="689">
                  <c:v>1661</c:v>
                </c:pt>
                <c:pt idx="690">
                  <c:v>2745</c:v>
                </c:pt>
                <c:pt idx="691">
                  <c:v>1739</c:v>
                </c:pt>
                <c:pt idx="692">
                  <c:v>1577</c:v>
                </c:pt>
                <c:pt idx="693">
                  <c:v>3126</c:v>
                </c:pt>
                <c:pt idx="694">
                  <c:v>2821</c:v>
                </c:pt>
                <c:pt idx="695">
                  <c:v>2301</c:v>
                </c:pt>
                <c:pt idx="696">
                  <c:v>1584</c:v>
                </c:pt>
                <c:pt idx="697">
                  <c:v>3521</c:v>
                </c:pt>
                <c:pt idx="698">
                  <c:v>2356</c:v>
                </c:pt>
                <c:pt idx="699">
                  <c:v>673</c:v>
                </c:pt>
                <c:pt idx="700">
                  <c:v>1046</c:v>
                </c:pt>
                <c:pt idx="701">
                  <c:v>3129</c:v>
                </c:pt>
                <c:pt idx="702">
                  <c:v>2519</c:v>
                </c:pt>
                <c:pt idx="703">
                  <c:v>3241</c:v>
                </c:pt>
                <c:pt idx="704">
                  <c:v>3198</c:v>
                </c:pt>
                <c:pt idx="705">
                  <c:v>2606</c:v>
                </c:pt>
                <c:pt idx="706">
                  <c:v>2881</c:v>
                </c:pt>
                <c:pt idx="707">
                  <c:v>2485</c:v>
                </c:pt>
                <c:pt idx="708">
                  <c:v>2880</c:v>
                </c:pt>
                <c:pt idx="709">
                  <c:v>3325</c:v>
                </c:pt>
                <c:pt idx="710">
                  <c:v>2683</c:v>
                </c:pt>
                <c:pt idx="711">
                  <c:v>1727</c:v>
                </c:pt>
                <c:pt idx="712">
                  <c:v>2458</c:v>
                </c:pt>
                <c:pt idx="713">
                  <c:v>3180</c:v>
                </c:pt>
                <c:pt idx="714">
                  <c:v>2103</c:v>
                </c:pt>
                <c:pt idx="715">
                  <c:v>2268</c:v>
                </c:pt>
                <c:pt idx="716">
                  <c:v>2443</c:v>
                </c:pt>
                <c:pt idx="717">
                  <c:v>2356</c:v>
                </c:pt>
                <c:pt idx="718">
                  <c:v>2810</c:v>
                </c:pt>
                <c:pt idx="719">
                  <c:v>2549</c:v>
                </c:pt>
                <c:pt idx="720">
                  <c:v>2589</c:v>
                </c:pt>
                <c:pt idx="721">
                  <c:v>1944</c:v>
                </c:pt>
                <c:pt idx="722">
                  <c:v>1801</c:v>
                </c:pt>
                <c:pt idx="723">
                  <c:v>2248</c:v>
                </c:pt>
                <c:pt idx="724">
                  <c:v>2448</c:v>
                </c:pt>
                <c:pt idx="725">
                  <c:v>2485</c:v>
                </c:pt>
                <c:pt idx="726">
                  <c:v>2259</c:v>
                </c:pt>
                <c:pt idx="727">
                  <c:v>3063</c:v>
                </c:pt>
                <c:pt idx="728">
                  <c:v>2482</c:v>
                </c:pt>
                <c:pt idx="729">
                  <c:v>2460</c:v>
                </c:pt>
                <c:pt idx="730">
                  <c:v>2170</c:v>
                </c:pt>
                <c:pt idx="731">
                  <c:v>2980</c:v>
                </c:pt>
                <c:pt idx="732">
                  <c:v>2878</c:v>
                </c:pt>
                <c:pt idx="733">
                  <c:v>3170</c:v>
                </c:pt>
                <c:pt idx="734">
                  <c:v>2494</c:v>
                </c:pt>
                <c:pt idx="735">
                  <c:v>2223</c:v>
                </c:pt>
                <c:pt idx="736">
                  <c:v>1666</c:v>
                </c:pt>
                <c:pt idx="737">
                  <c:v>2434</c:v>
                </c:pt>
                <c:pt idx="738">
                  <c:v>2165</c:v>
                </c:pt>
                <c:pt idx="739">
                  <c:v>2061</c:v>
                </c:pt>
                <c:pt idx="740">
                  <c:v>2830</c:v>
                </c:pt>
                <c:pt idx="741">
                  <c:v>1796</c:v>
                </c:pt>
                <c:pt idx="742">
                  <c:v>1829</c:v>
                </c:pt>
                <c:pt idx="743">
                  <c:v>2725</c:v>
                </c:pt>
                <c:pt idx="744">
                  <c:v>1963</c:v>
                </c:pt>
                <c:pt idx="745">
                  <c:v>3027</c:v>
                </c:pt>
                <c:pt idx="746">
                  <c:v>1954</c:v>
                </c:pt>
                <c:pt idx="747">
                  <c:v>1526</c:v>
                </c:pt>
                <c:pt idx="748">
                  <c:v>2565</c:v>
                </c:pt>
                <c:pt idx="749">
                  <c:v>2874</c:v>
                </c:pt>
                <c:pt idx="750">
                  <c:v>2135</c:v>
                </c:pt>
                <c:pt idx="751">
                  <c:v>449</c:v>
                </c:pt>
                <c:pt idx="752">
                  <c:v>2598</c:v>
                </c:pt>
                <c:pt idx="753">
                  <c:v>2277</c:v>
                </c:pt>
                <c:pt idx="754">
                  <c:v>2319</c:v>
                </c:pt>
                <c:pt idx="755">
                  <c:v>2558</c:v>
                </c:pt>
                <c:pt idx="756">
                  <c:v>2497</c:v>
                </c:pt>
                <c:pt idx="757">
                  <c:v>2702</c:v>
                </c:pt>
                <c:pt idx="758">
                  <c:v>2535</c:v>
                </c:pt>
                <c:pt idx="759">
                  <c:v>312</c:v>
                </c:pt>
                <c:pt idx="760">
                  <c:v>1820</c:v>
                </c:pt>
                <c:pt idx="761">
                  <c:v>2500</c:v>
                </c:pt>
                <c:pt idx="762">
                  <c:v>1530</c:v>
                </c:pt>
                <c:pt idx="763">
                  <c:v>2503</c:v>
                </c:pt>
                <c:pt idx="764">
                  <c:v>1763</c:v>
                </c:pt>
                <c:pt idx="765">
                  <c:v>2532</c:v>
                </c:pt>
                <c:pt idx="766">
                  <c:v>2496</c:v>
                </c:pt>
                <c:pt idx="767">
                  <c:v>2282</c:v>
                </c:pt>
                <c:pt idx="768">
                  <c:v>3065</c:v>
                </c:pt>
                <c:pt idx="769">
                  <c:v>1138</c:v>
                </c:pt>
                <c:pt idx="770">
                  <c:v>2932</c:v>
                </c:pt>
                <c:pt idx="771">
                  <c:v>2539</c:v>
                </c:pt>
                <c:pt idx="772">
                  <c:v>2387</c:v>
                </c:pt>
                <c:pt idx="773">
                  <c:v>2045</c:v>
                </c:pt>
                <c:pt idx="774">
                  <c:v>2440</c:v>
                </c:pt>
                <c:pt idx="775">
                  <c:v>1541</c:v>
                </c:pt>
                <c:pt idx="776">
                  <c:v>2770</c:v>
                </c:pt>
                <c:pt idx="777">
                  <c:v>2138</c:v>
                </c:pt>
                <c:pt idx="778">
                  <c:v>3467</c:v>
                </c:pt>
                <c:pt idx="779">
                  <c:v>2897</c:v>
                </c:pt>
                <c:pt idx="780">
                  <c:v>2260</c:v>
                </c:pt>
                <c:pt idx="781">
                  <c:v>2226</c:v>
                </c:pt>
                <c:pt idx="782">
                  <c:v>2621</c:v>
                </c:pt>
                <c:pt idx="783">
                  <c:v>3111</c:v>
                </c:pt>
                <c:pt idx="784">
                  <c:v>2283</c:v>
                </c:pt>
                <c:pt idx="785">
                  <c:v>2825</c:v>
                </c:pt>
                <c:pt idx="786">
                  <c:v>2833</c:v>
                </c:pt>
                <c:pt idx="787">
                  <c:v>3081</c:v>
                </c:pt>
                <c:pt idx="788">
                  <c:v>2317</c:v>
                </c:pt>
                <c:pt idx="789">
                  <c:v>2641</c:v>
                </c:pt>
                <c:pt idx="790">
                  <c:v>1504</c:v>
                </c:pt>
                <c:pt idx="791">
                  <c:v>2326</c:v>
                </c:pt>
                <c:pt idx="792">
                  <c:v>3071</c:v>
                </c:pt>
                <c:pt idx="793">
                  <c:v>1713</c:v>
                </c:pt>
                <c:pt idx="794">
                  <c:v>2938</c:v>
                </c:pt>
                <c:pt idx="795">
                  <c:v>2898</c:v>
                </c:pt>
                <c:pt idx="796">
                  <c:v>2212</c:v>
                </c:pt>
                <c:pt idx="797">
                  <c:v>3069</c:v>
                </c:pt>
                <c:pt idx="798">
                  <c:v>3303</c:v>
                </c:pt>
                <c:pt idx="799">
                  <c:v>2814</c:v>
                </c:pt>
                <c:pt idx="800">
                  <c:v>2826</c:v>
                </c:pt>
                <c:pt idx="801">
                  <c:v>2306</c:v>
                </c:pt>
                <c:pt idx="802">
                  <c:v>2871</c:v>
                </c:pt>
                <c:pt idx="803">
                  <c:v>3075</c:v>
                </c:pt>
                <c:pt idx="804">
                  <c:v>2304</c:v>
                </c:pt>
                <c:pt idx="805">
                  <c:v>2353</c:v>
                </c:pt>
                <c:pt idx="806">
                  <c:v>2136</c:v>
                </c:pt>
                <c:pt idx="807">
                  <c:v>2925</c:v>
                </c:pt>
                <c:pt idx="808">
                  <c:v>2487</c:v>
                </c:pt>
                <c:pt idx="809">
                  <c:v>2638</c:v>
                </c:pt>
                <c:pt idx="810">
                  <c:v>1978</c:v>
                </c:pt>
                <c:pt idx="811">
                  <c:v>2969</c:v>
                </c:pt>
                <c:pt idx="812">
                  <c:v>3053</c:v>
                </c:pt>
                <c:pt idx="813">
                  <c:v>1987</c:v>
                </c:pt>
                <c:pt idx="814">
                  <c:v>2462</c:v>
                </c:pt>
                <c:pt idx="815">
                  <c:v>2025</c:v>
                </c:pt>
                <c:pt idx="816">
                  <c:v>1311</c:v>
                </c:pt>
                <c:pt idx="817">
                  <c:v>3107</c:v>
                </c:pt>
                <c:pt idx="818">
                  <c:v>2145</c:v>
                </c:pt>
                <c:pt idx="819">
                  <c:v>1839</c:v>
                </c:pt>
                <c:pt idx="820">
                  <c:v>3121</c:v>
                </c:pt>
                <c:pt idx="821">
                  <c:v>2605</c:v>
                </c:pt>
                <c:pt idx="822">
                  <c:v>2795</c:v>
                </c:pt>
                <c:pt idx="823">
                  <c:v>2640</c:v>
                </c:pt>
                <c:pt idx="824">
                  <c:v>1595</c:v>
                </c:pt>
                <c:pt idx="825">
                  <c:v>2653</c:v>
                </c:pt>
                <c:pt idx="826">
                  <c:v>1777</c:v>
                </c:pt>
                <c:pt idx="827">
                  <c:v>3107</c:v>
                </c:pt>
                <c:pt idx="828">
                  <c:v>2668</c:v>
                </c:pt>
                <c:pt idx="829">
                  <c:v>2406</c:v>
                </c:pt>
                <c:pt idx="830">
                  <c:v>1827</c:v>
                </c:pt>
                <c:pt idx="831">
                  <c:v>2322</c:v>
                </c:pt>
                <c:pt idx="832">
                  <c:v>1909</c:v>
                </c:pt>
                <c:pt idx="833">
                  <c:v>2676</c:v>
                </c:pt>
                <c:pt idx="834">
                  <c:v>2680</c:v>
                </c:pt>
                <c:pt idx="835">
                  <c:v>2833</c:v>
                </c:pt>
                <c:pt idx="836">
                  <c:v>2304</c:v>
                </c:pt>
                <c:pt idx="837">
                  <c:v>3246</c:v>
                </c:pt>
                <c:pt idx="838">
                  <c:v>2804</c:v>
                </c:pt>
                <c:pt idx="839">
                  <c:v>2723</c:v>
                </c:pt>
                <c:pt idx="840">
                  <c:v>2234</c:v>
                </c:pt>
                <c:pt idx="841">
                  <c:v>3334</c:v>
                </c:pt>
                <c:pt idx="842">
                  <c:v>2833</c:v>
                </c:pt>
                <c:pt idx="843">
                  <c:v>2756</c:v>
                </c:pt>
                <c:pt idx="844">
                  <c:v>2611</c:v>
                </c:pt>
                <c:pt idx="845">
                  <c:v>2147</c:v>
                </c:pt>
                <c:pt idx="846">
                  <c:v>3043</c:v>
                </c:pt>
                <c:pt idx="847">
                  <c:v>2645</c:v>
                </c:pt>
                <c:pt idx="848">
                  <c:v>2836</c:v>
                </c:pt>
                <c:pt idx="849">
                  <c:v>2573</c:v>
                </c:pt>
                <c:pt idx="850">
                  <c:v>2764</c:v>
                </c:pt>
                <c:pt idx="851">
                  <c:v>1944</c:v>
                </c:pt>
                <c:pt idx="852">
                  <c:v>2525</c:v>
                </c:pt>
                <c:pt idx="853">
                  <c:v>2346</c:v>
                </c:pt>
                <c:pt idx="854">
                  <c:v>1094</c:v>
                </c:pt>
                <c:pt idx="855">
                  <c:v>2875</c:v>
                </c:pt>
                <c:pt idx="856">
                  <c:v>1501</c:v>
                </c:pt>
                <c:pt idx="857">
                  <c:v>2731</c:v>
                </c:pt>
                <c:pt idx="858">
                  <c:v>3349</c:v>
                </c:pt>
                <c:pt idx="859">
                  <c:v>1535</c:v>
                </c:pt>
                <c:pt idx="860">
                  <c:v>2957</c:v>
                </c:pt>
                <c:pt idx="861">
                  <c:v>2703</c:v>
                </c:pt>
                <c:pt idx="862">
                  <c:v>2783</c:v>
                </c:pt>
                <c:pt idx="863">
                  <c:v>2773</c:v>
                </c:pt>
                <c:pt idx="864">
                  <c:v>3376</c:v>
                </c:pt>
                <c:pt idx="865">
                  <c:v>2421</c:v>
                </c:pt>
                <c:pt idx="866">
                  <c:v>2430</c:v>
                </c:pt>
                <c:pt idx="867">
                  <c:v>3052</c:v>
                </c:pt>
                <c:pt idx="868">
                  <c:v>3565</c:v>
                </c:pt>
                <c:pt idx="869">
                  <c:v>2595</c:v>
                </c:pt>
                <c:pt idx="870">
                  <c:v>2552</c:v>
                </c:pt>
                <c:pt idx="871">
                  <c:v>2265</c:v>
                </c:pt>
                <c:pt idx="872">
                  <c:v>2586</c:v>
                </c:pt>
                <c:pt idx="873">
                  <c:v>2355</c:v>
                </c:pt>
                <c:pt idx="874">
                  <c:v>3211</c:v>
                </c:pt>
                <c:pt idx="875">
                  <c:v>2538</c:v>
                </c:pt>
                <c:pt idx="876">
                  <c:v>1965</c:v>
                </c:pt>
                <c:pt idx="877">
                  <c:v>2527</c:v>
                </c:pt>
                <c:pt idx="878">
                  <c:v>1160</c:v>
                </c:pt>
                <c:pt idx="879">
                  <c:v>2499</c:v>
                </c:pt>
                <c:pt idx="880">
                  <c:v>2925</c:v>
                </c:pt>
                <c:pt idx="881">
                  <c:v>3084</c:v>
                </c:pt>
                <c:pt idx="882">
                  <c:v>3773</c:v>
                </c:pt>
                <c:pt idx="883">
                  <c:v>2624</c:v>
                </c:pt>
                <c:pt idx="884">
                  <c:v>1656</c:v>
                </c:pt>
                <c:pt idx="885">
                  <c:v>2707</c:v>
                </c:pt>
                <c:pt idx="886">
                  <c:v>3005</c:v>
                </c:pt>
                <c:pt idx="887">
                  <c:v>2722</c:v>
                </c:pt>
                <c:pt idx="888">
                  <c:v>1894</c:v>
                </c:pt>
                <c:pt idx="889">
                  <c:v>2741</c:v>
                </c:pt>
                <c:pt idx="890">
                  <c:v>2963</c:v>
                </c:pt>
                <c:pt idx="891">
                  <c:v>2364</c:v>
                </c:pt>
                <c:pt idx="892">
                  <c:v>2457</c:v>
                </c:pt>
                <c:pt idx="893">
                  <c:v>2688</c:v>
                </c:pt>
                <c:pt idx="894">
                  <c:v>2625</c:v>
                </c:pt>
                <c:pt idx="895">
                  <c:v>3144</c:v>
                </c:pt>
                <c:pt idx="896">
                  <c:v>2757</c:v>
                </c:pt>
                <c:pt idx="897">
                  <c:v>2916</c:v>
                </c:pt>
                <c:pt idx="898">
                  <c:v>2426</c:v>
                </c:pt>
                <c:pt idx="899">
                  <c:v>2966</c:v>
                </c:pt>
                <c:pt idx="900">
                  <c:v>2708</c:v>
                </c:pt>
                <c:pt idx="901">
                  <c:v>2788</c:v>
                </c:pt>
                <c:pt idx="902">
                  <c:v>2022</c:v>
                </c:pt>
                <c:pt idx="903">
                  <c:v>2966</c:v>
                </c:pt>
                <c:pt idx="904">
                  <c:v>2086</c:v>
                </c:pt>
                <c:pt idx="905">
                  <c:v>2332</c:v>
                </c:pt>
                <c:pt idx="906">
                  <c:v>3001</c:v>
                </c:pt>
                <c:pt idx="907">
                  <c:v>1584</c:v>
                </c:pt>
                <c:pt idx="908">
                  <c:v>2365</c:v>
                </c:pt>
                <c:pt idx="909">
                  <c:v>1866</c:v>
                </c:pt>
                <c:pt idx="910">
                  <c:v>3404</c:v>
                </c:pt>
                <c:pt idx="911">
                  <c:v>2640</c:v>
                </c:pt>
                <c:pt idx="912">
                  <c:v>1643</c:v>
                </c:pt>
                <c:pt idx="913">
                  <c:v>2213</c:v>
                </c:pt>
                <c:pt idx="914">
                  <c:v>3182</c:v>
                </c:pt>
                <c:pt idx="915">
                  <c:v>2511</c:v>
                </c:pt>
                <c:pt idx="916">
                  <c:v>2426</c:v>
                </c:pt>
                <c:pt idx="917">
                  <c:v>1828</c:v>
                </c:pt>
                <c:pt idx="918">
                  <c:v>1551</c:v>
                </c:pt>
                <c:pt idx="919">
                  <c:v>1508</c:v>
                </c:pt>
                <c:pt idx="920">
                  <c:v>1631</c:v>
                </c:pt>
                <c:pt idx="921">
                  <c:v>2440</c:v>
                </c:pt>
                <c:pt idx="922">
                  <c:v>3176</c:v>
                </c:pt>
                <c:pt idx="923">
                  <c:v>2979</c:v>
                </c:pt>
                <c:pt idx="924">
                  <c:v>2563</c:v>
                </c:pt>
                <c:pt idx="925">
                  <c:v>2573</c:v>
                </c:pt>
                <c:pt idx="926">
                  <c:v>2814</c:v>
                </c:pt>
                <c:pt idx="927">
                  <c:v>2379</c:v>
                </c:pt>
                <c:pt idx="928">
                  <c:v>2994</c:v>
                </c:pt>
                <c:pt idx="929">
                  <c:v>1712</c:v>
                </c:pt>
                <c:pt idx="930">
                  <c:v>2925</c:v>
                </c:pt>
                <c:pt idx="931">
                  <c:v>2140</c:v>
                </c:pt>
                <c:pt idx="932">
                  <c:v>2222</c:v>
                </c:pt>
                <c:pt idx="933">
                  <c:v>3090</c:v>
                </c:pt>
                <c:pt idx="934">
                  <c:v>2204</c:v>
                </c:pt>
                <c:pt idx="935">
                  <c:v>2136</c:v>
                </c:pt>
                <c:pt idx="936">
                  <c:v>2538</c:v>
                </c:pt>
                <c:pt idx="937">
                  <c:v>1907</c:v>
                </c:pt>
                <c:pt idx="938">
                  <c:v>1943</c:v>
                </c:pt>
                <c:pt idx="939">
                  <c:v>1717</c:v>
                </c:pt>
                <c:pt idx="940">
                  <c:v>2080</c:v>
                </c:pt>
                <c:pt idx="941">
                  <c:v>2049</c:v>
                </c:pt>
                <c:pt idx="942">
                  <c:v>2535</c:v>
                </c:pt>
                <c:pt idx="943">
                  <c:v>1943</c:v>
                </c:pt>
                <c:pt idx="944">
                  <c:v>3727</c:v>
                </c:pt>
                <c:pt idx="945">
                  <c:v>3185</c:v>
                </c:pt>
                <c:pt idx="946">
                  <c:v>2726</c:v>
                </c:pt>
                <c:pt idx="947">
                  <c:v>2883</c:v>
                </c:pt>
                <c:pt idx="948">
                  <c:v>1753</c:v>
                </c:pt>
                <c:pt idx="949">
                  <c:v>3055</c:v>
                </c:pt>
                <c:pt idx="950">
                  <c:v>1615</c:v>
                </c:pt>
                <c:pt idx="951">
                  <c:v>2840</c:v>
                </c:pt>
                <c:pt idx="952">
                  <c:v>2614</c:v>
                </c:pt>
                <c:pt idx="953">
                  <c:v>1416</c:v>
                </c:pt>
                <c:pt idx="954">
                  <c:v>2203</c:v>
                </c:pt>
                <c:pt idx="955">
                  <c:v>2225</c:v>
                </c:pt>
                <c:pt idx="956">
                  <c:v>2653</c:v>
                </c:pt>
                <c:pt idx="957">
                  <c:v>3160</c:v>
                </c:pt>
                <c:pt idx="958">
                  <c:v>2051</c:v>
                </c:pt>
                <c:pt idx="959">
                  <c:v>2430</c:v>
                </c:pt>
                <c:pt idx="960">
                  <c:v>2410</c:v>
                </c:pt>
                <c:pt idx="961">
                  <c:v>2948</c:v>
                </c:pt>
                <c:pt idx="962">
                  <c:v>3265</c:v>
                </c:pt>
                <c:pt idx="963">
                  <c:v>2234</c:v>
                </c:pt>
                <c:pt idx="964">
                  <c:v>2913</c:v>
                </c:pt>
                <c:pt idx="965">
                  <c:v>2280</c:v>
                </c:pt>
                <c:pt idx="966">
                  <c:v>3067</c:v>
                </c:pt>
                <c:pt idx="967">
                  <c:v>3313</c:v>
                </c:pt>
                <c:pt idx="968">
                  <c:v>1663</c:v>
                </c:pt>
                <c:pt idx="969">
                  <c:v>2399</c:v>
                </c:pt>
                <c:pt idx="970">
                  <c:v>1777</c:v>
                </c:pt>
                <c:pt idx="971">
                  <c:v>2807</c:v>
                </c:pt>
                <c:pt idx="972">
                  <c:v>1916</c:v>
                </c:pt>
                <c:pt idx="973">
                  <c:v>2630</c:v>
                </c:pt>
                <c:pt idx="974">
                  <c:v>2467</c:v>
                </c:pt>
                <c:pt idx="975">
                  <c:v>2648</c:v>
                </c:pt>
                <c:pt idx="976">
                  <c:v>877</c:v>
                </c:pt>
                <c:pt idx="977">
                  <c:v>2711</c:v>
                </c:pt>
                <c:pt idx="978">
                  <c:v>2496</c:v>
                </c:pt>
                <c:pt idx="979">
                  <c:v>2462</c:v>
                </c:pt>
                <c:pt idx="980">
                  <c:v>3153</c:v>
                </c:pt>
                <c:pt idx="981">
                  <c:v>2214</c:v>
                </c:pt>
                <c:pt idx="982">
                  <c:v>2567</c:v>
                </c:pt>
                <c:pt idx="983">
                  <c:v>2657</c:v>
                </c:pt>
                <c:pt idx="984">
                  <c:v>2243</c:v>
                </c:pt>
                <c:pt idx="985">
                  <c:v>2634</c:v>
                </c:pt>
                <c:pt idx="986">
                  <c:v>2482</c:v>
                </c:pt>
                <c:pt idx="987">
                  <c:v>2052</c:v>
                </c:pt>
                <c:pt idx="988">
                  <c:v>2689</c:v>
                </c:pt>
                <c:pt idx="989">
                  <c:v>2702</c:v>
                </c:pt>
                <c:pt idx="990">
                  <c:v>2355</c:v>
                </c:pt>
                <c:pt idx="991">
                  <c:v>2577</c:v>
                </c:pt>
                <c:pt idx="992">
                  <c:v>2720</c:v>
                </c:pt>
                <c:pt idx="993">
                  <c:v>2293</c:v>
                </c:pt>
                <c:pt idx="994">
                  <c:v>2284</c:v>
                </c:pt>
                <c:pt idx="995">
                  <c:v>2695</c:v>
                </c:pt>
                <c:pt idx="996">
                  <c:v>2597</c:v>
                </c:pt>
                <c:pt idx="997">
                  <c:v>2645</c:v>
                </c:pt>
                <c:pt idx="998">
                  <c:v>2524</c:v>
                </c:pt>
                <c:pt idx="999">
                  <c:v>2659</c:v>
                </c:pt>
                <c:pt idx="1000">
                  <c:v>2869</c:v>
                </c:pt>
                <c:pt idx="1001">
                  <c:v>2853</c:v>
                </c:pt>
                <c:pt idx="1002">
                  <c:v>2159</c:v>
                </c:pt>
                <c:pt idx="1003">
                  <c:v>3140</c:v>
                </c:pt>
                <c:pt idx="1004">
                  <c:v>2244</c:v>
                </c:pt>
                <c:pt idx="1005">
                  <c:v>2724</c:v>
                </c:pt>
                <c:pt idx="1006">
                  <c:v>2972</c:v>
                </c:pt>
                <c:pt idx="1007">
                  <c:v>2497</c:v>
                </c:pt>
                <c:pt idx="1008">
                  <c:v>2844</c:v>
                </c:pt>
                <c:pt idx="1009">
                  <c:v>2260</c:v>
                </c:pt>
                <c:pt idx="1010">
                  <c:v>2095</c:v>
                </c:pt>
                <c:pt idx="1011">
                  <c:v>3069</c:v>
                </c:pt>
                <c:pt idx="1012">
                  <c:v>2521</c:v>
                </c:pt>
                <c:pt idx="1013">
                  <c:v>2634</c:v>
                </c:pt>
                <c:pt idx="1014">
                  <c:v>2789</c:v>
                </c:pt>
                <c:pt idx="1015">
                  <c:v>2727</c:v>
                </c:pt>
                <c:pt idx="1016">
                  <c:v>2655</c:v>
                </c:pt>
                <c:pt idx="1017">
                  <c:v>2888</c:v>
                </c:pt>
                <c:pt idx="1018">
                  <c:v>2647</c:v>
                </c:pt>
                <c:pt idx="1019">
                  <c:v>1871</c:v>
                </c:pt>
                <c:pt idx="1020">
                  <c:v>2250</c:v>
                </c:pt>
                <c:pt idx="1021">
                  <c:v>2304</c:v>
                </c:pt>
                <c:pt idx="1022">
                  <c:v>739</c:v>
                </c:pt>
                <c:pt idx="1023">
                  <c:v>2203</c:v>
                </c:pt>
                <c:pt idx="1024">
                  <c:v>2274</c:v>
                </c:pt>
                <c:pt idx="1025">
                  <c:v>2422</c:v>
                </c:pt>
                <c:pt idx="1026">
                  <c:v>2358</c:v>
                </c:pt>
                <c:pt idx="1027">
                  <c:v>3230</c:v>
                </c:pt>
                <c:pt idx="1028">
                  <c:v>1394</c:v>
                </c:pt>
                <c:pt idx="1029">
                  <c:v>2167</c:v>
                </c:pt>
                <c:pt idx="1030">
                  <c:v>2433</c:v>
                </c:pt>
                <c:pt idx="1031">
                  <c:v>272</c:v>
                </c:pt>
                <c:pt idx="1032">
                  <c:v>2269</c:v>
                </c:pt>
                <c:pt idx="1033">
                  <c:v>3380</c:v>
                </c:pt>
                <c:pt idx="1034">
                  <c:v>2799</c:v>
                </c:pt>
                <c:pt idx="1035">
                  <c:v>2997</c:v>
                </c:pt>
                <c:pt idx="1036">
                  <c:v>2634</c:v>
                </c:pt>
                <c:pt idx="1037">
                  <c:v>2735</c:v>
                </c:pt>
                <c:pt idx="1038">
                  <c:v>1853</c:v>
                </c:pt>
                <c:pt idx="1039">
                  <c:v>3192</c:v>
                </c:pt>
                <c:pt idx="1040">
                  <c:v>2467</c:v>
                </c:pt>
                <c:pt idx="1041">
                  <c:v>1459</c:v>
                </c:pt>
                <c:pt idx="1042">
                  <c:v>3049</c:v>
                </c:pt>
                <c:pt idx="1043">
                  <c:v>2772</c:v>
                </c:pt>
                <c:pt idx="1044">
                  <c:v>2940</c:v>
                </c:pt>
                <c:pt idx="1045">
                  <c:v>3241</c:v>
                </c:pt>
                <c:pt idx="1046">
                  <c:v>2593</c:v>
                </c:pt>
                <c:pt idx="1047">
                  <c:v>3313</c:v>
                </c:pt>
                <c:pt idx="1048">
                  <c:v>2190</c:v>
                </c:pt>
                <c:pt idx="1049">
                  <c:v>2527</c:v>
                </c:pt>
                <c:pt idx="1050">
                  <c:v>3242</c:v>
                </c:pt>
                <c:pt idx="1051">
                  <c:v>2571</c:v>
                </c:pt>
                <c:pt idx="1052">
                  <c:v>3315</c:v>
                </c:pt>
                <c:pt idx="1053">
                  <c:v>2263</c:v>
                </c:pt>
                <c:pt idx="1054">
                  <c:v>2969</c:v>
                </c:pt>
                <c:pt idx="1055">
                  <c:v>1795</c:v>
                </c:pt>
                <c:pt idx="1056">
                  <c:v>3407</c:v>
                </c:pt>
                <c:pt idx="1057">
                  <c:v>2615</c:v>
                </c:pt>
                <c:pt idx="1058">
                  <c:v>2670</c:v>
                </c:pt>
                <c:pt idx="1059">
                  <c:v>3281</c:v>
                </c:pt>
                <c:pt idx="1060">
                  <c:v>2554</c:v>
                </c:pt>
                <c:pt idx="1061">
                  <c:v>2219</c:v>
                </c:pt>
                <c:pt idx="1062">
                  <c:v>2686</c:v>
                </c:pt>
                <c:pt idx="1063">
                  <c:v>3109</c:v>
                </c:pt>
                <c:pt idx="1064">
                  <c:v>2606</c:v>
                </c:pt>
                <c:pt idx="1065">
                  <c:v>1970</c:v>
                </c:pt>
                <c:pt idx="1066">
                  <c:v>2791</c:v>
                </c:pt>
                <c:pt idx="1067">
                  <c:v>2515</c:v>
                </c:pt>
                <c:pt idx="1068">
                  <c:v>2693</c:v>
                </c:pt>
                <c:pt idx="1069">
                  <c:v>2519</c:v>
                </c:pt>
                <c:pt idx="1070">
                  <c:v>2928</c:v>
                </c:pt>
                <c:pt idx="1071">
                  <c:v>2466</c:v>
                </c:pt>
                <c:pt idx="1072">
                  <c:v>3036</c:v>
                </c:pt>
                <c:pt idx="1073">
                  <c:v>2006</c:v>
                </c:pt>
                <c:pt idx="1074">
                  <c:v>1935</c:v>
                </c:pt>
                <c:pt idx="1075">
                  <c:v>2461</c:v>
                </c:pt>
                <c:pt idx="1076">
                  <c:v>1899</c:v>
                </c:pt>
              </c:numCache>
            </c:numRef>
          </c:xVal>
          <c:yVal>
            <c:numRef>
              <c:f>'2B'!$C$4695:$C$5771</c:f>
              <c:numCache>
                <c:formatCode>General</c:formatCode>
                <c:ptCount val="1077"/>
                <c:pt idx="0">
                  <c:v>192</c:v>
                </c:pt>
                <c:pt idx="1">
                  <c:v>173</c:v>
                </c:pt>
                <c:pt idx="2">
                  <c:v>174</c:v>
                </c:pt>
                <c:pt idx="3">
                  <c:v>221</c:v>
                </c:pt>
                <c:pt idx="4">
                  <c:v>194</c:v>
                </c:pt>
                <c:pt idx="5">
                  <c:v>191</c:v>
                </c:pt>
                <c:pt idx="6">
                  <c:v>223</c:v>
                </c:pt>
                <c:pt idx="7">
                  <c:v>128</c:v>
                </c:pt>
                <c:pt idx="8">
                  <c:v>197</c:v>
                </c:pt>
                <c:pt idx="9">
                  <c:v>257</c:v>
                </c:pt>
                <c:pt idx="10">
                  <c:v>183</c:v>
                </c:pt>
                <c:pt idx="11">
                  <c:v>237</c:v>
                </c:pt>
                <c:pt idx="12">
                  <c:v>215</c:v>
                </c:pt>
                <c:pt idx="13">
                  <c:v>215</c:v>
                </c:pt>
                <c:pt idx="14">
                  <c:v>198</c:v>
                </c:pt>
                <c:pt idx="15">
                  <c:v>160</c:v>
                </c:pt>
                <c:pt idx="16">
                  <c:v>180</c:v>
                </c:pt>
                <c:pt idx="17">
                  <c:v>244</c:v>
                </c:pt>
                <c:pt idx="18">
                  <c:v>176</c:v>
                </c:pt>
                <c:pt idx="19">
                  <c:v>185</c:v>
                </c:pt>
                <c:pt idx="20">
                  <c:v>272</c:v>
                </c:pt>
                <c:pt idx="21">
                  <c:v>169</c:v>
                </c:pt>
                <c:pt idx="22">
                  <c:v>180</c:v>
                </c:pt>
                <c:pt idx="23">
                  <c:v>191</c:v>
                </c:pt>
                <c:pt idx="24">
                  <c:v>218</c:v>
                </c:pt>
                <c:pt idx="25">
                  <c:v>228</c:v>
                </c:pt>
                <c:pt idx="26">
                  <c:v>90</c:v>
                </c:pt>
                <c:pt idx="27">
                  <c:v>181</c:v>
                </c:pt>
                <c:pt idx="28">
                  <c:v>120</c:v>
                </c:pt>
                <c:pt idx="29">
                  <c:v>198</c:v>
                </c:pt>
                <c:pt idx="30">
                  <c:v>161</c:v>
                </c:pt>
                <c:pt idx="31">
                  <c:v>150</c:v>
                </c:pt>
                <c:pt idx="32">
                  <c:v>220</c:v>
                </c:pt>
                <c:pt idx="33">
                  <c:v>187</c:v>
                </c:pt>
                <c:pt idx="34">
                  <c:v>165</c:v>
                </c:pt>
                <c:pt idx="35">
                  <c:v>207</c:v>
                </c:pt>
                <c:pt idx="36">
                  <c:v>195</c:v>
                </c:pt>
                <c:pt idx="37">
                  <c:v>181</c:v>
                </c:pt>
                <c:pt idx="38">
                  <c:v>222</c:v>
                </c:pt>
                <c:pt idx="39">
                  <c:v>180</c:v>
                </c:pt>
                <c:pt idx="40">
                  <c:v>163</c:v>
                </c:pt>
                <c:pt idx="41">
                  <c:v>160</c:v>
                </c:pt>
                <c:pt idx="42">
                  <c:v>241</c:v>
                </c:pt>
                <c:pt idx="43">
                  <c:v>160</c:v>
                </c:pt>
                <c:pt idx="44">
                  <c:v>180</c:v>
                </c:pt>
                <c:pt idx="45">
                  <c:v>219</c:v>
                </c:pt>
                <c:pt idx="46">
                  <c:v>190</c:v>
                </c:pt>
                <c:pt idx="47">
                  <c:v>211</c:v>
                </c:pt>
                <c:pt idx="48">
                  <c:v>173</c:v>
                </c:pt>
                <c:pt idx="49">
                  <c:v>187</c:v>
                </c:pt>
                <c:pt idx="50">
                  <c:v>172</c:v>
                </c:pt>
                <c:pt idx="51">
                  <c:v>256</c:v>
                </c:pt>
                <c:pt idx="52">
                  <c:v>212</c:v>
                </c:pt>
                <c:pt idx="53">
                  <c:v>191</c:v>
                </c:pt>
                <c:pt idx="54">
                  <c:v>177</c:v>
                </c:pt>
                <c:pt idx="55">
                  <c:v>211</c:v>
                </c:pt>
                <c:pt idx="56">
                  <c:v>222</c:v>
                </c:pt>
                <c:pt idx="57">
                  <c:v>101</c:v>
                </c:pt>
                <c:pt idx="58">
                  <c:v>230</c:v>
                </c:pt>
                <c:pt idx="59">
                  <c:v>196</c:v>
                </c:pt>
                <c:pt idx="60">
                  <c:v>179</c:v>
                </c:pt>
                <c:pt idx="61">
                  <c:v>136</c:v>
                </c:pt>
                <c:pt idx="62">
                  <c:v>243</c:v>
                </c:pt>
                <c:pt idx="63">
                  <c:v>162</c:v>
                </c:pt>
                <c:pt idx="64">
                  <c:v>203</c:v>
                </c:pt>
                <c:pt idx="65">
                  <c:v>185</c:v>
                </c:pt>
                <c:pt idx="66">
                  <c:v>246</c:v>
                </c:pt>
                <c:pt idx="67">
                  <c:v>226</c:v>
                </c:pt>
                <c:pt idx="68">
                  <c:v>225</c:v>
                </c:pt>
                <c:pt idx="69">
                  <c:v>170</c:v>
                </c:pt>
                <c:pt idx="70">
                  <c:v>201</c:v>
                </c:pt>
                <c:pt idx="71">
                  <c:v>144</c:v>
                </c:pt>
                <c:pt idx="72">
                  <c:v>146</c:v>
                </c:pt>
                <c:pt idx="73">
                  <c:v>181</c:v>
                </c:pt>
                <c:pt idx="74">
                  <c:v>171</c:v>
                </c:pt>
                <c:pt idx="75">
                  <c:v>180</c:v>
                </c:pt>
                <c:pt idx="76">
                  <c:v>198</c:v>
                </c:pt>
                <c:pt idx="77">
                  <c:v>178</c:v>
                </c:pt>
                <c:pt idx="78">
                  <c:v>176</c:v>
                </c:pt>
                <c:pt idx="79">
                  <c:v>208</c:v>
                </c:pt>
                <c:pt idx="80">
                  <c:v>216</c:v>
                </c:pt>
                <c:pt idx="81">
                  <c:v>199</c:v>
                </c:pt>
                <c:pt idx="82">
                  <c:v>135</c:v>
                </c:pt>
                <c:pt idx="83">
                  <c:v>171</c:v>
                </c:pt>
                <c:pt idx="84">
                  <c:v>208</c:v>
                </c:pt>
                <c:pt idx="85">
                  <c:v>188</c:v>
                </c:pt>
                <c:pt idx="86">
                  <c:v>124</c:v>
                </c:pt>
                <c:pt idx="87">
                  <c:v>195</c:v>
                </c:pt>
                <c:pt idx="88">
                  <c:v>211</c:v>
                </c:pt>
                <c:pt idx="89">
                  <c:v>155</c:v>
                </c:pt>
                <c:pt idx="90">
                  <c:v>205</c:v>
                </c:pt>
                <c:pt idx="91">
                  <c:v>177</c:v>
                </c:pt>
                <c:pt idx="92">
                  <c:v>198</c:v>
                </c:pt>
                <c:pt idx="93">
                  <c:v>200</c:v>
                </c:pt>
                <c:pt idx="94">
                  <c:v>169</c:v>
                </c:pt>
                <c:pt idx="95">
                  <c:v>220</c:v>
                </c:pt>
                <c:pt idx="96">
                  <c:v>153</c:v>
                </c:pt>
                <c:pt idx="97">
                  <c:v>225</c:v>
                </c:pt>
                <c:pt idx="98">
                  <c:v>199</c:v>
                </c:pt>
                <c:pt idx="99">
                  <c:v>210</c:v>
                </c:pt>
                <c:pt idx="100">
                  <c:v>155</c:v>
                </c:pt>
                <c:pt idx="101">
                  <c:v>197</c:v>
                </c:pt>
                <c:pt idx="102">
                  <c:v>148</c:v>
                </c:pt>
                <c:pt idx="103">
                  <c:v>223</c:v>
                </c:pt>
                <c:pt idx="104">
                  <c:v>256</c:v>
                </c:pt>
                <c:pt idx="105">
                  <c:v>118</c:v>
                </c:pt>
                <c:pt idx="106">
                  <c:v>225</c:v>
                </c:pt>
                <c:pt idx="107">
                  <c:v>167</c:v>
                </c:pt>
                <c:pt idx="108">
                  <c:v>212</c:v>
                </c:pt>
                <c:pt idx="109">
                  <c:v>154</c:v>
                </c:pt>
                <c:pt idx="110">
                  <c:v>211</c:v>
                </c:pt>
                <c:pt idx="111">
                  <c:v>178</c:v>
                </c:pt>
                <c:pt idx="112">
                  <c:v>185</c:v>
                </c:pt>
                <c:pt idx="113">
                  <c:v>235</c:v>
                </c:pt>
                <c:pt idx="114">
                  <c:v>206</c:v>
                </c:pt>
                <c:pt idx="115">
                  <c:v>227</c:v>
                </c:pt>
                <c:pt idx="116">
                  <c:v>206</c:v>
                </c:pt>
                <c:pt idx="117">
                  <c:v>173</c:v>
                </c:pt>
                <c:pt idx="118">
                  <c:v>200</c:v>
                </c:pt>
                <c:pt idx="119">
                  <c:v>178</c:v>
                </c:pt>
                <c:pt idx="120">
                  <c:v>170</c:v>
                </c:pt>
                <c:pt idx="121">
                  <c:v>227</c:v>
                </c:pt>
                <c:pt idx="122">
                  <c:v>254</c:v>
                </c:pt>
                <c:pt idx="123">
                  <c:v>224</c:v>
                </c:pt>
                <c:pt idx="124">
                  <c:v>226</c:v>
                </c:pt>
                <c:pt idx="125">
                  <c:v>136</c:v>
                </c:pt>
                <c:pt idx="126">
                  <c:v>161</c:v>
                </c:pt>
                <c:pt idx="127">
                  <c:v>191</c:v>
                </c:pt>
                <c:pt idx="128">
                  <c:v>183</c:v>
                </c:pt>
                <c:pt idx="129">
                  <c:v>144</c:v>
                </c:pt>
                <c:pt idx="130">
                  <c:v>225</c:v>
                </c:pt>
                <c:pt idx="131">
                  <c:v>197</c:v>
                </c:pt>
                <c:pt idx="132">
                  <c:v>231</c:v>
                </c:pt>
                <c:pt idx="133">
                  <c:v>164</c:v>
                </c:pt>
                <c:pt idx="134">
                  <c:v>216</c:v>
                </c:pt>
                <c:pt idx="135">
                  <c:v>180</c:v>
                </c:pt>
                <c:pt idx="136">
                  <c:v>219</c:v>
                </c:pt>
                <c:pt idx="137">
                  <c:v>188</c:v>
                </c:pt>
                <c:pt idx="138">
                  <c:v>45</c:v>
                </c:pt>
                <c:pt idx="139">
                  <c:v>138</c:v>
                </c:pt>
                <c:pt idx="140">
                  <c:v>174</c:v>
                </c:pt>
                <c:pt idx="141">
                  <c:v>205</c:v>
                </c:pt>
                <c:pt idx="142">
                  <c:v>184</c:v>
                </c:pt>
                <c:pt idx="143">
                  <c:v>206</c:v>
                </c:pt>
                <c:pt idx="144">
                  <c:v>211</c:v>
                </c:pt>
                <c:pt idx="145">
                  <c:v>182</c:v>
                </c:pt>
                <c:pt idx="146">
                  <c:v>169</c:v>
                </c:pt>
                <c:pt idx="147">
                  <c:v>170</c:v>
                </c:pt>
                <c:pt idx="148">
                  <c:v>155</c:v>
                </c:pt>
                <c:pt idx="149">
                  <c:v>148</c:v>
                </c:pt>
                <c:pt idx="150">
                  <c:v>246</c:v>
                </c:pt>
                <c:pt idx="151">
                  <c:v>205</c:v>
                </c:pt>
                <c:pt idx="152">
                  <c:v>163</c:v>
                </c:pt>
                <c:pt idx="153">
                  <c:v>147</c:v>
                </c:pt>
                <c:pt idx="154">
                  <c:v>178</c:v>
                </c:pt>
                <c:pt idx="155">
                  <c:v>213</c:v>
                </c:pt>
                <c:pt idx="156">
                  <c:v>172</c:v>
                </c:pt>
                <c:pt idx="157">
                  <c:v>264</c:v>
                </c:pt>
                <c:pt idx="158">
                  <c:v>197</c:v>
                </c:pt>
                <c:pt idx="159">
                  <c:v>182</c:v>
                </c:pt>
                <c:pt idx="160">
                  <c:v>267</c:v>
                </c:pt>
                <c:pt idx="161">
                  <c:v>199</c:v>
                </c:pt>
                <c:pt idx="162">
                  <c:v>196</c:v>
                </c:pt>
                <c:pt idx="163">
                  <c:v>144</c:v>
                </c:pt>
                <c:pt idx="164">
                  <c:v>209</c:v>
                </c:pt>
                <c:pt idx="165">
                  <c:v>141</c:v>
                </c:pt>
                <c:pt idx="166">
                  <c:v>197</c:v>
                </c:pt>
                <c:pt idx="167">
                  <c:v>234</c:v>
                </c:pt>
                <c:pt idx="168">
                  <c:v>219</c:v>
                </c:pt>
                <c:pt idx="169">
                  <c:v>208</c:v>
                </c:pt>
                <c:pt idx="170">
                  <c:v>129</c:v>
                </c:pt>
                <c:pt idx="171">
                  <c:v>192</c:v>
                </c:pt>
                <c:pt idx="172">
                  <c:v>195</c:v>
                </c:pt>
                <c:pt idx="173">
                  <c:v>169</c:v>
                </c:pt>
                <c:pt idx="174">
                  <c:v>211</c:v>
                </c:pt>
                <c:pt idx="175">
                  <c:v>107</c:v>
                </c:pt>
                <c:pt idx="176">
                  <c:v>224</c:v>
                </c:pt>
                <c:pt idx="177">
                  <c:v>175</c:v>
                </c:pt>
                <c:pt idx="178">
                  <c:v>197</c:v>
                </c:pt>
                <c:pt idx="179">
                  <c:v>243</c:v>
                </c:pt>
                <c:pt idx="180">
                  <c:v>161</c:v>
                </c:pt>
                <c:pt idx="181">
                  <c:v>154</c:v>
                </c:pt>
                <c:pt idx="182">
                  <c:v>249</c:v>
                </c:pt>
                <c:pt idx="183">
                  <c:v>160</c:v>
                </c:pt>
                <c:pt idx="184">
                  <c:v>164</c:v>
                </c:pt>
                <c:pt idx="185">
                  <c:v>223</c:v>
                </c:pt>
                <c:pt idx="186">
                  <c:v>228</c:v>
                </c:pt>
                <c:pt idx="187">
                  <c:v>172</c:v>
                </c:pt>
                <c:pt idx="188">
                  <c:v>178</c:v>
                </c:pt>
                <c:pt idx="189">
                  <c:v>208</c:v>
                </c:pt>
                <c:pt idx="190">
                  <c:v>184</c:v>
                </c:pt>
                <c:pt idx="191">
                  <c:v>257</c:v>
                </c:pt>
                <c:pt idx="192">
                  <c:v>196</c:v>
                </c:pt>
                <c:pt idx="193">
                  <c:v>173</c:v>
                </c:pt>
                <c:pt idx="194">
                  <c:v>191</c:v>
                </c:pt>
                <c:pt idx="195">
                  <c:v>230</c:v>
                </c:pt>
                <c:pt idx="196">
                  <c:v>188</c:v>
                </c:pt>
                <c:pt idx="197">
                  <c:v>220</c:v>
                </c:pt>
                <c:pt idx="198">
                  <c:v>179</c:v>
                </c:pt>
                <c:pt idx="199">
                  <c:v>175</c:v>
                </c:pt>
                <c:pt idx="200">
                  <c:v>194</c:v>
                </c:pt>
                <c:pt idx="201">
                  <c:v>160</c:v>
                </c:pt>
                <c:pt idx="202">
                  <c:v>217</c:v>
                </c:pt>
                <c:pt idx="203">
                  <c:v>127</c:v>
                </c:pt>
                <c:pt idx="204">
                  <c:v>204</c:v>
                </c:pt>
                <c:pt idx="205">
                  <c:v>179</c:v>
                </c:pt>
                <c:pt idx="206">
                  <c:v>233</c:v>
                </c:pt>
                <c:pt idx="207">
                  <c:v>164</c:v>
                </c:pt>
                <c:pt idx="208">
                  <c:v>214</c:v>
                </c:pt>
                <c:pt idx="209">
                  <c:v>198</c:v>
                </c:pt>
                <c:pt idx="210">
                  <c:v>167</c:v>
                </c:pt>
                <c:pt idx="211">
                  <c:v>60</c:v>
                </c:pt>
                <c:pt idx="212">
                  <c:v>193</c:v>
                </c:pt>
                <c:pt idx="213">
                  <c:v>186</c:v>
                </c:pt>
                <c:pt idx="214">
                  <c:v>245</c:v>
                </c:pt>
                <c:pt idx="215">
                  <c:v>205</c:v>
                </c:pt>
                <c:pt idx="216">
                  <c:v>207</c:v>
                </c:pt>
                <c:pt idx="217">
                  <c:v>244</c:v>
                </c:pt>
                <c:pt idx="218">
                  <c:v>200</c:v>
                </c:pt>
                <c:pt idx="219">
                  <c:v>191</c:v>
                </c:pt>
                <c:pt idx="220">
                  <c:v>223</c:v>
                </c:pt>
                <c:pt idx="221">
                  <c:v>180</c:v>
                </c:pt>
                <c:pt idx="222">
                  <c:v>154</c:v>
                </c:pt>
                <c:pt idx="223">
                  <c:v>215</c:v>
                </c:pt>
                <c:pt idx="224">
                  <c:v>230</c:v>
                </c:pt>
                <c:pt idx="225">
                  <c:v>214</c:v>
                </c:pt>
                <c:pt idx="226">
                  <c:v>216</c:v>
                </c:pt>
                <c:pt idx="227">
                  <c:v>191</c:v>
                </c:pt>
                <c:pt idx="228">
                  <c:v>234</c:v>
                </c:pt>
                <c:pt idx="229">
                  <c:v>171</c:v>
                </c:pt>
                <c:pt idx="230">
                  <c:v>191</c:v>
                </c:pt>
                <c:pt idx="231">
                  <c:v>141</c:v>
                </c:pt>
                <c:pt idx="232">
                  <c:v>238</c:v>
                </c:pt>
                <c:pt idx="233">
                  <c:v>218</c:v>
                </c:pt>
                <c:pt idx="234">
                  <c:v>164</c:v>
                </c:pt>
                <c:pt idx="235">
                  <c:v>150</c:v>
                </c:pt>
                <c:pt idx="236">
                  <c:v>166</c:v>
                </c:pt>
                <c:pt idx="237">
                  <c:v>124</c:v>
                </c:pt>
                <c:pt idx="238">
                  <c:v>182</c:v>
                </c:pt>
                <c:pt idx="239">
                  <c:v>207</c:v>
                </c:pt>
                <c:pt idx="240">
                  <c:v>210</c:v>
                </c:pt>
                <c:pt idx="241">
                  <c:v>186</c:v>
                </c:pt>
                <c:pt idx="242">
                  <c:v>138</c:v>
                </c:pt>
                <c:pt idx="243">
                  <c:v>208</c:v>
                </c:pt>
                <c:pt idx="244">
                  <c:v>191</c:v>
                </c:pt>
                <c:pt idx="245">
                  <c:v>135</c:v>
                </c:pt>
                <c:pt idx="246">
                  <c:v>202</c:v>
                </c:pt>
                <c:pt idx="247">
                  <c:v>132</c:v>
                </c:pt>
                <c:pt idx="248">
                  <c:v>195</c:v>
                </c:pt>
                <c:pt idx="249">
                  <c:v>166</c:v>
                </c:pt>
                <c:pt idx="250">
                  <c:v>196</c:v>
                </c:pt>
                <c:pt idx="251">
                  <c:v>209</c:v>
                </c:pt>
                <c:pt idx="252">
                  <c:v>217</c:v>
                </c:pt>
                <c:pt idx="253">
                  <c:v>224</c:v>
                </c:pt>
                <c:pt idx="254">
                  <c:v>173</c:v>
                </c:pt>
                <c:pt idx="255">
                  <c:v>120</c:v>
                </c:pt>
                <c:pt idx="256">
                  <c:v>183</c:v>
                </c:pt>
                <c:pt idx="257">
                  <c:v>231</c:v>
                </c:pt>
                <c:pt idx="258">
                  <c:v>199</c:v>
                </c:pt>
                <c:pt idx="259">
                  <c:v>126</c:v>
                </c:pt>
                <c:pt idx="260">
                  <c:v>175</c:v>
                </c:pt>
                <c:pt idx="261">
                  <c:v>104</c:v>
                </c:pt>
                <c:pt idx="262">
                  <c:v>163</c:v>
                </c:pt>
                <c:pt idx="263">
                  <c:v>162</c:v>
                </c:pt>
                <c:pt idx="264">
                  <c:v>184</c:v>
                </c:pt>
                <c:pt idx="265">
                  <c:v>187</c:v>
                </c:pt>
                <c:pt idx="266">
                  <c:v>241</c:v>
                </c:pt>
                <c:pt idx="267">
                  <c:v>168</c:v>
                </c:pt>
                <c:pt idx="268">
                  <c:v>128</c:v>
                </c:pt>
                <c:pt idx="269">
                  <c:v>170</c:v>
                </c:pt>
                <c:pt idx="270">
                  <c:v>238</c:v>
                </c:pt>
                <c:pt idx="271">
                  <c:v>152</c:v>
                </c:pt>
                <c:pt idx="272">
                  <c:v>243</c:v>
                </c:pt>
                <c:pt idx="273">
                  <c:v>178</c:v>
                </c:pt>
                <c:pt idx="274">
                  <c:v>202</c:v>
                </c:pt>
                <c:pt idx="275">
                  <c:v>170</c:v>
                </c:pt>
                <c:pt idx="276">
                  <c:v>263</c:v>
                </c:pt>
                <c:pt idx="277">
                  <c:v>116</c:v>
                </c:pt>
                <c:pt idx="278">
                  <c:v>127</c:v>
                </c:pt>
                <c:pt idx="279">
                  <c:v>141</c:v>
                </c:pt>
                <c:pt idx="280">
                  <c:v>174</c:v>
                </c:pt>
                <c:pt idx="281">
                  <c:v>204</c:v>
                </c:pt>
                <c:pt idx="282">
                  <c:v>233</c:v>
                </c:pt>
                <c:pt idx="283">
                  <c:v>168</c:v>
                </c:pt>
                <c:pt idx="284">
                  <c:v>156</c:v>
                </c:pt>
                <c:pt idx="285">
                  <c:v>119</c:v>
                </c:pt>
                <c:pt idx="286">
                  <c:v>225</c:v>
                </c:pt>
                <c:pt idx="287">
                  <c:v>233</c:v>
                </c:pt>
                <c:pt idx="288">
                  <c:v>51</c:v>
                </c:pt>
                <c:pt idx="289">
                  <c:v>193</c:v>
                </c:pt>
                <c:pt idx="290">
                  <c:v>206</c:v>
                </c:pt>
                <c:pt idx="291">
                  <c:v>198</c:v>
                </c:pt>
                <c:pt idx="292">
                  <c:v>184</c:v>
                </c:pt>
                <c:pt idx="293">
                  <c:v>194</c:v>
                </c:pt>
                <c:pt idx="294">
                  <c:v>125</c:v>
                </c:pt>
                <c:pt idx="295">
                  <c:v>173</c:v>
                </c:pt>
                <c:pt idx="296">
                  <c:v>177</c:v>
                </c:pt>
                <c:pt idx="297">
                  <c:v>210</c:v>
                </c:pt>
                <c:pt idx="298">
                  <c:v>213</c:v>
                </c:pt>
                <c:pt idx="299">
                  <c:v>195</c:v>
                </c:pt>
                <c:pt idx="300">
                  <c:v>178</c:v>
                </c:pt>
                <c:pt idx="301">
                  <c:v>217</c:v>
                </c:pt>
                <c:pt idx="302">
                  <c:v>201</c:v>
                </c:pt>
                <c:pt idx="303">
                  <c:v>205</c:v>
                </c:pt>
                <c:pt idx="304">
                  <c:v>164</c:v>
                </c:pt>
                <c:pt idx="305">
                  <c:v>241</c:v>
                </c:pt>
                <c:pt idx="306">
                  <c:v>191</c:v>
                </c:pt>
                <c:pt idx="307">
                  <c:v>262</c:v>
                </c:pt>
                <c:pt idx="308">
                  <c:v>192</c:v>
                </c:pt>
                <c:pt idx="309">
                  <c:v>225</c:v>
                </c:pt>
                <c:pt idx="310">
                  <c:v>15</c:v>
                </c:pt>
                <c:pt idx="311">
                  <c:v>191</c:v>
                </c:pt>
                <c:pt idx="312">
                  <c:v>215</c:v>
                </c:pt>
                <c:pt idx="313">
                  <c:v>240</c:v>
                </c:pt>
                <c:pt idx="314">
                  <c:v>102</c:v>
                </c:pt>
                <c:pt idx="315">
                  <c:v>230</c:v>
                </c:pt>
                <c:pt idx="316">
                  <c:v>82</c:v>
                </c:pt>
                <c:pt idx="317">
                  <c:v>167</c:v>
                </c:pt>
                <c:pt idx="318">
                  <c:v>173</c:v>
                </c:pt>
                <c:pt idx="319">
                  <c:v>175</c:v>
                </c:pt>
                <c:pt idx="320">
                  <c:v>180</c:v>
                </c:pt>
                <c:pt idx="321">
                  <c:v>194</c:v>
                </c:pt>
                <c:pt idx="322">
                  <c:v>168</c:v>
                </c:pt>
                <c:pt idx="323">
                  <c:v>211</c:v>
                </c:pt>
                <c:pt idx="324">
                  <c:v>201</c:v>
                </c:pt>
                <c:pt idx="325">
                  <c:v>234</c:v>
                </c:pt>
                <c:pt idx="326">
                  <c:v>186</c:v>
                </c:pt>
                <c:pt idx="327">
                  <c:v>230</c:v>
                </c:pt>
                <c:pt idx="328">
                  <c:v>232</c:v>
                </c:pt>
                <c:pt idx="329">
                  <c:v>208</c:v>
                </c:pt>
                <c:pt idx="330">
                  <c:v>198</c:v>
                </c:pt>
                <c:pt idx="331">
                  <c:v>211</c:v>
                </c:pt>
                <c:pt idx="332">
                  <c:v>230</c:v>
                </c:pt>
                <c:pt idx="333">
                  <c:v>129</c:v>
                </c:pt>
                <c:pt idx="334">
                  <c:v>190</c:v>
                </c:pt>
                <c:pt idx="335">
                  <c:v>144</c:v>
                </c:pt>
                <c:pt idx="336">
                  <c:v>245</c:v>
                </c:pt>
                <c:pt idx="337">
                  <c:v>213</c:v>
                </c:pt>
                <c:pt idx="338">
                  <c:v>207</c:v>
                </c:pt>
                <c:pt idx="339">
                  <c:v>202</c:v>
                </c:pt>
                <c:pt idx="340">
                  <c:v>214</c:v>
                </c:pt>
                <c:pt idx="341">
                  <c:v>221</c:v>
                </c:pt>
                <c:pt idx="342">
                  <c:v>207</c:v>
                </c:pt>
                <c:pt idx="343">
                  <c:v>171</c:v>
                </c:pt>
                <c:pt idx="344">
                  <c:v>231</c:v>
                </c:pt>
                <c:pt idx="345">
                  <c:v>185</c:v>
                </c:pt>
                <c:pt idx="346">
                  <c:v>155</c:v>
                </c:pt>
                <c:pt idx="347">
                  <c:v>202</c:v>
                </c:pt>
                <c:pt idx="348">
                  <c:v>162</c:v>
                </c:pt>
                <c:pt idx="349">
                  <c:v>169</c:v>
                </c:pt>
                <c:pt idx="350">
                  <c:v>212</c:v>
                </c:pt>
                <c:pt idx="351">
                  <c:v>186</c:v>
                </c:pt>
                <c:pt idx="352">
                  <c:v>165</c:v>
                </c:pt>
                <c:pt idx="353">
                  <c:v>186</c:v>
                </c:pt>
                <c:pt idx="354">
                  <c:v>224</c:v>
                </c:pt>
                <c:pt idx="355">
                  <c:v>202</c:v>
                </c:pt>
                <c:pt idx="356">
                  <c:v>157</c:v>
                </c:pt>
                <c:pt idx="357">
                  <c:v>221</c:v>
                </c:pt>
                <c:pt idx="358">
                  <c:v>195</c:v>
                </c:pt>
                <c:pt idx="359">
                  <c:v>200</c:v>
                </c:pt>
                <c:pt idx="360">
                  <c:v>185</c:v>
                </c:pt>
                <c:pt idx="361">
                  <c:v>210</c:v>
                </c:pt>
                <c:pt idx="362">
                  <c:v>206</c:v>
                </c:pt>
                <c:pt idx="363">
                  <c:v>127</c:v>
                </c:pt>
                <c:pt idx="364">
                  <c:v>144</c:v>
                </c:pt>
                <c:pt idx="365">
                  <c:v>181</c:v>
                </c:pt>
                <c:pt idx="366">
                  <c:v>200</c:v>
                </c:pt>
                <c:pt idx="367">
                  <c:v>159</c:v>
                </c:pt>
                <c:pt idx="368">
                  <c:v>193</c:v>
                </c:pt>
                <c:pt idx="369">
                  <c:v>84</c:v>
                </c:pt>
                <c:pt idx="370">
                  <c:v>164</c:v>
                </c:pt>
                <c:pt idx="371">
                  <c:v>186</c:v>
                </c:pt>
                <c:pt idx="372">
                  <c:v>240</c:v>
                </c:pt>
                <c:pt idx="373">
                  <c:v>211</c:v>
                </c:pt>
                <c:pt idx="374">
                  <c:v>203</c:v>
                </c:pt>
                <c:pt idx="375">
                  <c:v>183</c:v>
                </c:pt>
                <c:pt idx="376">
                  <c:v>190</c:v>
                </c:pt>
                <c:pt idx="377">
                  <c:v>37</c:v>
                </c:pt>
                <c:pt idx="378">
                  <c:v>177</c:v>
                </c:pt>
                <c:pt idx="379">
                  <c:v>210</c:v>
                </c:pt>
                <c:pt idx="380">
                  <c:v>84</c:v>
                </c:pt>
                <c:pt idx="381">
                  <c:v>114</c:v>
                </c:pt>
                <c:pt idx="382">
                  <c:v>178</c:v>
                </c:pt>
                <c:pt idx="383">
                  <c:v>212</c:v>
                </c:pt>
                <c:pt idx="384">
                  <c:v>207</c:v>
                </c:pt>
                <c:pt idx="385">
                  <c:v>147</c:v>
                </c:pt>
                <c:pt idx="386">
                  <c:v>128</c:v>
                </c:pt>
                <c:pt idx="387">
                  <c:v>145</c:v>
                </c:pt>
                <c:pt idx="388">
                  <c:v>215</c:v>
                </c:pt>
                <c:pt idx="389">
                  <c:v>129</c:v>
                </c:pt>
                <c:pt idx="390">
                  <c:v>222</c:v>
                </c:pt>
                <c:pt idx="391">
                  <c:v>235</c:v>
                </c:pt>
                <c:pt idx="392">
                  <c:v>27</c:v>
                </c:pt>
                <c:pt idx="393">
                  <c:v>247</c:v>
                </c:pt>
                <c:pt idx="394">
                  <c:v>193</c:v>
                </c:pt>
                <c:pt idx="395">
                  <c:v>182</c:v>
                </c:pt>
                <c:pt idx="396">
                  <c:v>221</c:v>
                </c:pt>
                <c:pt idx="397">
                  <c:v>163</c:v>
                </c:pt>
                <c:pt idx="398">
                  <c:v>260</c:v>
                </c:pt>
                <c:pt idx="399">
                  <c:v>166</c:v>
                </c:pt>
                <c:pt idx="400">
                  <c:v>224</c:v>
                </c:pt>
                <c:pt idx="401">
                  <c:v>273</c:v>
                </c:pt>
                <c:pt idx="402">
                  <c:v>183</c:v>
                </c:pt>
                <c:pt idx="403">
                  <c:v>176</c:v>
                </c:pt>
                <c:pt idx="404">
                  <c:v>203</c:v>
                </c:pt>
                <c:pt idx="405">
                  <c:v>206</c:v>
                </c:pt>
                <c:pt idx="406">
                  <c:v>159</c:v>
                </c:pt>
                <c:pt idx="407">
                  <c:v>175</c:v>
                </c:pt>
                <c:pt idx="408">
                  <c:v>163</c:v>
                </c:pt>
                <c:pt idx="409">
                  <c:v>189</c:v>
                </c:pt>
                <c:pt idx="410">
                  <c:v>121</c:v>
                </c:pt>
                <c:pt idx="411">
                  <c:v>185</c:v>
                </c:pt>
                <c:pt idx="412">
                  <c:v>204</c:v>
                </c:pt>
                <c:pt idx="413">
                  <c:v>146</c:v>
                </c:pt>
                <c:pt idx="414">
                  <c:v>161</c:v>
                </c:pt>
                <c:pt idx="415">
                  <c:v>211</c:v>
                </c:pt>
                <c:pt idx="416">
                  <c:v>203</c:v>
                </c:pt>
                <c:pt idx="417">
                  <c:v>240</c:v>
                </c:pt>
                <c:pt idx="418">
                  <c:v>228</c:v>
                </c:pt>
                <c:pt idx="419">
                  <c:v>100</c:v>
                </c:pt>
                <c:pt idx="420">
                  <c:v>192</c:v>
                </c:pt>
                <c:pt idx="421">
                  <c:v>168</c:v>
                </c:pt>
                <c:pt idx="422">
                  <c:v>177</c:v>
                </c:pt>
                <c:pt idx="423">
                  <c:v>224</c:v>
                </c:pt>
                <c:pt idx="424">
                  <c:v>220</c:v>
                </c:pt>
                <c:pt idx="425">
                  <c:v>199</c:v>
                </c:pt>
                <c:pt idx="426">
                  <c:v>168</c:v>
                </c:pt>
                <c:pt idx="427">
                  <c:v>143</c:v>
                </c:pt>
                <c:pt idx="428">
                  <c:v>201</c:v>
                </c:pt>
                <c:pt idx="429">
                  <c:v>209</c:v>
                </c:pt>
                <c:pt idx="430">
                  <c:v>221</c:v>
                </c:pt>
                <c:pt idx="431">
                  <c:v>238</c:v>
                </c:pt>
                <c:pt idx="432">
                  <c:v>126</c:v>
                </c:pt>
                <c:pt idx="433">
                  <c:v>221</c:v>
                </c:pt>
                <c:pt idx="434">
                  <c:v>147</c:v>
                </c:pt>
                <c:pt idx="435">
                  <c:v>235</c:v>
                </c:pt>
                <c:pt idx="436">
                  <c:v>196</c:v>
                </c:pt>
                <c:pt idx="437">
                  <c:v>132</c:v>
                </c:pt>
                <c:pt idx="438">
                  <c:v>199</c:v>
                </c:pt>
                <c:pt idx="439">
                  <c:v>235</c:v>
                </c:pt>
                <c:pt idx="440">
                  <c:v>243</c:v>
                </c:pt>
                <c:pt idx="441">
                  <c:v>159</c:v>
                </c:pt>
                <c:pt idx="442">
                  <c:v>201</c:v>
                </c:pt>
                <c:pt idx="443">
                  <c:v>185</c:v>
                </c:pt>
                <c:pt idx="444">
                  <c:v>198</c:v>
                </c:pt>
                <c:pt idx="445">
                  <c:v>249</c:v>
                </c:pt>
                <c:pt idx="446">
                  <c:v>220</c:v>
                </c:pt>
                <c:pt idx="447">
                  <c:v>128</c:v>
                </c:pt>
                <c:pt idx="448">
                  <c:v>189</c:v>
                </c:pt>
                <c:pt idx="449">
                  <c:v>235</c:v>
                </c:pt>
                <c:pt idx="450">
                  <c:v>240</c:v>
                </c:pt>
                <c:pt idx="451">
                  <c:v>183</c:v>
                </c:pt>
                <c:pt idx="452">
                  <c:v>174</c:v>
                </c:pt>
                <c:pt idx="453">
                  <c:v>195</c:v>
                </c:pt>
                <c:pt idx="454">
                  <c:v>168</c:v>
                </c:pt>
                <c:pt idx="455">
                  <c:v>120</c:v>
                </c:pt>
                <c:pt idx="456">
                  <c:v>209</c:v>
                </c:pt>
                <c:pt idx="457">
                  <c:v>204</c:v>
                </c:pt>
                <c:pt idx="458">
                  <c:v>245</c:v>
                </c:pt>
                <c:pt idx="459">
                  <c:v>132</c:v>
                </c:pt>
                <c:pt idx="460">
                  <c:v>183</c:v>
                </c:pt>
                <c:pt idx="461">
                  <c:v>227</c:v>
                </c:pt>
                <c:pt idx="462">
                  <c:v>210</c:v>
                </c:pt>
                <c:pt idx="463">
                  <c:v>193</c:v>
                </c:pt>
                <c:pt idx="464">
                  <c:v>191</c:v>
                </c:pt>
                <c:pt idx="465">
                  <c:v>199</c:v>
                </c:pt>
                <c:pt idx="466">
                  <c:v>200</c:v>
                </c:pt>
                <c:pt idx="467">
                  <c:v>182</c:v>
                </c:pt>
                <c:pt idx="468">
                  <c:v>208</c:v>
                </c:pt>
                <c:pt idx="469">
                  <c:v>181</c:v>
                </c:pt>
                <c:pt idx="470">
                  <c:v>229</c:v>
                </c:pt>
                <c:pt idx="471">
                  <c:v>221</c:v>
                </c:pt>
                <c:pt idx="472">
                  <c:v>204</c:v>
                </c:pt>
                <c:pt idx="473">
                  <c:v>190</c:v>
                </c:pt>
                <c:pt idx="474">
                  <c:v>196</c:v>
                </c:pt>
                <c:pt idx="475">
                  <c:v>131</c:v>
                </c:pt>
                <c:pt idx="476">
                  <c:v>183</c:v>
                </c:pt>
                <c:pt idx="477">
                  <c:v>166</c:v>
                </c:pt>
                <c:pt idx="478">
                  <c:v>1</c:v>
                </c:pt>
                <c:pt idx="479">
                  <c:v>160</c:v>
                </c:pt>
                <c:pt idx="480">
                  <c:v>200</c:v>
                </c:pt>
                <c:pt idx="481">
                  <c:v>174</c:v>
                </c:pt>
                <c:pt idx="482">
                  <c:v>209</c:v>
                </c:pt>
                <c:pt idx="483">
                  <c:v>200</c:v>
                </c:pt>
                <c:pt idx="484">
                  <c:v>222</c:v>
                </c:pt>
                <c:pt idx="485">
                  <c:v>180</c:v>
                </c:pt>
                <c:pt idx="486">
                  <c:v>92</c:v>
                </c:pt>
                <c:pt idx="487">
                  <c:v>228</c:v>
                </c:pt>
                <c:pt idx="488">
                  <c:v>205</c:v>
                </c:pt>
                <c:pt idx="489">
                  <c:v>224</c:v>
                </c:pt>
                <c:pt idx="490">
                  <c:v>193</c:v>
                </c:pt>
                <c:pt idx="491">
                  <c:v>58</c:v>
                </c:pt>
                <c:pt idx="492">
                  <c:v>195</c:v>
                </c:pt>
                <c:pt idx="493">
                  <c:v>207</c:v>
                </c:pt>
                <c:pt idx="494">
                  <c:v>240</c:v>
                </c:pt>
                <c:pt idx="495">
                  <c:v>176</c:v>
                </c:pt>
                <c:pt idx="496">
                  <c:v>177</c:v>
                </c:pt>
                <c:pt idx="497">
                  <c:v>155</c:v>
                </c:pt>
                <c:pt idx="498">
                  <c:v>179</c:v>
                </c:pt>
                <c:pt idx="499">
                  <c:v>169</c:v>
                </c:pt>
                <c:pt idx="500">
                  <c:v>137</c:v>
                </c:pt>
                <c:pt idx="501">
                  <c:v>265</c:v>
                </c:pt>
                <c:pt idx="502">
                  <c:v>181</c:v>
                </c:pt>
                <c:pt idx="503">
                  <c:v>189</c:v>
                </c:pt>
                <c:pt idx="504">
                  <c:v>253</c:v>
                </c:pt>
                <c:pt idx="505">
                  <c:v>193</c:v>
                </c:pt>
                <c:pt idx="506">
                  <c:v>60</c:v>
                </c:pt>
                <c:pt idx="507">
                  <c:v>212</c:v>
                </c:pt>
                <c:pt idx="508">
                  <c:v>219</c:v>
                </c:pt>
                <c:pt idx="509">
                  <c:v>226</c:v>
                </c:pt>
                <c:pt idx="510">
                  <c:v>160</c:v>
                </c:pt>
                <c:pt idx="511">
                  <c:v>182</c:v>
                </c:pt>
                <c:pt idx="512">
                  <c:v>192</c:v>
                </c:pt>
                <c:pt idx="513">
                  <c:v>228</c:v>
                </c:pt>
                <c:pt idx="514">
                  <c:v>195</c:v>
                </c:pt>
                <c:pt idx="515">
                  <c:v>164</c:v>
                </c:pt>
                <c:pt idx="516">
                  <c:v>181</c:v>
                </c:pt>
                <c:pt idx="517">
                  <c:v>225</c:v>
                </c:pt>
                <c:pt idx="518">
                  <c:v>136</c:v>
                </c:pt>
                <c:pt idx="519">
                  <c:v>202</c:v>
                </c:pt>
                <c:pt idx="520">
                  <c:v>154</c:v>
                </c:pt>
                <c:pt idx="521">
                  <c:v>189</c:v>
                </c:pt>
                <c:pt idx="522">
                  <c:v>177</c:v>
                </c:pt>
                <c:pt idx="523">
                  <c:v>192</c:v>
                </c:pt>
                <c:pt idx="524">
                  <c:v>252</c:v>
                </c:pt>
                <c:pt idx="525">
                  <c:v>205</c:v>
                </c:pt>
                <c:pt idx="526">
                  <c:v>189</c:v>
                </c:pt>
                <c:pt idx="527">
                  <c:v>10</c:v>
                </c:pt>
                <c:pt idx="528">
                  <c:v>117</c:v>
                </c:pt>
                <c:pt idx="529">
                  <c:v>133</c:v>
                </c:pt>
                <c:pt idx="530">
                  <c:v>178</c:v>
                </c:pt>
                <c:pt idx="531">
                  <c:v>187</c:v>
                </c:pt>
                <c:pt idx="532">
                  <c:v>118</c:v>
                </c:pt>
                <c:pt idx="533">
                  <c:v>244</c:v>
                </c:pt>
                <c:pt idx="534">
                  <c:v>122</c:v>
                </c:pt>
                <c:pt idx="535">
                  <c:v>136</c:v>
                </c:pt>
                <c:pt idx="536">
                  <c:v>53</c:v>
                </c:pt>
                <c:pt idx="537">
                  <c:v>236</c:v>
                </c:pt>
                <c:pt idx="538">
                  <c:v>157</c:v>
                </c:pt>
                <c:pt idx="539">
                  <c:v>214</c:v>
                </c:pt>
                <c:pt idx="540">
                  <c:v>198</c:v>
                </c:pt>
                <c:pt idx="541">
                  <c:v>220</c:v>
                </c:pt>
                <c:pt idx="542">
                  <c:v>175</c:v>
                </c:pt>
                <c:pt idx="543">
                  <c:v>222</c:v>
                </c:pt>
                <c:pt idx="544">
                  <c:v>108</c:v>
                </c:pt>
                <c:pt idx="545">
                  <c:v>203</c:v>
                </c:pt>
                <c:pt idx="546">
                  <c:v>181</c:v>
                </c:pt>
                <c:pt idx="547">
                  <c:v>196</c:v>
                </c:pt>
                <c:pt idx="548">
                  <c:v>215</c:v>
                </c:pt>
                <c:pt idx="549">
                  <c:v>92</c:v>
                </c:pt>
                <c:pt idx="550">
                  <c:v>186</c:v>
                </c:pt>
                <c:pt idx="551">
                  <c:v>212</c:v>
                </c:pt>
                <c:pt idx="552">
                  <c:v>232</c:v>
                </c:pt>
                <c:pt idx="553">
                  <c:v>163</c:v>
                </c:pt>
                <c:pt idx="554">
                  <c:v>172</c:v>
                </c:pt>
                <c:pt idx="555">
                  <c:v>138</c:v>
                </c:pt>
                <c:pt idx="556">
                  <c:v>231</c:v>
                </c:pt>
                <c:pt idx="557">
                  <c:v>240</c:v>
                </c:pt>
                <c:pt idx="558">
                  <c:v>92</c:v>
                </c:pt>
                <c:pt idx="559">
                  <c:v>227</c:v>
                </c:pt>
                <c:pt idx="560">
                  <c:v>223</c:v>
                </c:pt>
                <c:pt idx="561">
                  <c:v>158</c:v>
                </c:pt>
                <c:pt idx="562">
                  <c:v>132</c:v>
                </c:pt>
                <c:pt idx="563">
                  <c:v>167</c:v>
                </c:pt>
                <c:pt idx="564">
                  <c:v>149</c:v>
                </c:pt>
                <c:pt idx="565">
                  <c:v>180</c:v>
                </c:pt>
                <c:pt idx="566">
                  <c:v>183</c:v>
                </c:pt>
                <c:pt idx="567">
                  <c:v>195</c:v>
                </c:pt>
                <c:pt idx="568">
                  <c:v>200</c:v>
                </c:pt>
                <c:pt idx="569">
                  <c:v>163</c:v>
                </c:pt>
                <c:pt idx="570">
                  <c:v>246</c:v>
                </c:pt>
                <c:pt idx="571">
                  <c:v>192</c:v>
                </c:pt>
                <c:pt idx="572">
                  <c:v>172</c:v>
                </c:pt>
                <c:pt idx="573">
                  <c:v>206</c:v>
                </c:pt>
                <c:pt idx="574">
                  <c:v>178</c:v>
                </c:pt>
                <c:pt idx="575">
                  <c:v>186</c:v>
                </c:pt>
                <c:pt idx="576">
                  <c:v>205</c:v>
                </c:pt>
                <c:pt idx="577">
                  <c:v>227</c:v>
                </c:pt>
                <c:pt idx="578">
                  <c:v>169</c:v>
                </c:pt>
                <c:pt idx="579">
                  <c:v>179</c:v>
                </c:pt>
                <c:pt idx="580">
                  <c:v>185</c:v>
                </c:pt>
                <c:pt idx="581">
                  <c:v>234</c:v>
                </c:pt>
                <c:pt idx="582">
                  <c:v>166</c:v>
                </c:pt>
                <c:pt idx="583">
                  <c:v>178</c:v>
                </c:pt>
                <c:pt idx="584">
                  <c:v>199</c:v>
                </c:pt>
                <c:pt idx="585">
                  <c:v>180</c:v>
                </c:pt>
                <c:pt idx="586">
                  <c:v>175</c:v>
                </c:pt>
                <c:pt idx="587">
                  <c:v>104</c:v>
                </c:pt>
                <c:pt idx="588">
                  <c:v>176</c:v>
                </c:pt>
                <c:pt idx="589">
                  <c:v>202</c:v>
                </c:pt>
                <c:pt idx="590">
                  <c:v>138</c:v>
                </c:pt>
                <c:pt idx="591">
                  <c:v>153</c:v>
                </c:pt>
                <c:pt idx="592">
                  <c:v>179</c:v>
                </c:pt>
                <c:pt idx="593">
                  <c:v>181</c:v>
                </c:pt>
                <c:pt idx="594">
                  <c:v>130</c:v>
                </c:pt>
                <c:pt idx="595">
                  <c:v>192</c:v>
                </c:pt>
                <c:pt idx="596">
                  <c:v>149</c:v>
                </c:pt>
                <c:pt idx="597">
                  <c:v>180</c:v>
                </c:pt>
                <c:pt idx="598">
                  <c:v>175</c:v>
                </c:pt>
                <c:pt idx="599">
                  <c:v>216</c:v>
                </c:pt>
                <c:pt idx="600">
                  <c:v>167</c:v>
                </c:pt>
                <c:pt idx="601">
                  <c:v>195</c:v>
                </c:pt>
                <c:pt idx="602">
                  <c:v>190</c:v>
                </c:pt>
                <c:pt idx="603">
                  <c:v>171</c:v>
                </c:pt>
                <c:pt idx="604">
                  <c:v>176</c:v>
                </c:pt>
                <c:pt idx="605">
                  <c:v>188</c:v>
                </c:pt>
                <c:pt idx="606">
                  <c:v>183</c:v>
                </c:pt>
                <c:pt idx="607">
                  <c:v>151</c:v>
                </c:pt>
                <c:pt idx="608">
                  <c:v>225</c:v>
                </c:pt>
                <c:pt idx="609">
                  <c:v>235</c:v>
                </c:pt>
                <c:pt idx="610">
                  <c:v>234</c:v>
                </c:pt>
                <c:pt idx="611">
                  <c:v>237</c:v>
                </c:pt>
                <c:pt idx="612">
                  <c:v>237</c:v>
                </c:pt>
                <c:pt idx="613">
                  <c:v>251</c:v>
                </c:pt>
                <c:pt idx="614">
                  <c:v>128</c:v>
                </c:pt>
                <c:pt idx="615">
                  <c:v>226</c:v>
                </c:pt>
                <c:pt idx="616">
                  <c:v>222</c:v>
                </c:pt>
                <c:pt idx="617">
                  <c:v>220</c:v>
                </c:pt>
                <c:pt idx="618">
                  <c:v>175</c:v>
                </c:pt>
                <c:pt idx="619">
                  <c:v>196</c:v>
                </c:pt>
                <c:pt idx="620">
                  <c:v>148</c:v>
                </c:pt>
                <c:pt idx="621">
                  <c:v>179</c:v>
                </c:pt>
                <c:pt idx="622">
                  <c:v>200</c:v>
                </c:pt>
                <c:pt idx="623">
                  <c:v>171</c:v>
                </c:pt>
                <c:pt idx="624">
                  <c:v>188</c:v>
                </c:pt>
                <c:pt idx="625">
                  <c:v>190</c:v>
                </c:pt>
                <c:pt idx="626">
                  <c:v>236</c:v>
                </c:pt>
                <c:pt idx="627">
                  <c:v>177</c:v>
                </c:pt>
                <c:pt idx="628">
                  <c:v>191</c:v>
                </c:pt>
                <c:pt idx="629">
                  <c:v>165</c:v>
                </c:pt>
                <c:pt idx="630">
                  <c:v>205</c:v>
                </c:pt>
                <c:pt idx="631">
                  <c:v>150</c:v>
                </c:pt>
                <c:pt idx="632">
                  <c:v>125</c:v>
                </c:pt>
                <c:pt idx="633">
                  <c:v>235</c:v>
                </c:pt>
                <c:pt idx="634">
                  <c:v>185</c:v>
                </c:pt>
                <c:pt idx="635">
                  <c:v>164</c:v>
                </c:pt>
                <c:pt idx="636">
                  <c:v>198</c:v>
                </c:pt>
                <c:pt idx="637">
                  <c:v>232</c:v>
                </c:pt>
                <c:pt idx="638">
                  <c:v>212</c:v>
                </c:pt>
                <c:pt idx="639">
                  <c:v>131</c:v>
                </c:pt>
                <c:pt idx="640">
                  <c:v>212</c:v>
                </c:pt>
                <c:pt idx="641">
                  <c:v>220</c:v>
                </c:pt>
                <c:pt idx="642">
                  <c:v>207</c:v>
                </c:pt>
                <c:pt idx="643">
                  <c:v>206</c:v>
                </c:pt>
                <c:pt idx="644">
                  <c:v>156</c:v>
                </c:pt>
                <c:pt idx="645">
                  <c:v>182</c:v>
                </c:pt>
                <c:pt idx="646">
                  <c:v>108</c:v>
                </c:pt>
                <c:pt idx="647">
                  <c:v>167</c:v>
                </c:pt>
                <c:pt idx="648">
                  <c:v>239</c:v>
                </c:pt>
                <c:pt idx="649">
                  <c:v>190</c:v>
                </c:pt>
                <c:pt idx="650">
                  <c:v>217</c:v>
                </c:pt>
                <c:pt idx="651">
                  <c:v>212</c:v>
                </c:pt>
                <c:pt idx="652">
                  <c:v>201</c:v>
                </c:pt>
                <c:pt idx="653">
                  <c:v>218</c:v>
                </c:pt>
                <c:pt idx="654">
                  <c:v>206</c:v>
                </c:pt>
                <c:pt idx="655">
                  <c:v>260</c:v>
                </c:pt>
                <c:pt idx="656">
                  <c:v>227</c:v>
                </c:pt>
                <c:pt idx="657">
                  <c:v>201</c:v>
                </c:pt>
                <c:pt idx="658">
                  <c:v>144</c:v>
                </c:pt>
                <c:pt idx="659">
                  <c:v>215</c:v>
                </c:pt>
                <c:pt idx="660">
                  <c:v>168</c:v>
                </c:pt>
                <c:pt idx="661">
                  <c:v>206</c:v>
                </c:pt>
                <c:pt idx="662">
                  <c:v>211</c:v>
                </c:pt>
                <c:pt idx="663">
                  <c:v>190</c:v>
                </c:pt>
                <c:pt idx="664">
                  <c:v>257</c:v>
                </c:pt>
                <c:pt idx="665">
                  <c:v>93</c:v>
                </c:pt>
                <c:pt idx="666">
                  <c:v>205</c:v>
                </c:pt>
                <c:pt idx="667">
                  <c:v>213</c:v>
                </c:pt>
                <c:pt idx="668">
                  <c:v>195</c:v>
                </c:pt>
                <c:pt idx="669">
                  <c:v>115</c:v>
                </c:pt>
                <c:pt idx="670">
                  <c:v>220</c:v>
                </c:pt>
                <c:pt idx="671">
                  <c:v>149</c:v>
                </c:pt>
                <c:pt idx="672">
                  <c:v>208</c:v>
                </c:pt>
                <c:pt idx="673">
                  <c:v>207</c:v>
                </c:pt>
                <c:pt idx="674">
                  <c:v>168</c:v>
                </c:pt>
                <c:pt idx="675">
                  <c:v>183</c:v>
                </c:pt>
                <c:pt idx="676">
                  <c:v>222</c:v>
                </c:pt>
                <c:pt idx="677">
                  <c:v>138</c:v>
                </c:pt>
                <c:pt idx="678">
                  <c:v>238</c:v>
                </c:pt>
                <c:pt idx="679">
                  <c:v>212</c:v>
                </c:pt>
                <c:pt idx="680">
                  <c:v>197</c:v>
                </c:pt>
                <c:pt idx="681">
                  <c:v>160</c:v>
                </c:pt>
                <c:pt idx="682">
                  <c:v>125</c:v>
                </c:pt>
                <c:pt idx="683">
                  <c:v>230</c:v>
                </c:pt>
                <c:pt idx="684">
                  <c:v>178</c:v>
                </c:pt>
                <c:pt idx="685">
                  <c:v>113</c:v>
                </c:pt>
                <c:pt idx="686">
                  <c:v>228</c:v>
                </c:pt>
                <c:pt idx="687">
                  <c:v>174</c:v>
                </c:pt>
                <c:pt idx="688">
                  <c:v>197</c:v>
                </c:pt>
                <c:pt idx="689">
                  <c:v>140</c:v>
                </c:pt>
                <c:pt idx="690">
                  <c:v>235</c:v>
                </c:pt>
                <c:pt idx="691">
                  <c:v>145</c:v>
                </c:pt>
                <c:pt idx="692">
                  <c:v>125</c:v>
                </c:pt>
                <c:pt idx="693">
                  <c:v>229</c:v>
                </c:pt>
                <c:pt idx="694">
                  <c:v>216</c:v>
                </c:pt>
                <c:pt idx="695">
                  <c:v>171</c:v>
                </c:pt>
                <c:pt idx="696">
                  <c:v>136</c:v>
                </c:pt>
                <c:pt idx="697">
                  <c:v>237</c:v>
                </c:pt>
                <c:pt idx="698">
                  <c:v>190</c:v>
                </c:pt>
                <c:pt idx="699">
                  <c:v>55</c:v>
                </c:pt>
                <c:pt idx="700">
                  <c:v>85</c:v>
                </c:pt>
                <c:pt idx="701">
                  <c:v>248</c:v>
                </c:pt>
                <c:pt idx="702">
                  <c:v>198</c:v>
                </c:pt>
                <c:pt idx="703">
                  <c:v>223</c:v>
                </c:pt>
                <c:pt idx="704">
                  <c:v>233</c:v>
                </c:pt>
                <c:pt idx="705">
                  <c:v>234</c:v>
                </c:pt>
                <c:pt idx="706">
                  <c:v>208</c:v>
                </c:pt>
                <c:pt idx="707">
                  <c:v>179</c:v>
                </c:pt>
                <c:pt idx="708">
                  <c:v>234</c:v>
                </c:pt>
                <c:pt idx="709">
                  <c:v>260</c:v>
                </c:pt>
                <c:pt idx="710">
                  <c:v>197</c:v>
                </c:pt>
                <c:pt idx="711">
                  <c:v>149</c:v>
                </c:pt>
                <c:pt idx="712">
                  <c:v>214</c:v>
                </c:pt>
                <c:pt idx="713">
                  <c:v>218</c:v>
                </c:pt>
                <c:pt idx="714">
                  <c:v>175</c:v>
                </c:pt>
                <c:pt idx="715">
                  <c:v>158</c:v>
                </c:pt>
                <c:pt idx="716">
                  <c:v>165</c:v>
                </c:pt>
                <c:pt idx="717">
                  <c:v>212</c:v>
                </c:pt>
                <c:pt idx="718">
                  <c:v>215</c:v>
                </c:pt>
                <c:pt idx="719">
                  <c:v>226</c:v>
                </c:pt>
                <c:pt idx="720">
                  <c:v>191</c:v>
                </c:pt>
                <c:pt idx="721">
                  <c:v>123</c:v>
                </c:pt>
                <c:pt idx="722">
                  <c:v>132</c:v>
                </c:pt>
                <c:pt idx="723">
                  <c:v>197</c:v>
                </c:pt>
                <c:pt idx="724">
                  <c:v>190</c:v>
                </c:pt>
                <c:pt idx="725">
                  <c:v>216</c:v>
                </c:pt>
                <c:pt idx="726">
                  <c:v>174</c:v>
                </c:pt>
                <c:pt idx="727">
                  <c:v>182</c:v>
                </c:pt>
                <c:pt idx="728">
                  <c:v>207</c:v>
                </c:pt>
                <c:pt idx="729">
                  <c:v>159</c:v>
                </c:pt>
                <c:pt idx="730">
                  <c:v>163</c:v>
                </c:pt>
                <c:pt idx="731">
                  <c:v>236</c:v>
                </c:pt>
                <c:pt idx="732">
                  <c:v>215</c:v>
                </c:pt>
                <c:pt idx="733">
                  <c:v>235</c:v>
                </c:pt>
                <c:pt idx="734">
                  <c:v>194</c:v>
                </c:pt>
                <c:pt idx="735">
                  <c:v>147</c:v>
                </c:pt>
                <c:pt idx="736">
                  <c:v>123</c:v>
                </c:pt>
                <c:pt idx="737">
                  <c:v>198</c:v>
                </c:pt>
                <c:pt idx="738">
                  <c:v>186</c:v>
                </c:pt>
                <c:pt idx="739">
                  <c:v>193</c:v>
                </c:pt>
                <c:pt idx="740">
                  <c:v>190</c:v>
                </c:pt>
                <c:pt idx="741">
                  <c:v>157</c:v>
                </c:pt>
                <c:pt idx="742">
                  <c:v>145</c:v>
                </c:pt>
                <c:pt idx="743">
                  <c:v>206</c:v>
                </c:pt>
                <c:pt idx="744">
                  <c:v>152</c:v>
                </c:pt>
                <c:pt idx="745">
                  <c:v>213</c:v>
                </c:pt>
                <c:pt idx="746">
                  <c:v>140</c:v>
                </c:pt>
                <c:pt idx="747">
                  <c:v>133</c:v>
                </c:pt>
                <c:pt idx="748">
                  <c:v>181</c:v>
                </c:pt>
                <c:pt idx="749">
                  <c:v>205</c:v>
                </c:pt>
                <c:pt idx="750">
                  <c:v>157</c:v>
                </c:pt>
                <c:pt idx="751">
                  <c:v>32</c:v>
                </c:pt>
                <c:pt idx="752">
                  <c:v>211</c:v>
                </c:pt>
                <c:pt idx="753">
                  <c:v>152</c:v>
                </c:pt>
                <c:pt idx="754">
                  <c:v>193</c:v>
                </c:pt>
                <c:pt idx="755">
                  <c:v>208</c:v>
                </c:pt>
                <c:pt idx="756">
                  <c:v>194</c:v>
                </c:pt>
                <c:pt idx="757">
                  <c:v>226</c:v>
                </c:pt>
                <c:pt idx="758">
                  <c:v>205</c:v>
                </c:pt>
                <c:pt idx="759">
                  <c:v>26</c:v>
                </c:pt>
                <c:pt idx="760">
                  <c:v>160</c:v>
                </c:pt>
                <c:pt idx="761">
                  <c:v>204</c:v>
                </c:pt>
                <c:pt idx="762">
                  <c:v>121</c:v>
                </c:pt>
                <c:pt idx="763">
                  <c:v>221</c:v>
                </c:pt>
                <c:pt idx="764">
                  <c:v>119</c:v>
                </c:pt>
                <c:pt idx="765">
                  <c:v>196</c:v>
                </c:pt>
                <c:pt idx="766">
                  <c:v>177</c:v>
                </c:pt>
                <c:pt idx="767">
                  <c:v>176</c:v>
                </c:pt>
                <c:pt idx="768">
                  <c:v>249</c:v>
                </c:pt>
                <c:pt idx="769">
                  <c:v>86</c:v>
                </c:pt>
                <c:pt idx="770">
                  <c:v>235</c:v>
                </c:pt>
                <c:pt idx="771">
                  <c:v>220</c:v>
                </c:pt>
                <c:pt idx="772">
                  <c:v>178</c:v>
                </c:pt>
                <c:pt idx="773">
                  <c:v>169</c:v>
                </c:pt>
                <c:pt idx="774">
                  <c:v>197</c:v>
                </c:pt>
                <c:pt idx="775">
                  <c:v>119</c:v>
                </c:pt>
                <c:pt idx="776">
                  <c:v>200</c:v>
                </c:pt>
                <c:pt idx="777">
                  <c:v>180</c:v>
                </c:pt>
                <c:pt idx="778">
                  <c:v>252</c:v>
                </c:pt>
                <c:pt idx="779">
                  <c:v>220</c:v>
                </c:pt>
                <c:pt idx="780">
                  <c:v>192</c:v>
                </c:pt>
                <c:pt idx="781">
                  <c:v>188</c:v>
                </c:pt>
                <c:pt idx="782">
                  <c:v>219</c:v>
                </c:pt>
                <c:pt idx="783">
                  <c:v>216</c:v>
                </c:pt>
                <c:pt idx="784">
                  <c:v>186</c:v>
                </c:pt>
                <c:pt idx="785">
                  <c:v>206</c:v>
                </c:pt>
                <c:pt idx="786">
                  <c:v>189</c:v>
                </c:pt>
                <c:pt idx="787">
                  <c:v>240</c:v>
                </c:pt>
                <c:pt idx="788">
                  <c:v>167</c:v>
                </c:pt>
                <c:pt idx="789">
                  <c:v>208</c:v>
                </c:pt>
                <c:pt idx="790">
                  <c:v>95</c:v>
                </c:pt>
                <c:pt idx="791">
                  <c:v>178</c:v>
                </c:pt>
                <c:pt idx="792">
                  <c:v>222</c:v>
                </c:pt>
                <c:pt idx="793">
                  <c:v>150</c:v>
                </c:pt>
                <c:pt idx="794">
                  <c:v>231</c:v>
                </c:pt>
                <c:pt idx="795">
                  <c:v>202</c:v>
                </c:pt>
                <c:pt idx="796">
                  <c:v>198</c:v>
                </c:pt>
                <c:pt idx="797">
                  <c:v>227</c:v>
                </c:pt>
                <c:pt idx="798">
                  <c:v>240</c:v>
                </c:pt>
                <c:pt idx="799">
                  <c:v>235</c:v>
                </c:pt>
                <c:pt idx="800">
                  <c:v>231</c:v>
                </c:pt>
                <c:pt idx="801">
                  <c:v>175</c:v>
                </c:pt>
                <c:pt idx="802">
                  <c:v>208</c:v>
                </c:pt>
                <c:pt idx="803">
                  <c:v>251</c:v>
                </c:pt>
                <c:pt idx="804">
                  <c:v>172</c:v>
                </c:pt>
                <c:pt idx="805">
                  <c:v>190</c:v>
                </c:pt>
                <c:pt idx="806">
                  <c:v>183</c:v>
                </c:pt>
                <c:pt idx="807">
                  <c:v>216</c:v>
                </c:pt>
                <c:pt idx="808">
                  <c:v>197</c:v>
                </c:pt>
                <c:pt idx="809">
                  <c:v>211</c:v>
                </c:pt>
                <c:pt idx="810">
                  <c:v>138</c:v>
                </c:pt>
                <c:pt idx="811">
                  <c:v>236</c:v>
                </c:pt>
                <c:pt idx="812">
                  <c:v>249</c:v>
                </c:pt>
                <c:pt idx="813">
                  <c:v>136</c:v>
                </c:pt>
                <c:pt idx="814">
                  <c:v>196</c:v>
                </c:pt>
                <c:pt idx="815">
                  <c:v>163</c:v>
                </c:pt>
                <c:pt idx="816">
                  <c:v>86</c:v>
                </c:pt>
                <c:pt idx="817">
                  <c:v>241</c:v>
                </c:pt>
                <c:pt idx="818">
                  <c:v>176</c:v>
                </c:pt>
                <c:pt idx="819">
                  <c:v>138</c:v>
                </c:pt>
                <c:pt idx="820">
                  <c:v>223</c:v>
                </c:pt>
                <c:pt idx="821">
                  <c:v>191</c:v>
                </c:pt>
                <c:pt idx="822">
                  <c:v>212</c:v>
                </c:pt>
                <c:pt idx="823">
                  <c:v>206</c:v>
                </c:pt>
                <c:pt idx="824">
                  <c:v>127</c:v>
                </c:pt>
                <c:pt idx="825">
                  <c:v>201</c:v>
                </c:pt>
                <c:pt idx="826">
                  <c:v>144</c:v>
                </c:pt>
                <c:pt idx="827">
                  <c:v>228</c:v>
                </c:pt>
                <c:pt idx="828">
                  <c:v>194</c:v>
                </c:pt>
                <c:pt idx="829">
                  <c:v>196</c:v>
                </c:pt>
                <c:pt idx="830">
                  <c:v>148</c:v>
                </c:pt>
                <c:pt idx="831">
                  <c:v>172</c:v>
                </c:pt>
                <c:pt idx="832">
                  <c:v>172</c:v>
                </c:pt>
                <c:pt idx="833">
                  <c:v>204</c:v>
                </c:pt>
                <c:pt idx="834">
                  <c:v>179</c:v>
                </c:pt>
                <c:pt idx="835">
                  <c:v>217</c:v>
                </c:pt>
                <c:pt idx="836">
                  <c:v>188</c:v>
                </c:pt>
                <c:pt idx="837">
                  <c:v>229</c:v>
                </c:pt>
                <c:pt idx="838">
                  <c:v>219</c:v>
                </c:pt>
                <c:pt idx="839">
                  <c:v>203</c:v>
                </c:pt>
                <c:pt idx="840">
                  <c:v>189</c:v>
                </c:pt>
                <c:pt idx="841">
                  <c:v>239</c:v>
                </c:pt>
                <c:pt idx="842">
                  <c:v>196</c:v>
                </c:pt>
                <c:pt idx="843">
                  <c:v>173</c:v>
                </c:pt>
                <c:pt idx="844">
                  <c:v>207</c:v>
                </c:pt>
                <c:pt idx="845">
                  <c:v>177</c:v>
                </c:pt>
                <c:pt idx="846">
                  <c:v>228</c:v>
                </c:pt>
                <c:pt idx="847">
                  <c:v>210</c:v>
                </c:pt>
                <c:pt idx="848">
                  <c:v>236</c:v>
                </c:pt>
                <c:pt idx="849">
                  <c:v>193</c:v>
                </c:pt>
                <c:pt idx="850">
                  <c:v>221</c:v>
                </c:pt>
                <c:pt idx="851">
                  <c:v>148</c:v>
                </c:pt>
                <c:pt idx="852">
                  <c:v>164</c:v>
                </c:pt>
                <c:pt idx="853">
                  <c:v>157</c:v>
                </c:pt>
                <c:pt idx="854">
                  <c:v>68</c:v>
                </c:pt>
                <c:pt idx="855">
                  <c:v>229</c:v>
                </c:pt>
                <c:pt idx="856">
                  <c:v>105</c:v>
                </c:pt>
                <c:pt idx="857">
                  <c:v>182</c:v>
                </c:pt>
                <c:pt idx="858">
                  <c:v>241</c:v>
                </c:pt>
                <c:pt idx="859">
                  <c:v>139</c:v>
                </c:pt>
                <c:pt idx="860">
                  <c:v>199</c:v>
                </c:pt>
                <c:pt idx="861">
                  <c:v>197</c:v>
                </c:pt>
                <c:pt idx="862">
                  <c:v>218</c:v>
                </c:pt>
                <c:pt idx="863">
                  <c:v>208</c:v>
                </c:pt>
                <c:pt idx="864">
                  <c:v>251</c:v>
                </c:pt>
                <c:pt idx="865">
                  <c:v>178</c:v>
                </c:pt>
                <c:pt idx="866">
                  <c:v>202</c:v>
                </c:pt>
                <c:pt idx="867">
                  <c:v>234</c:v>
                </c:pt>
                <c:pt idx="868">
                  <c:v>247</c:v>
                </c:pt>
                <c:pt idx="869">
                  <c:v>211</c:v>
                </c:pt>
                <c:pt idx="870">
                  <c:v>184</c:v>
                </c:pt>
                <c:pt idx="871">
                  <c:v>177</c:v>
                </c:pt>
                <c:pt idx="872">
                  <c:v>174</c:v>
                </c:pt>
                <c:pt idx="873">
                  <c:v>191</c:v>
                </c:pt>
                <c:pt idx="874">
                  <c:v>211</c:v>
                </c:pt>
                <c:pt idx="875">
                  <c:v>163</c:v>
                </c:pt>
                <c:pt idx="876">
                  <c:v>143</c:v>
                </c:pt>
                <c:pt idx="877">
                  <c:v>180</c:v>
                </c:pt>
                <c:pt idx="878">
                  <c:v>65</c:v>
                </c:pt>
                <c:pt idx="879">
                  <c:v>186</c:v>
                </c:pt>
                <c:pt idx="880">
                  <c:v>187</c:v>
                </c:pt>
                <c:pt idx="881">
                  <c:v>244</c:v>
                </c:pt>
                <c:pt idx="882">
                  <c:v>239</c:v>
                </c:pt>
                <c:pt idx="883">
                  <c:v>187</c:v>
                </c:pt>
                <c:pt idx="884">
                  <c:v>117</c:v>
                </c:pt>
                <c:pt idx="885">
                  <c:v>198</c:v>
                </c:pt>
                <c:pt idx="886">
                  <c:v>216</c:v>
                </c:pt>
                <c:pt idx="887">
                  <c:v>206</c:v>
                </c:pt>
                <c:pt idx="888">
                  <c:v>140</c:v>
                </c:pt>
                <c:pt idx="889">
                  <c:v>211</c:v>
                </c:pt>
                <c:pt idx="890">
                  <c:v>230</c:v>
                </c:pt>
                <c:pt idx="891">
                  <c:v>198</c:v>
                </c:pt>
                <c:pt idx="892">
                  <c:v>180</c:v>
                </c:pt>
                <c:pt idx="893">
                  <c:v>227</c:v>
                </c:pt>
                <c:pt idx="894">
                  <c:v>202</c:v>
                </c:pt>
                <c:pt idx="895">
                  <c:v>222</c:v>
                </c:pt>
                <c:pt idx="896">
                  <c:v>200</c:v>
                </c:pt>
                <c:pt idx="897">
                  <c:v>220</c:v>
                </c:pt>
                <c:pt idx="898">
                  <c:v>172</c:v>
                </c:pt>
                <c:pt idx="899">
                  <c:v>215</c:v>
                </c:pt>
                <c:pt idx="900">
                  <c:v>226</c:v>
                </c:pt>
                <c:pt idx="901">
                  <c:v>225</c:v>
                </c:pt>
                <c:pt idx="902">
                  <c:v>152</c:v>
                </c:pt>
                <c:pt idx="903">
                  <c:v>202</c:v>
                </c:pt>
                <c:pt idx="904">
                  <c:v>182</c:v>
                </c:pt>
                <c:pt idx="905">
                  <c:v>191</c:v>
                </c:pt>
                <c:pt idx="906">
                  <c:v>221</c:v>
                </c:pt>
                <c:pt idx="907">
                  <c:v>111</c:v>
                </c:pt>
                <c:pt idx="908">
                  <c:v>167</c:v>
                </c:pt>
                <c:pt idx="909">
                  <c:v>161</c:v>
                </c:pt>
                <c:pt idx="910">
                  <c:v>240</c:v>
                </c:pt>
                <c:pt idx="911">
                  <c:v>208</c:v>
                </c:pt>
                <c:pt idx="912">
                  <c:v>124</c:v>
                </c:pt>
                <c:pt idx="913">
                  <c:v>176</c:v>
                </c:pt>
                <c:pt idx="914">
                  <c:v>229</c:v>
                </c:pt>
                <c:pt idx="915">
                  <c:v>160</c:v>
                </c:pt>
                <c:pt idx="916">
                  <c:v>197</c:v>
                </c:pt>
                <c:pt idx="917">
                  <c:v>138</c:v>
                </c:pt>
                <c:pt idx="918">
                  <c:v>135</c:v>
                </c:pt>
                <c:pt idx="919">
                  <c:v>105</c:v>
                </c:pt>
                <c:pt idx="920">
                  <c:v>126</c:v>
                </c:pt>
                <c:pt idx="921">
                  <c:v>176</c:v>
                </c:pt>
                <c:pt idx="922">
                  <c:v>224</c:v>
                </c:pt>
                <c:pt idx="923">
                  <c:v>235</c:v>
                </c:pt>
                <c:pt idx="924">
                  <c:v>195</c:v>
                </c:pt>
                <c:pt idx="925">
                  <c:v>193</c:v>
                </c:pt>
                <c:pt idx="926">
                  <c:v>216</c:v>
                </c:pt>
                <c:pt idx="927">
                  <c:v>201</c:v>
                </c:pt>
                <c:pt idx="928">
                  <c:v>232</c:v>
                </c:pt>
                <c:pt idx="929">
                  <c:v>130</c:v>
                </c:pt>
                <c:pt idx="930">
                  <c:v>223</c:v>
                </c:pt>
                <c:pt idx="931">
                  <c:v>157</c:v>
                </c:pt>
                <c:pt idx="932">
                  <c:v>169</c:v>
                </c:pt>
                <c:pt idx="933">
                  <c:v>212</c:v>
                </c:pt>
                <c:pt idx="934">
                  <c:v>200</c:v>
                </c:pt>
                <c:pt idx="935">
                  <c:v>151</c:v>
                </c:pt>
                <c:pt idx="936">
                  <c:v>193</c:v>
                </c:pt>
                <c:pt idx="937">
                  <c:v>146</c:v>
                </c:pt>
                <c:pt idx="938">
                  <c:v>173</c:v>
                </c:pt>
                <c:pt idx="939">
                  <c:v>132</c:v>
                </c:pt>
                <c:pt idx="940">
                  <c:v>178</c:v>
                </c:pt>
                <c:pt idx="941">
                  <c:v>164</c:v>
                </c:pt>
                <c:pt idx="942">
                  <c:v>202</c:v>
                </c:pt>
                <c:pt idx="943">
                  <c:v>151</c:v>
                </c:pt>
                <c:pt idx="944">
                  <c:v>267</c:v>
                </c:pt>
                <c:pt idx="945">
                  <c:v>228</c:v>
                </c:pt>
                <c:pt idx="946">
                  <c:v>180</c:v>
                </c:pt>
                <c:pt idx="947">
                  <c:v>216</c:v>
                </c:pt>
                <c:pt idx="948">
                  <c:v>104</c:v>
                </c:pt>
                <c:pt idx="949">
                  <c:v>205</c:v>
                </c:pt>
                <c:pt idx="950">
                  <c:v>132</c:v>
                </c:pt>
                <c:pt idx="951">
                  <c:v>221</c:v>
                </c:pt>
                <c:pt idx="952">
                  <c:v>224</c:v>
                </c:pt>
                <c:pt idx="953">
                  <c:v>117</c:v>
                </c:pt>
                <c:pt idx="954">
                  <c:v>169</c:v>
                </c:pt>
                <c:pt idx="955">
                  <c:v>159</c:v>
                </c:pt>
                <c:pt idx="956">
                  <c:v>206</c:v>
                </c:pt>
                <c:pt idx="957">
                  <c:v>225</c:v>
                </c:pt>
                <c:pt idx="958">
                  <c:v>146</c:v>
                </c:pt>
                <c:pt idx="959">
                  <c:v>187</c:v>
                </c:pt>
                <c:pt idx="960">
                  <c:v>209</c:v>
                </c:pt>
                <c:pt idx="961">
                  <c:v>218</c:v>
                </c:pt>
                <c:pt idx="962">
                  <c:v>215</c:v>
                </c:pt>
                <c:pt idx="963">
                  <c:v>125</c:v>
                </c:pt>
                <c:pt idx="964">
                  <c:v>233</c:v>
                </c:pt>
                <c:pt idx="965">
                  <c:v>142</c:v>
                </c:pt>
                <c:pt idx="966">
                  <c:v>230</c:v>
                </c:pt>
                <c:pt idx="967">
                  <c:v>225</c:v>
                </c:pt>
                <c:pt idx="968">
                  <c:v>141</c:v>
                </c:pt>
                <c:pt idx="969">
                  <c:v>211</c:v>
                </c:pt>
                <c:pt idx="970">
                  <c:v>106</c:v>
                </c:pt>
                <c:pt idx="971">
                  <c:v>211</c:v>
                </c:pt>
                <c:pt idx="972">
                  <c:v>140</c:v>
                </c:pt>
                <c:pt idx="973">
                  <c:v>259</c:v>
                </c:pt>
                <c:pt idx="974">
                  <c:v>182</c:v>
                </c:pt>
                <c:pt idx="975">
                  <c:v>213</c:v>
                </c:pt>
                <c:pt idx="976">
                  <c:v>80</c:v>
                </c:pt>
                <c:pt idx="977">
                  <c:v>206</c:v>
                </c:pt>
                <c:pt idx="978">
                  <c:v>214</c:v>
                </c:pt>
                <c:pt idx="979">
                  <c:v>188</c:v>
                </c:pt>
                <c:pt idx="980">
                  <c:v>228</c:v>
                </c:pt>
                <c:pt idx="981">
                  <c:v>173</c:v>
                </c:pt>
                <c:pt idx="982">
                  <c:v>197</c:v>
                </c:pt>
                <c:pt idx="983">
                  <c:v>179</c:v>
                </c:pt>
                <c:pt idx="984">
                  <c:v>181</c:v>
                </c:pt>
                <c:pt idx="985">
                  <c:v>201</c:v>
                </c:pt>
                <c:pt idx="986">
                  <c:v>188</c:v>
                </c:pt>
                <c:pt idx="987">
                  <c:v>134</c:v>
                </c:pt>
                <c:pt idx="988">
                  <c:v>212</c:v>
                </c:pt>
                <c:pt idx="989">
                  <c:v>201</c:v>
                </c:pt>
                <c:pt idx="990">
                  <c:v>188</c:v>
                </c:pt>
                <c:pt idx="991">
                  <c:v>197</c:v>
                </c:pt>
                <c:pt idx="992">
                  <c:v>195</c:v>
                </c:pt>
                <c:pt idx="993">
                  <c:v>191</c:v>
                </c:pt>
                <c:pt idx="994">
                  <c:v>187</c:v>
                </c:pt>
                <c:pt idx="995">
                  <c:v>237</c:v>
                </c:pt>
                <c:pt idx="996">
                  <c:v>186</c:v>
                </c:pt>
                <c:pt idx="997">
                  <c:v>220</c:v>
                </c:pt>
                <c:pt idx="998">
                  <c:v>194</c:v>
                </c:pt>
                <c:pt idx="999">
                  <c:v>224</c:v>
                </c:pt>
                <c:pt idx="1000">
                  <c:v>234</c:v>
                </c:pt>
                <c:pt idx="1001">
                  <c:v>222</c:v>
                </c:pt>
                <c:pt idx="1002">
                  <c:v>179</c:v>
                </c:pt>
                <c:pt idx="1003">
                  <c:v>201</c:v>
                </c:pt>
                <c:pt idx="1004">
                  <c:v>151</c:v>
                </c:pt>
                <c:pt idx="1005">
                  <c:v>216</c:v>
                </c:pt>
                <c:pt idx="1006">
                  <c:v>208</c:v>
                </c:pt>
                <c:pt idx="1007">
                  <c:v>217</c:v>
                </c:pt>
                <c:pt idx="1008">
                  <c:v>233</c:v>
                </c:pt>
                <c:pt idx="1009">
                  <c:v>191</c:v>
                </c:pt>
                <c:pt idx="1010">
                  <c:v>147</c:v>
                </c:pt>
                <c:pt idx="1011">
                  <c:v>203</c:v>
                </c:pt>
                <c:pt idx="1012">
                  <c:v>192</c:v>
                </c:pt>
                <c:pt idx="1013">
                  <c:v>188</c:v>
                </c:pt>
                <c:pt idx="1014">
                  <c:v>200</c:v>
                </c:pt>
                <c:pt idx="1015">
                  <c:v>183</c:v>
                </c:pt>
                <c:pt idx="1016">
                  <c:v>210</c:v>
                </c:pt>
                <c:pt idx="1017">
                  <c:v>225</c:v>
                </c:pt>
                <c:pt idx="1018">
                  <c:v>215</c:v>
                </c:pt>
                <c:pt idx="1019">
                  <c:v>150</c:v>
                </c:pt>
                <c:pt idx="1020">
                  <c:v>192</c:v>
                </c:pt>
                <c:pt idx="1021">
                  <c:v>157</c:v>
                </c:pt>
                <c:pt idx="1022">
                  <c:v>50</c:v>
                </c:pt>
                <c:pt idx="1023">
                  <c:v>178</c:v>
                </c:pt>
                <c:pt idx="1024">
                  <c:v>182</c:v>
                </c:pt>
                <c:pt idx="1025">
                  <c:v>198</c:v>
                </c:pt>
                <c:pt idx="1026">
                  <c:v>166</c:v>
                </c:pt>
                <c:pt idx="1027">
                  <c:v>220</c:v>
                </c:pt>
                <c:pt idx="1028">
                  <c:v>108</c:v>
                </c:pt>
                <c:pt idx="1029">
                  <c:v>159</c:v>
                </c:pt>
                <c:pt idx="1030">
                  <c:v>189</c:v>
                </c:pt>
                <c:pt idx="1031">
                  <c:v>31</c:v>
                </c:pt>
                <c:pt idx="1032">
                  <c:v>206</c:v>
                </c:pt>
                <c:pt idx="1033">
                  <c:v>248</c:v>
                </c:pt>
                <c:pt idx="1034">
                  <c:v>198</c:v>
                </c:pt>
                <c:pt idx="1035">
                  <c:v>202</c:v>
                </c:pt>
                <c:pt idx="1036">
                  <c:v>197</c:v>
                </c:pt>
                <c:pt idx="1037">
                  <c:v>217</c:v>
                </c:pt>
                <c:pt idx="1038">
                  <c:v>126</c:v>
                </c:pt>
                <c:pt idx="1039">
                  <c:v>232</c:v>
                </c:pt>
                <c:pt idx="1040">
                  <c:v>174</c:v>
                </c:pt>
                <c:pt idx="1041">
                  <c:v>127</c:v>
                </c:pt>
                <c:pt idx="1042">
                  <c:v>247</c:v>
                </c:pt>
                <c:pt idx="1043">
                  <c:v>230</c:v>
                </c:pt>
                <c:pt idx="1044">
                  <c:v>194</c:v>
                </c:pt>
                <c:pt idx="1045">
                  <c:v>240</c:v>
                </c:pt>
                <c:pt idx="1046">
                  <c:v>182</c:v>
                </c:pt>
                <c:pt idx="1047">
                  <c:v>255</c:v>
                </c:pt>
                <c:pt idx="1048">
                  <c:v>150</c:v>
                </c:pt>
                <c:pt idx="1049">
                  <c:v>210</c:v>
                </c:pt>
                <c:pt idx="1050">
                  <c:v>227</c:v>
                </c:pt>
                <c:pt idx="1051">
                  <c:v>189</c:v>
                </c:pt>
                <c:pt idx="1052">
                  <c:v>225</c:v>
                </c:pt>
                <c:pt idx="1053">
                  <c:v>187</c:v>
                </c:pt>
                <c:pt idx="1054">
                  <c:v>240</c:v>
                </c:pt>
                <c:pt idx="1055">
                  <c:v>155</c:v>
                </c:pt>
                <c:pt idx="1056">
                  <c:v>247</c:v>
                </c:pt>
                <c:pt idx="1057">
                  <c:v>146</c:v>
                </c:pt>
                <c:pt idx="1058">
                  <c:v>183</c:v>
                </c:pt>
                <c:pt idx="1059">
                  <c:v>249</c:v>
                </c:pt>
                <c:pt idx="1060">
                  <c:v>226</c:v>
                </c:pt>
                <c:pt idx="1061">
                  <c:v>168</c:v>
                </c:pt>
                <c:pt idx="1062">
                  <c:v>212</c:v>
                </c:pt>
                <c:pt idx="1063">
                  <c:v>259</c:v>
                </c:pt>
                <c:pt idx="1064">
                  <c:v>202</c:v>
                </c:pt>
                <c:pt idx="1065">
                  <c:v>182</c:v>
                </c:pt>
                <c:pt idx="1066">
                  <c:v>214</c:v>
                </c:pt>
                <c:pt idx="1067">
                  <c:v>220</c:v>
                </c:pt>
                <c:pt idx="1068">
                  <c:v>209</c:v>
                </c:pt>
                <c:pt idx="1069">
                  <c:v>205</c:v>
                </c:pt>
                <c:pt idx="1070">
                  <c:v>217</c:v>
                </c:pt>
                <c:pt idx="1071">
                  <c:v>193</c:v>
                </c:pt>
                <c:pt idx="1072">
                  <c:v>201</c:v>
                </c:pt>
                <c:pt idx="1073">
                  <c:v>154</c:v>
                </c:pt>
                <c:pt idx="1074">
                  <c:v>164</c:v>
                </c:pt>
                <c:pt idx="1075">
                  <c:v>176</c:v>
                </c:pt>
                <c:pt idx="1076">
                  <c:v>149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896-40AA-AE80-0FADF1ACE7CE}"/>
            </c:ext>
          </c:extLst>
        </c:ser>
        <c:ser>
          <c:idx val="3"/>
          <c:order val="3"/>
          <c:tx>
            <c:v>New (2017)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'2B'!$B$5771:$B$6322</c:f>
              <c:numCache>
                <c:formatCode>General</c:formatCode>
                <c:ptCount val="552"/>
                <c:pt idx="0">
                  <c:v>1899</c:v>
                </c:pt>
                <c:pt idx="1">
                  <c:v>1911</c:v>
                </c:pt>
                <c:pt idx="2">
                  <c:v>2919</c:v>
                </c:pt>
                <c:pt idx="3">
                  <c:v>2381</c:v>
                </c:pt>
                <c:pt idx="4">
                  <c:v>1677</c:v>
                </c:pt>
                <c:pt idx="5">
                  <c:v>2869</c:v>
                </c:pt>
                <c:pt idx="6">
                  <c:v>2695</c:v>
                </c:pt>
                <c:pt idx="7">
                  <c:v>2729</c:v>
                </c:pt>
                <c:pt idx="8">
                  <c:v>2023</c:v>
                </c:pt>
                <c:pt idx="9">
                  <c:v>2326</c:v>
                </c:pt>
                <c:pt idx="10">
                  <c:v>2897</c:v>
                </c:pt>
                <c:pt idx="11">
                  <c:v>2886</c:v>
                </c:pt>
                <c:pt idx="12">
                  <c:v>2381</c:v>
                </c:pt>
                <c:pt idx="13">
                  <c:v>2905</c:v>
                </c:pt>
                <c:pt idx="14">
                  <c:v>2008</c:v>
                </c:pt>
                <c:pt idx="15">
                  <c:v>2267</c:v>
                </c:pt>
                <c:pt idx="16">
                  <c:v>2783</c:v>
                </c:pt>
                <c:pt idx="17">
                  <c:v>2258</c:v>
                </c:pt>
                <c:pt idx="18">
                  <c:v>2447</c:v>
                </c:pt>
                <c:pt idx="19">
                  <c:v>1936</c:v>
                </c:pt>
                <c:pt idx="20">
                  <c:v>2336</c:v>
                </c:pt>
                <c:pt idx="21">
                  <c:v>1620</c:v>
                </c:pt>
                <c:pt idx="22">
                  <c:v>2551</c:v>
                </c:pt>
                <c:pt idx="23">
                  <c:v>2178</c:v>
                </c:pt>
                <c:pt idx="24">
                  <c:v>2267</c:v>
                </c:pt>
                <c:pt idx="25">
                  <c:v>2565</c:v>
                </c:pt>
                <c:pt idx="26">
                  <c:v>2759</c:v>
                </c:pt>
                <c:pt idx="27">
                  <c:v>770</c:v>
                </c:pt>
                <c:pt idx="28">
                  <c:v>2063</c:v>
                </c:pt>
                <c:pt idx="29">
                  <c:v>1526</c:v>
                </c:pt>
                <c:pt idx="30">
                  <c:v>2597</c:v>
                </c:pt>
                <c:pt idx="31">
                  <c:v>2866</c:v>
                </c:pt>
                <c:pt idx="32">
                  <c:v>1729</c:v>
                </c:pt>
                <c:pt idx="33">
                  <c:v>2893</c:v>
                </c:pt>
                <c:pt idx="34">
                  <c:v>2831</c:v>
                </c:pt>
                <c:pt idx="35">
                  <c:v>2419</c:v>
                </c:pt>
                <c:pt idx="36">
                  <c:v>1617</c:v>
                </c:pt>
                <c:pt idx="37">
                  <c:v>2966</c:v>
                </c:pt>
                <c:pt idx="38">
                  <c:v>2668</c:v>
                </c:pt>
                <c:pt idx="39">
                  <c:v>2626</c:v>
                </c:pt>
                <c:pt idx="40">
                  <c:v>2530</c:v>
                </c:pt>
                <c:pt idx="41">
                  <c:v>1745</c:v>
                </c:pt>
                <c:pt idx="42">
                  <c:v>2858</c:v>
                </c:pt>
                <c:pt idx="43">
                  <c:v>2751</c:v>
                </c:pt>
                <c:pt idx="44">
                  <c:v>2005</c:v>
                </c:pt>
                <c:pt idx="45">
                  <c:v>1765</c:v>
                </c:pt>
                <c:pt idx="46">
                  <c:v>2839</c:v>
                </c:pt>
                <c:pt idx="47">
                  <c:v>2936</c:v>
                </c:pt>
                <c:pt idx="48">
                  <c:v>2840</c:v>
                </c:pt>
                <c:pt idx="49">
                  <c:v>2445</c:v>
                </c:pt>
                <c:pt idx="50">
                  <c:v>2866</c:v>
                </c:pt>
                <c:pt idx="51">
                  <c:v>2713</c:v>
                </c:pt>
                <c:pt idx="52">
                  <c:v>2537</c:v>
                </c:pt>
                <c:pt idx="53">
                  <c:v>2516</c:v>
                </c:pt>
                <c:pt idx="54">
                  <c:v>1802</c:v>
                </c:pt>
                <c:pt idx="55">
                  <c:v>2737</c:v>
                </c:pt>
                <c:pt idx="56">
                  <c:v>2746</c:v>
                </c:pt>
                <c:pt idx="57">
                  <c:v>1880</c:v>
                </c:pt>
                <c:pt idx="58">
                  <c:v>2808</c:v>
                </c:pt>
                <c:pt idx="59">
                  <c:v>1369</c:v>
                </c:pt>
                <c:pt idx="60">
                  <c:v>2881</c:v>
                </c:pt>
                <c:pt idx="61">
                  <c:v>2280</c:v>
                </c:pt>
                <c:pt idx="62">
                  <c:v>2677</c:v>
                </c:pt>
                <c:pt idx="63">
                  <c:v>2504</c:v>
                </c:pt>
                <c:pt idx="64">
                  <c:v>2575</c:v>
                </c:pt>
                <c:pt idx="65">
                  <c:v>3200</c:v>
                </c:pt>
                <c:pt idx="66">
                  <c:v>2420</c:v>
                </c:pt>
                <c:pt idx="67">
                  <c:v>1678</c:v>
                </c:pt>
                <c:pt idx="68">
                  <c:v>2620</c:v>
                </c:pt>
                <c:pt idx="69">
                  <c:v>1669</c:v>
                </c:pt>
                <c:pt idx="70">
                  <c:v>2287</c:v>
                </c:pt>
                <c:pt idx="71">
                  <c:v>2081</c:v>
                </c:pt>
                <c:pt idx="72">
                  <c:v>2272</c:v>
                </c:pt>
                <c:pt idx="73">
                  <c:v>2843</c:v>
                </c:pt>
                <c:pt idx="74">
                  <c:v>1756</c:v>
                </c:pt>
                <c:pt idx="75">
                  <c:v>2164</c:v>
                </c:pt>
                <c:pt idx="76">
                  <c:v>2398</c:v>
                </c:pt>
                <c:pt idx="77">
                  <c:v>2748</c:v>
                </c:pt>
                <c:pt idx="78">
                  <c:v>2693</c:v>
                </c:pt>
                <c:pt idx="79">
                  <c:v>1558</c:v>
                </c:pt>
                <c:pt idx="80">
                  <c:v>2385</c:v>
                </c:pt>
                <c:pt idx="81">
                  <c:v>2888</c:v>
                </c:pt>
                <c:pt idx="82">
                  <c:v>2911</c:v>
                </c:pt>
                <c:pt idx="83">
                  <c:v>2342</c:v>
                </c:pt>
                <c:pt idx="84">
                  <c:v>2418</c:v>
                </c:pt>
                <c:pt idx="85">
                  <c:v>2921</c:v>
                </c:pt>
                <c:pt idx="86">
                  <c:v>2787</c:v>
                </c:pt>
                <c:pt idx="87">
                  <c:v>2155</c:v>
                </c:pt>
                <c:pt idx="88">
                  <c:v>1274</c:v>
                </c:pt>
                <c:pt idx="89">
                  <c:v>2969</c:v>
                </c:pt>
                <c:pt idx="90">
                  <c:v>1547</c:v>
                </c:pt>
                <c:pt idx="91">
                  <c:v>1486</c:v>
                </c:pt>
                <c:pt idx="92">
                  <c:v>3097</c:v>
                </c:pt>
                <c:pt idx="93">
                  <c:v>2568</c:v>
                </c:pt>
                <c:pt idx="94">
                  <c:v>2430</c:v>
                </c:pt>
                <c:pt idx="95">
                  <c:v>2950</c:v>
                </c:pt>
                <c:pt idx="96">
                  <c:v>2975</c:v>
                </c:pt>
                <c:pt idx="97">
                  <c:v>2087</c:v>
                </c:pt>
                <c:pt idx="98">
                  <c:v>2430</c:v>
                </c:pt>
                <c:pt idx="99">
                  <c:v>2369</c:v>
                </c:pt>
                <c:pt idx="100">
                  <c:v>2792</c:v>
                </c:pt>
                <c:pt idx="101">
                  <c:v>475</c:v>
                </c:pt>
                <c:pt idx="102">
                  <c:v>2515</c:v>
                </c:pt>
                <c:pt idx="103">
                  <c:v>2328</c:v>
                </c:pt>
                <c:pt idx="104">
                  <c:v>1810</c:v>
                </c:pt>
                <c:pt idx="105">
                  <c:v>2844</c:v>
                </c:pt>
                <c:pt idx="106">
                  <c:v>1878</c:v>
                </c:pt>
                <c:pt idx="107">
                  <c:v>2498</c:v>
                </c:pt>
                <c:pt idx="108">
                  <c:v>2317</c:v>
                </c:pt>
                <c:pt idx="109">
                  <c:v>2322</c:v>
                </c:pt>
                <c:pt idx="110">
                  <c:v>2552</c:v>
                </c:pt>
                <c:pt idx="111">
                  <c:v>2753</c:v>
                </c:pt>
                <c:pt idx="112">
                  <c:v>2406</c:v>
                </c:pt>
                <c:pt idx="113">
                  <c:v>2393</c:v>
                </c:pt>
                <c:pt idx="114">
                  <c:v>2142</c:v>
                </c:pt>
                <c:pt idx="115">
                  <c:v>2281</c:v>
                </c:pt>
                <c:pt idx="116">
                  <c:v>2858</c:v>
                </c:pt>
                <c:pt idx="117">
                  <c:v>2705</c:v>
                </c:pt>
                <c:pt idx="118">
                  <c:v>2919</c:v>
                </c:pt>
                <c:pt idx="119">
                  <c:v>1408</c:v>
                </c:pt>
                <c:pt idx="120">
                  <c:v>1357</c:v>
                </c:pt>
                <c:pt idx="121">
                  <c:v>2834</c:v>
                </c:pt>
                <c:pt idx="122">
                  <c:v>2407</c:v>
                </c:pt>
                <c:pt idx="123">
                  <c:v>2458</c:v>
                </c:pt>
                <c:pt idx="124">
                  <c:v>2686</c:v>
                </c:pt>
                <c:pt idx="125">
                  <c:v>2120</c:v>
                </c:pt>
                <c:pt idx="126">
                  <c:v>2604</c:v>
                </c:pt>
                <c:pt idx="127">
                  <c:v>2982</c:v>
                </c:pt>
                <c:pt idx="128">
                  <c:v>1997</c:v>
                </c:pt>
                <c:pt idx="129">
                  <c:v>2625</c:v>
                </c:pt>
                <c:pt idx="130">
                  <c:v>2345</c:v>
                </c:pt>
                <c:pt idx="131">
                  <c:v>2214</c:v>
                </c:pt>
                <c:pt idx="132">
                  <c:v>952</c:v>
                </c:pt>
                <c:pt idx="133">
                  <c:v>2711</c:v>
                </c:pt>
                <c:pt idx="134">
                  <c:v>2127</c:v>
                </c:pt>
                <c:pt idx="135">
                  <c:v>2550</c:v>
                </c:pt>
                <c:pt idx="136">
                  <c:v>2201</c:v>
                </c:pt>
                <c:pt idx="137">
                  <c:v>2797</c:v>
                </c:pt>
                <c:pt idx="138">
                  <c:v>2911</c:v>
                </c:pt>
                <c:pt idx="139">
                  <c:v>2590</c:v>
                </c:pt>
                <c:pt idx="140">
                  <c:v>3116</c:v>
                </c:pt>
                <c:pt idx="141">
                  <c:v>2641</c:v>
                </c:pt>
                <c:pt idx="142">
                  <c:v>2744</c:v>
                </c:pt>
                <c:pt idx="143">
                  <c:v>224</c:v>
                </c:pt>
                <c:pt idx="144">
                  <c:v>1385</c:v>
                </c:pt>
                <c:pt idx="145">
                  <c:v>2577</c:v>
                </c:pt>
                <c:pt idx="146">
                  <c:v>2383</c:v>
                </c:pt>
                <c:pt idx="147">
                  <c:v>2641</c:v>
                </c:pt>
                <c:pt idx="148">
                  <c:v>2497</c:v>
                </c:pt>
                <c:pt idx="149">
                  <c:v>2516</c:v>
                </c:pt>
                <c:pt idx="150">
                  <c:v>2705</c:v>
                </c:pt>
                <c:pt idx="151">
                  <c:v>2592</c:v>
                </c:pt>
                <c:pt idx="152">
                  <c:v>2220</c:v>
                </c:pt>
                <c:pt idx="153">
                  <c:v>2304</c:v>
                </c:pt>
                <c:pt idx="154">
                  <c:v>2762</c:v>
                </c:pt>
                <c:pt idx="155">
                  <c:v>1940</c:v>
                </c:pt>
                <c:pt idx="156">
                  <c:v>1663</c:v>
                </c:pt>
                <c:pt idx="157">
                  <c:v>2362</c:v>
                </c:pt>
                <c:pt idx="158">
                  <c:v>2602</c:v>
                </c:pt>
                <c:pt idx="159">
                  <c:v>2995</c:v>
                </c:pt>
                <c:pt idx="160">
                  <c:v>2430</c:v>
                </c:pt>
                <c:pt idx="161">
                  <c:v>1656</c:v>
                </c:pt>
                <c:pt idx="162">
                  <c:v>2718</c:v>
                </c:pt>
                <c:pt idx="163">
                  <c:v>2575</c:v>
                </c:pt>
                <c:pt idx="164">
                  <c:v>2778</c:v>
                </c:pt>
                <c:pt idx="165">
                  <c:v>2668</c:v>
                </c:pt>
                <c:pt idx="166">
                  <c:v>2709</c:v>
                </c:pt>
                <c:pt idx="167">
                  <c:v>2225</c:v>
                </c:pt>
                <c:pt idx="168">
                  <c:v>2755</c:v>
                </c:pt>
                <c:pt idx="169">
                  <c:v>2539</c:v>
                </c:pt>
                <c:pt idx="170">
                  <c:v>2370</c:v>
                </c:pt>
                <c:pt idx="171">
                  <c:v>2630</c:v>
                </c:pt>
                <c:pt idx="172">
                  <c:v>2910</c:v>
                </c:pt>
                <c:pt idx="173">
                  <c:v>2390</c:v>
                </c:pt>
                <c:pt idx="174">
                  <c:v>2613</c:v>
                </c:pt>
                <c:pt idx="175">
                  <c:v>2452</c:v>
                </c:pt>
                <c:pt idx="176">
                  <c:v>2042</c:v>
                </c:pt>
                <c:pt idx="177">
                  <c:v>2462</c:v>
                </c:pt>
                <c:pt idx="178">
                  <c:v>2142</c:v>
                </c:pt>
                <c:pt idx="179">
                  <c:v>2290</c:v>
                </c:pt>
                <c:pt idx="180">
                  <c:v>2025</c:v>
                </c:pt>
                <c:pt idx="181">
                  <c:v>3133</c:v>
                </c:pt>
                <c:pt idx="182">
                  <c:v>2643</c:v>
                </c:pt>
                <c:pt idx="183">
                  <c:v>2194</c:v>
                </c:pt>
                <c:pt idx="184">
                  <c:v>2329</c:v>
                </c:pt>
                <c:pt idx="185">
                  <c:v>2200</c:v>
                </c:pt>
                <c:pt idx="186">
                  <c:v>2628</c:v>
                </c:pt>
                <c:pt idx="187">
                  <c:v>2027</c:v>
                </c:pt>
                <c:pt idx="188">
                  <c:v>2960</c:v>
                </c:pt>
                <c:pt idx="189">
                  <c:v>2868</c:v>
                </c:pt>
                <c:pt idx="190">
                  <c:v>2827</c:v>
                </c:pt>
                <c:pt idx="191">
                  <c:v>2950</c:v>
                </c:pt>
                <c:pt idx="192">
                  <c:v>2700</c:v>
                </c:pt>
                <c:pt idx="193">
                  <c:v>2597</c:v>
                </c:pt>
                <c:pt idx="194">
                  <c:v>820</c:v>
                </c:pt>
                <c:pt idx="195">
                  <c:v>2454</c:v>
                </c:pt>
                <c:pt idx="196">
                  <c:v>1934</c:v>
                </c:pt>
                <c:pt idx="197">
                  <c:v>2782</c:v>
                </c:pt>
                <c:pt idx="198">
                  <c:v>2219</c:v>
                </c:pt>
                <c:pt idx="199">
                  <c:v>2745</c:v>
                </c:pt>
                <c:pt idx="200">
                  <c:v>1812</c:v>
                </c:pt>
                <c:pt idx="201">
                  <c:v>312</c:v>
                </c:pt>
                <c:pt idx="202">
                  <c:v>2851</c:v>
                </c:pt>
                <c:pt idx="203">
                  <c:v>2105</c:v>
                </c:pt>
                <c:pt idx="204">
                  <c:v>2902</c:v>
                </c:pt>
                <c:pt idx="205">
                  <c:v>2626</c:v>
                </c:pt>
                <c:pt idx="206">
                  <c:v>3037</c:v>
                </c:pt>
                <c:pt idx="207">
                  <c:v>2451</c:v>
                </c:pt>
                <c:pt idx="208">
                  <c:v>1877</c:v>
                </c:pt>
                <c:pt idx="209">
                  <c:v>2462</c:v>
                </c:pt>
                <c:pt idx="210">
                  <c:v>2641</c:v>
                </c:pt>
                <c:pt idx="211">
                  <c:v>2717</c:v>
                </c:pt>
                <c:pt idx="212">
                  <c:v>2626</c:v>
                </c:pt>
                <c:pt idx="213">
                  <c:v>2477</c:v>
                </c:pt>
                <c:pt idx="214">
                  <c:v>2336</c:v>
                </c:pt>
                <c:pt idx="215">
                  <c:v>3112</c:v>
                </c:pt>
                <c:pt idx="216">
                  <c:v>2525</c:v>
                </c:pt>
                <c:pt idx="217">
                  <c:v>1346</c:v>
                </c:pt>
                <c:pt idx="218">
                  <c:v>2561</c:v>
                </c:pt>
                <c:pt idx="219">
                  <c:v>2478</c:v>
                </c:pt>
                <c:pt idx="220">
                  <c:v>1748</c:v>
                </c:pt>
                <c:pt idx="221">
                  <c:v>2565</c:v>
                </c:pt>
                <c:pt idx="222">
                  <c:v>2913</c:v>
                </c:pt>
                <c:pt idx="223">
                  <c:v>1228</c:v>
                </c:pt>
                <c:pt idx="224">
                  <c:v>2708</c:v>
                </c:pt>
                <c:pt idx="225">
                  <c:v>2700</c:v>
                </c:pt>
                <c:pt idx="226">
                  <c:v>2548</c:v>
                </c:pt>
                <c:pt idx="227">
                  <c:v>1252</c:v>
                </c:pt>
                <c:pt idx="228">
                  <c:v>2747</c:v>
                </c:pt>
                <c:pt idx="229">
                  <c:v>3001</c:v>
                </c:pt>
                <c:pt idx="230">
                  <c:v>2498</c:v>
                </c:pt>
                <c:pt idx="231">
                  <c:v>1049</c:v>
                </c:pt>
                <c:pt idx="232">
                  <c:v>2163</c:v>
                </c:pt>
                <c:pt idx="233">
                  <c:v>1427</c:v>
                </c:pt>
                <c:pt idx="234">
                  <c:v>2879</c:v>
                </c:pt>
                <c:pt idx="235">
                  <c:v>2604</c:v>
                </c:pt>
                <c:pt idx="236">
                  <c:v>1839</c:v>
                </c:pt>
                <c:pt idx="237">
                  <c:v>1693</c:v>
                </c:pt>
                <c:pt idx="238">
                  <c:v>2333</c:v>
                </c:pt>
                <c:pt idx="239">
                  <c:v>2356</c:v>
                </c:pt>
                <c:pt idx="240">
                  <c:v>2648</c:v>
                </c:pt>
                <c:pt idx="241">
                  <c:v>2526</c:v>
                </c:pt>
                <c:pt idx="242">
                  <c:v>2679</c:v>
                </c:pt>
                <c:pt idx="243">
                  <c:v>2320</c:v>
                </c:pt>
                <c:pt idx="244">
                  <c:v>1881</c:v>
                </c:pt>
                <c:pt idx="245">
                  <c:v>2911</c:v>
                </c:pt>
                <c:pt idx="246">
                  <c:v>2600</c:v>
                </c:pt>
                <c:pt idx="247">
                  <c:v>3019</c:v>
                </c:pt>
                <c:pt idx="248">
                  <c:v>2506</c:v>
                </c:pt>
                <c:pt idx="249">
                  <c:v>2596</c:v>
                </c:pt>
                <c:pt idx="250">
                  <c:v>2543</c:v>
                </c:pt>
                <c:pt idx="251">
                  <c:v>2582</c:v>
                </c:pt>
                <c:pt idx="252">
                  <c:v>2350</c:v>
                </c:pt>
                <c:pt idx="253">
                  <c:v>2771</c:v>
                </c:pt>
                <c:pt idx="254">
                  <c:v>2517</c:v>
                </c:pt>
                <c:pt idx="255">
                  <c:v>2832</c:v>
                </c:pt>
                <c:pt idx="256">
                  <c:v>2790</c:v>
                </c:pt>
                <c:pt idx="257">
                  <c:v>2541</c:v>
                </c:pt>
                <c:pt idx="258">
                  <c:v>1224</c:v>
                </c:pt>
                <c:pt idx="259">
                  <c:v>2505</c:v>
                </c:pt>
                <c:pt idx="260">
                  <c:v>2487</c:v>
                </c:pt>
                <c:pt idx="261">
                  <c:v>2656</c:v>
                </c:pt>
                <c:pt idx="262">
                  <c:v>2191</c:v>
                </c:pt>
                <c:pt idx="263">
                  <c:v>2667</c:v>
                </c:pt>
                <c:pt idx="264">
                  <c:v>2255</c:v>
                </c:pt>
                <c:pt idx="265">
                  <c:v>2685</c:v>
                </c:pt>
                <c:pt idx="266">
                  <c:v>2011</c:v>
                </c:pt>
                <c:pt idx="267">
                  <c:v>2014</c:v>
                </c:pt>
                <c:pt idx="268">
                  <c:v>2906</c:v>
                </c:pt>
                <c:pt idx="269">
                  <c:v>2762</c:v>
                </c:pt>
                <c:pt idx="270">
                  <c:v>2592</c:v>
                </c:pt>
                <c:pt idx="271">
                  <c:v>2256</c:v>
                </c:pt>
                <c:pt idx="272">
                  <c:v>2837</c:v>
                </c:pt>
                <c:pt idx="273">
                  <c:v>2233</c:v>
                </c:pt>
                <c:pt idx="274">
                  <c:v>2516</c:v>
                </c:pt>
                <c:pt idx="275">
                  <c:v>2024</c:v>
                </c:pt>
                <c:pt idx="276">
                  <c:v>2633</c:v>
                </c:pt>
                <c:pt idx="277">
                  <c:v>1746</c:v>
                </c:pt>
                <c:pt idx="278">
                  <c:v>3184</c:v>
                </c:pt>
                <c:pt idx="279">
                  <c:v>2329</c:v>
                </c:pt>
                <c:pt idx="280">
                  <c:v>1884</c:v>
                </c:pt>
                <c:pt idx="281">
                  <c:v>2638</c:v>
                </c:pt>
                <c:pt idx="282">
                  <c:v>2212</c:v>
                </c:pt>
                <c:pt idx="283">
                  <c:v>2422</c:v>
                </c:pt>
                <c:pt idx="284">
                  <c:v>3093</c:v>
                </c:pt>
                <c:pt idx="285">
                  <c:v>2440</c:v>
                </c:pt>
                <c:pt idx="286">
                  <c:v>952</c:v>
                </c:pt>
                <c:pt idx="287">
                  <c:v>1698</c:v>
                </c:pt>
                <c:pt idx="288">
                  <c:v>2621</c:v>
                </c:pt>
                <c:pt idx="289">
                  <c:v>2390</c:v>
                </c:pt>
                <c:pt idx="290">
                  <c:v>2046</c:v>
                </c:pt>
                <c:pt idx="291">
                  <c:v>1880</c:v>
                </c:pt>
                <c:pt idx="292">
                  <c:v>2576</c:v>
                </c:pt>
                <c:pt idx="293">
                  <c:v>2644</c:v>
                </c:pt>
                <c:pt idx="294">
                  <c:v>2736</c:v>
                </c:pt>
                <c:pt idx="295">
                  <c:v>1825</c:v>
                </c:pt>
                <c:pt idx="296">
                  <c:v>1848</c:v>
                </c:pt>
                <c:pt idx="297">
                  <c:v>2601</c:v>
                </c:pt>
                <c:pt idx="298">
                  <c:v>2054</c:v>
                </c:pt>
                <c:pt idx="299">
                  <c:v>635</c:v>
                </c:pt>
                <c:pt idx="300">
                  <c:v>2628</c:v>
                </c:pt>
                <c:pt idx="301">
                  <c:v>2664</c:v>
                </c:pt>
                <c:pt idx="302">
                  <c:v>1770</c:v>
                </c:pt>
                <c:pt idx="303">
                  <c:v>2182</c:v>
                </c:pt>
                <c:pt idx="304">
                  <c:v>2202</c:v>
                </c:pt>
                <c:pt idx="305">
                  <c:v>3025</c:v>
                </c:pt>
                <c:pt idx="306">
                  <c:v>2789</c:v>
                </c:pt>
                <c:pt idx="307">
                  <c:v>2475</c:v>
                </c:pt>
                <c:pt idx="308">
                  <c:v>2795</c:v>
                </c:pt>
                <c:pt idx="309">
                  <c:v>2896</c:v>
                </c:pt>
                <c:pt idx="310">
                  <c:v>1292</c:v>
                </c:pt>
                <c:pt idx="311">
                  <c:v>2557</c:v>
                </c:pt>
                <c:pt idx="312">
                  <c:v>2639</c:v>
                </c:pt>
                <c:pt idx="313">
                  <c:v>2476</c:v>
                </c:pt>
                <c:pt idx="314">
                  <c:v>2094</c:v>
                </c:pt>
                <c:pt idx="315">
                  <c:v>2761</c:v>
                </c:pt>
                <c:pt idx="316">
                  <c:v>2248</c:v>
                </c:pt>
                <c:pt idx="317">
                  <c:v>1344</c:v>
                </c:pt>
                <c:pt idx="318">
                  <c:v>1304</c:v>
                </c:pt>
                <c:pt idx="319">
                  <c:v>2241</c:v>
                </c:pt>
                <c:pt idx="320">
                  <c:v>1873</c:v>
                </c:pt>
                <c:pt idx="321">
                  <c:v>2523</c:v>
                </c:pt>
                <c:pt idx="322">
                  <c:v>2278</c:v>
                </c:pt>
                <c:pt idx="323">
                  <c:v>2554</c:v>
                </c:pt>
                <c:pt idx="324">
                  <c:v>2679</c:v>
                </c:pt>
                <c:pt idx="325">
                  <c:v>2761</c:v>
                </c:pt>
                <c:pt idx="326">
                  <c:v>2664</c:v>
                </c:pt>
                <c:pt idx="327">
                  <c:v>2863</c:v>
                </c:pt>
                <c:pt idx="328">
                  <c:v>2228</c:v>
                </c:pt>
                <c:pt idx="329">
                  <c:v>1033</c:v>
                </c:pt>
                <c:pt idx="330">
                  <c:v>2783</c:v>
                </c:pt>
                <c:pt idx="331">
                  <c:v>2301</c:v>
                </c:pt>
                <c:pt idx="332">
                  <c:v>3048</c:v>
                </c:pt>
                <c:pt idx="333">
                  <c:v>2653</c:v>
                </c:pt>
                <c:pt idx="334">
                  <c:v>1901</c:v>
                </c:pt>
                <c:pt idx="335">
                  <c:v>3136</c:v>
                </c:pt>
                <c:pt idx="336">
                  <c:v>2880</c:v>
                </c:pt>
                <c:pt idx="337">
                  <c:v>1005</c:v>
                </c:pt>
                <c:pt idx="338">
                  <c:v>1594</c:v>
                </c:pt>
                <c:pt idx="339">
                  <c:v>2407</c:v>
                </c:pt>
                <c:pt idx="340">
                  <c:v>1305</c:v>
                </c:pt>
                <c:pt idx="341">
                  <c:v>1952</c:v>
                </c:pt>
                <c:pt idx="342">
                  <c:v>2546</c:v>
                </c:pt>
                <c:pt idx="343">
                  <c:v>2004</c:v>
                </c:pt>
                <c:pt idx="344">
                  <c:v>2089</c:v>
                </c:pt>
                <c:pt idx="345">
                  <c:v>2790</c:v>
                </c:pt>
                <c:pt idx="346">
                  <c:v>2008</c:v>
                </c:pt>
                <c:pt idx="347">
                  <c:v>1976</c:v>
                </c:pt>
                <c:pt idx="348">
                  <c:v>2375</c:v>
                </c:pt>
                <c:pt idx="349">
                  <c:v>2259</c:v>
                </c:pt>
                <c:pt idx="350">
                  <c:v>2792</c:v>
                </c:pt>
                <c:pt idx="351">
                  <c:v>2935</c:v>
                </c:pt>
                <c:pt idx="352">
                  <c:v>478</c:v>
                </c:pt>
                <c:pt idx="353">
                  <c:v>1170</c:v>
                </c:pt>
                <c:pt idx="354">
                  <c:v>2555</c:v>
                </c:pt>
                <c:pt idx="355">
                  <c:v>1388</c:v>
                </c:pt>
                <c:pt idx="356">
                  <c:v>1232</c:v>
                </c:pt>
                <c:pt idx="357">
                  <c:v>1107</c:v>
                </c:pt>
                <c:pt idx="358">
                  <c:v>1820</c:v>
                </c:pt>
                <c:pt idx="359">
                  <c:v>1462</c:v>
                </c:pt>
                <c:pt idx="360">
                  <c:v>2621</c:v>
                </c:pt>
                <c:pt idx="361">
                  <c:v>2499</c:v>
                </c:pt>
                <c:pt idx="362">
                  <c:v>2487</c:v>
                </c:pt>
                <c:pt idx="363">
                  <c:v>2155</c:v>
                </c:pt>
                <c:pt idx="364">
                  <c:v>2805</c:v>
                </c:pt>
                <c:pt idx="365">
                  <c:v>1642</c:v>
                </c:pt>
                <c:pt idx="366">
                  <c:v>2817</c:v>
                </c:pt>
                <c:pt idx="367">
                  <c:v>2761</c:v>
                </c:pt>
                <c:pt idx="368">
                  <c:v>2386</c:v>
                </c:pt>
                <c:pt idx="369">
                  <c:v>2094</c:v>
                </c:pt>
                <c:pt idx="370">
                  <c:v>2450</c:v>
                </c:pt>
                <c:pt idx="371">
                  <c:v>1427</c:v>
                </c:pt>
                <c:pt idx="372">
                  <c:v>992</c:v>
                </c:pt>
                <c:pt idx="373">
                  <c:v>2439</c:v>
                </c:pt>
                <c:pt idx="374">
                  <c:v>2606</c:v>
                </c:pt>
                <c:pt idx="375">
                  <c:v>2290</c:v>
                </c:pt>
                <c:pt idx="376">
                  <c:v>2413</c:v>
                </c:pt>
                <c:pt idx="377">
                  <c:v>2128</c:v>
                </c:pt>
                <c:pt idx="378">
                  <c:v>2859</c:v>
                </c:pt>
                <c:pt idx="379">
                  <c:v>2619</c:v>
                </c:pt>
                <c:pt idx="380">
                  <c:v>2588</c:v>
                </c:pt>
                <c:pt idx="381">
                  <c:v>2318</c:v>
                </c:pt>
                <c:pt idx="382">
                  <c:v>2087</c:v>
                </c:pt>
                <c:pt idx="383">
                  <c:v>1998</c:v>
                </c:pt>
                <c:pt idx="384">
                  <c:v>2642</c:v>
                </c:pt>
                <c:pt idx="385">
                  <c:v>2182</c:v>
                </c:pt>
                <c:pt idx="386">
                  <c:v>2078</c:v>
                </c:pt>
                <c:pt idx="387">
                  <c:v>2072</c:v>
                </c:pt>
                <c:pt idx="388">
                  <c:v>2273</c:v>
                </c:pt>
                <c:pt idx="389">
                  <c:v>2054</c:v>
                </c:pt>
                <c:pt idx="390">
                  <c:v>2042</c:v>
                </c:pt>
                <c:pt idx="391">
                  <c:v>2822</c:v>
                </c:pt>
                <c:pt idx="392">
                  <c:v>2930</c:v>
                </c:pt>
                <c:pt idx="393">
                  <c:v>2331</c:v>
                </c:pt>
                <c:pt idx="394">
                  <c:v>1502</c:v>
                </c:pt>
                <c:pt idx="395">
                  <c:v>1873</c:v>
                </c:pt>
                <c:pt idx="396">
                  <c:v>2192</c:v>
                </c:pt>
                <c:pt idx="397">
                  <c:v>2465</c:v>
                </c:pt>
                <c:pt idx="398">
                  <c:v>1963</c:v>
                </c:pt>
                <c:pt idx="399">
                  <c:v>3036</c:v>
                </c:pt>
                <c:pt idx="400">
                  <c:v>2462</c:v>
                </c:pt>
                <c:pt idx="401">
                  <c:v>1210</c:v>
                </c:pt>
                <c:pt idx="402">
                  <c:v>1849</c:v>
                </c:pt>
                <c:pt idx="403">
                  <c:v>1950</c:v>
                </c:pt>
                <c:pt idx="404">
                  <c:v>2379</c:v>
                </c:pt>
                <c:pt idx="405">
                  <c:v>2815</c:v>
                </c:pt>
                <c:pt idx="406">
                  <c:v>2837</c:v>
                </c:pt>
                <c:pt idx="407">
                  <c:v>2014</c:v>
                </c:pt>
                <c:pt idx="408">
                  <c:v>2101</c:v>
                </c:pt>
                <c:pt idx="409">
                  <c:v>2115</c:v>
                </c:pt>
                <c:pt idx="410">
                  <c:v>2318</c:v>
                </c:pt>
                <c:pt idx="411">
                  <c:v>2640</c:v>
                </c:pt>
                <c:pt idx="412">
                  <c:v>1499</c:v>
                </c:pt>
                <c:pt idx="413">
                  <c:v>2799</c:v>
                </c:pt>
                <c:pt idx="414">
                  <c:v>2450</c:v>
                </c:pt>
                <c:pt idx="415">
                  <c:v>2384</c:v>
                </c:pt>
                <c:pt idx="416">
                  <c:v>2386</c:v>
                </c:pt>
                <c:pt idx="417">
                  <c:v>2231</c:v>
                </c:pt>
                <c:pt idx="418">
                  <c:v>2176</c:v>
                </c:pt>
                <c:pt idx="419">
                  <c:v>2450</c:v>
                </c:pt>
                <c:pt idx="420">
                  <c:v>2920</c:v>
                </c:pt>
                <c:pt idx="421">
                  <c:v>1895</c:v>
                </c:pt>
                <c:pt idx="422">
                  <c:v>2430</c:v>
                </c:pt>
                <c:pt idx="423">
                  <c:v>2312</c:v>
                </c:pt>
                <c:pt idx="424">
                  <c:v>1378</c:v>
                </c:pt>
                <c:pt idx="425">
                  <c:v>2407</c:v>
                </c:pt>
                <c:pt idx="426">
                  <c:v>2026</c:v>
                </c:pt>
                <c:pt idx="427">
                  <c:v>1323</c:v>
                </c:pt>
                <c:pt idx="428">
                  <c:v>2544</c:v>
                </c:pt>
                <c:pt idx="429">
                  <c:v>1989</c:v>
                </c:pt>
                <c:pt idx="430">
                  <c:v>2221</c:v>
                </c:pt>
                <c:pt idx="431">
                  <c:v>2033</c:v>
                </c:pt>
                <c:pt idx="432">
                  <c:v>2607</c:v>
                </c:pt>
                <c:pt idx="433">
                  <c:v>2429</c:v>
                </c:pt>
                <c:pt idx="434">
                  <c:v>1657</c:v>
                </c:pt>
                <c:pt idx="435">
                  <c:v>2450</c:v>
                </c:pt>
                <c:pt idx="436">
                  <c:v>2224</c:v>
                </c:pt>
                <c:pt idx="437">
                  <c:v>2349</c:v>
                </c:pt>
                <c:pt idx="438">
                  <c:v>2735</c:v>
                </c:pt>
                <c:pt idx="439">
                  <c:v>1932</c:v>
                </c:pt>
                <c:pt idx="440">
                  <c:v>2593</c:v>
                </c:pt>
                <c:pt idx="441">
                  <c:v>2361</c:v>
                </c:pt>
                <c:pt idx="442">
                  <c:v>1662</c:v>
                </c:pt>
                <c:pt idx="443">
                  <c:v>1600</c:v>
                </c:pt>
                <c:pt idx="444">
                  <c:v>2652</c:v>
                </c:pt>
                <c:pt idx="445">
                  <c:v>2779</c:v>
                </c:pt>
                <c:pt idx="446">
                  <c:v>2441</c:v>
                </c:pt>
                <c:pt idx="447">
                  <c:v>2448</c:v>
                </c:pt>
                <c:pt idx="448">
                  <c:v>2514</c:v>
                </c:pt>
                <c:pt idx="449">
                  <c:v>714</c:v>
                </c:pt>
                <c:pt idx="450">
                  <c:v>1604</c:v>
                </c:pt>
                <c:pt idx="451">
                  <c:v>1922</c:v>
                </c:pt>
                <c:pt idx="452">
                  <c:v>2748</c:v>
                </c:pt>
                <c:pt idx="453">
                  <c:v>2205</c:v>
                </c:pt>
                <c:pt idx="454">
                  <c:v>2949</c:v>
                </c:pt>
                <c:pt idx="455">
                  <c:v>2317</c:v>
                </c:pt>
                <c:pt idx="456">
                  <c:v>1634</c:v>
                </c:pt>
                <c:pt idx="457">
                  <c:v>2199</c:v>
                </c:pt>
                <c:pt idx="458">
                  <c:v>1395</c:v>
                </c:pt>
                <c:pt idx="459">
                  <c:v>2713</c:v>
                </c:pt>
                <c:pt idx="460">
                  <c:v>1666</c:v>
                </c:pt>
                <c:pt idx="461">
                  <c:v>1647</c:v>
                </c:pt>
                <c:pt idx="462">
                  <c:v>598</c:v>
                </c:pt>
                <c:pt idx="463">
                  <c:v>2120</c:v>
                </c:pt>
                <c:pt idx="464">
                  <c:v>2474</c:v>
                </c:pt>
                <c:pt idx="465">
                  <c:v>1688</c:v>
                </c:pt>
                <c:pt idx="466">
                  <c:v>2315</c:v>
                </c:pt>
                <c:pt idx="467">
                  <c:v>1825</c:v>
                </c:pt>
                <c:pt idx="468">
                  <c:v>2530</c:v>
                </c:pt>
                <c:pt idx="469">
                  <c:v>2349</c:v>
                </c:pt>
                <c:pt idx="470">
                  <c:v>2505</c:v>
                </c:pt>
                <c:pt idx="471">
                  <c:v>1868</c:v>
                </c:pt>
                <c:pt idx="472">
                  <c:v>2607</c:v>
                </c:pt>
                <c:pt idx="473">
                  <c:v>2146</c:v>
                </c:pt>
                <c:pt idx="474">
                  <c:v>1992</c:v>
                </c:pt>
                <c:pt idx="475">
                  <c:v>1918</c:v>
                </c:pt>
                <c:pt idx="476">
                  <c:v>1548</c:v>
                </c:pt>
                <c:pt idx="477">
                  <c:v>3092</c:v>
                </c:pt>
                <c:pt idx="478">
                  <c:v>2910</c:v>
                </c:pt>
                <c:pt idx="479">
                  <c:v>2175</c:v>
                </c:pt>
                <c:pt idx="480">
                  <c:v>961</c:v>
                </c:pt>
                <c:pt idx="481">
                  <c:v>2307</c:v>
                </c:pt>
                <c:pt idx="482">
                  <c:v>993</c:v>
                </c:pt>
                <c:pt idx="483">
                  <c:v>2538</c:v>
                </c:pt>
                <c:pt idx="484">
                  <c:v>2694</c:v>
                </c:pt>
                <c:pt idx="485">
                  <c:v>2156</c:v>
                </c:pt>
                <c:pt idx="486">
                  <c:v>2301</c:v>
                </c:pt>
                <c:pt idx="487">
                  <c:v>2838</c:v>
                </c:pt>
                <c:pt idx="488">
                  <c:v>107</c:v>
                </c:pt>
                <c:pt idx="489">
                  <c:v>1828</c:v>
                </c:pt>
                <c:pt idx="490">
                  <c:v>2014</c:v>
                </c:pt>
                <c:pt idx="491">
                  <c:v>1990</c:v>
                </c:pt>
                <c:pt idx="492">
                  <c:v>2273</c:v>
                </c:pt>
                <c:pt idx="493">
                  <c:v>162</c:v>
                </c:pt>
                <c:pt idx="494">
                  <c:v>2712</c:v>
                </c:pt>
                <c:pt idx="495">
                  <c:v>2352</c:v>
                </c:pt>
                <c:pt idx="496">
                  <c:v>3019</c:v>
                </c:pt>
                <c:pt idx="497">
                  <c:v>2593</c:v>
                </c:pt>
                <c:pt idx="498">
                  <c:v>2135</c:v>
                </c:pt>
                <c:pt idx="499">
                  <c:v>2498</c:v>
                </c:pt>
                <c:pt idx="500">
                  <c:v>2211</c:v>
                </c:pt>
                <c:pt idx="501">
                  <c:v>1681</c:v>
                </c:pt>
                <c:pt idx="502">
                  <c:v>2422</c:v>
                </c:pt>
                <c:pt idx="503">
                  <c:v>2430</c:v>
                </c:pt>
                <c:pt idx="504">
                  <c:v>2556</c:v>
                </c:pt>
                <c:pt idx="505">
                  <c:v>2571</c:v>
                </c:pt>
                <c:pt idx="506">
                  <c:v>1728</c:v>
                </c:pt>
                <c:pt idx="507">
                  <c:v>1895</c:v>
                </c:pt>
                <c:pt idx="508">
                  <c:v>783</c:v>
                </c:pt>
                <c:pt idx="509">
                  <c:v>2515</c:v>
                </c:pt>
                <c:pt idx="510">
                  <c:v>2667</c:v>
                </c:pt>
                <c:pt idx="511">
                  <c:v>2281</c:v>
                </c:pt>
                <c:pt idx="512">
                  <c:v>2568</c:v>
                </c:pt>
                <c:pt idx="513">
                  <c:v>3010</c:v>
                </c:pt>
                <c:pt idx="514">
                  <c:v>2016</c:v>
                </c:pt>
                <c:pt idx="515">
                  <c:v>2429</c:v>
                </c:pt>
                <c:pt idx="516">
                  <c:v>1260</c:v>
                </c:pt>
                <c:pt idx="517">
                  <c:v>2485</c:v>
                </c:pt>
                <c:pt idx="518">
                  <c:v>2060</c:v>
                </c:pt>
                <c:pt idx="519">
                  <c:v>2607</c:v>
                </c:pt>
                <c:pt idx="520">
                  <c:v>2799</c:v>
                </c:pt>
                <c:pt idx="521">
                  <c:v>2402</c:v>
                </c:pt>
                <c:pt idx="522">
                  <c:v>2560</c:v>
                </c:pt>
                <c:pt idx="523">
                  <c:v>2402</c:v>
                </c:pt>
                <c:pt idx="524">
                  <c:v>1864</c:v>
                </c:pt>
                <c:pt idx="525">
                  <c:v>2296</c:v>
                </c:pt>
                <c:pt idx="526">
                  <c:v>2505</c:v>
                </c:pt>
                <c:pt idx="527">
                  <c:v>2099</c:v>
                </c:pt>
                <c:pt idx="528">
                  <c:v>798</c:v>
                </c:pt>
                <c:pt idx="529">
                  <c:v>2647</c:v>
                </c:pt>
                <c:pt idx="530">
                  <c:v>2648</c:v>
                </c:pt>
                <c:pt idx="531">
                  <c:v>2448</c:v>
                </c:pt>
                <c:pt idx="532">
                  <c:v>1252</c:v>
                </c:pt>
                <c:pt idx="533">
                  <c:v>2732</c:v>
                </c:pt>
                <c:pt idx="534">
                  <c:v>2240</c:v>
                </c:pt>
                <c:pt idx="535">
                  <c:v>1838</c:v>
                </c:pt>
                <c:pt idx="536">
                  <c:v>2436</c:v>
                </c:pt>
                <c:pt idx="537">
                  <c:v>1018</c:v>
                </c:pt>
                <c:pt idx="538">
                  <c:v>2436</c:v>
                </c:pt>
                <c:pt idx="539">
                  <c:v>2462</c:v>
                </c:pt>
                <c:pt idx="540">
                  <c:v>2484</c:v>
                </c:pt>
                <c:pt idx="541">
                  <c:v>2539</c:v>
                </c:pt>
                <c:pt idx="542">
                  <c:v>2920</c:v>
                </c:pt>
                <c:pt idx="543">
                  <c:v>2254</c:v>
                </c:pt>
                <c:pt idx="544">
                  <c:v>2238</c:v>
                </c:pt>
                <c:pt idx="545">
                  <c:v>2713</c:v>
                </c:pt>
                <c:pt idx="546">
                  <c:v>2031</c:v>
                </c:pt>
                <c:pt idx="547">
                  <c:v>1516</c:v>
                </c:pt>
                <c:pt idx="548">
                  <c:v>2695</c:v>
                </c:pt>
                <c:pt idx="549">
                  <c:v>2751</c:v>
                </c:pt>
                <c:pt idx="550">
                  <c:v>2092</c:v>
                </c:pt>
                <c:pt idx="551">
                  <c:v>2886</c:v>
                </c:pt>
              </c:numCache>
            </c:numRef>
          </c:xVal>
          <c:yVal>
            <c:numRef>
              <c:f>'2B'!$C$5771:$C$6322</c:f>
              <c:numCache>
                <c:formatCode>General</c:formatCode>
                <c:ptCount val="552"/>
                <c:pt idx="0">
                  <c:v>149</c:v>
                </c:pt>
                <c:pt idx="1">
                  <c:v>125</c:v>
                </c:pt>
                <c:pt idx="2">
                  <c:v>153</c:v>
                </c:pt>
                <c:pt idx="3">
                  <c:v>139</c:v>
                </c:pt>
                <c:pt idx="4">
                  <c:v>107</c:v>
                </c:pt>
                <c:pt idx="5">
                  <c:v>150</c:v>
                </c:pt>
                <c:pt idx="6">
                  <c:v>166</c:v>
                </c:pt>
                <c:pt idx="7">
                  <c:v>150</c:v>
                </c:pt>
                <c:pt idx="8">
                  <c:v>97</c:v>
                </c:pt>
                <c:pt idx="9">
                  <c:v>116</c:v>
                </c:pt>
                <c:pt idx="10">
                  <c:v>171</c:v>
                </c:pt>
                <c:pt idx="11">
                  <c:v>172</c:v>
                </c:pt>
                <c:pt idx="12">
                  <c:v>132</c:v>
                </c:pt>
                <c:pt idx="13">
                  <c:v>159</c:v>
                </c:pt>
                <c:pt idx="14">
                  <c:v>142</c:v>
                </c:pt>
                <c:pt idx="15">
                  <c:v>143</c:v>
                </c:pt>
                <c:pt idx="16">
                  <c:v>155</c:v>
                </c:pt>
                <c:pt idx="17">
                  <c:v>122</c:v>
                </c:pt>
                <c:pt idx="18">
                  <c:v>131</c:v>
                </c:pt>
                <c:pt idx="19">
                  <c:v>93</c:v>
                </c:pt>
                <c:pt idx="20">
                  <c:v>144</c:v>
                </c:pt>
                <c:pt idx="21">
                  <c:v>100</c:v>
                </c:pt>
                <c:pt idx="22">
                  <c:v>147</c:v>
                </c:pt>
                <c:pt idx="23">
                  <c:v>129</c:v>
                </c:pt>
                <c:pt idx="24">
                  <c:v>113</c:v>
                </c:pt>
                <c:pt idx="25">
                  <c:v>156</c:v>
                </c:pt>
                <c:pt idx="26">
                  <c:v>138</c:v>
                </c:pt>
                <c:pt idx="27">
                  <c:v>50</c:v>
                </c:pt>
                <c:pt idx="28">
                  <c:v>142</c:v>
                </c:pt>
                <c:pt idx="29">
                  <c:v>97</c:v>
                </c:pt>
                <c:pt idx="30">
                  <c:v>160</c:v>
                </c:pt>
                <c:pt idx="31">
                  <c:v>138</c:v>
                </c:pt>
                <c:pt idx="32">
                  <c:v>98</c:v>
                </c:pt>
                <c:pt idx="33">
                  <c:v>157</c:v>
                </c:pt>
                <c:pt idx="34">
                  <c:v>166</c:v>
                </c:pt>
                <c:pt idx="35">
                  <c:v>134</c:v>
                </c:pt>
                <c:pt idx="36">
                  <c:v>74</c:v>
                </c:pt>
                <c:pt idx="37">
                  <c:v>179</c:v>
                </c:pt>
                <c:pt idx="38">
                  <c:v>133</c:v>
                </c:pt>
                <c:pt idx="39">
                  <c:v>150</c:v>
                </c:pt>
                <c:pt idx="40">
                  <c:v>138</c:v>
                </c:pt>
                <c:pt idx="41">
                  <c:v>108</c:v>
                </c:pt>
                <c:pt idx="42">
                  <c:v>167</c:v>
                </c:pt>
                <c:pt idx="43">
                  <c:v>145</c:v>
                </c:pt>
                <c:pt idx="44">
                  <c:v>111</c:v>
                </c:pt>
                <c:pt idx="45">
                  <c:v>117</c:v>
                </c:pt>
                <c:pt idx="46">
                  <c:v>142</c:v>
                </c:pt>
                <c:pt idx="47">
                  <c:v>155</c:v>
                </c:pt>
                <c:pt idx="48">
                  <c:v>176</c:v>
                </c:pt>
                <c:pt idx="49">
                  <c:v>135</c:v>
                </c:pt>
                <c:pt idx="50">
                  <c:v>145</c:v>
                </c:pt>
                <c:pt idx="51">
                  <c:v>163</c:v>
                </c:pt>
                <c:pt idx="52">
                  <c:v>158</c:v>
                </c:pt>
                <c:pt idx="53">
                  <c:v>147</c:v>
                </c:pt>
                <c:pt idx="54">
                  <c:v>105</c:v>
                </c:pt>
                <c:pt idx="55">
                  <c:v>145</c:v>
                </c:pt>
                <c:pt idx="56">
                  <c:v>154</c:v>
                </c:pt>
                <c:pt idx="57">
                  <c:v>104</c:v>
                </c:pt>
                <c:pt idx="58">
                  <c:v>141</c:v>
                </c:pt>
                <c:pt idx="59">
                  <c:v>63</c:v>
                </c:pt>
                <c:pt idx="60">
                  <c:v>131</c:v>
                </c:pt>
                <c:pt idx="61">
                  <c:v>112</c:v>
                </c:pt>
                <c:pt idx="62">
                  <c:v>145</c:v>
                </c:pt>
                <c:pt idx="63">
                  <c:v>151</c:v>
                </c:pt>
                <c:pt idx="64">
                  <c:v>157</c:v>
                </c:pt>
                <c:pt idx="65">
                  <c:v>199</c:v>
                </c:pt>
                <c:pt idx="66">
                  <c:v>146</c:v>
                </c:pt>
                <c:pt idx="67">
                  <c:v>115</c:v>
                </c:pt>
                <c:pt idx="68">
                  <c:v>158</c:v>
                </c:pt>
                <c:pt idx="69">
                  <c:v>96</c:v>
                </c:pt>
                <c:pt idx="70">
                  <c:v>122</c:v>
                </c:pt>
                <c:pt idx="71">
                  <c:v>130</c:v>
                </c:pt>
                <c:pt idx="72">
                  <c:v>168</c:v>
                </c:pt>
                <c:pt idx="73">
                  <c:v>155</c:v>
                </c:pt>
                <c:pt idx="74">
                  <c:v>104</c:v>
                </c:pt>
                <c:pt idx="75">
                  <c:v>110</c:v>
                </c:pt>
                <c:pt idx="76">
                  <c:v>139</c:v>
                </c:pt>
                <c:pt idx="77">
                  <c:v>157</c:v>
                </c:pt>
                <c:pt idx="78">
                  <c:v>169</c:v>
                </c:pt>
                <c:pt idx="79">
                  <c:v>87</c:v>
                </c:pt>
                <c:pt idx="80">
                  <c:v>150</c:v>
                </c:pt>
                <c:pt idx="81">
                  <c:v>139</c:v>
                </c:pt>
                <c:pt idx="82">
                  <c:v>158</c:v>
                </c:pt>
                <c:pt idx="83">
                  <c:v>148</c:v>
                </c:pt>
                <c:pt idx="84">
                  <c:v>157</c:v>
                </c:pt>
                <c:pt idx="85">
                  <c:v>173</c:v>
                </c:pt>
                <c:pt idx="86">
                  <c:v>170</c:v>
                </c:pt>
                <c:pt idx="87">
                  <c:v>131</c:v>
                </c:pt>
                <c:pt idx="88">
                  <c:v>76</c:v>
                </c:pt>
                <c:pt idx="89">
                  <c:v>170</c:v>
                </c:pt>
                <c:pt idx="90">
                  <c:v>88</c:v>
                </c:pt>
                <c:pt idx="91">
                  <c:v>90</c:v>
                </c:pt>
                <c:pt idx="92">
                  <c:v>179</c:v>
                </c:pt>
                <c:pt idx="93">
                  <c:v>154</c:v>
                </c:pt>
                <c:pt idx="94">
                  <c:v>151</c:v>
                </c:pt>
                <c:pt idx="95">
                  <c:v>176</c:v>
                </c:pt>
                <c:pt idx="96">
                  <c:v>173</c:v>
                </c:pt>
                <c:pt idx="97">
                  <c:v>123</c:v>
                </c:pt>
                <c:pt idx="98">
                  <c:v>147</c:v>
                </c:pt>
                <c:pt idx="99">
                  <c:v>129</c:v>
                </c:pt>
                <c:pt idx="100">
                  <c:v>155</c:v>
                </c:pt>
                <c:pt idx="101">
                  <c:v>32</c:v>
                </c:pt>
                <c:pt idx="102">
                  <c:v>137</c:v>
                </c:pt>
                <c:pt idx="103">
                  <c:v>148</c:v>
                </c:pt>
                <c:pt idx="104">
                  <c:v>118</c:v>
                </c:pt>
                <c:pt idx="105">
                  <c:v>145</c:v>
                </c:pt>
                <c:pt idx="106">
                  <c:v>104</c:v>
                </c:pt>
                <c:pt idx="107">
                  <c:v>138</c:v>
                </c:pt>
                <c:pt idx="108">
                  <c:v>124</c:v>
                </c:pt>
                <c:pt idx="109">
                  <c:v>129</c:v>
                </c:pt>
                <c:pt idx="110">
                  <c:v>154</c:v>
                </c:pt>
                <c:pt idx="111">
                  <c:v>171</c:v>
                </c:pt>
                <c:pt idx="112">
                  <c:v>108</c:v>
                </c:pt>
                <c:pt idx="113">
                  <c:v>135</c:v>
                </c:pt>
                <c:pt idx="114">
                  <c:v>141</c:v>
                </c:pt>
                <c:pt idx="115">
                  <c:v>129</c:v>
                </c:pt>
                <c:pt idx="116">
                  <c:v>165</c:v>
                </c:pt>
                <c:pt idx="117">
                  <c:v>149</c:v>
                </c:pt>
                <c:pt idx="118">
                  <c:v>168</c:v>
                </c:pt>
                <c:pt idx="119">
                  <c:v>65</c:v>
                </c:pt>
                <c:pt idx="120">
                  <c:v>86</c:v>
                </c:pt>
                <c:pt idx="121">
                  <c:v>151</c:v>
                </c:pt>
                <c:pt idx="122">
                  <c:v>135</c:v>
                </c:pt>
                <c:pt idx="123">
                  <c:v>144</c:v>
                </c:pt>
                <c:pt idx="124">
                  <c:v>150</c:v>
                </c:pt>
                <c:pt idx="125">
                  <c:v>133</c:v>
                </c:pt>
                <c:pt idx="126">
                  <c:v>162</c:v>
                </c:pt>
                <c:pt idx="127">
                  <c:v>162</c:v>
                </c:pt>
                <c:pt idx="128">
                  <c:v>134</c:v>
                </c:pt>
                <c:pt idx="129">
                  <c:v>151</c:v>
                </c:pt>
                <c:pt idx="130">
                  <c:v>151</c:v>
                </c:pt>
                <c:pt idx="131">
                  <c:v>132</c:v>
                </c:pt>
                <c:pt idx="132">
                  <c:v>63</c:v>
                </c:pt>
                <c:pt idx="133">
                  <c:v>143</c:v>
                </c:pt>
                <c:pt idx="134">
                  <c:v>139</c:v>
                </c:pt>
                <c:pt idx="135">
                  <c:v>141</c:v>
                </c:pt>
                <c:pt idx="136">
                  <c:v>131</c:v>
                </c:pt>
                <c:pt idx="137">
                  <c:v>121</c:v>
                </c:pt>
                <c:pt idx="138">
                  <c:v>164</c:v>
                </c:pt>
                <c:pt idx="139">
                  <c:v>135</c:v>
                </c:pt>
                <c:pt idx="140">
                  <c:v>185</c:v>
                </c:pt>
                <c:pt idx="141">
                  <c:v>173</c:v>
                </c:pt>
                <c:pt idx="142">
                  <c:v>149</c:v>
                </c:pt>
                <c:pt idx="143">
                  <c:v>7</c:v>
                </c:pt>
                <c:pt idx="144">
                  <c:v>84</c:v>
                </c:pt>
                <c:pt idx="145">
                  <c:v>157</c:v>
                </c:pt>
                <c:pt idx="146">
                  <c:v>148</c:v>
                </c:pt>
                <c:pt idx="147">
                  <c:v>155</c:v>
                </c:pt>
                <c:pt idx="148">
                  <c:v>163</c:v>
                </c:pt>
                <c:pt idx="149">
                  <c:v>135</c:v>
                </c:pt>
                <c:pt idx="150">
                  <c:v>151</c:v>
                </c:pt>
                <c:pt idx="151">
                  <c:v>160</c:v>
                </c:pt>
                <c:pt idx="152">
                  <c:v>161</c:v>
                </c:pt>
                <c:pt idx="153">
                  <c:v>152</c:v>
                </c:pt>
                <c:pt idx="154">
                  <c:v>159</c:v>
                </c:pt>
                <c:pt idx="155">
                  <c:v>112</c:v>
                </c:pt>
                <c:pt idx="156">
                  <c:v>91</c:v>
                </c:pt>
                <c:pt idx="157">
                  <c:v>123</c:v>
                </c:pt>
                <c:pt idx="158">
                  <c:v>151</c:v>
                </c:pt>
                <c:pt idx="159">
                  <c:v>174</c:v>
                </c:pt>
                <c:pt idx="160">
                  <c:v>155</c:v>
                </c:pt>
                <c:pt idx="161">
                  <c:v>108</c:v>
                </c:pt>
                <c:pt idx="162">
                  <c:v>159</c:v>
                </c:pt>
                <c:pt idx="163">
                  <c:v>172</c:v>
                </c:pt>
                <c:pt idx="164">
                  <c:v>155</c:v>
                </c:pt>
                <c:pt idx="165">
                  <c:v>159</c:v>
                </c:pt>
                <c:pt idx="166">
                  <c:v>140</c:v>
                </c:pt>
                <c:pt idx="167">
                  <c:v>139</c:v>
                </c:pt>
                <c:pt idx="168">
                  <c:v>159</c:v>
                </c:pt>
                <c:pt idx="169">
                  <c:v>133</c:v>
                </c:pt>
                <c:pt idx="170">
                  <c:v>131</c:v>
                </c:pt>
                <c:pt idx="171">
                  <c:v>143</c:v>
                </c:pt>
                <c:pt idx="172">
                  <c:v>169</c:v>
                </c:pt>
                <c:pt idx="173">
                  <c:v>165</c:v>
                </c:pt>
                <c:pt idx="174">
                  <c:v>144</c:v>
                </c:pt>
                <c:pt idx="175">
                  <c:v>144</c:v>
                </c:pt>
                <c:pt idx="176">
                  <c:v>125</c:v>
                </c:pt>
                <c:pt idx="177">
                  <c:v>141</c:v>
                </c:pt>
                <c:pt idx="178">
                  <c:v>91</c:v>
                </c:pt>
                <c:pt idx="179">
                  <c:v>136</c:v>
                </c:pt>
                <c:pt idx="180">
                  <c:v>128</c:v>
                </c:pt>
                <c:pt idx="181">
                  <c:v>176</c:v>
                </c:pt>
                <c:pt idx="182">
                  <c:v>142</c:v>
                </c:pt>
                <c:pt idx="183">
                  <c:v>168</c:v>
                </c:pt>
                <c:pt idx="184">
                  <c:v>126</c:v>
                </c:pt>
                <c:pt idx="185">
                  <c:v>127</c:v>
                </c:pt>
                <c:pt idx="186">
                  <c:v>133</c:v>
                </c:pt>
                <c:pt idx="187">
                  <c:v>114</c:v>
                </c:pt>
                <c:pt idx="188">
                  <c:v>166</c:v>
                </c:pt>
                <c:pt idx="189">
                  <c:v>158</c:v>
                </c:pt>
                <c:pt idx="190">
                  <c:v>150</c:v>
                </c:pt>
                <c:pt idx="191">
                  <c:v>153</c:v>
                </c:pt>
                <c:pt idx="192">
                  <c:v>170</c:v>
                </c:pt>
                <c:pt idx="193">
                  <c:v>155</c:v>
                </c:pt>
                <c:pt idx="194">
                  <c:v>48</c:v>
                </c:pt>
                <c:pt idx="195">
                  <c:v>136</c:v>
                </c:pt>
                <c:pt idx="196">
                  <c:v>123</c:v>
                </c:pt>
                <c:pt idx="197">
                  <c:v>146</c:v>
                </c:pt>
                <c:pt idx="198">
                  <c:v>126</c:v>
                </c:pt>
                <c:pt idx="199">
                  <c:v>165</c:v>
                </c:pt>
                <c:pt idx="200">
                  <c:v>103</c:v>
                </c:pt>
                <c:pt idx="201">
                  <c:v>16</c:v>
                </c:pt>
                <c:pt idx="202">
                  <c:v>182</c:v>
                </c:pt>
                <c:pt idx="203">
                  <c:v>110</c:v>
                </c:pt>
                <c:pt idx="204">
                  <c:v>146</c:v>
                </c:pt>
                <c:pt idx="205">
                  <c:v>128</c:v>
                </c:pt>
                <c:pt idx="206">
                  <c:v>162</c:v>
                </c:pt>
                <c:pt idx="207">
                  <c:v>142</c:v>
                </c:pt>
                <c:pt idx="208">
                  <c:v>108</c:v>
                </c:pt>
                <c:pt idx="209">
                  <c:v>150</c:v>
                </c:pt>
                <c:pt idx="210">
                  <c:v>181</c:v>
                </c:pt>
                <c:pt idx="211">
                  <c:v>164</c:v>
                </c:pt>
                <c:pt idx="212">
                  <c:v>150</c:v>
                </c:pt>
                <c:pt idx="213">
                  <c:v>160</c:v>
                </c:pt>
                <c:pt idx="214">
                  <c:v>127</c:v>
                </c:pt>
                <c:pt idx="215">
                  <c:v>157</c:v>
                </c:pt>
                <c:pt idx="216">
                  <c:v>142</c:v>
                </c:pt>
                <c:pt idx="217">
                  <c:v>69</c:v>
                </c:pt>
                <c:pt idx="218">
                  <c:v>154</c:v>
                </c:pt>
                <c:pt idx="219">
                  <c:v>146</c:v>
                </c:pt>
                <c:pt idx="220">
                  <c:v>94</c:v>
                </c:pt>
                <c:pt idx="221">
                  <c:v>145</c:v>
                </c:pt>
                <c:pt idx="222">
                  <c:v>160</c:v>
                </c:pt>
                <c:pt idx="223">
                  <c:v>58</c:v>
                </c:pt>
                <c:pt idx="224">
                  <c:v>156</c:v>
                </c:pt>
                <c:pt idx="225">
                  <c:v>156</c:v>
                </c:pt>
                <c:pt idx="226">
                  <c:v>132</c:v>
                </c:pt>
                <c:pt idx="227">
                  <c:v>74</c:v>
                </c:pt>
                <c:pt idx="228">
                  <c:v>162</c:v>
                </c:pt>
                <c:pt idx="229">
                  <c:v>171</c:v>
                </c:pt>
                <c:pt idx="230">
                  <c:v>147</c:v>
                </c:pt>
                <c:pt idx="231">
                  <c:v>60</c:v>
                </c:pt>
                <c:pt idx="232">
                  <c:v>144</c:v>
                </c:pt>
                <c:pt idx="233">
                  <c:v>78</c:v>
                </c:pt>
                <c:pt idx="234">
                  <c:v>156</c:v>
                </c:pt>
                <c:pt idx="235">
                  <c:v>153</c:v>
                </c:pt>
                <c:pt idx="236">
                  <c:v>122</c:v>
                </c:pt>
                <c:pt idx="237">
                  <c:v>124</c:v>
                </c:pt>
                <c:pt idx="238">
                  <c:v>149</c:v>
                </c:pt>
                <c:pt idx="239">
                  <c:v>121</c:v>
                </c:pt>
                <c:pt idx="240">
                  <c:v>140</c:v>
                </c:pt>
                <c:pt idx="241">
                  <c:v>151</c:v>
                </c:pt>
                <c:pt idx="242">
                  <c:v>159</c:v>
                </c:pt>
                <c:pt idx="243">
                  <c:v>140</c:v>
                </c:pt>
                <c:pt idx="244">
                  <c:v>105</c:v>
                </c:pt>
                <c:pt idx="245">
                  <c:v>160</c:v>
                </c:pt>
                <c:pt idx="246">
                  <c:v>154</c:v>
                </c:pt>
                <c:pt idx="247">
                  <c:v>176</c:v>
                </c:pt>
                <c:pt idx="248">
                  <c:v>140</c:v>
                </c:pt>
                <c:pt idx="249">
                  <c:v>157</c:v>
                </c:pt>
                <c:pt idx="250">
                  <c:v>145</c:v>
                </c:pt>
                <c:pt idx="251">
                  <c:v>147</c:v>
                </c:pt>
                <c:pt idx="252">
                  <c:v>132</c:v>
                </c:pt>
                <c:pt idx="253">
                  <c:v>161</c:v>
                </c:pt>
                <c:pt idx="254">
                  <c:v>151</c:v>
                </c:pt>
                <c:pt idx="255">
                  <c:v>155</c:v>
                </c:pt>
                <c:pt idx="256">
                  <c:v>133</c:v>
                </c:pt>
                <c:pt idx="257">
                  <c:v>126</c:v>
                </c:pt>
                <c:pt idx="258">
                  <c:v>66</c:v>
                </c:pt>
                <c:pt idx="259">
                  <c:v>147</c:v>
                </c:pt>
                <c:pt idx="260">
                  <c:v>126</c:v>
                </c:pt>
                <c:pt idx="261">
                  <c:v>149</c:v>
                </c:pt>
                <c:pt idx="262">
                  <c:v>120</c:v>
                </c:pt>
                <c:pt idx="263">
                  <c:v>150</c:v>
                </c:pt>
                <c:pt idx="264">
                  <c:v>112</c:v>
                </c:pt>
                <c:pt idx="265">
                  <c:v>147</c:v>
                </c:pt>
                <c:pt idx="266">
                  <c:v>130</c:v>
                </c:pt>
                <c:pt idx="267">
                  <c:v>116</c:v>
                </c:pt>
                <c:pt idx="268">
                  <c:v>161</c:v>
                </c:pt>
                <c:pt idx="269">
                  <c:v>160</c:v>
                </c:pt>
                <c:pt idx="270">
                  <c:v>160</c:v>
                </c:pt>
                <c:pt idx="271">
                  <c:v>124</c:v>
                </c:pt>
                <c:pt idx="272">
                  <c:v>161</c:v>
                </c:pt>
                <c:pt idx="273">
                  <c:v>135</c:v>
                </c:pt>
                <c:pt idx="274">
                  <c:v>152</c:v>
                </c:pt>
                <c:pt idx="275">
                  <c:v>105</c:v>
                </c:pt>
                <c:pt idx="276">
                  <c:v>147</c:v>
                </c:pt>
                <c:pt idx="277">
                  <c:v>91</c:v>
                </c:pt>
                <c:pt idx="278">
                  <c:v>166</c:v>
                </c:pt>
                <c:pt idx="279">
                  <c:v>130</c:v>
                </c:pt>
                <c:pt idx="280">
                  <c:v>100</c:v>
                </c:pt>
                <c:pt idx="281">
                  <c:v>148</c:v>
                </c:pt>
                <c:pt idx="282">
                  <c:v>135</c:v>
                </c:pt>
                <c:pt idx="283">
                  <c:v>117</c:v>
                </c:pt>
                <c:pt idx="284">
                  <c:v>143</c:v>
                </c:pt>
                <c:pt idx="285">
                  <c:v>147</c:v>
                </c:pt>
                <c:pt idx="286">
                  <c:v>62</c:v>
                </c:pt>
                <c:pt idx="287">
                  <c:v>95</c:v>
                </c:pt>
                <c:pt idx="288">
                  <c:v>162</c:v>
                </c:pt>
                <c:pt idx="289">
                  <c:v>128</c:v>
                </c:pt>
                <c:pt idx="290">
                  <c:v>102</c:v>
                </c:pt>
                <c:pt idx="291">
                  <c:v>95</c:v>
                </c:pt>
                <c:pt idx="292">
                  <c:v>141</c:v>
                </c:pt>
                <c:pt idx="293">
                  <c:v>150</c:v>
                </c:pt>
                <c:pt idx="294">
                  <c:v>140</c:v>
                </c:pt>
                <c:pt idx="295">
                  <c:v>114</c:v>
                </c:pt>
                <c:pt idx="296">
                  <c:v>111</c:v>
                </c:pt>
                <c:pt idx="297">
                  <c:v>150</c:v>
                </c:pt>
                <c:pt idx="298">
                  <c:v>111</c:v>
                </c:pt>
                <c:pt idx="299">
                  <c:v>49</c:v>
                </c:pt>
                <c:pt idx="300">
                  <c:v>143</c:v>
                </c:pt>
                <c:pt idx="301">
                  <c:v>150</c:v>
                </c:pt>
                <c:pt idx="302">
                  <c:v>92</c:v>
                </c:pt>
                <c:pt idx="303">
                  <c:v>133</c:v>
                </c:pt>
                <c:pt idx="304">
                  <c:v>139</c:v>
                </c:pt>
                <c:pt idx="305">
                  <c:v>140</c:v>
                </c:pt>
                <c:pt idx="306">
                  <c:v>157</c:v>
                </c:pt>
                <c:pt idx="307">
                  <c:v>156</c:v>
                </c:pt>
                <c:pt idx="308">
                  <c:v>155</c:v>
                </c:pt>
                <c:pt idx="309">
                  <c:v>168</c:v>
                </c:pt>
                <c:pt idx="310">
                  <c:v>112</c:v>
                </c:pt>
                <c:pt idx="311">
                  <c:v>127</c:v>
                </c:pt>
                <c:pt idx="312">
                  <c:v>136</c:v>
                </c:pt>
                <c:pt idx="313">
                  <c:v>144</c:v>
                </c:pt>
                <c:pt idx="314">
                  <c:v>125</c:v>
                </c:pt>
                <c:pt idx="315">
                  <c:v>167</c:v>
                </c:pt>
                <c:pt idx="316">
                  <c:v>133</c:v>
                </c:pt>
                <c:pt idx="317">
                  <c:v>94</c:v>
                </c:pt>
                <c:pt idx="318">
                  <c:v>73</c:v>
                </c:pt>
                <c:pt idx="319">
                  <c:v>130</c:v>
                </c:pt>
                <c:pt idx="320">
                  <c:v>114</c:v>
                </c:pt>
                <c:pt idx="321">
                  <c:v>149</c:v>
                </c:pt>
                <c:pt idx="322">
                  <c:v>134</c:v>
                </c:pt>
                <c:pt idx="323">
                  <c:v>157</c:v>
                </c:pt>
                <c:pt idx="324">
                  <c:v>150</c:v>
                </c:pt>
                <c:pt idx="325">
                  <c:v>148</c:v>
                </c:pt>
                <c:pt idx="326">
                  <c:v>145</c:v>
                </c:pt>
                <c:pt idx="327">
                  <c:v>161</c:v>
                </c:pt>
                <c:pt idx="328">
                  <c:v>120</c:v>
                </c:pt>
                <c:pt idx="329">
                  <c:v>66</c:v>
                </c:pt>
                <c:pt idx="330">
                  <c:v>166</c:v>
                </c:pt>
                <c:pt idx="331">
                  <c:v>127</c:v>
                </c:pt>
                <c:pt idx="332">
                  <c:v>164</c:v>
                </c:pt>
                <c:pt idx="333">
                  <c:v>150</c:v>
                </c:pt>
                <c:pt idx="334">
                  <c:v>92</c:v>
                </c:pt>
                <c:pt idx="335">
                  <c:v>166</c:v>
                </c:pt>
                <c:pt idx="336">
                  <c:v>158</c:v>
                </c:pt>
                <c:pt idx="337">
                  <c:v>70</c:v>
                </c:pt>
                <c:pt idx="338">
                  <c:v>90</c:v>
                </c:pt>
                <c:pt idx="339">
                  <c:v>147</c:v>
                </c:pt>
                <c:pt idx="340">
                  <c:v>66</c:v>
                </c:pt>
                <c:pt idx="341">
                  <c:v>112</c:v>
                </c:pt>
                <c:pt idx="342">
                  <c:v>140</c:v>
                </c:pt>
                <c:pt idx="343">
                  <c:v>112</c:v>
                </c:pt>
                <c:pt idx="344">
                  <c:v>126</c:v>
                </c:pt>
                <c:pt idx="345">
                  <c:v>144</c:v>
                </c:pt>
                <c:pt idx="346">
                  <c:v>99</c:v>
                </c:pt>
                <c:pt idx="347">
                  <c:v>120</c:v>
                </c:pt>
                <c:pt idx="348">
                  <c:v>138</c:v>
                </c:pt>
                <c:pt idx="349">
                  <c:v>144</c:v>
                </c:pt>
                <c:pt idx="350">
                  <c:v>154</c:v>
                </c:pt>
                <c:pt idx="351">
                  <c:v>162</c:v>
                </c:pt>
                <c:pt idx="352">
                  <c:v>16</c:v>
                </c:pt>
                <c:pt idx="353">
                  <c:v>86</c:v>
                </c:pt>
                <c:pt idx="354">
                  <c:v>127</c:v>
                </c:pt>
                <c:pt idx="355">
                  <c:v>75</c:v>
                </c:pt>
                <c:pt idx="356">
                  <c:v>58</c:v>
                </c:pt>
                <c:pt idx="357">
                  <c:v>59</c:v>
                </c:pt>
                <c:pt idx="358">
                  <c:v>107</c:v>
                </c:pt>
                <c:pt idx="359">
                  <c:v>92</c:v>
                </c:pt>
                <c:pt idx="360">
                  <c:v>143</c:v>
                </c:pt>
                <c:pt idx="361">
                  <c:v>138</c:v>
                </c:pt>
                <c:pt idx="362">
                  <c:v>126</c:v>
                </c:pt>
                <c:pt idx="363">
                  <c:v>115</c:v>
                </c:pt>
                <c:pt idx="364">
                  <c:v>156</c:v>
                </c:pt>
                <c:pt idx="365">
                  <c:v>92</c:v>
                </c:pt>
                <c:pt idx="366">
                  <c:v>169</c:v>
                </c:pt>
                <c:pt idx="367">
                  <c:v>145</c:v>
                </c:pt>
                <c:pt idx="368">
                  <c:v>140</c:v>
                </c:pt>
                <c:pt idx="369">
                  <c:v>132</c:v>
                </c:pt>
                <c:pt idx="370">
                  <c:v>149</c:v>
                </c:pt>
                <c:pt idx="371">
                  <c:v>91</c:v>
                </c:pt>
                <c:pt idx="372">
                  <c:v>55</c:v>
                </c:pt>
                <c:pt idx="373">
                  <c:v>148</c:v>
                </c:pt>
                <c:pt idx="374">
                  <c:v>139</c:v>
                </c:pt>
                <c:pt idx="375">
                  <c:v>140</c:v>
                </c:pt>
                <c:pt idx="376">
                  <c:v>145</c:v>
                </c:pt>
                <c:pt idx="377">
                  <c:v>127</c:v>
                </c:pt>
                <c:pt idx="378">
                  <c:v>165</c:v>
                </c:pt>
                <c:pt idx="379">
                  <c:v>148</c:v>
                </c:pt>
                <c:pt idx="380">
                  <c:v>159</c:v>
                </c:pt>
                <c:pt idx="381">
                  <c:v>140</c:v>
                </c:pt>
                <c:pt idx="382">
                  <c:v>117</c:v>
                </c:pt>
                <c:pt idx="383">
                  <c:v>130</c:v>
                </c:pt>
                <c:pt idx="384">
                  <c:v>134</c:v>
                </c:pt>
                <c:pt idx="385">
                  <c:v>126</c:v>
                </c:pt>
                <c:pt idx="386">
                  <c:v>122</c:v>
                </c:pt>
                <c:pt idx="387">
                  <c:v>157</c:v>
                </c:pt>
                <c:pt idx="388">
                  <c:v>115</c:v>
                </c:pt>
                <c:pt idx="389">
                  <c:v>135</c:v>
                </c:pt>
                <c:pt idx="390">
                  <c:v>124</c:v>
                </c:pt>
                <c:pt idx="391">
                  <c:v>159</c:v>
                </c:pt>
                <c:pt idx="392">
                  <c:v>174</c:v>
                </c:pt>
                <c:pt idx="393">
                  <c:v>123</c:v>
                </c:pt>
                <c:pt idx="394">
                  <c:v>83</c:v>
                </c:pt>
                <c:pt idx="395">
                  <c:v>127</c:v>
                </c:pt>
                <c:pt idx="396">
                  <c:v>132</c:v>
                </c:pt>
                <c:pt idx="397">
                  <c:v>139</c:v>
                </c:pt>
                <c:pt idx="398">
                  <c:v>94</c:v>
                </c:pt>
                <c:pt idx="399">
                  <c:v>158</c:v>
                </c:pt>
                <c:pt idx="400">
                  <c:v>138</c:v>
                </c:pt>
                <c:pt idx="401">
                  <c:v>79</c:v>
                </c:pt>
                <c:pt idx="402">
                  <c:v>95</c:v>
                </c:pt>
                <c:pt idx="403">
                  <c:v>80</c:v>
                </c:pt>
                <c:pt idx="404">
                  <c:v>132</c:v>
                </c:pt>
                <c:pt idx="405">
                  <c:v>174</c:v>
                </c:pt>
                <c:pt idx="406">
                  <c:v>162</c:v>
                </c:pt>
                <c:pt idx="407">
                  <c:v>125</c:v>
                </c:pt>
                <c:pt idx="408">
                  <c:v>118</c:v>
                </c:pt>
                <c:pt idx="409">
                  <c:v>124</c:v>
                </c:pt>
                <c:pt idx="410">
                  <c:v>147</c:v>
                </c:pt>
                <c:pt idx="411">
                  <c:v>163</c:v>
                </c:pt>
                <c:pt idx="412">
                  <c:v>96</c:v>
                </c:pt>
                <c:pt idx="413">
                  <c:v>133</c:v>
                </c:pt>
                <c:pt idx="414">
                  <c:v>129</c:v>
                </c:pt>
                <c:pt idx="415">
                  <c:v>134</c:v>
                </c:pt>
                <c:pt idx="416">
                  <c:v>125</c:v>
                </c:pt>
                <c:pt idx="417">
                  <c:v>128</c:v>
                </c:pt>
                <c:pt idx="418">
                  <c:v>126</c:v>
                </c:pt>
                <c:pt idx="419">
                  <c:v>150</c:v>
                </c:pt>
                <c:pt idx="420">
                  <c:v>154</c:v>
                </c:pt>
                <c:pt idx="421">
                  <c:v>85</c:v>
                </c:pt>
                <c:pt idx="422">
                  <c:v>143</c:v>
                </c:pt>
                <c:pt idx="423">
                  <c:v>128</c:v>
                </c:pt>
                <c:pt idx="424">
                  <c:v>63</c:v>
                </c:pt>
                <c:pt idx="425">
                  <c:v>146</c:v>
                </c:pt>
                <c:pt idx="426">
                  <c:v>125</c:v>
                </c:pt>
                <c:pt idx="427">
                  <c:v>53</c:v>
                </c:pt>
                <c:pt idx="428">
                  <c:v>157</c:v>
                </c:pt>
                <c:pt idx="429">
                  <c:v>113</c:v>
                </c:pt>
                <c:pt idx="430">
                  <c:v>128</c:v>
                </c:pt>
                <c:pt idx="431">
                  <c:v>116</c:v>
                </c:pt>
                <c:pt idx="432">
                  <c:v>158</c:v>
                </c:pt>
                <c:pt idx="433">
                  <c:v>142</c:v>
                </c:pt>
                <c:pt idx="434">
                  <c:v>122</c:v>
                </c:pt>
                <c:pt idx="435">
                  <c:v>143</c:v>
                </c:pt>
                <c:pt idx="436">
                  <c:v>130</c:v>
                </c:pt>
                <c:pt idx="437">
                  <c:v>142</c:v>
                </c:pt>
                <c:pt idx="438">
                  <c:v>143</c:v>
                </c:pt>
                <c:pt idx="439">
                  <c:v>111</c:v>
                </c:pt>
                <c:pt idx="440">
                  <c:v>135</c:v>
                </c:pt>
                <c:pt idx="441">
                  <c:v>136</c:v>
                </c:pt>
                <c:pt idx="442">
                  <c:v>91</c:v>
                </c:pt>
                <c:pt idx="443">
                  <c:v>78</c:v>
                </c:pt>
                <c:pt idx="444">
                  <c:v>152</c:v>
                </c:pt>
                <c:pt idx="445">
                  <c:v>149</c:v>
                </c:pt>
                <c:pt idx="446">
                  <c:v>151</c:v>
                </c:pt>
                <c:pt idx="447">
                  <c:v>151</c:v>
                </c:pt>
                <c:pt idx="448">
                  <c:v>137</c:v>
                </c:pt>
                <c:pt idx="449">
                  <c:v>50</c:v>
                </c:pt>
                <c:pt idx="450">
                  <c:v>91</c:v>
                </c:pt>
                <c:pt idx="451">
                  <c:v>118</c:v>
                </c:pt>
                <c:pt idx="452">
                  <c:v>151</c:v>
                </c:pt>
                <c:pt idx="453">
                  <c:v>137</c:v>
                </c:pt>
                <c:pt idx="454">
                  <c:v>180</c:v>
                </c:pt>
                <c:pt idx="455">
                  <c:v>135</c:v>
                </c:pt>
                <c:pt idx="456">
                  <c:v>97</c:v>
                </c:pt>
                <c:pt idx="457">
                  <c:v>127</c:v>
                </c:pt>
                <c:pt idx="458">
                  <c:v>81</c:v>
                </c:pt>
                <c:pt idx="459">
                  <c:v>150</c:v>
                </c:pt>
                <c:pt idx="460">
                  <c:v>99</c:v>
                </c:pt>
                <c:pt idx="461">
                  <c:v>92</c:v>
                </c:pt>
                <c:pt idx="462">
                  <c:v>43</c:v>
                </c:pt>
                <c:pt idx="463">
                  <c:v>142</c:v>
                </c:pt>
                <c:pt idx="464">
                  <c:v>136</c:v>
                </c:pt>
                <c:pt idx="465">
                  <c:v>114</c:v>
                </c:pt>
                <c:pt idx="466">
                  <c:v>123</c:v>
                </c:pt>
                <c:pt idx="467">
                  <c:v>122</c:v>
                </c:pt>
                <c:pt idx="468">
                  <c:v>125</c:v>
                </c:pt>
                <c:pt idx="469">
                  <c:v>131</c:v>
                </c:pt>
                <c:pt idx="470">
                  <c:v>130</c:v>
                </c:pt>
                <c:pt idx="471">
                  <c:v>105</c:v>
                </c:pt>
                <c:pt idx="472">
                  <c:v>152</c:v>
                </c:pt>
                <c:pt idx="473">
                  <c:v>145</c:v>
                </c:pt>
                <c:pt idx="474">
                  <c:v>123</c:v>
                </c:pt>
                <c:pt idx="475">
                  <c:v>113</c:v>
                </c:pt>
                <c:pt idx="476">
                  <c:v>69</c:v>
                </c:pt>
                <c:pt idx="477">
                  <c:v>191</c:v>
                </c:pt>
                <c:pt idx="478">
                  <c:v>175</c:v>
                </c:pt>
                <c:pt idx="479">
                  <c:v>118</c:v>
                </c:pt>
                <c:pt idx="480">
                  <c:v>45</c:v>
                </c:pt>
                <c:pt idx="481">
                  <c:v>117</c:v>
                </c:pt>
                <c:pt idx="482">
                  <c:v>57</c:v>
                </c:pt>
                <c:pt idx="483">
                  <c:v>140</c:v>
                </c:pt>
                <c:pt idx="484">
                  <c:v>150</c:v>
                </c:pt>
                <c:pt idx="485">
                  <c:v>124</c:v>
                </c:pt>
                <c:pt idx="486">
                  <c:v>133</c:v>
                </c:pt>
                <c:pt idx="487">
                  <c:v>159</c:v>
                </c:pt>
                <c:pt idx="488">
                  <c:v>7</c:v>
                </c:pt>
                <c:pt idx="489">
                  <c:v>94</c:v>
                </c:pt>
                <c:pt idx="490">
                  <c:v>117</c:v>
                </c:pt>
                <c:pt idx="491">
                  <c:v>126</c:v>
                </c:pt>
                <c:pt idx="492">
                  <c:v>127</c:v>
                </c:pt>
                <c:pt idx="493">
                  <c:v>8</c:v>
                </c:pt>
                <c:pt idx="494">
                  <c:v>158</c:v>
                </c:pt>
                <c:pt idx="495">
                  <c:v>117</c:v>
                </c:pt>
                <c:pt idx="496">
                  <c:v>178</c:v>
                </c:pt>
                <c:pt idx="497">
                  <c:v>167</c:v>
                </c:pt>
                <c:pt idx="498">
                  <c:v>123</c:v>
                </c:pt>
                <c:pt idx="499">
                  <c:v>126</c:v>
                </c:pt>
                <c:pt idx="500">
                  <c:v>121</c:v>
                </c:pt>
                <c:pt idx="501">
                  <c:v>112</c:v>
                </c:pt>
                <c:pt idx="502">
                  <c:v>144</c:v>
                </c:pt>
                <c:pt idx="503">
                  <c:v>144</c:v>
                </c:pt>
                <c:pt idx="504">
                  <c:v>136</c:v>
                </c:pt>
                <c:pt idx="505">
                  <c:v>141</c:v>
                </c:pt>
                <c:pt idx="506">
                  <c:v>100</c:v>
                </c:pt>
                <c:pt idx="507">
                  <c:v>109</c:v>
                </c:pt>
                <c:pt idx="508">
                  <c:v>55</c:v>
                </c:pt>
                <c:pt idx="509">
                  <c:v>140</c:v>
                </c:pt>
                <c:pt idx="510">
                  <c:v>160</c:v>
                </c:pt>
                <c:pt idx="511">
                  <c:v>158</c:v>
                </c:pt>
                <c:pt idx="512">
                  <c:v>122</c:v>
                </c:pt>
                <c:pt idx="513">
                  <c:v>171</c:v>
                </c:pt>
                <c:pt idx="514">
                  <c:v>147</c:v>
                </c:pt>
                <c:pt idx="515">
                  <c:v>144</c:v>
                </c:pt>
                <c:pt idx="516">
                  <c:v>72</c:v>
                </c:pt>
                <c:pt idx="517">
                  <c:v>128</c:v>
                </c:pt>
                <c:pt idx="518">
                  <c:v>119</c:v>
                </c:pt>
                <c:pt idx="519">
                  <c:v>143</c:v>
                </c:pt>
                <c:pt idx="520">
                  <c:v>149</c:v>
                </c:pt>
                <c:pt idx="521">
                  <c:v>137</c:v>
                </c:pt>
                <c:pt idx="522">
                  <c:v>139</c:v>
                </c:pt>
                <c:pt idx="523">
                  <c:v>155</c:v>
                </c:pt>
                <c:pt idx="524">
                  <c:v>91</c:v>
                </c:pt>
                <c:pt idx="525">
                  <c:v>151</c:v>
                </c:pt>
                <c:pt idx="526">
                  <c:v>161</c:v>
                </c:pt>
                <c:pt idx="527">
                  <c:v>112</c:v>
                </c:pt>
                <c:pt idx="528">
                  <c:v>31</c:v>
                </c:pt>
                <c:pt idx="529">
                  <c:v>142</c:v>
                </c:pt>
                <c:pt idx="530">
                  <c:v>151</c:v>
                </c:pt>
                <c:pt idx="531">
                  <c:v>129</c:v>
                </c:pt>
                <c:pt idx="532">
                  <c:v>76</c:v>
                </c:pt>
                <c:pt idx="533">
                  <c:v>150</c:v>
                </c:pt>
                <c:pt idx="534">
                  <c:v>131</c:v>
                </c:pt>
                <c:pt idx="535">
                  <c:v>113</c:v>
                </c:pt>
                <c:pt idx="536">
                  <c:v>137</c:v>
                </c:pt>
                <c:pt idx="537">
                  <c:v>52</c:v>
                </c:pt>
                <c:pt idx="538">
                  <c:v>136</c:v>
                </c:pt>
                <c:pt idx="539">
                  <c:v>149</c:v>
                </c:pt>
                <c:pt idx="540">
                  <c:v>136</c:v>
                </c:pt>
                <c:pt idx="541">
                  <c:v>133</c:v>
                </c:pt>
                <c:pt idx="542">
                  <c:v>141</c:v>
                </c:pt>
                <c:pt idx="543">
                  <c:v>145</c:v>
                </c:pt>
                <c:pt idx="544">
                  <c:v>146</c:v>
                </c:pt>
                <c:pt idx="545">
                  <c:v>153</c:v>
                </c:pt>
                <c:pt idx="546">
                  <c:v>123</c:v>
                </c:pt>
                <c:pt idx="547">
                  <c:v>92</c:v>
                </c:pt>
                <c:pt idx="548">
                  <c:v>161</c:v>
                </c:pt>
                <c:pt idx="549">
                  <c:v>147</c:v>
                </c:pt>
                <c:pt idx="550">
                  <c:v>126</c:v>
                </c:pt>
                <c:pt idx="551">
                  <c:v>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896-40AA-AE80-0FADF1ACE7CE}"/>
            </c:ext>
          </c:extLst>
        </c:ser>
        <c:ser>
          <c:idx val="4"/>
          <c:order val="4"/>
          <c:tx>
            <c:v>New (2019)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'2B'!$B$6322:$B$6456</c:f>
              <c:numCache>
                <c:formatCode>General</c:formatCode>
                <c:ptCount val="135"/>
                <c:pt idx="0">
                  <c:v>2886</c:v>
                </c:pt>
                <c:pt idx="1">
                  <c:v>124</c:v>
                </c:pt>
                <c:pt idx="2">
                  <c:v>98</c:v>
                </c:pt>
                <c:pt idx="3">
                  <c:v>95</c:v>
                </c:pt>
                <c:pt idx="4">
                  <c:v>62</c:v>
                </c:pt>
                <c:pt idx="5">
                  <c:v>124</c:v>
                </c:pt>
                <c:pt idx="6">
                  <c:v>95</c:v>
                </c:pt>
                <c:pt idx="7">
                  <c:v>116</c:v>
                </c:pt>
                <c:pt idx="8">
                  <c:v>75</c:v>
                </c:pt>
                <c:pt idx="9">
                  <c:v>58</c:v>
                </c:pt>
                <c:pt idx="10">
                  <c:v>70</c:v>
                </c:pt>
                <c:pt idx="11">
                  <c:v>99</c:v>
                </c:pt>
                <c:pt idx="12">
                  <c:v>99</c:v>
                </c:pt>
                <c:pt idx="13">
                  <c:v>54</c:v>
                </c:pt>
                <c:pt idx="14">
                  <c:v>70</c:v>
                </c:pt>
                <c:pt idx="15">
                  <c:v>87</c:v>
                </c:pt>
                <c:pt idx="16">
                  <c:v>2</c:v>
                </c:pt>
                <c:pt idx="17">
                  <c:v>51</c:v>
                </c:pt>
                <c:pt idx="18">
                  <c:v>79</c:v>
                </c:pt>
                <c:pt idx="19">
                  <c:v>18</c:v>
                </c:pt>
                <c:pt idx="20">
                  <c:v>114</c:v>
                </c:pt>
                <c:pt idx="21">
                  <c:v>52</c:v>
                </c:pt>
                <c:pt idx="22">
                  <c:v>38</c:v>
                </c:pt>
                <c:pt idx="23">
                  <c:v>71</c:v>
                </c:pt>
                <c:pt idx="24">
                  <c:v>103</c:v>
                </c:pt>
                <c:pt idx="25">
                  <c:v>109</c:v>
                </c:pt>
                <c:pt idx="26">
                  <c:v>100</c:v>
                </c:pt>
                <c:pt idx="27">
                  <c:v>103</c:v>
                </c:pt>
                <c:pt idx="28">
                  <c:v>115</c:v>
                </c:pt>
                <c:pt idx="29">
                  <c:v>4</c:v>
                </c:pt>
                <c:pt idx="30">
                  <c:v>73</c:v>
                </c:pt>
                <c:pt idx="31">
                  <c:v>77</c:v>
                </c:pt>
                <c:pt idx="32">
                  <c:v>13</c:v>
                </c:pt>
                <c:pt idx="33">
                  <c:v>43</c:v>
                </c:pt>
                <c:pt idx="34">
                  <c:v>78</c:v>
                </c:pt>
                <c:pt idx="35">
                  <c:v>42</c:v>
                </c:pt>
                <c:pt idx="36">
                  <c:v>93</c:v>
                </c:pt>
                <c:pt idx="37">
                  <c:v>90</c:v>
                </c:pt>
                <c:pt idx="38">
                  <c:v>74</c:v>
                </c:pt>
                <c:pt idx="39">
                  <c:v>92</c:v>
                </c:pt>
                <c:pt idx="40">
                  <c:v>92</c:v>
                </c:pt>
                <c:pt idx="41">
                  <c:v>83</c:v>
                </c:pt>
                <c:pt idx="42">
                  <c:v>59</c:v>
                </c:pt>
                <c:pt idx="43">
                  <c:v>85</c:v>
                </c:pt>
                <c:pt idx="44">
                  <c:v>52</c:v>
                </c:pt>
                <c:pt idx="45">
                  <c:v>111</c:v>
                </c:pt>
                <c:pt idx="46">
                  <c:v>13</c:v>
                </c:pt>
                <c:pt idx="47">
                  <c:v>75</c:v>
                </c:pt>
                <c:pt idx="48">
                  <c:v>65</c:v>
                </c:pt>
                <c:pt idx="49">
                  <c:v>100</c:v>
                </c:pt>
                <c:pt idx="50">
                  <c:v>82</c:v>
                </c:pt>
                <c:pt idx="51">
                  <c:v>104</c:v>
                </c:pt>
                <c:pt idx="52">
                  <c:v>64</c:v>
                </c:pt>
                <c:pt idx="53">
                  <c:v>19</c:v>
                </c:pt>
                <c:pt idx="54">
                  <c:v>39</c:v>
                </c:pt>
                <c:pt idx="55">
                  <c:v>132</c:v>
                </c:pt>
                <c:pt idx="56">
                  <c:v>3</c:v>
                </c:pt>
                <c:pt idx="57">
                  <c:v>87</c:v>
                </c:pt>
                <c:pt idx="58">
                  <c:v>79</c:v>
                </c:pt>
                <c:pt idx="59">
                  <c:v>23</c:v>
                </c:pt>
                <c:pt idx="60">
                  <c:v>60</c:v>
                </c:pt>
                <c:pt idx="61">
                  <c:v>101</c:v>
                </c:pt>
                <c:pt idx="62">
                  <c:v>45</c:v>
                </c:pt>
                <c:pt idx="63">
                  <c:v>30</c:v>
                </c:pt>
                <c:pt idx="64">
                  <c:v>101</c:v>
                </c:pt>
                <c:pt idx="65">
                  <c:v>70</c:v>
                </c:pt>
                <c:pt idx="66">
                  <c:v>100</c:v>
                </c:pt>
                <c:pt idx="67">
                  <c:v>58</c:v>
                </c:pt>
                <c:pt idx="68">
                  <c:v>31</c:v>
                </c:pt>
                <c:pt idx="69">
                  <c:v>86</c:v>
                </c:pt>
                <c:pt idx="70">
                  <c:v>91</c:v>
                </c:pt>
                <c:pt idx="71">
                  <c:v>49</c:v>
                </c:pt>
                <c:pt idx="72">
                  <c:v>94</c:v>
                </c:pt>
                <c:pt idx="73">
                  <c:v>74</c:v>
                </c:pt>
                <c:pt idx="74">
                  <c:v>75</c:v>
                </c:pt>
                <c:pt idx="75">
                  <c:v>115</c:v>
                </c:pt>
                <c:pt idx="76">
                  <c:v>110</c:v>
                </c:pt>
                <c:pt idx="77">
                  <c:v>95</c:v>
                </c:pt>
                <c:pt idx="78">
                  <c:v>80</c:v>
                </c:pt>
                <c:pt idx="79">
                  <c:v>68</c:v>
                </c:pt>
                <c:pt idx="80">
                  <c:v>7</c:v>
                </c:pt>
                <c:pt idx="81">
                  <c:v>72</c:v>
                </c:pt>
                <c:pt idx="82">
                  <c:v>102</c:v>
                </c:pt>
                <c:pt idx="83">
                  <c:v>30</c:v>
                </c:pt>
                <c:pt idx="84">
                  <c:v>57</c:v>
                </c:pt>
                <c:pt idx="85">
                  <c:v>43</c:v>
                </c:pt>
                <c:pt idx="86">
                  <c:v>94</c:v>
                </c:pt>
                <c:pt idx="87">
                  <c:v>87</c:v>
                </c:pt>
                <c:pt idx="88">
                  <c:v>81</c:v>
                </c:pt>
                <c:pt idx="89">
                  <c:v>46</c:v>
                </c:pt>
                <c:pt idx="90">
                  <c:v>74</c:v>
                </c:pt>
                <c:pt idx="91">
                  <c:v>46</c:v>
                </c:pt>
                <c:pt idx="92">
                  <c:v>66</c:v>
                </c:pt>
                <c:pt idx="93">
                  <c:v>38</c:v>
                </c:pt>
                <c:pt idx="94">
                  <c:v>4</c:v>
                </c:pt>
                <c:pt idx="95">
                  <c:v>11</c:v>
                </c:pt>
                <c:pt idx="96">
                  <c:v>87</c:v>
                </c:pt>
                <c:pt idx="97">
                  <c:v>62</c:v>
                </c:pt>
                <c:pt idx="98">
                  <c:v>87</c:v>
                </c:pt>
                <c:pt idx="99">
                  <c:v>119</c:v>
                </c:pt>
                <c:pt idx="100">
                  <c:v>97</c:v>
                </c:pt>
                <c:pt idx="101">
                  <c:v>148</c:v>
                </c:pt>
                <c:pt idx="102">
                  <c:v>20</c:v>
                </c:pt>
                <c:pt idx="103">
                  <c:v>58</c:v>
                </c:pt>
                <c:pt idx="104">
                  <c:v>36</c:v>
                </c:pt>
                <c:pt idx="105">
                  <c:v>19</c:v>
                </c:pt>
                <c:pt idx="106">
                  <c:v>56</c:v>
                </c:pt>
                <c:pt idx="107">
                  <c:v>88</c:v>
                </c:pt>
                <c:pt idx="108">
                  <c:v>13</c:v>
                </c:pt>
                <c:pt idx="109">
                  <c:v>85</c:v>
                </c:pt>
                <c:pt idx="110">
                  <c:v>84</c:v>
                </c:pt>
                <c:pt idx="111">
                  <c:v>107</c:v>
                </c:pt>
                <c:pt idx="112">
                  <c:v>111</c:v>
                </c:pt>
                <c:pt idx="113">
                  <c:v>138</c:v>
                </c:pt>
                <c:pt idx="114">
                  <c:v>84</c:v>
                </c:pt>
                <c:pt idx="115">
                  <c:v>61</c:v>
                </c:pt>
                <c:pt idx="116">
                  <c:v>81</c:v>
                </c:pt>
                <c:pt idx="117">
                  <c:v>76</c:v>
                </c:pt>
                <c:pt idx="118">
                  <c:v>31</c:v>
                </c:pt>
                <c:pt idx="119">
                  <c:v>84</c:v>
                </c:pt>
                <c:pt idx="120">
                  <c:v>85</c:v>
                </c:pt>
                <c:pt idx="121">
                  <c:v>76</c:v>
                </c:pt>
                <c:pt idx="122">
                  <c:v>91</c:v>
                </c:pt>
                <c:pt idx="123">
                  <c:v>39</c:v>
                </c:pt>
                <c:pt idx="124">
                  <c:v>22</c:v>
                </c:pt>
                <c:pt idx="125">
                  <c:v>38</c:v>
                </c:pt>
                <c:pt idx="126">
                  <c:v>134</c:v>
                </c:pt>
                <c:pt idx="127">
                  <c:v>92</c:v>
                </c:pt>
                <c:pt idx="128">
                  <c:v>74</c:v>
                </c:pt>
                <c:pt idx="129">
                  <c:v>76</c:v>
                </c:pt>
                <c:pt idx="130">
                  <c:v>111</c:v>
                </c:pt>
                <c:pt idx="131">
                  <c:v>91</c:v>
                </c:pt>
                <c:pt idx="132">
                  <c:v>16</c:v>
                </c:pt>
                <c:pt idx="133">
                  <c:v>99</c:v>
                </c:pt>
                <c:pt idx="134">
                  <c:v>67</c:v>
                </c:pt>
              </c:numCache>
            </c:numRef>
          </c:xVal>
          <c:yVal>
            <c:numRef>
              <c:f>'2B'!$C$6322:$C$6456</c:f>
              <c:numCache>
                <c:formatCode>General</c:formatCode>
                <c:ptCount val="135"/>
                <c:pt idx="0">
                  <c:v>175</c:v>
                </c:pt>
                <c:pt idx="1">
                  <c:v>4</c:v>
                </c:pt>
                <c:pt idx="2">
                  <c:v>0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5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2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4</c:v>
                </c:pt>
                <c:pt idx="25">
                  <c:v>2</c:v>
                </c:pt>
                <c:pt idx="26">
                  <c:v>4</c:v>
                </c:pt>
                <c:pt idx="27">
                  <c:v>2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4</c:v>
                </c:pt>
                <c:pt idx="32">
                  <c:v>1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3</c:v>
                </c:pt>
                <c:pt idx="40">
                  <c:v>1</c:v>
                </c:pt>
                <c:pt idx="41">
                  <c:v>4</c:v>
                </c:pt>
                <c:pt idx="42">
                  <c:v>2</c:v>
                </c:pt>
                <c:pt idx="43">
                  <c:v>1</c:v>
                </c:pt>
                <c:pt idx="44">
                  <c:v>2</c:v>
                </c:pt>
                <c:pt idx="45">
                  <c:v>1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4</c:v>
                </c:pt>
                <c:pt idx="51">
                  <c:v>1</c:v>
                </c:pt>
                <c:pt idx="52">
                  <c:v>4</c:v>
                </c:pt>
                <c:pt idx="53">
                  <c:v>0</c:v>
                </c:pt>
                <c:pt idx="54">
                  <c:v>0</c:v>
                </c:pt>
                <c:pt idx="55">
                  <c:v>2</c:v>
                </c:pt>
                <c:pt idx="56">
                  <c:v>0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1</c:v>
                </c:pt>
                <c:pt idx="64">
                  <c:v>5</c:v>
                </c:pt>
                <c:pt idx="65">
                  <c:v>3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2</c:v>
                </c:pt>
                <c:pt idx="70">
                  <c:v>2</c:v>
                </c:pt>
                <c:pt idx="71">
                  <c:v>0</c:v>
                </c:pt>
                <c:pt idx="72">
                  <c:v>2</c:v>
                </c:pt>
                <c:pt idx="73">
                  <c:v>3</c:v>
                </c:pt>
                <c:pt idx="74">
                  <c:v>0</c:v>
                </c:pt>
                <c:pt idx="75">
                  <c:v>4</c:v>
                </c:pt>
                <c:pt idx="76">
                  <c:v>6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0</c:v>
                </c:pt>
                <c:pt idx="81">
                  <c:v>5</c:v>
                </c:pt>
                <c:pt idx="82">
                  <c:v>7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2</c:v>
                </c:pt>
                <c:pt idx="87">
                  <c:v>0</c:v>
                </c:pt>
                <c:pt idx="88">
                  <c:v>4</c:v>
                </c:pt>
                <c:pt idx="89">
                  <c:v>1</c:v>
                </c:pt>
                <c:pt idx="90">
                  <c:v>3</c:v>
                </c:pt>
                <c:pt idx="91">
                  <c:v>1</c:v>
                </c:pt>
                <c:pt idx="92">
                  <c:v>5</c:v>
                </c:pt>
                <c:pt idx="93">
                  <c:v>1</c:v>
                </c:pt>
                <c:pt idx="94">
                  <c:v>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0</c:v>
                </c:pt>
                <c:pt idx="99">
                  <c:v>5</c:v>
                </c:pt>
                <c:pt idx="100">
                  <c:v>1</c:v>
                </c:pt>
                <c:pt idx="101">
                  <c:v>7</c:v>
                </c:pt>
                <c:pt idx="102">
                  <c:v>1</c:v>
                </c:pt>
                <c:pt idx="103">
                  <c:v>0</c:v>
                </c:pt>
                <c:pt idx="104">
                  <c:v>3</c:v>
                </c:pt>
                <c:pt idx="105">
                  <c:v>0</c:v>
                </c:pt>
                <c:pt idx="106">
                  <c:v>5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3</c:v>
                </c:pt>
                <c:pt idx="111">
                  <c:v>3</c:v>
                </c:pt>
                <c:pt idx="112">
                  <c:v>4</c:v>
                </c:pt>
                <c:pt idx="113">
                  <c:v>4</c:v>
                </c:pt>
                <c:pt idx="114">
                  <c:v>1</c:v>
                </c:pt>
                <c:pt idx="115">
                  <c:v>0</c:v>
                </c:pt>
                <c:pt idx="116">
                  <c:v>3</c:v>
                </c:pt>
                <c:pt idx="117">
                  <c:v>3</c:v>
                </c:pt>
                <c:pt idx="118">
                  <c:v>0</c:v>
                </c:pt>
                <c:pt idx="119">
                  <c:v>3</c:v>
                </c:pt>
                <c:pt idx="120">
                  <c:v>4</c:v>
                </c:pt>
                <c:pt idx="121">
                  <c:v>1</c:v>
                </c:pt>
                <c:pt idx="122">
                  <c:v>4</c:v>
                </c:pt>
                <c:pt idx="123">
                  <c:v>2</c:v>
                </c:pt>
                <c:pt idx="124">
                  <c:v>0</c:v>
                </c:pt>
                <c:pt idx="125">
                  <c:v>1</c:v>
                </c:pt>
                <c:pt idx="126">
                  <c:v>0</c:v>
                </c:pt>
                <c:pt idx="127">
                  <c:v>1</c:v>
                </c:pt>
                <c:pt idx="128">
                  <c:v>5</c:v>
                </c:pt>
                <c:pt idx="129">
                  <c:v>3</c:v>
                </c:pt>
                <c:pt idx="130">
                  <c:v>4</c:v>
                </c:pt>
                <c:pt idx="131">
                  <c:v>3</c:v>
                </c:pt>
                <c:pt idx="132">
                  <c:v>0</c:v>
                </c:pt>
                <c:pt idx="133">
                  <c:v>2</c:v>
                </c:pt>
                <c:pt idx="13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896-40AA-AE80-0FADF1ACE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5871824"/>
        <c:axId val="1455873072"/>
      </c:scatterChart>
      <c:valAx>
        <c:axId val="1455871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873072"/>
        <c:crosses val="autoZero"/>
        <c:crossBetween val="midCat"/>
      </c:valAx>
      <c:valAx>
        <c:axId val="145587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Relocations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871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/>
              <a:t>First Use of Each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Old (Initial)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'Birth &amp; Death'!$B$2:$B$2952</c:f>
              <c:numCache>
                <c:formatCode>d/mm/yyyy;@</c:formatCode>
                <c:ptCount val="2951"/>
                <c:pt idx="0">
                  <c:v>42371</c:v>
                </c:pt>
                <c:pt idx="1">
                  <c:v>42370</c:v>
                </c:pt>
                <c:pt idx="2">
                  <c:v>42372</c:v>
                </c:pt>
                <c:pt idx="3">
                  <c:v>42438</c:v>
                </c:pt>
                <c:pt idx="4">
                  <c:v>42373</c:v>
                </c:pt>
                <c:pt idx="5">
                  <c:v>42373</c:v>
                </c:pt>
                <c:pt idx="6">
                  <c:v>42373</c:v>
                </c:pt>
                <c:pt idx="7">
                  <c:v>42374</c:v>
                </c:pt>
                <c:pt idx="8">
                  <c:v>42382</c:v>
                </c:pt>
                <c:pt idx="9">
                  <c:v>42373</c:v>
                </c:pt>
                <c:pt idx="10">
                  <c:v>42373</c:v>
                </c:pt>
                <c:pt idx="11">
                  <c:v>42371</c:v>
                </c:pt>
                <c:pt idx="12">
                  <c:v>42372</c:v>
                </c:pt>
                <c:pt idx="13">
                  <c:v>42374</c:v>
                </c:pt>
                <c:pt idx="14">
                  <c:v>42375</c:v>
                </c:pt>
                <c:pt idx="15">
                  <c:v>42377</c:v>
                </c:pt>
                <c:pt idx="16">
                  <c:v>42377</c:v>
                </c:pt>
                <c:pt idx="17">
                  <c:v>42373</c:v>
                </c:pt>
                <c:pt idx="18">
                  <c:v>43354</c:v>
                </c:pt>
                <c:pt idx="19">
                  <c:v>42370</c:v>
                </c:pt>
                <c:pt idx="20">
                  <c:v>42371</c:v>
                </c:pt>
                <c:pt idx="21">
                  <c:v>42373</c:v>
                </c:pt>
                <c:pt idx="22">
                  <c:v>42383</c:v>
                </c:pt>
                <c:pt idx="23">
                  <c:v>42373</c:v>
                </c:pt>
                <c:pt idx="24">
                  <c:v>42386</c:v>
                </c:pt>
                <c:pt idx="25">
                  <c:v>42373</c:v>
                </c:pt>
                <c:pt idx="26">
                  <c:v>42373</c:v>
                </c:pt>
                <c:pt idx="27">
                  <c:v>42371</c:v>
                </c:pt>
                <c:pt idx="28">
                  <c:v>42388</c:v>
                </c:pt>
                <c:pt idx="29">
                  <c:v>42384</c:v>
                </c:pt>
                <c:pt idx="30">
                  <c:v>42372</c:v>
                </c:pt>
                <c:pt idx="31">
                  <c:v>42373</c:v>
                </c:pt>
                <c:pt idx="32">
                  <c:v>42373</c:v>
                </c:pt>
                <c:pt idx="33">
                  <c:v>42370</c:v>
                </c:pt>
                <c:pt idx="34">
                  <c:v>42384</c:v>
                </c:pt>
                <c:pt idx="35">
                  <c:v>42374</c:v>
                </c:pt>
                <c:pt idx="36">
                  <c:v>42370</c:v>
                </c:pt>
                <c:pt idx="37">
                  <c:v>42371</c:v>
                </c:pt>
                <c:pt idx="38">
                  <c:v>42372</c:v>
                </c:pt>
                <c:pt idx="39">
                  <c:v>42372</c:v>
                </c:pt>
                <c:pt idx="40">
                  <c:v>42370</c:v>
                </c:pt>
                <c:pt idx="41">
                  <c:v>42373</c:v>
                </c:pt>
                <c:pt idx="42">
                  <c:v>42370</c:v>
                </c:pt>
                <c:pt idx="43">
                  <c:v>42372</c:v>
                </c:pt>
                <c:pt idx="44">
                  <c:v>42374</c:v>
                </c:pt>
                <c:pt idx="45">
                  <c:v>42370</c:v>
                </c:pt>
                <c:pt idx="46">
                  <c:v>42370</c:v>
                </c:pt>
                <c:pt idx="47">
                  <c:v>42371</c:v>
                </c:pt>
                <c:pt idx="48">
                  <c:v>42374</c:v>
                </c:pt>
                <c:pt idx="49">
                  <c:v>42390</c:v>
                </c:pt>
                <c:pt idx="50">
                  <c:v>42371</c:v>
                </c:pt>
                <c:pt idx="51">
                  <c:v>42374</c:v>
                </c:pt>
                <c:pt idx="52">
                  <c:v>42370</c:v>
                </c:pt>
                <c:pt idx="53">
                  <c:v>42371</c:v>
                </c:pt>
                <c:pt idx="54">
                  <c:v>42403</c:v>
                </c:pt>
                <c:pt idx="55">
                  <c:v>42376</c:v>
                </c:pt>
                <c:pt idx="56">
                  <c:v>42387</c:v>
                </c:pt>
                <c:pt idx="57">
                  <c:v>42372</c:v>
                </c:pt>
                <c:pt idx="58">
                  <c:v>42373</c:v>
                </c:pt>
                <c:pt idx="59">
                  <c:v>42373</c:v>
                </c:pt>
                <c:pt idx="60">
                  <c:v>42382</c:v>
                </c:pt>
                <c:pt idx="61">
                  <c:v>42372</c:v>
                </c:pt>
                <c:pt idx="62">
                  <c:v>42373</c:v>
                </c:pt>
                <c:pt idx="63">
                  <c:v>42371</c:v>
                </c:pt>
                <c:pt idx="64">
                  <c:v>42370</c:v>
                </c:pt>
                <c:pt idx="65">
                  <c:v>42370</c:v>
                </c:pt>
                <c:pt idx="66">
                  <c:v>42374</c:v>
                </c:pt>
                <c:pt idx="67">
                  <c:v>42370</c:v>
                </c:pt>
                <c:pt idx="68">
                  <c:v>42373</c:v>
                </c:pt>
                <c:pt idx="69">
                  <c:v>42388</c:v>
                </c:pt>
                <c:pt idx="70">
                  <c:v>42371</c:v>
                </c:pt>
                <c:pt idx="71">
                  <c:v>42374</c:v>
                </c:pt>
                <c:pt idx="72">
                  <c:v>42372</c:v>
                </c:pt>
                <c:pt idx="73">
                  <c:v>42375</c:v>
                </c:pt>
                <c:pt idx="74">
                  <c:v>42438</c:v>
                </c:pt>
                <c:pt idx="75">
                  <c:v>42370</c:v>
                </c:pt>
                <c:pt idx="76">
                  <c:v>42370</c:v>
                </c:pt>
                <c:pt idx="77">
                  <c:v>42370</c:v>
                </c:pt>
                <c:pt idx="78">
                  <c:v>42370</c:v>
                </c:pt>
                <c:pt idx="79">
                  <c:v>42370</c:v>
                </c:pt>
                <c:pt idx="80">
                  <c:v>42375</c:v>
                </c:pt>
                <c:pt idx="81">
                  <c:v>42375</c:v>
                </c:pt>
                <c:pt idx="82">
                  <c:v>42373</c:v>
                </c:pt>
                <c:pt idx="83">
                  <c:v>42383</c:v>
                </c:pt>
                <c:pt idx="84">
                  <c:v>42374</c:v>
                </c:pt>
                <c:pt idx="85">
                  <c:v>42375</c:v>
                </c:pt>
                <c:pt idx="86">
                  <c:v>42439</c:v>
                </c:pt>
                <c:pt idx="87">
                  <c:v>42375</c:v>
                </c:pt>
                <c:pt idx="88">
                  <c:v>42371</c:v>
                </c:pt>
                <c:pt idx="89">
                  <c:v>42375</c:v>
                </c:pt>
                <c:pt idx="90">
                  <c:v>42372</c:v>
                </c:pt>
                <c:pt idx="91">
                  <c:v>42375</c:v>
                </c:pt>
                <c:pt idx="92">
                  <c:v>42372</c:v>
                </c:pt>
                <c:pt idx="93">
                  <c:v>42370</c:v>
                </c:pt>
                <c:pt idx="94">
                  <c:v>42370</c:v>
                </c:pt>
                <c:pt idx="95">
                  <c:v>42370</c:v>
                </c:pt>
                <c:pt idx="96">
                  <c:v>42380</c:v>
                </c:pt>
                <c:pt idx="97">
                  <c:v>42370</c:v>
                </c:pt>
                <c:pt idx="98">
                  <c:v>42398</c:v>
                </c:pt>
                <c:pt idx="99">
                  <c:v>42377</c:v>
                </c:pt>
                <c:pt idx="100">
                  <c:v>42371</c:v>
                </c:pt>
                <c:pt idx="101">
                  <c:v>42373</c:v>
                </c:pt>
                <c:pt idx="102">
                  <c:v>42372</c:v>
                </c:pt>
                <c:pt idx="103">
                  <c:v>42373</c:v>
                </c:pt>
                <c:pt idx="104">
                  <c:v>42376</c:v>
                </c:pt>
                <c:pt idx="105">
                  <c:v>42372</c:v>
                </c:pt>
                <c:pt idx="106">
                  <c:v>42371</c:v>
                </c:pt>
                <c:pt idx="107">
                  <c:v>42377</c:v>
                </c:pt>
                <c:pt idx="108">
                  <c:v>42373</c:v>
                </c:pt>
                <c:pt idx="109">
                  <c:v>42393</c:v>
                </c:pt>
                <c:pt idx="110">
                  <c:v>42376</c:v>
                </c:pt>
                <c:pt idx="111">
                  <c:v>42373</c:v>
                </c:pt>
                <c:pt idx="112">
                  <c:v>42374</c:v>
                </c:pt>
                <c:pt idx="113">
                  <c:v>42371</c:v>
                </c:pt>
                <c:pt idx="114">
                  <c:v>42374</c:v>
                </c:pt>
                <c:pt idx="115">
                  <c:v>42384</c:v>
                </c:pt>
                <c:pt idx="116">
                  <c:v>42384</c:v>
                </c:pt>
                <c:pt idx="117">
                  <c:v>42380</c:v>
                </c:pt>
                <c:pt idx="118">
                  <c:v>42377</c:v>
                </c:pt>
                <c:pt idx="119">
                  <c:v>42373</c:v>
                </c:pt>
                <c:pt idx="120">
                  <c:v>42371</c:v>
                </c:pt>
                <c:pt idx="121">
                  <c:v>42382</c:v>
                </c:pt>
                <c:pt idx="122">
                  <c:v>42397</c:v>
                </c:pt>
                <c:pt idx="123">
                  <c:v>42370</c:v>
                </c:pt>
                <c:pt idx="124">
                  <c:v>42374</c:v>
                </c:pt>
                <c:pt idx="125">
                  <c:v>42372</c:v>
                </c:pt>
                <c:pt idx="126">
                  <c:v>42373</c:v>
                </c:pt>
                <c:pt idx="127">
                  <c:v>42371</c:v>
                </c:pt>
                <c:pt idx="128">
                  <c:v>42376</c:v>
                </c:pt>
                <c:pt idx="129">
                  <c:v>42372</c:v>
                </c:pt>
                <c:pt idx="130">
                  <c:v>42373</c:v>
                </c:pt>
                <c:pt idx="131">
                  <c:v>42373</c:v>
                </c:pt>
                <c:pt idx="132">
                  <c:v>42370</c:v>
                </c:pt>
                <c:pt idx="133">
                  <c:v>42370</c:v>
                </c:pt>
                <c:pt idx="134">
                  <c:v>42371</c:v>
                </c:pt>
                <c:pt idx="135">
                  <c:v>42373</c:v>
                </c:pt>
                <c:pt idx="136">
                  <c:v>42373</c:v>
                </c:pt>
                <c:pt idx="137">
                  <c:v>42372</c:v>
                </c:pt>
                <c:pt idx="138">
                  <c:v>42372</c:v>
                </c:pt>
                <c:pt idx="139">
                  <c:v>42384</c:v>
                </c:pt>
                <c:pt idx="140">
                  <c:v>42383</c:v>
                </c:pt>
                <c:pt idx="141">
                  <c:v>42370</c:v>
                </c:pt>
                <c:pt idx="142">
                  <c:v>42378</c:v>
                </c:pt>
                <c:pt idx="143">
                  <c:v>42370</c:v>
                </c:pt>
                <c:pt idx="144">
                  <c:v>42370</c:v>
                </c:pt>
                <c:pt idx="145">
                  <c:v>42460</c:v>
                </c:pt>
                <c:pt idx="146">
                  <c:v>42372</c:v>
                </c:pt>
                <c:pt idx="147">
                  <c:v>42373</c:v>
                </c:pt>
                <c:pt idx="148">
                  <c:v>42385</c:v>
                </c:pt>
                <c:pt idx="149">
                  <c:v>42373</c:v>
                </c:pt>
                <c:pt idx="150">
                  <c:v>42397</c:v>
                </c:pt>
                <c:pt idx="151">
                  <c:v>42376</c:v>
                </c:pt>
                <c:pt idx="152">
                  <c:v>42370</c:v>
                </c:pt>
                <c:pt idx="153">
                  <c:v>42373</c:v>
                </c:pt>
                <c:pt idx="154">
                  <c:v>42370</c:v>
                </c:pt>
                <c:pt idx="155">
                  <c:v>42372</c:v>
                </c:pt>
                <c:pt idx="156">
                  <c:v>42376</c:v>
                </c:pt>
                <c:pt idx="157">
                  <c:v>42375</c:v>
                </c:pt>
                <c:pt idx="158">
                  <c:v>42380</c:v>
                </c:pt>
                <c:pt idx="159">
                  <c:v>42377</c:v>
                </c:pt>
                <c:pt idx="160">
                  <c:v>42371</c:v>
                </c:pt>
                <c:pt idx="161">
                  <c:v>42370</c:v>
                </c:pt>
                <c:pt idx="162">
                  <c:v>42375</c:v>
                </c:pt>
                <c:pt idx="163">
                  <c:v>42370</c:v>
                </c:pt>
                <c:pt idx="164">
                  <c:v>42402</c:v>
                </c:pt>
                <c:pt idx="165">
                  <c:v>42371</c:v>
                </c:pt>
                <c:pt idx="166">
                  <c:v>42374</c:v>
                </c:pt>
                <c:pt idx="167">
                  <c:v>42377</c:v>
                </c:pt>
                <c:pt idx="168">
                  <c:v>42373</c:v>
                </c:pt>
                <c:pt idx="169">
                  <c:v>42371</c:v>
                </c:pt>
                <c:pt idx="170">
                  <c:v>42370</c:v>
                </c:pt>
                <c:pt idx="171">
                  <c:v>42373</c:v>
                </c:pt>
                <c:pt idx="172">
                  <c:v>42370</c:v>
                </c:pt>
                <c:pt idx="173">
                  <c:v>42370</c:v>
                </c:pt>
                <c:pt idx="174">
                  <c:v>42372</c:v>
                </c:pt>
                <c:pt idx="175">
                  <c:v>42376</c:v>
                </c:pt>
                <c:pt idx="176">
                  <c:v>42371</c:v>
                </c:pt>
                <c:pt idx="177">
                  <c:v>42370</c:v>
                </c:pt>
                <c:pt idx="178">
                  <c:v>42371</c:v>
                </c:pt>
                <c:pt idx="179">
                  <c:v>42370</c:v>
                </c:pt>
                <c:pt idx="180">
                  <c:v>42373</c:v>
                </c:pt>
                <c:pt idx="181">
                  <c:v>42371</c:v>
                </c:pt>
                <c:pt idx="182">
                  <c:v>42374</c:v>
                </c:pt>
                <c:pt idx="183">
                  <c:v>42370</c:v>
                </c:pt>
                <c:pt idx="184">
                  <c:v>42374</c:v>
                </c:pt>
                <c:pt idx="185">
                  <c:v>42374</c:v>
                </c:pt>
                <c:pt idx="186">
                  <c:v>42380</c:v>
                </c:pt>
                <c:pt idx="187">
                  <c:v>42375</c:v>
                </c:pt>
                <c:pt idx="188">
                  <c:v>42373</c:v>
                </c:pt>
                <c:pt idx="189">
                  <c:v>42375</c:v>
                </c:pt>
                <c:pt idx="190">
                  <c:v>42370</c:v>
                </c:pt>
                <c:pt idx="191">
                  <c:v>42374</c:v>
                </c:pt>
                <c:pt idx="192">
                  <c:v>42373</c:v>
                </c:pt>
                <c:pt idx="193">
                  <c:v>42373</c:v>
                </c:pt>
                <c:pt idx="194">
                  <c:v>42370</c:v>
                </c:pt>
                <c:pt idx="195">
                  <c:v>42376</c:v>
                </c:pt>
                <c:pt idx="196">
                  <c:v>42373</c:v>
                </c:pt>
                <c:pt idx="197">
                  <c:v>42372</c:v>
                </c:pt>
                <c:pt idx="198">
                  <c:v>42374</c:v>
                </c:pt>
                <c:pt idx="199">
                  <c:v>42375</c:v>
                </c:pt>
                <c:pt idx="200">
                  <c:v>42372</c:v>
                </c:pt>
                <c:pt idx="201">
                  <c:v>42373</c:v>
                </c:pt>
                <c:pt idx="202">
                  <c:v>42396</c:v>
                </c:pt>
                <c:pt idx="203">
                  <c:v>42373</c:v>
                </c:pt>
                <c:pt idx="204">
                  <c:v>42439</c:v>
                </c:pt>
                <c:pt idx="205">
                  <c:v>42370</c:v>
                </c:pt>
                <c:pt idx="206">
                  <c:v>42373</c:v>
                </c:pt>
                <c:pt idx="207">
                  <c:v>42371</c:v>
                </c:pt>
                <c:pt idx="208">
                  <c:v>42380</c:v>
                </c:pt>
                <c:pt idx="209">
                  <c:v>42375</c:v>
                </c:pt>
                <c:pt idx="210">
                  <c:v>42441</c:v>
                </c:pt>
                <c:pt idx="211">
                  <c:v>42373</c:v>
                </c:pt>
                <c:pt idx="212">
                  <c:v>42391</c:v>
                </c:pt>
                <c:pt idx="213">
                  <c:v>42371</c:v>
                </c:pt>
                <c:pt idx="214">
                  <c:v>42371</c:v>
                </c:pt>
                <c:pt idx="215">
                  <c:v>42395</c:v>
                </c:pt>
                <c:pt idx="216">
                  <c:v>42373</c:v>
                </c:pt>
                <c:pt idx="217">
                  <c:v>42374</c:v>
                </c:pt>
                <c:pt idx="218">
                  <c:v>42373</c:v>
                </c:pt>
                <c:pt idx="219">
                  <c:v>42395</c:v>
                </c:pt>
                <c:pt idx="220">
                  <c:v>42370</c:v>
                </c:pt>
                <c:pt idx="221">
                  <c:v>42379</c:v>
                </c:pt>
                <c:pt idx="222">
                  <c:v>42373</c:v>
                </c:pt>
                <c:pt idx="223">
                  <c:v>42374</c:v>
                </c:pt>
                <c:pt idx="224">
                  <c:v>42372</c:v>
                </c:pt>
                <c:pt idx="225">
                  <c:v>42371</c:v>
                </c:pt>
                <c:pt idx="226">
                  <c:v>42399</c:v>
                </c:pt>
                <c:pt idx="227">
                  <c:v>42375</c:v>
                </c:pt>
                <c:pt idx="228">
                  <c:v>42383</c:v>
                </c:pt>
                <c:pt idx="229">
                  <c:v>42377</c:v>
                </c:pt>
                <c:pt idx="230">
                  <c:v>42376</c:v>
                </c:pt>
                <c:pt idx="231">
                  <c:v>42370</c:v>
                </c:pt>
                <c:pt idx="232">
                  <c:v>42372</c:v>
                </c:pt>
                <c:pt idx="233">
                  <c:v>42372</c:v>
                </c:pt>
                <c:pt idx="234">
                  <c:v>42373</c:v>
                </c:pt>
                <c:pt idx="235">
                  <c:v>42370</c:v>
                </c:pt>
                <c:pt idx="236">
                  <c:v>42370</c:v>
                </c:pt>
                <c:pt idx="237">
                  <c:v>42384</c:v>
                </c:pt>
                <c:pt idx="238">
                  <c:v>42372</c:v>
                </c:pt>
                <c:pt idx="239">
                  <c:v>42370</c:v>
                </c:pt>
                <c:pt idx="240">
                  <c:v>42371</c:v>
                </c:pt>
                <c:pt idx="241">
                  <c:v>42374</c:v>
                </c:pt>
                <c:pt idx="242">
                  <c:v>42370</c:v>
                </c:pt>
                <c:pt idx="243">
                  <c:v>42370</c:v>
                </c:pt>
                <c:pt idx="244">
                  <c:v>42371</c:v>
                </c:pt>
                <c:pt idx="245">
                  <c:v>42389</c:v>
                </c:pt>
                <c:pt idx="246">
                  <c:v>42370</c:v>
                </c:pt>
                <c:pt idx="247">
                  <c:v>42374</c:v>
                </c:pt>
                <c:pt idx="248">
                  <c:v>42370</c:v>
                </c:pt>
                <c:pt idx="249">
                  <c:v>42373</c:v>
                </c:pt>
                <c:pt idx="250">
                  <c:v>42370</c:v>
                </c:pt>
                <c:pt idx="251">
                  <c:v>42373</c:v>
                </c:pt>
                <c:pt idx="252">
                  <c:v>42370</c:v>
                </c:pt>
                <c:pt idx="253">
                  <c:v>42371</c:v>
                </c:pt>
                <c:pt idx="254">
                  <c:v>42371</c:v>
                </c:pt>
                <c:pt idx="255">
                  <c:v>42373</c:v>
                </c:pt>
                <c:pt idx="256">
                  <c:v>42376</c:v>
                </c:pt>
                <c:pt idx="257">
                  <c:v>42372</c:v>
                </c:pt>
                <c:pt idx="258">
                  <c:v>42372</c:v>
                </c:pt>
                <c:pt idx="259">
                  <c:v>42370</c:v>
                </c:pt>
                <c:pt idx="260">
                  <c:v>42384</c:v>
                </c:pt>
                <c:pt idx="261">
                  <c:v>42373</c:v>
                </c:pt>
                <c:pt idx="262">
                  <c:v>42370</c:v>
                </c:pt>
                <c:pt idx="263">
                  <c:v>42372</c:v>
                </c:pt>
                <c:pt idx="264">
                  <c:v>42374</c:v>
                </c:pt>
                <c:pt idx="265">
                  <c:v>42424</c:v>
                </c:pt>
                <c:pt idx="266">
                  <c:v>42374</c:v>
                </c:pt>
                <c:pt idx="267">
                  <c:v>42380</c:v>
                </c:pt>
                <c:pt idx="268">
                  <c:v>42375</c:v>
                </c:pt>
                <c:pt idx="269">
                  <c:v>42380</c:v>
                </c:pt>
                <c:pt idx="270">
                  <c:v>42372</c:v>
                </c:pt>
                <c:pt idx="271">
                  <c:v>42375</c:v>
                </c:pt>
                <c:pt idx="272">
                  <c:v>42370</c:v>
                </c:pt>
                <c:pt idx="273">
                  <c:v>42371</c:v>
                </c:pt>
                <c:pt idx="274">
                  <c:v>42371</c:v>
                </c:pt>
                <c:pt idx="275">
                  <c:v>42373</c:v>
                </c:pt>
                <c:pt idx="276">
                  <c:v>42373</c:v>
                </c:pt>
                <c:pt idx="277">
                  <c:v>42371</c:v>
                </c:pt>
                <c:pt idx="278">
                  <c:v>42373</c:v>
                </c:pt>
                <c:pt idx="279">
                  <c:v>42373</c:v>
                </c:pt>
                <c:pt idx="280">
                  <c:v>42394</c:v>
                </c:pt>
                <c:pt idx="281">
                  <c:v>42381</c:v>
                </c:pt>
                <c:pt idx="282">
                  <c:v>42465</c:v>
                </c:pt>
                <c:pt idx="283">
                  <c:v>42373</c:v>
                </c:pt>
                <c:pt idx="284">
                  <c:v>42371</c:v>
                </c:pt>
                <c:pt idx="285">
                  <c:v>42391</c:v>
                </c:pt>
                <c:pt idx="286">
                  <c:v>42375</c:v>
                </c:pt>
                <c:pt idx="287">
                  <c:v>42372</c:v>
                </c:pt>
                <c:pt idx="288">
                  <c:v>42390</c:v>
                </c:pt>
                <c:pt idx="289">
                  <c:v>42370</c:v>
                </c:pt>
                <c:pt idx="290">
                  <c:v>42385</c:v>
                </c:pt>
                <c:pt idx="291">
                  <c:v>42373</c:v>
                </c:pt>
                <c:pt idx="292">
                  <c:v>42374</c:v>
                </c:pt>
                <c:pt idx="293">
                  <c:v>42393</c:v>
                </c:pt>
                <c:pt idx="294">
                  <c:v>43376</c:v>
                </c:pt>
                <c:pt idx="295">
                  <c:v>42373</c:v>
                </c:pt>
                <c:pt idx="296">
                  <c:v>42377</c:v>
                </c:pt>
                <c:pt idx="297">
                  <c:v>42375</c:v>
                </c:pt>
                <c:pt idx="298">
                  <c:v>42373</c:v>
                </c:pt>
                <c:pt idx="299">
                  <c:v>42373</c:v>
                </c:pt>
                <c:pt idx="300">
                  <c:v>42372</c:v>
                </c:pt>
                <c:pt idx="301">
                  <c:v>42371</c:v>
                </c:pt>
                <c:pt idx="302">
                  <c:v>42371</c:v>
                </c:pt>
                <c:pt idx="303">
                  <c:v>42371</c:v>
                </c:pt>
                <c:pt idx="304">
                  <c:v>42370</c:v>
                </c:pt>
                <c:pt idx="305">
                  <c:v>42376</c:v>
                </c:pt>
                <c:pt idx="306">
                  <c:v>42373</c:v>
                </c:pt>
                <c:pt idx="307">
                  <c:v>42370</c:v>
                </c:pt>
                <c:pt idx="308">
                  <c:v>42373</c:v>
                </c:pt>
                <c:pt idx="309">
                  <c:v>42372</c:v>
                </c:pt>
                <c:pt idx="310">
                  <c:v>42398</c:v>
                </c:pt>
                <c:pt idx="311">
                  <c:v>42370</c:v>
                </c:pt>
                <c:pt idx="312">
                  <c:v>42376</c:v>
                </c:pt>
                <c:pt idx="313">
                  <c:v>42373</c:v>
                </c:pt>
                <c:pt idx="314">
                  <c:v>42377</c:v>
                </c:pt>
                <c:pt idx="315">
                  <c:v>42371</c:v>
                </c:pt>
                <c:pt idx="316">
                  <c:v>42373</c:v>
                </c:pt>
                <c:pt idx="317">
                  <c:v>42372</c:v>
                </c:pt>
                <c:pt idx="318">
                  <c:v>42372</c:v>
                </c:pt>
                <c:pt idx="319">
                  <c:v>42374</c:v>
                </c:pt>
                <c:pt idx="320">
                  <c:v>42375</c:v>
                </c:pt>
                <c:pt idx="321">
                  <c:v>42375</c:v>
                </c:pt>
                <c:pt idx="322">
                  <c:v>42373</c:v>
                </c:pt>
                <c:pt idx="323">
                  <c:v>42375</c:v>
                </c:pt>
                <c:pt idx="324">
                  <c:v>42377</c:v>
                </c:pt>
                <c:pt idx="325">
                  <c:v>42374</c:v>
                </c:pt>
                <c:pt idx="326">
                  <c:v>42373</c:v>
                </c:pt>
                <c:pt idx="327">
                  <c:v>42371</c:v>
                </c:pt>
                <c:pt idx="328">
                  <c:v>42371</c:v>
                </c:pt>
                <c:pt idx="329">
                  <c:v>42370</c:v>
                </c:pt>
                <c:pt idx="330">
                  <c:v>42371</c:v>
                </c:pt>
                <c:pt idx="331">
                  <c:v>42374</c:v>
                </c:pt>
                <c:pt idx="332">
                  <c:v>42388</c:v>
                </c:pt>
                <c:pt idx="333">
                  <c:v>42378</c:v>
                </c:pt>
                <c:pt idx="334">
                  <c:v>42373</c:v>
                </c:pt>
                <c:pt idx="335">
                  <c:v>42373</c:v>
                </c:pt>
                <c:pt idx="336">
                  <c:v>42374</c:v>
                </c:pt>
                <c:pt idx="337">
                  <c:v>42371</c:v>
                </c:pt>
                <c:pt idx="338">
                  <c:v>42372</c:v>
                </c:pt>
                <c:pt idx="339">
                  <c:v>42371</c:v>
                </c:pt>
                <c:pt idx="340">
                  <c:v>42370</c:v>
                </c:pt>
                <c:pt idx="341">
                  <c:v>42378</c:v>
                </c:pt>
                <c:pt idx="342">
                  <c:v>42373</c:v>
                </c:pt>
                <c:pt idx="343">
                  <c:v>42372</c:v>
                </c:pt>
                <c:pt idx="344">
                  <c:v>42372</c:v>
                </c:pt>
                <c:pt idx="345">
                  <c:v>42371</c:v>
                </c:pt>
                <c:pt idx="346">
                  <c:v>42377</c:v>
                </c:pt>
                <c:pt idx="347">
                  <c:v>42372</c:v>
                </c:pt>
                <c:pt idx="348">
                  <c:v>42371</c:v>
                </c:pt>
                <c:pt idx="349">
                  <c:v>42371</c:v>
                </c:pt>
                <c:pt idx="350">
                  <c:v>42371</c:v>
                </c:pt>
                <c:pt idx="351">
                  <c:v>42373</c:v>
                </c:pt>
                <c:pt idx="352">
                  <c:v>42374</c:v>
                </c:pt>
                <c:pt idx="353">
                  <c:v>42370</c:v>
                </c:pt>
                <c:pt idx="354">
                  <c:v>42370</c:v>
                </c:pt>
                <c:pt idx="355">
                  <c:v>42371</c:v>
                </c:pt>
                <c:pt idx="356">
                  <c:v>42373</c:v>
                </c:pt>
                <c:pt idx="357">
                  <c:v>42370</c:v>
                </c:pt>
                <c:pt idx="358">
                  <c:v>42371</c:v>
                </c:pt>
                <c:pt idx="359">
                  <c:v>42371</c:v>
                </c:pt>
                <c:pt idx="360">
                  <c:v>42376</c:v>
                </c:pt>
                <c:pt idx="361">
                  <c:v>42370</c:v>
                </c:pt>
                <c:pt idx="362">
                  <c:v>42375</c:v>
                </c:pt>
                <c:pt idx="363">
                  <c:v>42370</c:v>
                </c:pt>
                <c:pt idx="364">
                  <c:v>42371</c:v>
                </c:pt>
                <c:pt idx="365">
                  <c:v>42419</c:v>
                </c:pt>
                <c:pt idx="366">
                  <c:v>42373</c:v>
                </c:pt>
                <c:pt idx="367">
                  <c:v>42370</c:v>
                </c:pt>
                <c:pt idx="368">
                  <c:v>42374</c:v>
                </c:pt>
                <c:pt idx="369">
                  <c:v>42371</c:v>
                </c:pt>
                <c:pt idx="370">
                  <c:v>42373</c:v>
                </c:pt>
                <c:pt idx="371">
                  <c:v>42370</c:v>
                </c:pt>
                <c:pt idx="372">
                  <c:v>42382</c:v>
                </c:pt>
                <c:pt idx="373">
                  <c:v>42373</c:v>
                </c:pt>
                <c:pt idx="374">
                  <c:v>42370</c:v>
                </c:pt>
                <c:pt idx="375">
                  <c:v>42419</c:v>
                </c:pt>
                <c:pt idx="376">
                  <c:v>42378</c:v>
                </c:pt>
                <c:pt idx="377">
                  <c:v>42373</c:v>
                </c:pt>
                <c:pt idx="378">
                  <c:v>42375</c:v>
                </c:pt>
                <c:pt idx="379">
                  <c:v>42371</c:v>
                </c:pt>
                <c:pt idx="380">
                  <c:v>42460</c:v>
                </c:pt>
                <c:pt idx="381">
                  <c:v>42377</c:v>
                </c:pt>
                <c:pt idx="382">
                  <c:v>42371</c:v>
                </c:pt>
                <c:pt idx="383">
                  <c:v>42371</c:v>
                </c:pt>
                <c:pt idx="384">
                  <c:v>42371</c:v>
                </c:pt>
                <c:pt idx="385">
                  <c:v>42375</c:v>
                </c:pt>
                <c:pt idx="386">
                  <c:v>42372</c:v>
                </c:pt>
                <c:pt idx="387">
                  <c:v>42375</c:v>
                </c:pt>
                <c:pt idx="388">
                  <c:v>42374</c:v>
                </c:pt>
                <c:pt idx="389">
                  <c:v>42373</c:v>
                </c:pt>
                <c:pt idx="390">
                  <c:v>42371</c:v>
                </c:pt>
                <c:pt idx="391">
                  <c:v>42373</c:v>
                </c:pt>
                <c:pt idx="392">
                  <c:v>42370</c:v>
                </c:pt>
                <c:pt idx="393">
                  <c:v>42374</c:v>
                </c:pt>
                <c:pt idx="394">
                  <c:v>42370</c:v>
                </c:pt>
                <c:pt idx="395">
                  <c:v>42371</c:v>
                </c:pt>
                <c:pt idx="396">
                  <c:v>42389</c:v>
                </c:pt>
                <c:pt idx="397">
                  <c:v>42374</c:v>
                </c:pt>
                <c:pt idx="398">
                  <c:v>42373</c:v>
                </c:pt>
                <c:pt idx="399">
                  <c:v>42373</c:v>
                </c:pt>
                <c:pt idx="400">
                  <c:v>42371</c:v>
                </c:pt>
                <c:pt idx="401">
                  <c:v>42388</c:v>
                </c:pt>
                <c:pt idx="402">
                  <c:v>42380</c:v>
                </c:pt>
                <c:pt idx="403">
                  <c:v>42374</c:v>
                </c:pt>
                <c:pt idx="404">
                  <c:v>42374</c:v>
                </c:pt>
                <c:pt idx="405">
                  <c:v>42371</c:v>
                </c:pt>
                <c:pt idx="406">
                  <c:v>42371</c:v>
                </c:pt>
                <c:pt idx="407">
                  <c:v>42371</c:v>
                </c:pt>
                <c:pt idx="408">
                  <c:v>42371</c:v>
                </c:pt>
                <c:pt idx="409">
                  <c:v>42373</c:v>
                </c:pt>
                <c:pt idx="410">
                  <c:v>42371</c:v>
                </c:pt>
                <c:pt idx="411">
                  <c:v>42373</c:v>
                </c:pt>
                <c:pt idx="412">
                  <c:v>42373</c:v>
                </c:pt>
                <c:pt idx="413">
                  <c:v>42370</c:v>
                </c:pt>
                <c:pt idx="414">
                  <c:v>42373</c:v>
                </c:pt>
                <c:pt idx="415">
                  <c:v>42370</c:v>
                </c:pt>
                <c:pt idx="416">
                  <c:v>42373</c:v>
                </c:pt>
                <c:pt idx="417">
                  <c:v>42370</c:v>
                </c:pt>
                <c:pt idx="418">
                  <c:v>42373</c:v>
                </c:pt>
                <c:pt idx="419">
                  <c:v>42374</c:v>
                </c:pt>
                <c:pt idx="420">
                  <c:v>42374</c:v>
                </c:pt>
                <c:pt idx="421">
                  <c:v>42373</c:v>
                </c:pt>
                <c:pt idx="422">
                  <c:v>42373</c:v>
                </c:pt>
                <c:pt idx="423">
                  <c:v>42373</c:v>
                </c:pt>
                <c:pt idx="424">
                  <c:v>42371</c:v>
                </c:pt>
                <c:pt idx="425">
                  <c:v>42370</c:v>
                </c:pt>
                <c:pt idx="426">
                  <c:v>42387</c:v>
                </c:pt>
                <c:pt idx="427">
                  <c:v>42371</c:v>
                </c:pt>
                <c:pt idx="428">
                  <c:v>42377</c:v>
                </c:pt>
                <c:pt idx="429">
                  <c:v>42370</c:v>
                </c:pt>
                <c:pt idx="430">
                  <c:v>42430</c:v>
                </c:pt>
                <c:pt idx="431">
                  <c:v>42396</c:v>
                </c:pt>
                <c:pt idx="432">
                  <c:v>42373</c:v>
                </c:pt>
                <c:pt idx="433">
                  <c:v>42374</c:v>
                </c:pt>
                <c:pt idx="434">
                  <c:v>42375</c:v>
                </c:pt>
                <c:pt idx="435">
                  <c:v>42372</c:v>
                </c:pt>
                <c:pt idx="436">
                  <c:v>42375</c:v>
                </c:pt>
                <c:pt idx="437">
                  <c:v>42377</c:v>
                </c:pt>
                <c:pt idx="438">
                  <c:v>42381</c:v>
                </c:pt>
                <c:pt idx="439">
                  <c:v>42376</c:v>
                </c:pt>
                <c:pt idx="440">
                  <c:v>42373</c:v>
                </c:pt>
                <c:pt idx="441">
                  <c:v>42394</c:v>
                </c:pt>
                <c:pt idx="442">
                  <c:v>42370</c:v>
                </c:pt>
                <c:pt idx="443">
                  <c:v>42373</c:v>
                </c:pt>
                <c:pt idx="444">
                  <c:v>42374</c:v>
                </c:pt>
                <c:pt idx="445">
                  <c:v>42376</c:v>
                </c:pt>
                <c:pt idx="446">
                  <c:v>42371</c:v>
                </c:pt>
                <c:pt idx="447">
                  <c:v>42372</c:v>
                </c:pt>
                <c:pt idx="448">
                  <c:v>42373</c:v>
                </c:pt>
                <c:pt idx="449">
                  <c:v>42372</c:v>
                </c:pt>
                <c:pt idx="450">
                  <c:v>42371</c:v>
                </c:pt>
                <c:pt idx="451">
                  <c:v>42373</c:v>
                </c:pt>
                <c:pt idx="452">
                  <c:v>42376</c:v>
                </c:pt>
                <c:pt idx="453">
                  <c:v>42383</c:v>
                </c:pt>
                <c:pt idx="454">
                  <c:v>42383</c:v>
                </c:pt>
                <c:pt idx="455">
                  <c:v>42370</c:v>
                </c:pt>
                <c:pt idx="456">
                  <c:v>42370</c:v>
                </c:pt>
                <c:pt idx="457">
                  <c:v>42373</c:v>
                </c:pt>
                <c:pt idx="458">
                  <c:v>42371</c:v>
                </c:pt>
                <c:pt idx="459">
                  <c:v>42370</c:v>
                </c:pt>
                <c:pt idx="460">
                  <c:v>42370</c:v>
                </c:pt>
                <c:pt idx="461">
                  <c:v>42397</c:v>
                </c:pt>
                <c:pt idx="462">
                  <c:v>42375</c:v>
                </c:pt>
                <c:pt idx="463">
                  <c:v>42371</c:v>
                </c:pt>
                <c:pt idx="464">
                  <c:v>42371</c:v>
                </c:pt>
                <c:pt idx="465">
                  <c:v>42383</c:v>
                </c:pt>
                <c:pt idx="466">
                  <c:v>42376</c:v>
                </c:pt>
                <c:pt idx="467">
                  <c:v>42371</c:v>
                </c:pt>
                <c:pt idx="468">
                  <c:v>42374</c:v>
                </c:pt>
                <c:pt idx="469">
                  <c:v>42374</c:v>
                </c:pt>
                <c:pt idx="470">
                  <c:v>42377</c:v>
                </c:pt>
                <c:pt idx="471">
                  <c:v>42370</c:v>
                </c:pt>
                <c:pt idx="472">
                  <c:v>42392</c:v>
                </c:pt>
                <c:pt idx="473">
                  <c:v>42389</c:v>
                </c:pt>
                <c:pt idx="474">
                  <c:v>42371</c:v>
                </c:pt>
                <c:pt idx="475">
                  <c:v>42373</c:v>
                </c:pt>
                <c:pt idx="476">
                  <c:v>42374</c:v>
                </c:pt>
                <c:pt idx="477">
                  <c:v>42372</c:v>
                </c:pt>
                <c:pt idx="478">
                  <c:v>42376</c:v>
                </c:pt>
                <c:pt idx="479">
                  <c:v>42371</c:v>
                </c:pt>
                <c:pt idx="480">
                  <c:v>42370</c:v>
                </c:pt>
                <c:pt idx="481">
                  <c:v>42443</c:v>
                </c:pt>
                <c:pt idx="482">
                  <c:v>42375</c:v>
                </c:pt>
                <c:pt idx="483">
                  <c:v>42373</c:v>
                </c:pt>
                <c:pt idx="484">
                  <c:v>42371</c:v>
                </c:pt>
                <c:pt idx="485">
                  <c:v>42373</c:v>
                </c:pt>
                <c:pt idx="486">
                  <c:v>42371</c:v>
                </c:pt>
                <c:pt idx="487">
                  <c:v>42377</c:v>
                </c:pt>
                <c:pt idx="488">
                  <c:v>42374</c:v>
                </c:pt>
                <c:pt idx="489">
                  <c:v>42371</c:v>
                </c:pt>
                <c:pt idx="490">
                  <c:v>42370</c:v>
                </c:pt>
                <c:pt idx="491">
                  <c:v>42375</c:v>
                </c:pt>
                <c:pt idx="492">
                  <c:v>42371</c:v>
                </c:pt>
                <c:pt idx="493">
                  <c:v>42371</c:v>
                </c:pt>
                <c:pt idx="494">
                  <c:v>42376</c:v>
                </c:pt>
                <c:pt idx="495">
                  <c:v>42374</c:v>
                </c:pt>
                <c:pt idx="496">
                  <c:v>42373</c:v>
                </c:pt>
                <c:pt idx="497">
                  <c:v>42593</c:v>
                </c:pt>
                <c:pt idx="498">
                  <c:v>42383</c:v>
                </c:pt>
                <c:pt idx="499">
                  <c:v>42370</c:v>
                </c:pt>
                <c:pt idx="500">
                  <c:v>42370</c:v>
                </c:pt>
                <c:pt idx="501">
                  <c:v>42371</c:v>
                </c:pt>
                <c:pt idx="502">
                  <c:v>42371</c:v>
                </c:pt>
                <c:pt idx="503">
                  <c:v>42371</c:v>
                </c:pt>
                <c:pt idx="504">
                  <c:v>42376</c:v>
                </c:pt>
                <c:pt idx="505">
                  <c:v>42375</c:v>
                </c:pt>
                <c:pt idx="506">
                  <c:v>42372</c:v>
                </c:pt>
                <c:pt idx="507">
                  <c:v>42370</c:v>
                </c:pt>
                <c:pt idx="508">
                  <c:v>42387</c:v>
                </c:pt>
                <c:pt idx="509">
                  <c:v>42376</c:v>
                </c:pt>
                <c:pt idx="510">
                  <c:v>42371</c:v>
                </c:pt>
                <c:pt idx="511">
                  <c:v>42373</c:v>
                </c:pt>
                <c:pt idx="512">
                  <c:v>42375</c:v>
                </c:pt>
                <c:pt idx="513">
                  <c:v>42371</c:v>
                </c:pt>
                <c:pt idx="514">
                  <c:v>42373</c:v>
                </c:pt>
                <c:pt idx="515">
                  <c:v>42373</c:v>
                </c:pt>
                <c:pt idx="516">
                  <c:v>42379</c:v>
                </c:pt>
                <c:pt idx="517">
                  <c:v>42376</c:v>
                </c:pt>
                <c:pt idx="518">
                  <c:v>42376</c:v>
                </c:pt>
                <c:pt idx="519">
                  <c:v>42399</c:v>
                </c:pt>
                <c:pt idx="520">
                  <c:v>42370</c:v>
                </c:pt>
                <c:pt idx="521">
                  <c:v>42375</c:v>
                </c:pt>
                <c:pt idx="522">
                  <c:v>42370</c:v>
                </c:pt>
                <c:pt idx="523">
                  <c:v>42381</c:v>
                </c:pt>
                <c:pt idx="524">
                  <c:v>42370</c:v>
                </c:pt>
                <c:pt idx="525">
                  <c:v>42385</c:v>
                </c:pt>
                <c:pt idx="526">
                  <c:v>42373</c:v>
                </c:pt>
                <c:pt idx="527">
                  <c:v>42373</c:v>
                </c:pt>
                <c:pt idx="528">
                  <c:v>42384</c:v>
                </c:pt>
                <c:pt idx="529">
                  <c:v>42373</c:v>
                </c:pt>
                <c:pt idx="530">
                  <c:v>42386</c:v>
                </c:pt>
                <c:pt idx="531">
                  <c:v>42373</c:v>
                </c:pt>
                <c:pt idx="532">
                  <c:v>42371</c:v>
                </c:pt>
                <c:pt idx="533">
                  <c:v>42373</c:v>
                </c:pt>
                <c:pt idx="534">
                  <c:v>42373</c:v>
                </c:pt>
                <c:pt idx="535">
                  <c:v>42375</c:v>
                </c:pt>
                <c:pt idx="536">
                  <c:v>42371</c:v>
                </c:pt>
                <c:pt idx="537">
                  <c:v>42373</c:v>
                </c:pt>
                <c:pt idx="538">
                  <c:v>42370</c:v>
                </c:pt>
                <c:pt idx="539">
                  <c:v>42372</c:v>
                </c:pt>
                <c:pt idx="540">
                  <c:v>42370</c:v>
                </c:pt>
                <c:pt idx="541">
                  <c:v>42381</c:v>
                </c:pt>
                <c:pt idx="542">
                  <c:v>42380</c:v>
                </c:pt>
                <c:pt idx="543">
                  <c:v>42373</c:v>
                </c:pt>
                <c:pt idx="544">
                  <c:v>42373</c:v>
                </c:pt>
                <c:pt idx="545">
                  <c:v>42383</c:v>
                </c:pt>
                <c:pt idx="546">
                  <c:v>42382</c:v>
                </c:pt>
                <c:pt idx="547">
                  <c:v>42372</c:v>
                </c:pt>
                <c:pt idx="548">
                  <c:v>42373</c:v>
                </c:pt>
                <c:pt idx="549">
                  <c:v>42371</c:v>
                </c:pt>
                <c:pt idx="550">
                  <c:v>42374</c:v>
                </c:pt>
                <c:pt idx="551">
                  <c:v>42376</c:v>
                </c:pt>
                <c:pt idx="552">
                  <c:v>42377</c:v>
                </c:pt>
                <c:pt idx="553">
                  <c:v>42371</c:v>
                </c:pt>
                <c:pt idx="554">
                  <c:v>42378</c:v>
                </c:pt>
                <c:pt idx="555">
                  <c:v>42389</c:v>
                </c:pt>
                <c:pt idx="556">
                  <c:v>42370</c:v>
                </c:pt>
                <c:pt idx="557">
                  <c:v>42375</c:v>
                </c:pt>
                <c:pt idx="558">
                  <c:v>42371</c:v>
                </c:pt>
                <c:pt idx="559">
                  <c:v>42372</c:v>
                </c:pt>
                <c:pt idx="560">
                  <c:v>42370</c:v>
                </c:pt>
                <c:pt idx="561">
                  <c:v>42370</c:v>
                </c:pt>
                <c:pt idx="562">
                  <c:v>42373</c:v>
                </c:pt>
                <c:pt idx="563">
                  <c:v>42370</c:v>
                </c:pt>
                <c:pt idx="564">
                  <c:v>42372</c:v>
                </c:pt>
                <c:pt idx="565">
                  <c:v>42377</c:v>
                </c:pt>
                <c:pt idx="566">
                  <c:v>42370</c:v>
                </c:pt>
                <c:pt idx="567">
                  <c:v>43469</c:v>
                </c:pt>
                <c:pt idx="568">
                  <c:v>42374</c:v>
                </c:pt>
                <c:pt idx="569">
                  <c:v>42384</c:v>
                </c:pt>
                <c:pt idx="570">
                  <c:v>42370</c:v>
                </c:pt>
                <c:pt idx="571">
                  <c:v>42380</c:v>
                </c:pt>
                <c:pt idx="572">
                  <c:v>42446</c:v>
                </c:pt>
                <c:pt idx="573">
                  <c:v>42376</c:v>
                </c:pt>
                <c:pt idx="574">
                  <c:v>42370</c:v>
                </c:pt>
                <c:pt idx="575">
                  <c:v>42372</c:v>
                </c:pt>
                <c:pt idx="576">
                  <c:v>42376</c:v>
                </c:pt>
                <c:pt idx="577">
                  <c:v>42373</c:v>
                </c:pt>
                <c:pt idx="578">
                  <c:v>42443</c:v>
                </c:pt>
                <c:pt idx="579">
                  <c:v>42371</c:v>
                </c:pt>
                <c:pt idx="580">
                  <c:v>42373</c:v>
                </c:pt>
                <c:pt idx="581">
                  <c:v>42370</c:v>
                </c:pt>
                <c:pt idx="582">
                  <c:v>42374</c:v>
                </c:pt>
                <c:pt idx="583">
                  <c:v>42375</c:v>
                </c:pt>
                <c:pt idx="584">
                  <c:v>42372</c:v>
                </c:pt>
                <c:pt idx="585">
                  <c:v>42372</c:v>
                </c:pt>
                <c:pt idx="586">
                  <c:v>42370</c:v>
                </c:pt>
                <c:pt idx="587">
                  <c:v>42372</c:v>
                </c:pt>
                <c:pt idx="588">
                  <c:v>42375</c:v>
                </c:pt>
                <c:pt idx="589">
                  <c:v>42374</c:v>
                </c:pt>
                <c:pt idx="590">
                  <c:v>42436</c:v>
                </c:pt>
                <c:pt idx="591">
                  <c:v>42375</c:v>
                </c:pt>
                <c:pt idx="592">
                  <c:v>42370</c:v>
                </c:pt>
                <c:pt idx="593">
                  <c:v>42370</c:v>
                </c:pt>
                <c:pt idx="594">
                  <c:v>42374</c:v>
                </c:pt>
                <c:pt idx="595">
                  <c:v>42373</c:v>
                </c:pt>
                <c:pt idx="596">
                  <c:v>42399</c:v>
                </c:pt>
                <c:pt idx="597">
                  <c:v>42378</c:v>
                </c:pt>
                <c:pt idx="598">
                  <c:v>42376</c:v>
                </c:pt>
                <c:pt idx="599">
                  <c:v>42375</c:v>
                </c:pt>
                <c:pt idx="600">
                  <c:v>42374</c:v>
                </c:pt>
                <c:pt idx="601">
                  <c:v>42371</c:v>
                </c:pt>
                <c:pt idx="602">
                  <c:v>42386</c:v>
                </c:pt>
                <c:pt idx="603">
                  <c:v>42371</c:v>
                </c:pt>
                <c:pt idx="604">
                  <c:v>42372</c:v>
                </c:pt>
                <c:pt idx="605">
                  <c:v>42377</c:v>
                </c:pt>
                <c:pt idx="606">
                  <c:v>42370</c:v>
                </c:pt>
                <c:pt idx="607">
                  <c:v>42375</c:v>
                </c:pt>
                <c:pt idx="608">
                  <c:v>42370</c:v>
                </c:pt>
                <c:pt idx="609">
                  <c:v>42370</c:v>
                </c:pt>
                <c:pt idx="610">
                  <c:v>42371</c:v>
                </c:pt>
                <c:pt idx="611">
                  <c:v>42372</c:v>
                </c:pt>
                <c:pt idx="612">
                  <c:v>42371</c:v>
                </c:pt>
                <c:pt idx="613">
                  <c:v>42370</c:v>
                </c:pt>
                <c:pt idx="614">
                  <c:v>42372</c:v>
                </c:pt>
                <c:pt idx="615">
                  <c:v>42370</c:v>
                </c:pt>
                <c:pt idx="616">
                  <c:v>42373</c:v>
                </c:pt>
                <c:pt idx="617">
                  <c:v>42372</c:v>
                </c:pt>
                <c:pt idx="618">
                  <c:v>42373</c:v>
                </c:pt>
                <c:pt idx="619">
                  <c:v>42374</c:v>
                </c:pt>
                <c:pt idx="620">
                  <c:v>42391</c:v>
                </c:pt>
                <c:pt idx="621">
                  <c:v>42395</c:v>
                </c:pt>
                <c:pt idx="622">
                  <c:v>42377</c:v>
                </c:pt>
                <c:pt idx="623">
                  <c:v>42371</c:v>
                </c:pt>
                <c:pt idx="624">
                  <c:v>42378</c:v>
                </c:pt>
                <c:pt idx="625">
                  <c:v>42397</c:v>
                </c:pt>
                <c:pt idx="626">
                  <c:v>42373</c:v>
                </c:pt>
                <c:pt idx="627">
                  <c:v>42376</c:v>
                </c:pt>
                <c:pt idx="628">
                  <c:v>42389</c:v>
                </c:pt>
                <c:pt idx="629">
                  <c:v>42370</c:v>
                </c:pt>
                <c:pt idx="630">
                  <c:v>42370</c:v>
                </c:pt>
                <c:pt idx="631">
                  <c:v>42375</c:v>
                </c:pt>
                <c:pt idx="632">
                  <c:v>42370</c:v>
                </c:pt>
                <c:pt idx="633">
                  <c:v>42375</c:v>
                </c:pt>
                <c:pt idx="634">
                  <c:v>42375</c:v>
                </c:pt>
                <c:pt idx="635">
                  <c:v>42376</c:v>
                </c:pt>
                <c:pt idx="636">
                  <c:v>42371</c:v>
                </c:pt>
                <c:pt idx="637">
                  <c:v>42370</c:v>
                </c:pt>
                <c:pt idx="638">
                  <c:v>42374</c:v>
                </c:pt>
                <c:pt idx="639">
                  <c:v>42371</c:v>
                </c:pt>
                <c:pt idx="640">
                  <c:v>42379</c:v>
                </c:pt>
                <c:pt idx="641">
                  <c:v>42375</c:v>
                </c:pt>
                <c:pt idx="642">
                  <c:v>42372</c:v>
                </c:pt>
                <c:pt idx="643">
                  <c:v>42376</c:v>
                </c:pt>
                <c:pt idx="644">
                  <c:v>42373</c:v>
                </c:pt>
                <c:pt idx="645">
                  <c:v>42370</c:v>
                </c:pt>
                <c:pt idx="646">
                  <c:v>42373</c:v>
                </c:pt>
                <c:pt idx="647">
                  <c:v>42374</c:v>
                </c:pt>
                <c:pt idx="648">
                  <c:v>42376</c:v>
                </c:pt>
                <c:pt idx="649">
                  <c:v>42373</c:v>
                </c:pt>
                <c:pt idx="650">
                  <c:v>42371</c:v>
                </c:pt>
                <c:pt idx="651">
                  <c:v>42373</c:v>
                </c:pt>
                <c:pt idx="652">
                  <c:v>42394</c:v>
                </c:pt>
                <c:pt idx="653">
                  <c:v>42370</c:v>
                </c:pt>
                <c:pt idx="654">
                  <c:v>42387</c:v>
                </c:pt>
                <c:pt idx="655">
                  <c:v>42371</c:v>
                </c:pt>
                <c:pt idx="656">
                  <c:v>42398</c:v>
                </c:pt>
                <c:pt idx="657">
                  <c:v>42373</c:v>
                </c:pt>
                <c:pt idx="658">
                  <c:v>42377</c:v>
                </c:pt>
                <c:pt idx="659">
                  <c:v>42373</c:v>
                </c:pt>
                <c:pt idx="660">
                  <c:v>42376</c:v>
                </c:pt>
                <c:pt idx="661">
                  <c:v>42370</c:v>
                </c:pt>
                <c:pt idx="662">
                  <c:v>42374</c:v>
                </c:pt>
                <c:pt idx="663">
                  <c:v>42377</c:v>
                </c:pt>
                <c:pt idx="664">
                  <c:v>42375</c:v>
                </c:pt>
                <c:pt idx="665">
                  <c:v>42372</c:v>
                </c:pt>
                <c:pt idx="666">
                  <c:v>42373</c:v>
                </c:pt>
                <c:pt idx="667">
                  <c:v>42374</c:v>
                </c:pt>
                <c:pt idx="668">
                  <c:v>42377</c:v>
                </c:pt>
                <c:pt idx="669">
                  <c:v>42371</c:v>
                </c:pt>
                <c:pt idx="670">
                  <c:v>42372</c:v>
                </c:pt>
                <c:pt idx="671">
                  <c:v>42376</c:v>
                </c:pt>
                <c:pt idx="672">
                  <c:v>42378</c:v>
                </c:pt>
                <c:pt idx="673">
                  <c:v>42375</c:v>
                </c:pt>
                <c:pt idx="674">
                  <c:v>42373</c:v>
                </c:pt>
                <c:pt idx="675">
                  <c:v>42373</c:v>
                </c:pt>
                <c:pt idx="676">
                  <c:v>42375</c:v>
                </c:pt>
                <c:pt idx="677">
                  <c:v>42370</c:v>
                </c:pt>
                <c:pt idx="678">
                  <c:v>42374</c:v>
                </c:pt>
                <c:pt idx="679">
                  <c:v>42370</c:v>
                </c:pt>
                <c:pt idx="680">
                  <c:v>42371</c:v>
                </c:pt>
                <c:pt idx="681">
                  <c:v>42370</c:v>
                </c:pt>
                <c:pt idx="682">
                  <c:v>42373</c:v>
                </c:pt>
                <c:pt idx="683">
                  <c:v>42373</c:v>
                </c:pt>
                <c:pt idx="684">
                  <c:v>42370</c:v>
                </c:pt>
                <c:pt idx="685">
                  <c:v>42370</c:v>
                </c:pt>
                <c:pt idx="686">
                  <c:v>42371</c:v>
                </c:pt>
                <c:pt idx="687">
                  <c:v>42381</c:v>
                </c:pt>
                <c:pt idx="688">
                  <c:v>42370</c:v>
                </c:pt>
                <c:pt idx="689">
                  <c:v>42377</c:v>
                </c:pt>
                <c:pt idx="690">
                  <c:v>42373</c:v>
                </c:pt>
                <c:pt idx="691">
                  <c:v>42376</c:v>
                </c:pt>
                <c:pt idx="692">
                  <c:v>42370</c:v>
                </c:pt>
                <c:pt idx="693">
                  <c:v>42374</c:v>
                </c:pt>
                <c:pt idx="694">
                  <c:v>42390</c:v>
                </c:pt>
                <c:pt idx="695">
                  <c:v>42370</c:v>
                </c:pt>
                <c:pt idx="696">
                  <c:v>42375</c:v>
                </c:pt>
                <c:pt idx="697">
                  <c:v>42372</c:v>
                </c:pt>
                <c:pt idx="698">
                  <c:v>42374</c:v>
                </c:pt>
                <c:pt idx="699">
                  <c:v>42370</c:v>
                </c:pt>
                <c:pt idx="700">
                  <c:v>42370</c:v>
                </c:pt>
                <c:pt idx="701">
                  <c:v>42372</c:v>
                </c:pt>
                <c:pt idx="702">
                  <c:v>42375</c:v>
                </c:pt>
                <c:pt idx="703">
                  <c:v>42372</c:v>
                </c:pt>
                <c:pt idx="704">
                  <c:v>42373</c:v>
                </c:pt>
                <c:pt idx="705">
                  <c:v>42373</c:v>
                </c:pt>
                <c:pt idx="706">
                  <c:v>42371</c:v>
                </c:pt>
                <c:pt idx="707">
                  <c:v>42370</c:v>
                </c:pt>
                <c:pt idx="708">
                  <c:v>42389</c:v>
                </c:pt>
                <c:pt idx="709">
                  <c:v>42371</c:v>
                </c:pt>
                <c:pt idx="710">
                  <c:v>42373</c:v>
                </c:pt>
                <c:pt idx="711">
                  <c:v>42399</c:v>
                </c:pt>
                <c:pt idx="712">
                  <c:v>42376</c:v>
                </c:pt>
                <c:pt idx="713">
                  <c:v>42372</c:v>
                </c:pt>
                <c:pt idx="714">
                  <c:v>42372</c:v>
                </c:pt>
                <c:pt idx="715">
                  <c:v>42375</c:v>
                </c:pt>
                <c:pt idx="716">
                  <c:v>42371</c:v>
                </c:pt>
                <c:pt idx="717">
                  <c:v>42372</c:v>
                </c:pt>
                <c:pt idx="718">
                  <c:v>42370</c:v>
                </c:pt>
                <c:pt idx="719">
                  <c:v>42373</c:v>
                </c:pt>
                <c:pt idx="720">
                  <c:v>42373</c:v>
                </c:pt>
                <c:pt idx="721">
                  <c:v>42375</c:v>
                </c:pt>
                <c:pt idx="722">
                  <c:v>42374</c:v>
                </c:pt>
                <c:pt idx="723">
                  <c:v>42373</c:v>
                </c:pt>
                <c:pt idx="724">
                  <c:v>42371</c:v>
                </c:pt>
                <c:pt idx="725">
                  <c:v>42832</c:v>
                </c:pt>
                <c:pt idx="726">
                  <c:v>42380</c:v>
                </c:pt>
                <c:pt idx="727">
                  <c:v>42373</c:v>
                </c:pt>
                <c:pt idx="728">
                  <c:v>42373</c:v>
                </c:pt>
                <c:pt idx="729">
                  <c:v>42374</c:v>
                </c:pt>
                <c:pt idx="730">
                  <c:v>42374</c:v>
                </c:pt>
                <c:pt idx="731">
                  <c:v>42371</c:v>
                </c:pt>
                <c:pt idx="732">
                  <c:v>42373</c:v>
                </c:pt>
                <c:pt idx="733">
                  <c:v>42370</c:v>
                </c:pt>
                <c:pt idx="734">
                  <c:v>42374</c:v>
                </c:pt>
                <c:pt idx="735">
                  <c:v>42377</c:v>
                </c:pt>
                <c:pt idx="736">
                  <c:v>42371</c:v>
                </c:pt>
                <c:pt idx="737">
                  <c:v>42370</c:v>
                </c:pt>
                <c:pt idx="738">
                  <c:v>42373</c:v>
                </c:pt>
                <c:pt idx="739">
                  <c:v>42373</c:v>
                </c:pt>
                <c:pt idx="740">
                  <c:v>42383</c:v>
                </c:pt>
                <c:pt idx="741">
                  <c:v>42390</c:v>
                </c:pt>
                <c:pt idx="742">
                  <c:v>42374</c:v>
                </c:pt>
                <c:pt idx="743">
                  <c:v>42370</c:v>
                </c:pt>
                <c:pt idx="744">
                  <c:v>42373</c:v>
                </c:pt>
                <c:pt idx="745">
                  <c:v>42370</c:v>
                </c:pt>
                <c:pt idx="746">
                  <c:v>42370</c:v>
                </c:pt>
                <c:pt idx="747">
                  <c:v>42373</c:v>
                </c:pt>
                <c:pt idx="748">
                  <c:v>42371</c:v>
                </c:pt>
                <c:pt idx="749">
                  <c:v>42373</c:v>
                </c:pt>
                <c:pt idx="750">
                  <c:v>42383</c:v>
                </c:pt>
                <c:pt idx="751">
                  <c:v>42593</c:v>
                </c:pt>
                <c:pt idx="752">
                  <c:v>42370</c:v>
                </c:pt>
                <c:pt idx="753">
                  <c:v>42370</c:v>
                </c:pt>
                <c:pt idx="754">
                  <c:v>42383</c:v>
                </c:pt>
                <c:pt idx="755">
                  <c:v>42374</c:v>
                </c:pt>
                <c:pt idx="756">
                  <c:v>42371</c:v>
                </c:pt>
                <c:pt idx="757">
                  <c:v>42371</c:v>
                </c:pt>
                <c:pt idx="758">
                  <c:v>42382</c:v>
                </c:pt>
                <c:pt idx="759">
                  <c:v>42371</c:v>
                </c:pt>
                <c:pt idx="760">
                  <c:v>42370</c:v>
                </c:pt>
                <c:pt idx="761">
                  <c:v>42373</c:v>
                </c:pt>
                <c:pt idx="762">
                  <c:v>42381</c:v>
                </c:pt>
                <c:pt idx="763">
                  <c:v>42384</c:v>
                </c:pt>
                <c:pt idx="764">
                  <c:v>42374</c:v>
                </c:pt>
                <c:pt idx="765">
                  <c:v>42379</c:v>
                </c:pt>
                <c:pt idx="766">
                  <c:v>42375</c:v>
                </c:pt>
                <c:pt idx="767">
                  <c:v>42373</c:v>
                </c:pt>
                <c:pt idx="768">
                  <c:v>42375</c:v>
                </c:pt>
                <c:pt idx="769">
                  <c:v>42374</c:v>
                </c:pt>
                <c:pt idx="770">
                  <c:v>42395</c:v>
                </c:pt>
                <c:pt idx="771">
                  <c:v>42374</c:v>
                </c:pt>
                <c:pt idx="772">
                  <c:v>42370</c:v>
                </c:pt>
                <c:pt idx="773">
                  <c:v>42373</c:v>
                </c:pt>
                <c:pt idx="774">
                  <c:v>42370</c:v>
                </c:pt>
                <c:pt idx="775">
                  <c:v>42373</c:v>
                </c:pt>
                <c:pt idx="776">
                  <c:v>42370</c:v>
                </c:pt>
                <c:pt idx="777">
                  <c:v>42373</c:v>
                </c:pt>
                <c:pt idx="778">
                  <c:v>42836</c:v>
                </c:pt>
                <c:pt idx="779">
                  <c:v>42371</c:v>
                </c:pt>
                <c:pt idx="780">
                  <c:v>42372</c:v>
                </c:pt>
                <c:pt idx="781">
                  <c:v>42370</c:v>
                </c:pt>
                <c:pt idx="782">
                  <c:v>42370</c:v>
                </c:pt>
                <c:pt idx="783">
                  <c:v>42373</c:v>
                </c:pt>
                <c:pt idx="784">
                  <c:v>42370</c:v>
                </c:pt>
                <c:pt idx="785">
                  <c:v>42371</c:v>
                </c:pt>
                <c:pt idx="786">
                  <c:v>42373</c:v>
                </c:pt>
                <c:pt idx="787">
                  <c:v>42382</c:v>
                </c:pt>
                <c:pt idx="788">
                  <c:v>42370</c:v>
                </c:pt>
                <c:pt idx="789">
                  <c:v>42372</c:v>
                </c:pt>
                <c:pt idx="790">
                  <c:v>42375</c:v>
                </c:pt>
                <c:pt idx="791">
                  <c:v>42372</c:v>
                </c:pt>
                <c:pt idx="792">
                  <c:v>42372</c:v>
                </c:pt>
                <c:pt idx="793">
                  <c:v>42375</c:v>
                </c:pt>
                <c:pt idx="794">
                  <c:v>42397</c:v>
                </c:pt>
                <c:pt idx="795">
                  <c:v>42375</c:v>
                </c:pt>
                <c:pt idx="796">
                  <c:v>42371</c:v>
                </c:pt>
                <c:pt idx="797">
                  <c:v>42371</c:v>
                </c:pt>
                <c:pt idx="798">
                  <c:v>42375</c:v>
                </c:pt>
                <c:pt idx="799">
                  <c:v>42404</c:v>
                </c:pt>
                <c:pt idx="800">
                  <c:v>42398</c:v>
                </c:pt>
                <c:pt idx="801">
                  <c:v>42370</c:v>
                </c:pt>
                <c:pt idx="802">
                  <c:v>42393</c:v>
                </c:pt>
                <c:pt idx="803">
                  <c:v>42372</c:v>
                </c:pt>
                <c:pt idx="804">
                  <c:v>42373</c:v>
                </c:pt>
                <c:pt idx="805">
                  <c:v>42371</c:v>
                </c:pt>
                <c:pt idx="806">
                  <c:v>42377</c:v>
                </c:pt>
                <c:pt idx="807">
                  <c:v>42370</c:v>
                </c:pt>
                <c:pt idx="808">
                  <c:v>42371</c:v>
                </c:pt>
                <c:pt idx="809">
                  <c:v>42377</c:v>
                </c:pt>
                <c:pt idx="810">
                  <c:v>42370</c:v>
                </c:pt>
                <c:pt idx="811">
                  <c:v>42374</c:v>
                </c:pt>
                <c:pt idx="812">
                  <c:v>42385</c:v>
                </c:pt>
                <c:pt idx="813">
                  <c:v>42375</c:v>
                </c:pt>
                <c:pt idx="814">
                  <c:v>42375</c:v>
                </c:pt>
                <c:pt idx="815">
                  <c:v>42372</c:v>
                </c:pt>
                <c:pt idx="816">
                  <c:v>42373</c:v>
                </c:pt>
                <c:pt idx="817">
                  <c:v>42384</c:v>
                </c:pt>
                <c:pt idx="818">
                  <c:v>42374</c:v>
                </c:pt>
                <c:pt idx="819">
                  <c:v>42398</c:v>
                </c:pt>
                <c:pt idx="820">
                  <c:v>42370</c:v>
                </c:pt>
                <c:pt idx="821">
                  <c:v>42373</c:v>
                </c:pt>
                <c:pt idx="822">
                  <c:v>42370</c:v>
                </c:pt>
                <c:pt idx="823">
                  <c:v>42382</c:v>
                </c:pt>
                <c:pt idx="824">
                  <c:v>42370</c:v>
                </c:pt>
                <c:pt idx="825">
                  <c:v>42398</c:v>
                </c:pt>
                <c:pt idx="826">
                  <c:v>42374</c:v>
                </c:pt>
                <c:pt idx="827">
                  <c:v>42371</c:v>
                </c:pt>
                <c:pt idx="828">
                  <c:v>42370</c:v>
                </c:pt>
                <c:pt idx="829">
                  <c:v>42380</c:v>
                </c:pt>
                <c:pt idx="830">
                  <c:v>42371</c:v>
                </c:pt>
                <c:pt idx="831">
                  <c:v>42373</c:v>
                </c:pt>
                <c:pt idx="832">
                  <c:v>42399</c:v>
                </c:pt>
                <c:pt idx="833">
                  <c:v>42370</c:v>
                </c:pt>
                <c:pt idx="834">
                  <c:v>42371</c:v>
                </c:pt>
                <c:pt idx="835">
                  <c:v>42380</c:v>
                </c:pt>
                <c:pt idx="836">
                  <c:v>42375</c:v>
                </c:pt>
                <c:pt idx="837">
                  <c:v>42371</c:v>
                </c:pt>
                <c:pt idx="838">
                  <c:v>42370</c:v>
                </c:pt>
                <c:pt idx="839">
                  <c:v>42370</c:v>
                </c:pt>
                <c:pt idx="840">
                  <c:v>42388</c:v>
                </c:pt>
                <c:pt idx="841">
                  <c:v>42374</c:v>
                </c:pt>
                <c:pt idx="842">
                  <c:v>42370</c:v>
                </c:pt>
                <c:pt idx="843">
                  <c:v>42378</c:v>
                </c:pt>
                <c:pt idx="844">
                  <c:v>42373</c:v>
                </c:pt>
                <c:pt idx="845">
                  <c:v>42394</c:v>
                </c:pt>
                <c:pt idx="846">
                  <c:v>42371</c:v>
                </c:pt>
                <c:pt idx="847">
                  <c:v>42371</c:v>
                </c:pt>
                <c:pt idx="848">
                  <c:v>42372</c:v>
                </c:pt>
                <c:pt idx="849">
                  <c:v>42370</c:v>
                </c:pt>
                <c:pt idx="850">
                  <c:v>42370</c:v>
                </c:pt>
                <c:pt idx="851">
                  <c:v>42382</c:v>
                </c:pt>
                <c:pt idx="852">
                  <c:v>42372</c:v>
                </c:pt>
                <c:pt idx="853">
                  <c:v>42370</c:v>
                </c:pt>
                <c:pt idx="854">
                  <c:v>42371</c:v>
                </c:pt>
                <c:pt idx="855">
                  <c:v>42862</c:v>
                </c:pt>
                <c:pt idx="856">
                  <c:v>42377</c:v>
                </c:pt>
                <c:pt idx="857">
                  <c:v>42374</c:v>
                </c:pt>
                <c:pt idx="858">
                  <c:v>42383</c:v>
                </c:pt>
                <c:pt idx="859">
                  <c:v>42371</c:v>
                </c:pt>
                <c:pt idx="860">
                  <c:v>42374</c:v>
                </c:pt>
                <c:pt idx="861">
                  <c:v>42375</c:v>
                </c:pt>
                <c:pt idx="862">
                  <c:v>42372</c:v>
                </c:pt>
                <c:pt idx="863">
                  <c:v>42378</c:v>
                </c:pt>
                <c:pt idx="864">
                  <c:v>42371</c:v>
                </c:pt>
                <c:pt idx="865">
                  <c:v>42373</c:v>
                </c:pt>
                <c:pt idx="866">
                  <c:v>42373</c:v>
                </c:pt>
                <c:pt idx="867">
                  <c:v>42370</c:v>
                </c:pt>
                <c:pt idx="868">
                  <c:v>42373</c:v>
                </c:pt>
                <c:pt idx="869">
                  <c:v>42376</c:v>
                </c:pt>
                <c:pt idx="870">
                  <c:v>42374</c:v>
                </c:pt>
                <c:pt idx="871">
                  <c:v>42372</c:v>
                </c:pt>
                <c:pt idx="872">
                  <c:v>42373</c:v>
                </c:pt>
                <c:pt idx="873">
                  <c:v>42375</c:v>
                </c:pt>
                <c:pt idx="874">
                  <c:v>42377</c:v>
                </c:pt>
                <c:pt idx="875">
                  <c:v>42370</c:v>
                </c:pt>
                <c:pt idx="876">
                  <c:v>42377</c:v>
                </c:pt>
                <c:pt idx="877">
                  <c:v>42376</c:v>
                </c:pt>
                <c:pt idx="878">
                  <c:v>42372</c:v>
                </c:pt>
                <c:pt idx="879">
                  <c:v>42370</c:v>
                </c:pt>
                <c:pt idx="880">
                  <c:v>42372</c:v>
                </c:pt>
                <c:pt idx="881">
                  <c:v>42370</c:v>
                </c:pt>
                <c:pt idx="882">
                  <c:v>42371</c:v>
                </c:pt>
                <c:pt idx="883">
                  <c:v>42370</c:v>
                </c:pt>
                <c:pt idx="884">
                  <c:v>42373</c:v>
                </c:pt>
                <c:pt idx="885">
                  <c:v>42371</c:v>
                </c:pt>
                <c:pt idx="886">
                  <c:v>42373</c:v>
                </c:pt>
                <c:pt idx="887">
                  <c:v>42372</c:v>
                </c:pt>
                <c:pt idx="888">
                  <c:v>43186</c:v>
                </c:pt>
                <c:pt idx="889">
                  <c:v>42371</c:v>
                </c:pt>
                <c:pt idx="890">
                  <c:v>42373</c:v>
                </c:pt>
                <c:pt idx="891">
                  <c:v>42374</c:v>
                </c:pt>
                <c:pt idx="892">
                  <c:v>42384</c:v>
                </c:pt>
                <c:pt idx="893">
                  <c:v>42445</c:v>
                </c:pt>
                <c:pt idx="894">
                  <c:v>42370</c:v>
                </c:pt>
                <c:pt idx="895">
                  <c:v>42373</c:v>
                </c:pt>
                <c:pt idx="896">
                  <c:v>42372</c:v>
                </c:pt>
                <c:pt idx="897">
                  <c:v>42371</c:v>
                </c:pt>
                <c:pt idx="898">
                  <c:v>42374</c:v>
                </c:pt>
                <c:pt idx="899">
                  <c:v>42371</c:v>
                </c:pt>
                <c:pt idx="900">
                  <c:v>42374</c:v>
                </c:pt>
                <c:pt idx="901">
                  <c:v>42373</c:v>
                </c:pt>
                <c:pt idx="902">
                  <c:v>42371</c:v>
                </c:pt>
                <c:pt idx="903">
                  <c:v>42373</c:v>
                </c:pt>
                <c:pt idx="904">
                  <c:v>42384</c:v>
                </c:pt>
                <c:pt idx="905">
                  <c:v>42370</c:v>
                </c:pt>
                <c:pt idx="906">
                  <c:v>42375</c:v>
                </c:pt>
                <c:pt idx="907">
                  <c:v>42378</c:v>
                </c:pt>
                <c:pt idx="908">
                  <c:v>42371</c:v>
                </c:pt>
                <c:pt idx="909">
                  <c:v>42373</c:v>
                </c:pt>
                <c:pt idx="910">
                  <c:v>42371</c:v>
                </c:pt>
                <c:pt idx="911">
                  <c:v>42377</c:v>
                </c:pt>
                <c:pt idx="912">
                  <c:v>42375</c:v>
                </c:pt>
                <c:pt idx="913">
                  <c:v>42370</c:v>
                </c:pt>
                <c:pt idx="914">
                  <c:v>42373</c:v>
                </c:pt>
                <c:pt idx="915">
                  <c:v>42380</c:v>
                </c:pt>
                <c:pt idx="916">
                  <c:v>42372</c:v>
                </c:pt>
                <c:pt idx="917">
                  <c:v>42374</c:v>
                </c:pt>
                <c:pt idx="918">
                  <c:v>42371</c:v>
                </c:pt>
                <c:pt idx="919">
                  <c:v>42370</c:v>
                </c:pt>
                <c:pt idx="920">
                  <c:v>42370</c:v>
                </c:pt>
                <c:pt idx="921">
                  <c:v>42378</c:v>
                </c:pt>
                <c:pt idx="922">
                  <c:v>42382</c:v>
                </c:pt>
                <c:pt idx="923">
                  <c:v>42378</c:v>
                </c:pt>
                <c:pt idx="924">
                  <c:v>42380</c:v>
                </c:pt>
                <c:pt idx="925">
                  <c:v>42375</c:v>
                </c:pt>
                <c:pt idx="926">
                  <c:v>42371</c:v>
                </c:pt>
                <c:pt idx="927">
                  <c:v>42375</c:v>
                </c:pt>
                <c:pt idx="928">
                  <c:v>42373</c:v>
                </c:pt>
                <c:pt idx="929">
                  <c:v>42370</c:v>
                </c:pt>
                <c:pt idx="930">
                  <c:v>42373</c:v>
                </c:pt>
                <c:pt idx="931">
                  <c:v>42370</c:v>
                </c:pt>
                <c:pt idx="932">
                  <c:v>42370</c:v>
                </c:pt>
                <c:pt idx="933">
                  <c:v>42381</c:v>
                </c:pt>
                <c:pt idx="934">
                  <c:v>42371</c:v>
                </c:pt>
                <c:pt idx="935">
                  <c:v>42376</c:v>
                </c:pt>
                <c:pt idx="936">
                  <c:v>42373</c:v>
                </c:pt>
                <c:pt idx="937">
                  <c:v>42373</c:v>
                </c:pt>
                <c:pt idx="938">
                  <c:v>42371</c:v>
                </c:pt>
                <c:pt idx="939">
                  <c:v>42372</c:v>
                </c:pt>
                <c:pt idx="940">
                  <c:v>42377</c:v>
                </c:pt>
                <c:pt idx="941">
                  <c:v>42371</c:v>
                </c:pt>
                <c:pt idx="942">
                  <c:v>42373</c:v>
                </c:pt>
                <c:pt idx="943">
                  <c:v>42372</c:v>
                </c:pt>
                <c:pt idx="944">
                  <c:v>42370</c:v>
                </c:pt>
                <c:pt idx="945">
                  <c:v>42376</c:v>
                </c:pt>
                <c:pt idx="946">
                  <c:v>42446</c:v>
                </c:pt>
                <c:pt idx="947">
                  <c:v>42407</c:v>
                </c:pt>
                <c:pt idx="948">
                  <c:v>42372</c:v>
                </c:pt>
                <c:pt idx="949">
                  <c:v>42374</c:v>
                </c:pt>
                <c:pt idx="950">
                  <c:v>42375</c:v>
                </c:pt>
                <c:pt idx="951">
                  <c:v>42372</c:v>
                </c:pt>
                <c:pt idx="952">
                  <c:v>42396</c:v>
                </c:pt>
                <c:pt idx="953">
                  <c:v>42372</c:v>
                </c:pt>
                <c:pt idx="954">
                  <c:v>42370</c:v>
                </c:pt>
                <c:pt idx="955">
                  <c:v>42374</c:v>
                </c:pt>
                <c:pt idx="956">
                  <c:v>42371</c:v>
                </c:pt>
                <c:pt idx="957">
                  <c:v>42384</c:v>
                </c:pt>
                <c:pt idx="958">
                  <c:v>42374</c:v>
                </c:pt>
                <c:pt idx="959">
                  <c:v>42388</c:v>
                </c:pt>
                <c:pt idx="960">
                  <c:v>42374</c:v>
                </c:pt>
                <c:pt idx="961">
                  <c:v>42374</c:v>
                </c:pt>
                <c:pt idx="962">
                  <c:v>42373</c:v>
                </c:pt>
                <c:pt idx="963">
                  <c:v>42370</c:v>
                </c:pt>
                <c:pt idx="964">
                  <c:v>42660</c:v>
                </c:pt>
                <c:pt idx="965">
                  <c:v>42373</c:v>
                </c:pt>
                <c:pt idx="966">
                  <c:v>42371</c:v>
                </c:pt>
                <c:pt idx="967">
                  <c:v>42374</c:v>
                </c:pt>
                <c:pt idx="968">
                  <c:v>42587</c:v>
                </c:pt>
                <c:pt idx="969">
                  <c:v>42587</c:v>
                </c:pt>
                <c:pt idx="970">
                  <c:v>42393</c:v>
                </c:pt>
                <c:pt idx="971">
                  <c:v>42376</c:v>
                </c:pt>
                <c:pt idx="972">
                  <c:v>42371</c:v>
                </c:pt>
                <c:pt idx="973">
                  <c:v>42374</c:v>
                </c:pt>
                <c:pt idx="974">
                  <c:v>42372</c:v>
                </c:pt>
                <c:pt idx="975">
                  <c:v>42409</c:v>
                </c:pt>
                <c:pt idx="976">
                  <c:v>42375</c:v>
                </c:pt>
                <c:pt idx="977">
                  <c:v>42370</c:v>
                </c:pt>
                <c:pt idx="978">
                  <c:v>42371</c:v>
                </c:pt>
                <c:pt idx="979">
                  <c:v>42373</c:v>
                </c:pt>
                <c:pt idx="980">
                  <c:v>42370</c:v>
                </c:pt>
                <c:pt idx="981">
                  <c:v>42370</c:v>
                </c:pt>
                <c:pt idx="982">
                  <c:v>42379</c:v>
                </c:pt>
                <c:pt idx="983">
                  <c:v>42380</c:v>
                </c:pt>
                <c:pt idx="984">
                  <c:v>42370</c:v>
                </c:pt>
                <c:pt idx="985">
                  <c:v>42383</c:v>
                </c:pt>
                <c:pt idx="986">
                  <c:v>42373</c:v>
                </c:pt>
                <c:pt idx="987">
                  <c:v>42370</c:v>
                </c:pt>
                <c:pt idx="988">
                  <c:v>42371</c:v>
                </c:pt>
                <c:pt idx="989">
                  <c:v>42371</c:v>
                </c:pt>
                <c:pt idx="990">
                  <c:v>42370</c:v>
                </c:pt>
                <c:pt idx="991">
                  <c:v>42373</c:v>
                </c:pt>
                <c:pt idx="992">
                  <c:v>42377</c:v>
                </c:pt>
                <c:pt idx="993">
                  <c:v>42375</c:v>
                </c:pt>
                <c:pt idx="994">
                  <c:v>42372</c:v>
                </c:pt>
                <c:pt idx="995">
                  <c:v>42370</c:v>
                </c:pt>
                <c:pt idx="996">
                  <c:v>42443</c:v>
                </c:pt>
                <c:pt idx="997">
                  <c:v>42372</c:v>
                </c:pt>
                <c:pt idx="998">
                  <c:v>42384</c:v>
                </c:pt>
                <c:pt idx="999">
                  <c:v>42370</c:v>
                </c:pt>
                <c:pt idx="1000">
                  <c:v>42374</c:v>
                </c:pt>
                <c:pt idx="1001">
                  <c:v>42373</c:v>
                </c:pt>
                <c:pt idx="1002">
                  <c:v>42371</c:v>
                </c:pt>
                <c:pt idx="1003">
                  <c:v>42388</c:v>
                </c:pt>
                <c:pt idx="1004">
                  <c:v>42370</c:v>
                </c:pt>
                <c:pt idx="1005">
                  <c:v>42389</c:v>
                </c:pt>
                <c:pt idx="1006">
                  <c:v>42383</c:v>
                </c:pt>
                <c:pt idx="1007">
                  <c:v>42372</c:v>
                </c:pt>
                <c:pt idx="1008">
                  <c:v>42370</c:v>
                </c:pt>
                <c:pt idx="1009">
                  <c:v>42373</c:v>
                </c:pt>
                <c:pt idx="1010">
                  <c:v>42372</c:v>
                </c:pt>
                <c:pt idx="1011">
                  <c:v>42373</c:v>
                </c:pt>
                <c:pt idx="1012">
                  <c:v>42373</c:v>
                </c:pt>
                <c:pt idx="1013">
                  <c:v>42384</c:v>
                </c:pt>
                <c:pt idx="1014">
                  <c:v>42451</c:v>
                </c:pt>
                <c:pt idx="1015">
                  <c:v>42471</c:v>
                </c:pt>
                <c:pt idx="1016">
                  <c:v>42371</c:v>
                </c:pt>
                <c:pt idx="1017">
                  <c:v>42376</c:v>
                </c:pt>
                <c:pt idx="1018">
                  <c:v>42374</c:v>
                </c:pt>
                <c:pt idx="1019">
                  <c:v>42373</c:v>
                </c:pt>
                <c:pt idx="1020">
                  <c:v>42375</c:v>
                </c:pt>
                <c:pt idx="1021">
                  <c:v>42375</c:v>
                </c:pt>
                <c:pt idx="1022">
                  <c:v>42391</c:v>
                </c:pt>
                <c:pt idx="1023">
                  <c:v>42376</c:v>
                </c:pt>
                <c:pt idx="1024">
                  <c:v>42371</c:v>
                </c:pt>
                <c:pt idx="1025">
                  <c:v>42373</c:v>
                </c:pt>
                <c:pt idx="1026">
                  <c:v>43170</c:v>
                </c:pt>
                <c:pt idx="1027">
                  <c:v>42372</c:v>
                </c:pt>
                <c:pt idx="1028">
                  <c:v>42371</c:v>
                </c:pt>
                <c:pt idx="1029">
                  <c:v>42372</c:v>
                </c:pt>
                <c:pt idx="1030">
                  <c:v>42373</c:v>
                </c:pt>
                <c:pt idx="1031">
                  <c:v>42373</c:v>
                </c:pt>
                <c:pt idx="1032">
                  <c:v>42370</c:v>
                </c:pt>
                <c:pt idx="1033">
                  <c:v>42373</c:v>
                </c:pt>
                <c:pt idx="1034">
                  <c:v>42372</c:v>
                </c:pt>
                <c:pt idx="1035">
                  <c:v>42373</c:v>
                </c:pt>
                <c:pt idx="1036">
                  <c:v>42370</c:v>
                </c:pt>
                <c:pt idx="1037">
                  <c:v>42370</c:v>
                </c:pt>
                <c:pt idx="1038">
                  <c:v>42388</c:v>
                </c:pt>
                <c:pt idx="1039">
                  <c:v>42370</c:v>
                </c:pt>
                <c:pt idx="1040">
                  <c:v>42375</c:v>
                </c:pt>
                <c:pt idx="1041">
                  <c:v>42373</c:v>
                </c:pt>
                <c:pt idx="1042">
                  <c:v>42375</c:v>
                </c:pt>
                <c:pt idx="1043">
                  <c:v>42373</c:v>
                </c:pt>
                <c:pt idx="1044">
                  <c:v>42382</c:v>
                </c:pt>
                <c:pt idx="1045">
                  <c:v>42371</c:v>
                </c:pt>
                <c:pt idx="1046">
                  <c:v>42370</c:v>
                </c:pt>
                <c:pt idx="1047">
                  <c:v>42374</c:v>
                </c:pt>
                <c:pt idx="1048">
                  <c:v>42371</c:v>
                </c:pt>
                <c:pt idx="1049">
                  <c:v>42371</c:v>
                </c:pt>
                <c:pt idx="1050">
                  <c:v>42372</c:v>
                </c:pt>
                <c:pt idx="1051">
                  <c:v>42371</c:v>
                </c:pt>
                <c:pt idx="1052">
                  <c:v>42375</c:v>
                </c:pt>
                <c:pt idx="1053">
                  <c:v>42371</c:v>
                </c:pt>
                <c:pt idx="1054">
                  <c:v>42375</c:v>
                </c:pt>
                <c:pt idx="1055">
                  <c:v>42373</c:v>
                </c:pt>
                <c:pt idx="1056">
                  <c:v>42370</c:v>
                </c:pt>
                <c:pt idx="1057">
                  <c:v>42371</c:v>
                </c:pt>
                <c:pt idx="1058">
                  <c:v>42375</c:v>
                </c:pt>
                <c:pt idx="1059">
                  <c:v>42372</c:v>
                </c:pt>
                <c:pt idx="1060">
                  <c:v>42377</c:v>
                </c:pt>
                <c:pt idx="1061">
                  <c:v>42373</c:v>
                </c:pt>
                <c:pt idx="1062">
                  <c:v>42380</c:v>
                </c:pt>
                <c:pt idx="1063">
                  <c:v>42373</c:v>
                </c:pt>
                <c:pt idx="1064">
                  <c:v>42371</c:v>
                </c:pt>
                <c:pt idx="1065">
                  <c:v>42388</c:v>
                </c:pt>
                <c:pt idx="1066">
                  <c:v>42373</c:v>
                </c:pt>
                <c:pt idx="1067">
                  <c:v>42372</c:v>
                </c:pt>
                <c:pt idx="1068">
                  <c:v>42373</c:v>
                </c:pt>
                <c:pt idx="1069">
                  <c:v>42397</c:v>
                </c:pt>
                <c:pt idx="1070">
                  <c:v>42370</c:v>
                </c:pt>
                <c:pt idx="1071">
                  <c:v>42371</c:v>
                </c:pt>
                <c:pt idx="1072">
                  <c:v>42374</c:v>
                </c:pt>
                <c:pt idx="1073">
                  <c:v>42375</c:v>
                </c:pt>
                <c:pt idx="1074">
                  <c:v>42390</c:v>
                </c:pt>
                <c:pt idx="1075">
                  <c:v>42373</c:v>
                </c:pt>
                <c:pt idx="1076">
                  <c:v>42370</c:v>
                </c:pt>
                <c:pt idx="1077">
                  <c:v>42373</c:v>
                </c:pt>
                <c:pt idx="1078">
                  <c:v>42371</c:v>
                </c:pt>
                <c:pt idx="1079">
                  <c:v>42374</c:v>
                </c:pt>
                <c:pt idx="1080">
                  <c:v>42374</c:v>
                </c:pt>
                <c:pt idx="1081">
                  <c:v>42383</c:v>
                </c:pt>
                <c:pt idx="1082">
                  <c:v>42372</c:v>
                </c:pt>
                <c:pt idx="1083">
                  <c:v>42370</c:v>
                </c:pt>
                <c:pt idx="1084">
                  <c:v>42377</c:v>
                </c:pt>
                <c:pt idx="1085">
                  <c:v>42382</c:v>
                </c:pt>
                <c:pt idx="1086">
                  <c:v>42396</c:v>
                </c:pt>
                <c:pt idx="1087">
                  <c:v>42388</c:v>
                </c:pt>
                <c:pt idx="1088">
                  <c:v>42377</c:v>
                </c:pt>
                <c:pt idx="1089">
                  <c:v>42374</c:v>
                </c:pt>
                <c:pt idx="1090">
                  <c:v>42376</c:v>
                </c:pt>
                <c:pt idx="1091">
                  <c:v>42375</c:v>
                </c:pt>
                <c:pt idx="1092">
                  <c:v>42382</c:v>
                </c:pt>
                <c:pt idx="1093">
                  <c:v>42378</c:v>
                </c:pt>
                <c:pt idx="1094">
                  <c:v>42373</c:v>
                </c:pt>
                <c:pt idx="1095">
                  <c:v>42371</c:v>
                </c:pt>
                <c:pt idx="1096">
                  <c:v>42376</c:v>
                </c:pt>
                <c:pt idx="1097">
                  <c:v>42374</c:v>
                </c:pt>
                <c:pt idx="1098">
                  <c:v>42375</c:v>
                </c:pt>
                <c:pt idx="1099">
                  <c:v>42373</c:v>
                </c:pt>
                <c:pt idx="1100">
                  <c:v>42372</c:v>
                </c:pt>
                <c:pt idx="1101">
                  <c:v>42388</c:v>
                </c:pt>
                <c:pt idx="1102">
                  <c:v>42373</c:v>
                </c:pt>
                <c:pt idx="1103">
                  <c:v>42376</c:v>
                </c:pt>
                <c:pt idx="1104">
                  <c:v>42375</c:v>
                </c:pt>
                <c:pt idx="1105">
                  <c:v>42375</c:v>
                </c:pt>
                <c:pt idx="1106">
                  <c:v>42374</c:v>
                </c:pt>
                <c:pt idx="1107">
                  <c:v>42374</c:v>
                </c:pt>
                <c:pt idx="1108">
                  <c:v>42372</c:v>
                </c:pt>
                <c:pt idx="1109">
                  <c:v>42599</c:v>
                </c:pt>
                <c:pt idx="1110">
                  <c:v>42370</c:v>
                </c:pt>
                <c:pt idx="1111">
                  <c:v>42393</c:v>
                </c:pt>
                <c:pt idx="1112">
                  <c:v>42436</c:v>
                </c:pt>
                <c:pt idx="1113">
                  <c:v>42395</c:v>
                </c:pt>
                <c:pt idx="1114">
                  <c:v>42375</c:v>
                </c:pt>
                <c:pt idx="1115">
                  <c:v>42371</c:v>
                </c:pt>
                <c:pt idx="1116">
                  <c:v>42374</c:v>
                </c:pt>
                <c:pt idx="1117">
                  <c:v>42371</c:v>
                </c:pt>
                <c:pt idx="1118">
                  <c:v>42383</c:v>
                </c:pt>
                <c:pt idx="1119">
                  <c:v>42372</c:v>
                </c:pt>
                <c:pt idx="1120">
                  <c:v>42370</c:v>
                </c:pt>
                <c:pt idx="1121">
                  <c:v>42375</c:v>
                </c:pt>
                <c:pt idx="1122">
                  <c:v>42399</c:v>
                </c:pt>
                <c:pt idx="1123">
                  <c:v>42373</c:v>
                </c:pt>
                <c:pt idx="1124">
                  <c:v>42371</c:v>
                </c:pt>
                <c:pt idx="1125">
                  <c:v>42372</c:v>
                </c:pt>
                <c:pt idx="1126">
                  <c:v>42373</c:v>
                </c:pt>
                <c:pt idx="1127">
                  <c:v>42372</c:v>
                </c:pt>
                <c:pt idx="1128">
                  <c:v>42377</c:v>
                </c:pt>
                <c:pt idx="1129">
                  <c:v>42608</c:v>
                </c:pt>
                <c:pt idx="1130">
                  <c:v>42378</c:v>
                </c:pt>
                <c:pt idx="1131">
                  <c:v>42389</c:v>
                </c:pt>
                <c:pt idx="1132">
                  <c:v>42370</c:v>
                </c:pt>
                <c:pt idx="1133">
                  <c:v>42370</c:v>
                </c:pt>
                <c:pt idx="1134">
                  <c:v>42373</c:v>
                </c:pt>
                <c:pt idx="1135">
                  <c:v>42374</c:v>
                </c:pt>
                <c:pt idx="1136">
                  <c:v>42373</c:v>
                </c:pt>
                <c:pt idx="1137">
                  <c:v>42370</c:v>
                </c:pt>
                <c:pt idx="1138">
                  <c:v>42375</c:v>
                </c:pt>
                <c:pt idx="1139">
                  <c:v>42397</c:v>
                </c:pt>
                <c:pt idx="1140">
                  <c:v>42372</c:v>
                </c:pt>
                <c:pt idx="1141">
                  <c:v>42370</c:v>
                </c:pt>
                <c:pt idx="1142">
                  <c:v>42370</c:v>
                </c:pt>
                <c:pt idx="1143">
                  <c:v>42373</c:v>
                </c:pt>
                <c:pt idx="1144">
                  <c:v>42373</c:v>
                </c:pt>
                <c:pt idx="1145">
                  <c:v>42636</c:v>
                </c:pt>
                <c:pt idx="1146">
                  <c:v>42377</c:v>
                </c:pt>
                <c:pt idx="1147">
                  <c:v>42371</c:v>
                </c:pt>
                <c:pt idx="1148">
                  <c:v>42372</c:v>
                </c:pt>
                <c:pt idx="1149">
                  <c:v>42370</c:v>
                </c:pt>
                <c:pt idx="1150">
                  <c:v>42370</c:v>
                </c:pt>
                <c:pt idx="1151">
                  <c:v>42373</c:v>
                </c:pt>
                <c:pt idx="1152">
                  <c:v>42372</c:v>
                </c:pt>
                <c:pt idx="1153">
                  <c:v>42373</c:v>
                </c:pt>
                <c:pt idx="1154">
                  <c:v>42373</c:v>
                </c:pt>
                <c:pt idx="1155">
                  <c:v>42388</c:v>
                </c:pt>
                <c:pt idx="1156">
                  <c:v>42378</c:v>
                </c:pt>
                <c:pt idx="1157">
                  <c:v>42370</c:v>
                </c:pt>
                <c:pt idx="1158">
                  <c:v>42371</c:v>
                </c:pt>
                <c:pt idx="1159">
                  <c:v>42376</c:v>
                </c:pt>
                <c:pt idx="1160">
                  <c:v>42384</c:v>
                </c:pt>
                <c:pt idx="1161">
                  <c:v>42370</c:v>
                </c:pt>
                <c:pt idx="1162">
                  <c:v>42371</c:v>
                </c:pt>
                <c:pt idx="1163">
                  <c:v>42370</c:v>
                </c:pt>
                <c:pt idx="1164">
                  <c:v>42370</c:v>
                </c:pt>
                <c:pt idx="1165">
                  <c:v>42397</c:v>
                </c:pt>
                <c:pt idx="1166">
                  <c:v>42370</c:v>
                </c:pt>
                <c:pt idx="1167">
                  <c:v>42373</c:v>
                </c:pt>
                <c:pt idx="1168">
                  <c:v>42373</c:v>
                </c:pt>
                <c:pt idx="1169">
                  <c:v>42371</c:v>
                </c:pt>
                <c:pt idx="1170">
                  <c:v>42378</c:v>
                </c:pt>
                <c:pt idx="1171">
                  <c:v>42371</c:v>
                </c:pt>
                <c:pt idx="1172">
                  <c:v>42371</c:v>
                </c:pt>
                <c:pt idx="1173">
                  <c:v>42375</c:v>
                </c:pt>
                <c:pt idx="1174">
                  <c:v>42371</c:v>
                </c:pt>
                <c:pt idx="1175">
                  <c:v>42375</c:v>
                </c:pt>
                <c:pt idx="1176">
                  <c:v>42371</c:v>
                </c:pt>
                <c:pt idx="1177">
                  <c:v>42373</c:v>
                </c:pt>
                <c:pt idx="1178">
                  <c:v>42379</c:v>
                </c:pt>
                <c:pt idx="1179">
                  <c:v>42374</c:v>
                </c:pt>
                <c:pt idx="1180">
                  <c:v>42371</c:v>
                </c:pt>
                <c:pt idx="1181">
                  <c:v>42371</c:v>
                </c:pt>
                <c:pt idx="1182">
                  <c:v>42373</c:v>
                </c:pt>
                <c:pt idx="1183">
                  <c:v>42371</c:v>
                </c:pt>
                <c:pt idx="1184">
                  <c:v>42395</c:v>
                </c:pt>
                <c:pt idx="1185">
                  <c:v>42387</c:v>
                </c:pt>
                <c:pt idx="1186">
                  <c:v>42372</c:v>
                </c:pt>
                <c:pt idx="1187">
                  <c:v>42411</c:v>
                </c:pt>
                <c:pt idx="1188">
                  <c:v>42375</c:v>
                </c:pt>
                <c:pt idx="1189">
                  <c:v>42372</c:v>
                </c:pt>
                <c:pt idx="1190">
                  <c:v>42371</c:v>
                </c:pt>
                <c:pt idx="1191">
                  <c:v>42371</c:v>
                </c:pt>
                <c:pt idx="1192">
                  <c:v>42370</c:v>
                </c:pt>
                <c:pt idx="1193">
                  <c:v>42403</c:v>
                </c:pt>
                <c:pt idx="1194">
                  <c:v>42371</c:v>
                </c:pt>
                <c:pt idx="1195">
                  <c:v>42373</c:v>
                </c:pt>
                <c:pt idx="1196">
                  <c:v>42374</c:v>
                </c:pt>
                <c:pt idx="1197">
                  <c:v>42375</c:v>
                </c:pt>
                <c:pt idx="1198">
                  <c:v>42377</c:v>
                </c:pt>
                <c:pt idx="1199">
                  <c:v>42370</c:v>
                </c:pt>
                <c:pt idx="1200">
                  <c:v>42374</c:v>
                </c:pt>
                <c:pt idx="1201">
                  <c:v>42373</c:v>
                </c:pt>
                <c:pt idx="1202">
                  <c:v>42374</c:v>
                </c:pt>
                <c:pt idx="1203">
                  <c:v>42373</c:v>
                </c:pt>
                <c:pt idx="1204">
                  <c:v>42373</c:v>
                </c:pt>
                <c:pt idx="1205">
                  <c:v>42379</c:v>
                </c:pt>
                <c:pt idx="1206">
                  <c:v>42375</c:v>
                </c:pt>
                <c:pt idx="1207">
                  <c:v>42375</c:v>
                </c:pt>
                <c:pt idx="1208">
                  <c:v>42389</c:v>
                </c:pt>
                <c:pt idx="1209">
                  <c:v>42372</c:v>
                </c:pt>
                <c:pt idx="1210">
                  <c:v>42371</c:v>
                </c:pt>
                <c:pt idx="1211">
                  <c:v>42371</c:v>
                </c:pt>
                <c:pt idx="1212">
                  <c:v>42370</c:v>
                </c:pt>
                <c:pt idx="1213">
                  <c:v>42372</c:v>
                </c:pt>
                <c:pt idx="1214">
                  <c:v>42373</c:v>
                </c:pt>
                <c:pt idx="1215">
                  <c:v>42372</c:v>
                </c:pt>
                <c:pt idx="1216">
                  <c:v>42373</c:v>
                </c:pt>
                <c:pt idx="1217">
                  <c:v>42376</c:v>
                </c:pt>
                <c:pt idx="1218">
                  <c:v>42370</c:v>
                </c:pt>
                <c:pt idx="1219">
                  <c:v>42389</c:v>
                </c:pt>
                <c:pt idx="1220">
                  <c:v>42370</c:v>
                </c:pt>
                <c:pt idx="1221">
                  <c:v>42371</c:v>
                </c:pt>
                <c:pt idx="1222">
                  <c:v>42370</c:v>
                </c:pt>
                <c:pt idx="1223">
                  <c:v>42642</c:v>
                </c:pt>
                <c:pt idx="1224">
                  <c:v>42487</c:v>
                </c:pt>
                <c:pt idx="1225">
                  <c:v>42376</c:v>
                </c:pt>
                <c:pt idx="1226">
                  <c:v>42370</c:v>
                </c:pt>
                <c:pt idx="1227">
                  <c:v>42373</c:v>
                </c:pt>
                <c:pt idx="1228">
                  <c:v>42373</c:v>
                </c:pt>
                <c:pt idx="1229">
                  <c:v>42370</c:v>
                </c:pt>
                <c:pt idx="1230">
                  <c:v>42371</c:v>
                </c:pt>
                <c:pt idx="1231">
                  <c:v>42375</c:v>
                </c:pt>
                <c:pt idx="1232">
                  <c:v>42372</c:v>
                </c:pt>
                <c:pt idx="1233">
                  <c:v>42374</c:v>
                </c:pt>
                <c:pt idx="1234">
                  <c:v>42375</c:v>
                </c:pt>
                <c:pt idx="1235">
                  <c:v>42382</c:v>
                </c:pt>
                <c:pt idx="1236">
                  <c:v>42374</c:v>
                </c:pt>
                <c:pt idx="1237">
                  <c:v>42370</c:v>
                </c:pt>
                <c:pt idx="1238">
                  <c:v>42370</c:v>
                </c:pt>
                <c:pt idx="1239">
                  <c:v>42370</c:v>
                </c:pt>
                <c:pt idx="1240">
                  <c:v>42371</c:v>
                </c:pt>
                <c:pt idx="1241">
                  <c:v>42375</c:v>
                </c:pt>
                <c:pt idx="1242">
                  <c:v>42370</c:v>
                </c:pt>
                <c:pt idx="1243">
                  <c:v>42401</c:v>
                </c:pt>
                <c:pt idx="1244">
                  <c:v>42396</c:v>
                </c:pt>
                <c:pt idx="1245">
                  <c:v>42370</c:v>
                </c:pt>
                <c:pt idx="1246">
                  <c:v>42376</c:v>
                </c:pt>
                <c:pt idx="1247">
                  <c:v>42370</c:v>
                </c:pt>
                <c:pt idx="1248">
                  <c:v>42370</c:v>
                </c:pt>
                <c:pt idx="1249">
                  <c:v>42373</c:v>
                </c:pt>
                <c:pt idx="1250">
                  <c:v>42379</c:v>
                </c:pt>
                <c:pt idx="1251">
                  <c:v>42376</c:v>
                </c:pt>
                <c:pt idx="1252">
                  <c:v>42373</c:v>
                </c:pt>
                <c:pt idx="1253">
                  <c:v>42373</c:v>
                </c:pt>
                <c:pt idx="1254">
                  <c:v>42396</c:v>
                </c:pt>
                <c:pt idx="1255">
                  <c:v>42375</c:v>
                </c:pt>
                <c:pt idx="1256">
                  <c:v>42383</c:v>
                </c:pt>
                <c:pt idx="1257">
                  <c:v>42370</c:v>
                </c:pt>
                <c:pt idx="1258">
                  <c:v>42373</c:v>
                </c:pt>
                <c:pt idx="1259">
                  <c:v>42371</c:v>
                </c:pt>
                <c:pt idx="1260">
                  <c:v>42372</c:v>
                </c:pt>
                <c:pt idx="1261">
                  <c:v>42373</c:v>
                </c:pt>
                <c:pt idx="1262">
                  <c:v>42376</c:v>
                </c:pt>
                <c:pt idx="1263">
                  <c:v>42373</c:v>
                </c:pt>
                <c:pt idx="1264">
                  <c:v>42380</c:v>
                </c:pt>
                <c:pt idx="1265">
                  <c:v>42373</c:v>
                </c:pt>
                <c:pt idx="1266">
                  <c:v>42375</c:v>
                </c:pt>
                <c:pt idx="1267">
                  <c:v>42372</c:v>
                </c:pt>
                <c:pt idx="1268">
                  <c:v>42398</c:v>
                </c:pt>
                <c:pt idx="1269">
                  <c:v>42371</c:v>
                </c:pt>
                <c:pt idx="1270">
                  <c:v>42374</c:v>
                </c:pt>
                <c:pt idx="1271">
                  <c:v>42376</c:v>
                </c:pt>
                <c:pt idx="1272">
                  <c:v>42374</c:v>
                </c:pt>
                <c:pt idx="1273">
                  <c:v>42374</c:v>
                </c:pt>
                <c:pt idx="1274">
                  <c:v>42371</c:v>
                </c:pt>
                <c:pt idx="1275">
                  <c:v>42419</c:v>
                </c:pt>
                <c:pt idx="1276">
                  <c:v>42370</c:v>
                </c:pt>
                <c:pt idx="1277">
                  <c:v>42377</c:v>
                </c:pt>
                <c:pt idx="1278">
                  <c:v>42370</c:v>
                </c:pt>
                <c:pt idx="1279">
                  <c:v>42378</c:v>
                </c:pt>
                <c:pt idx="1280">
                  <c:v>42372</c:v>
                </c:pt>
                <c:pt idx="1281">
                  <c:v>42370</c:v>
                </c:pt>
                <c:pt idx="1282">
                  <c:v>42371</c:v>
                </c:pt>
                <c:pt idx="1283">
                  <c:v>42375</c:v>
                </c:pt>
                <c:pt idx="1284">
                  <c:v>42375</c:v>
                </c:pt>
                <c:pt idx="1285">
                  <c:v>42373</c:v>
                </c:pt>
                <c:pt idx="1286">
                  <c:v>42370</c:v>
                </c:pt>
                <c:pt idx="1287">
                  <c:v>42370</c:v>
                </c:pt>
                <c:pt idx="1288">
                  <c:v>42375</c:v>
                </c:pt>
                <c:pt idx="1289">
                  <c:v>42372</c:v>
                </c:pt>
                <c:pt idx="1290">
                  <c:v>42375</c:v>
                </c:pt>
                <c:pt idx="1291">
                  <c:v>42372</c:v>
                </c:pt>
                <c:pt idx="1292">
                  <c:v>42371</c:v>
                </c:pt>
                <c:pt idx="1293">
                  <c:v>42380</c:v>
                </c:pt>
                <c:pt idx="1294">
                  <c:v>42371</c:v>
                </c:pt>
                <c:pt idx="1295">
                  <c:v>42371</c:v>
                </c:pt>
                <c:pt idx="1296">
                  <c:v>42372</c:v>
                </c:pt>
                <c:pt idx="1297">
                  <c:v>42382</c:v>
                </c:pt>
                <c:pt idx="1298">
                  <c:v>42373</c:v>
                </c:pt>
                <c:pt idx="1299">
                  <c:v>42371</c:v>
                </c:pt>
                <c:pt idx="1300">
                  <c:v>42371</c:v>
                </c:pt>
                <c:pt idx="1301">
                  <c:v>42372</c:v>
                </c:pt>
                <c:pt idx="1302">
                  <c:v>42373</c:v>
                </c:pt>
                <c:pt idx="1303">
                  <c:v>42389</c:v>
                </c:pt>
                <c:pt idx="1304">
                  <c:v>42372</c:v>
                </c:pt>
                <c:pt idx="1305">
                  <c:v>42373</c:v>
                </c:pt>
                <c:pt idx="1306">
                  <c:v>42374</c:v>
                </c:pt>
                <c:pt idx="1307">
                  <c:v>42374</c:v>
                </c:pt>
                <c:pt idx="1308">
                  <c:v>42370</c:v>
                </c:pt>
                <c:pt idx="1309">
                  <c:v>42375</c:v>
                </c:pt>
                <c:pt idx="1310">
                  <c:v>42372</c:v>
                </c:pt>
                <c:pt idx="1311">
                  <c:v>42372</c:v>
                </c:pt>
                <c:pt idx="1312">
                  <c:v>42371</c:v>
                </c:pt>
                <c:pt idx="1313">
                  <c:v>42377</c:v>
                </c:pt>
                <c:pt idx="1314">
                  <c:v>42371</c:v>
                </c:pt>
                <c:pt idx="1315">
                  <c:v>42376</c:v>
                </c:pt>
                <c:pt idx="1316">
                  <c:v>42371</c:v>
                </c:pt>
                <c:pt idx="1317">
                  <c:v>42371</c:v>
                </c:pt>
                <c:pt idx="1318">
                  <c:v>42371</c:v>
                </c:pt>
                <c:pt idx="1319">
                  <c:v>42375</c:v>
                </c:pt>
                <c:pt idx="1320">
                  <c:v>42373</c:v>
                </c:pt>
                <c:pt idx="1321">
                  <c:v>42372</c:v>
                </c:pt>
                <c:pt idx="1322">
                  <c:v>42371</c:v>
                </c:pt>
                <c:pt idx="1323">
                  <c:v>42370</c:v>
                </c:pt>
                <c:pt idx="1324">
                  <c:v>42371</c:v>
                </c:pt>
                <c:pt idx="1325">
                  <c:v>42375</c:v>
                </c:pt>
                <c:pt idx="1326">
                  <c:v>42373</c:v>
                </c:pt>
                <c:pt idx="1327">
                  <c:v>42375</c:v>
                </c:pt>
                <c:pt idx="1328">
                  <c:v>42376</c:v>
                </c:pt>
                <c:pt idx="1329">
                  <c:v>42371</c:v>
                </c:pt>
                <c:pt idx="1330">
                  <c:v>42373</c:v>
                </c:pt>
                <c:pt idx="1331">
                  <c:v>42375</c:v>
                </c:pt>
                <c:pt idx="1332">
                  <c:v>42373</c:v>
                </c:pt>
                <c:pt idx="1333">
                  <c:v>42370</c:v>
                </c:pt>
                <c:pt idx="1334">
                  <c:v>42370</c:v>
                </c:pt>
                <c:pt idx="1335">
                  <c:v>42370</c:v>
                </c:pt>
                <c:pt idx="1336">
                  <c:v>42370</c:v>
                </c:pt>
                <c:pt idx="1337">
                  <c:v>42373</c:v>
                </c:pt>
                <c:pt idx="1338">
                  <c:v>42398</c:v>
                </c:pt>
                <c:pt idx="1339">
                  <c:v>42370</c:v>
                </c:pt>
                <c:pt idx="1340">
                  <c:v>42374</c:v>
                </c:pt>
                <c:pt idx="1341">
                  <c:v>42385</c:v>
                </c:pt>
                <c:pt idx="1342">
                  <c:v>42437</c:v>
                </c:pt>
                <c:pt idx="1343">
                  <c:v>42371</c:v>
                </c:pt>
                <c:pt idx="1344">
                  <c:v>42371</c:v>
                </c:pt>
                <c:pt idx="1345">
                  <c:v>42375</c:v>
                </c:pt>
                <c:pt idx="1346">
                  <c:v>42373</c:v>
                </c:pt>
                <c:pt idx="1347">
                  <c:v>42370</c:v>
                </c:pt>
                <c:pt idx="1348">
                  <c:v>42370</c:v>
                </c:pt>
                <c:pt idx="1349">
                  <c:v>42371</c:v>
                </c:pt>
                <c:pt idx="1350">
                  <c:v>42370</c:v>
                </c:pt>
                <c:pt idx="1351">
                  <c:v>42374</c:v>
                </c:pt>
                <c:pt idx="1352">
                  <c:v>42371</c:v>
                </c:pt>
                <c:pt idx="1353">
                  <c:v>42373</c:v>
                </c:pt>
                <c:pt idx="1354">
                  <c:v>42371</c:v>
                </c:pt>
                <c:pt idx="1355">
                  <c:v>42372</c:v>
                </c:pt>
                <c:pt idx="1356">
                  <c:v>42373</c:v>
                </c:pt>
                <c:pt idx="1357">
                  <c:v>42373</c:v>
                </c:pt>
                <c:pt idx="1358">
                  <c:v>42370</c:v>
                </c:pt>
                <c:pt idx="1359">
                  <c:v>42393</c:v>
                </c:pt>
                <c:pt idx="1360">
                  <c:v>42383</c:v>
                </c:pt>
                <c:pt idx="1361">
                  <c:v>42374</c:v>
                </c:pt>
                <c:pt idx="1362">
                  <c:v>42423</c:v>
                </c:pt>
                <c:pt idx="1363">
                  <c:v>42389</c:v>
                </c:pt>
                <c:pt idx="1364">
                  <c:v>42373</c:v>
                </c:pt>
                <c:pt idx="1365">
                  <c:v>42371</c:v>
                </c:pt>
                <c:pt idx="1366">
                  <c:v>42386</c:v>
                </c:pt>
                <c:pt idx="1367">
                  <c:v>42373</c:v>
                </c:pt>
                <c:pt idx="1368">
                  <c:v>42370</c:v>
                </c:pt>
                <c:pt idx="1369">
                  <c:v>42383</c:v>
                </c:pt>
                <c:pt idx="1370">
                  <c:v>42377</c:v>
                </c:pt>
                <c:pt idx="1371">
                  <c:v>42373</c:v>
                </c:pt>
                <c:pt idx="1372">
                  <c:v>42375</c:v>
                </c:pt>
                <c:pt idx="1373">
                  <c:v>42373</c:v>
                </c:pt>
                <c:pt idx="1374">
                  <c:v>42372</c:v>
                </c:pt>
                <c:pt idx="1375">
                  <c:v>42374</c:v>
                </c:pt>
                <c:pt idx="1376">
                  <c:v>42374</c:v>
                </c:pt>
                <c:pt idx="1377">
                  <c:v>42390</c:v>
                </c:pt>
                <c:pt idx="1378">
                  <c:v>42370</c:v>
                </c:pt>
                <c:pt idx="1379">
                  <c:v>42373</c:v>
                </c:pt>
                <c:pt idx="1380">
                  <c:v>42370</c:v>
                </c:pt>
                <c:pt idx="1381">
                  <c:v>42370</c:v>
                </c:pt>
                <c:pt idx="1382">
                  <c:v>42371</c:v>
                </c:pt>
                <c:pt idx="1383">
                  <c:v>42370</c:v>
                </c:pt>
                <c:pt idx="1384">
                  <c:v>42376</c:v>
                </c:pt>
                <c:pt idx="1385">
                  <c:v>42372</c:v>
                </c:pt>
                <c:pt idx="1386">
                  <c:v>42374</c:v>
                </c:pt>
                <c:pt idx="1387">
                  <c:v>42376</c:v>
                </c:pt>
                <c:pt idx="1388">
                  <c:v>42372</c:v>
                </c:pt>
                <c:pt idx="1389">
                  <c:v>42389</c:v>
                </c:pt>
                <c:pt idx="1390">
                  <c:v>42411</c:v>
                </c:pt>
                <c:pt idx="1391">
                  <c:v>42371</c:v>
                </c:pt>
                <c:pt idx="1392">
                  <c:v>42377</c:v>
                </c:pt>
                <c:pt idx="1393">
                  <c:v>42373</c:v>
                </c:pt>
                <c:pt idx="1394">
                  <c:v>42371</c:v>
                </c:pt>
                <c:pt idx="1395">
                  <c:v>42373</c:v>
                </c:pt>
                <c:pt idx="1396">
                  <c:v>42370</c:v>
                </c:pt>
                <c:pt idx="1397">
                  <c:v>42371</c:v>
                </c:pt>
                <c:pt idx="1398">
                  <c:v>42445</c:v>
                </c:pt>
                <c:pt idx="1399">
                  <c:v>42563</c:v>
                </c:pt>
                <c:pt idx="1400">
                  <c:v>42447</c:v>
                </c:pt>
                <c:pt idx="1401">
                  <c:v>42370</c:v>
                </c:pt>
                <c:pt idx="1402">
                  <c:v>42375</c:v>
                </c:pt>
                <c:pt idx="1403">
                  <c:v>42372</c:v>
                </c:pt>
                <c:pt idx="1404">
                  <c:v>42372</c:v>
                </c:pt>
                <c:pt idx="1405">
                  <c:v>42372</c:v>
                </c:pt>
                <c:pt idx="1406">
                  <c:v>42403</c:v>
                </c:pt>
                <c:pt idx="1407">
                  <c:v>42372</c:v>
                </c:pt>
                <c:pt idx="1408">
                  <c:v>42371</c:v>
                </c:pt>
                <c:pt idx="1409">
                  <c:v>42371</c:v>
                </c:pt>
                <c:pt idx="1410">
                  <c:v>42370</c:v>
                </c:pt>
                <c:pt idx="1411">
                  <c:v>42372</c:v>
                </c:pt>
                <c:pt idx="1412">
                  <c:v>42373</c:v>
                </c:pt>
                <c:pt idx="1413">
                  <c:v>42370</c:v>
                </c:pt>
                <c:pt idx="1414">
                  <c:v>42376</c:v>
                </c:pt>
                <c:pt idx="1415">
                  <c:v>42374</c:v>
                </c:pt>
                <c:pt idx="1416">
                  <c:v>42374</c:v>
                </c:pt>
                <c:pt idx="1417">
                  <c:v>42373</c:v>
                </c:pt>
                <c:pt idx="1418">
                  <c:v>42373</c:v>
                </c:pt>
                <c:pt idx="1419">
                  <c:v>42371</c:v>
                </c:pt>
                <c:pt idx="1420">
                  <c:v>42384</c:v>
                </c:pt>
                <c:pt idx="1421">
                  <c:v>42804</c:v>
                </c:pt>
                <c:pt idx="1422">
                  <c:v>42392</c:v>
                </c:pt>
                <c:pt idx="1423">
                  <c:v>42375</c:v>
                </c:pt>
                <c:pt idx="1424">
                  <c:v>42378</c:v>
                </c:pt>
                <c:pt idx="1425">
                  <c:v>42373</c:v>
                </c:pt>
                <c:pt idx="1426">
                  <c:v>42371</c:v>
                </c:pt>
                <c:pt idx="1427">
                  <c:v>42371</c:v>
                </c:pt>
                <c:pt idx="1428">
                  <c:v>42372</c:v>
                </c:pt>
                <c:pt idx="1429">
                  <c:v>42372</c:v>
                </c:pt>
                <c:pt idx="1430">
                  <c:v>42376</c:v>
                </c:pt>
                <c:pt idx="1431">
                  <c:v>42370</c:v>
                </c:pt>
                <c:pt idx="1432">
                  <c:v>42385</c:v>
                </c:pt>
                <c:pt idx="1433">
                  <c:v>42373</c:v>
                </c:pt>
                <c:pt idx="1434">
                  <c:v>42372</c:v>
                </c:pt>
                <c:pt idx="1435">
                  <c:v>42371</c:v>
                </c:pt>
                <c:pt idx="1436">
                  <c:v>42375</c:v>
                </c:pt>
                <c:pt idx="1437">
                  <c:v>42382</c:v>
                </c:pt>
                <c:pt idx="1438">
                  <c:v>42379</c:v>
                </c:pt>
                <c:pt idx="1439">
                  <c:v>42404</c:v>
                </c:pt>
                <c:pt idx="1440">
                  <c:v>42373</c:v>
                </c:pt>
                <c:pt idx="1441">
                  <c:v>42373</c:v>
                </c:pt>
                <c:pt idx="1442">
                  <c:v>42373</c:v>
                </c:pt>
                <c:pt idx="1443">
                  <c:v>42372</c:v>
                </c:pt>
                <c:pt idx="1444">
                  <c:v>42373</c:v>
                </c:pt>
                <c:pt idx="1445">
                  <c:v>42380</c:v>
                </c:pt>
                <c:pt idx="1446">
                  <c:v>42373</c:v>
                </c:pt>
                <c:pt idx="1447">
                  <c:v>42370</c:v>
                </c:pt>
                <c:pt idx="1448">
                  <c:v>42377</c:v>
                </c:pt>
                <c:pt idx="1449">
                  <c:v>42370</c:v>
                </c:pt>
                <c:pt idx="1450">
                  <c:v>42373</c:v>
                </c:pt>
                <c:pt idx="1451">
                  <c:v>42391</c:v>
                </c:pt>
                <c:pt idx="1452">
                  <c:v>42378</c:v>
                </c:pt>
                <c:pt idx="1453">
                  <c:v>42466</c:v>
                </c:pt>
                <c:pt idx="1454">
                  <c:v>42370</c:v>
                </c:pt>
                <c:pt idx="1455">
                  <c:v>42385</c:v>
                </c:pt>
                <c:pt idx="1456">
                  <c:v>42373</c:v>
                </c:pt>
                <c:pt idx="1457">
                  <c:v>42438</c:v>
                </c:pt>
                <c:pt idx="1458">
                  <c:v>42382</c:v>
                </c:pt>
                <c:pt idx="1459">
                  <c:v>42403</c:v>
                </c:pt>
                <c:pt idx="1460">
                  <c:v>42391</c:v>
                </c:pt>
                <c:pt idx="1461">
                  <c:v>42370</c:v>
                </c:pt>
                <c:pt idx="1462">
                  <c:v>42370</c:v>
                </c:pt>
                <c:pt idx="1463">
                  <c:v>42370</c:v>
                </c:pt>
                <c:pt idx="1464">
                  <c:v>42402</c:v>
                </c:pt>
                <c:pt idx="1465">
                  <c:v>42373</c:v>
                </c:pt>
                <c:pt idx="1466">
                  <c:v>42373</c:v>
                </c:pt>
                <c:pt idx="1467">
                  <c:v>42370</c:v>
                </c:pt>
                <c:pt idx="1468">
                  <c:v>42381</c:v>
                </c:pt>
                <c:pt idx="1469">
                  <c:v>42371</c:v>
                </c:pt>
                <c:pt idx="1470">
                  <c:v>42373</c:v>
                </c:pt>
                <c:pt idx="1471">
                  <c:v>42370</c:v>
                </c:pt>
                <c:pt idx="1472">
                  <c:v>42373</c:v>
                </c:pt>
                <c:pt idx="1473">
                  <c:v>43090</c:v>
                </c:pt>
                <c:pt idx="1474">
                  <c:v>42374</c:v>
                </c:pt>
                <c:pt idx="1475">
                  <c:v>42375</c:v>
                </c:pt>
                <c:pt idx="1476">
                  <c:v>42370</c:v>
                </c:pt>
                <c:pt idx="1477">
                  <c:v>42370</c:v>
                </c:pt>
                <c:pt idx="1478">
                  <c:v>42375</c:v>
                </c:pt>
                <c:pt idx="1479">
                  <c:v>42373</c:v>
                </c:pt>
                <c:pt idx="1480">
                  <c:v>42374</c:v>
                </c:pt>
                <c:pt idx="1481">
                  <c:v>42371</c:v>
                </c:pt>
                <c:pt idx="1482">
                  <c:v>42371</c:v>
                </c:pt>
                <c:pt idx="1483">
                  <c:v>42371</c:v>
                </c:pt>
                <c:pt idx="1484">
                  <c:v>42373</c:v>
                </c:pt>
                <c:pt idx="1485">
                  <c:v>42378</c:v>
                </c:pt>
                <c:pt idx="1486">
                  <c:v>42371</c:v>
                </c:pt>
                <c:pt idx="1487">
                  <c:v>42371</c:v>
                </c:pt>
                <c:pt idx="1488">
                  <c:v>42379</c:v>
                </c:pt>
                <c:pt idx="1489">
                  <c:v>42370</c:v>
                </c:pt>
                <c:pt idx="1490">
                  <c:v>42372</c:v>
                </c:pt>
                <c:pt idx="1491">
                  <c:v>42371</c:v>
                </c:pt>
                <c:pt idx="1492">
                  <c:v>42389</c:v>
                </c:pt>
                <c:pt idx="1493">
                  <c:v>42376</c:v>
                </c:pt>
                <c:pt idx="1494">
                  <c:v>42372</c:v>
                </c:pt>
                <c:pt idx="1495">
                  <c:v>42387</c:v>
                </c:pt>
                <c:pt idx="1496">
                  <c:v>42370</c:v>
                </c:pt>
                <c:pt idx="1497">
                  <c:v>42387</c:v>
                </c:pt>
                <c:pt idx="1498">
                  <c:v>42373</c:v>
                </c:pt>
                <c:pt idx="1499">
                  <c:v>42370</c:v>
                </c:pt>
                <c:pt idx="1500">
                  <c:v>42370</c:v>
                </c:pt>
                <c:pt idx="1501">
                  <c:v>42373</c:v>
                </c:pt>
                <c:pt idx="1502">
                  <c:v>42385</c:v>
                </c:pt>
                <c:pt idx="1503">
                  <c:v>42373</c:v>
                </c:pt>
                <c:pt idx="1504">
                  <c:v>42382</c:v>
                </c:pt>
                <c:pt idx="1505">
                  <c:v>42374</c:v>
                </c:pt>
                <c:pt idx="1506">
                  <c:v>42373</c:v>
                </c:pt>
                <c:pt idx="1507">
                  <c:v>42383</c:v>
                </c:pt>
                <c:pt idx="1508">
                  <c:v>42370</c:v>
                </c:pt>
                <c:pt idx="1509">
                  <c:v>42374</c:v>
                </c:pt>
                <c:pt idx="1510">
                  <c:v>42373</c:v>
                </c:pt>
                <c:pt idx="1511">
                  <c:v>42375</c:v>
                </c:pt>
                <c:pt idx="1512">
                  <c:v>42370</c:v>
                </c:pt>
                <c:pt idx="1513">
                  <c:v>42371</c:v>
                </c:pt>
                <c:pt idx="1514">
                  <c:v>42371</c:v>
                </c:pt>
                <c:pt idx="1515">
                  <c:v>42374</c:v>
                </c:pt>
                <c:pt idx="1516">
                  <c:v>42373</c:v>
                </c:pt>
                <c:pt idx="1517">
                  <c:v>42370</c:v>
                </c:pt>
                <c:pt idx="1518">
                  <c:v>42371</c:v>
                </c:pt>
                <c:pt idx="1519">
                  <c:v>42373</c:v>
                </c:pt>
                <c:pt idx="1520">
                  <c:v>42373</c:v>
                </c:pt>
                <c:pt idx="1521">
                  <c:v>42376</c:v>
                </c:pt>
                <c:pt idx="1522">
                  <c:v>42370</c:v>
                </c:pt>
                <c:pt idx="1523">
                  <c:v>42371</c:v>
                </c:pt>
                <c:pt idx="1524">
                  <c:v>42373</c:v>
                </c:pt>
                <c:pt idx="1525">
                  <c:v>42374</c:v>
                </c:pt>
                <c:pt idx="1526">
                  <c:v>42371</c:v>
                </c:pt>
                <c:pt idx="1527">
                  <c:v>42371</c:v>
                </c:pt>
                <c:pt idx="1528">
                  <c:v>42374</c:v>
                </c:pt>
                <c:pt idx="1529">
                  <c:v>42370</c:v>
                </c:pt>
                <c:pt idx="1530">
                  <c:v>42370</c:v>
                </c:pt>
                <c:pt idx="1531">
                  <c:v>42382</c:v>
                </c:pt>
                <c:pt idx="1532">
                  <c:v>42373</c:v>
                </c:pt>
                <c:pt idx="1533">
                  <c:v>42373</c:v>
                </c:pt>
                <c:pt idx="1534">
                  <c:v>42371</c:v>
                </c:pt>
                <c:pt idx="1535">
                  <c:v>42371</c:v>
                </c:pt>
                <c:pt idx="1536">
                  <c:v>42381</c:v>
                </c:pt>
                <c:pt idx="1537">
                  <c:v>42380</c:v>
                </c:pt>
                <c:pt idx="1538">
                  <c:v>42374</c:v>
                </c:pt>
                <c:pt idx="1539">
                  <c:v>42374</c:v>
                </c:pt>
                <c:pt idx="1540">
                  <c:v>42375</c:v>
                </c:pt>
                <c:pt idx="1541">
                  <c:v>42376</c:v>
                </c:pt>
                <c:pt idx="1542">
                  <c:v>42410</c:v>
                </c:pt>
                <c:pt idx="1543">
                  <c:v>42375</c:v>
                </c:pt>
                <c:pt idx="1544">
                  <c:v>42373</c:v>
                </c:pt>
                <c:pt idx="1545">
                  <c:v>42375</c:v>
                </c:pt>
                <c:pt idx="1546">
                  <c:v>42383</c:v>
                </c:pt>
                <c:pt idx="1547">
                  <c:v>42391</c:v>
                </c:pt>
                <c:pt idx="1548">
                  <c:v>42373</c:v>
                </c:pt>
                <c:pt idx="1549">
                  <c:v>42382</c:v>
                </c:pt>
                <c:pt idx="1550">
                  <c:v>42374</c:v>
                </c:pt>
                <c:pt idx="1551">
                  <c:v>42371</c:v>
                </c:pt>
                <c:pt idx="1552">
                  <c:v>42370</c:v>
                </c:pt>
                <c:pt idx="1553">
                  <c:v>42404</c:v>
                </c:pt>
                <c:pt idx="1554">
                  <c:v>42372</c:v>
                </c:pt>
                <c:pt idx="1555">
                  <c:v>42375</c:v>
                </c:pt>
                <c:pt idx="1556">
                  <c:v>42383</c:v>
                </c:pt>
                <c:pt idx="1557">
                  <c:v>42370</c:v>
                </c:pt>
                <c:pt idx="1558">
                  <c:v>42373</c:v>
                </c:pt>
                <c:pt idx="1559">
                  <c:v>42372</c:v>
                </c:pt>
                <c:pt idx="1560">
                  <c:v>42373</c:v>
                </c:pt>
                <c:pt idx="1561">
                  <c:v>42377</c:v>
                </c:pt>
                <c:pt idx="1562">
                  <c:v>42376</c:v>
                </c:pt>
                <c:pt idx="1563">
                  <c:v>42373</c:v>
                </c:pt>
                <c:pt idx="1564">
                  <c:v>42370</c:v>
                </c:pt>
                <c:pt idx="1565">
                  <c:v>42373</c:v>
                </c:pt>
                <c:pt idx="1566">
                  <c:v>42373</c:v>
                </c:pt>
                <c:pt idx="1567">
                  <c:v>42373</c:v>
                </c:pt>
                <c:pt idx="1568">
                  <c:v>42370</c:v>
                </c:pt>
                <c:pt idx="1569">
                  <c:v>42372</c:v>
                </c:pt>
                <c:pt idx="1570">
                  <c:v>42370</c:v>
                </c:pt>
                <c:pt idx="1571">
                  <c:v>42371</c:v>
                </c:pt>
                <c:pt idx="1572">
                  <c:v>42374</c:v>
                </c:pt>
                <c:pt idx="1573">
                  <c:v>42384</c:v>
                </c:pt>
                <c:pt idx="1574">
                  <c:v>42382</c:v>
                </c:pt>
                <c:pt idx="1575">
                  <c:v>42371</c:v>
                </c:pt>
                <c:pt idx="1576">
                  <c:v>42372</c:v>
                </c:pt>
                <c:pt idx="1577">
                  <c:v>42376</c:v>
                </c:pt>
                <c:pt idx="1578">
                  <c:v>42371</c:v>
                </c:pt>
                <c:pt idx="1579">
                  <c:v>42376</c:v>
                </c:pt>
                <c:pt idx="1580">
                  <c:v>42373</c:v>
                </c:pt>
                <c:pt idx="1581">
                  <c:v>42399</c:v>
                </c:pt>
                <c:pt idx="1582">
                  <c:v>42370</c:v>
                </c:pt>
                <c:pt idx="1583">
                  <c:v>42376</c:v>
                </c:pt>
                <c:pt idx="1584">
                  <c:v>42372</c:v>
                </c:pt>
                <c:pt idx="1585">
                  <c:v>42374</c:v>
                </c:pt>
                <c:pt idx="1586">
                  <c:v>42373</c:v>
                </c:pt>
                <c:pt idx="1587">
                  <c:v>42372</c:v>
                </c:pt>
                <c:pt idx="1588">
                  <c:v>42373</c:v>
                </c:pt>
                <c:pt idx="1589">
                  <c:v>42419</c:v>
                </c:pt>
                <c:pt idx="1590">
                  <c:v>42374</c:v>
                </c:pt>
                <c:pt idx="1591">
                  <c:v>42371</c:v>
                </c:pt>
                <c:pt idx="1592">
                  <c:v>42370</c:v>
                </c:pt>
                <c:pt idx="1593">
                  <c:v>42376</c:v>
                </c:pt>
                <c:pt idx="1594">
                  <c:v>42373</c:v>
                </c:pt>
                <c:pt idx="1595">
                  <c:v>42374</c:v>
                </c:pt>
                <c:pt idx="1596">
                  <c:v>42387</c:v>
                </c:pt>
                <c:pt idx="1597">
                  <c:v>42375</c:v>
                </c:pt>
                <c:pt idx="1598">
                  <c:v>42391</c:v>
                </c:pt>
                <c:pt idx="1599">
                  <c:v>42371</c:v>
                </c:pt>
                <c:pt idx="1600">
                  <c:v>42371</c:v>
                </c:pt>
                <c:pt idx="1601">
                  <c:v>42370</c:v>
                </c:pt>
                <c:pt idx="1602">
                  <c:v>42373</c:v>
                </c:pt>
                <c:pt idx="1603">
                  <c:v>42372</c:v>
                </c:pt>
                <c:pt idx="1604">
                  <c:v>42402</c:v>
                </c:pt>
                <c:pt idx="1605">
                  <c:v>42370</c:v>
                </c:pt>
                <c:pt idx="1606">
                  <c:v>42372</c:v>
                </c:pt>
                <c:pt idx="1607">
                  <c:v>42370</c:v>
                </c:pt>
                <c:pt idx="1608">
                  <c:v>42373</c:v>
                </c:pt>
                <c:pt idx="1609">
                  <c:v>42373</c:v>
                </c:pt>
                <c:pt idx="1610">
                  <c:v>42371</c:v>
                </c:pt>
                <c:pt idx="1611">
                  <c:v>42590</c:v>
                </c:pt>
                <c:pt idx="1612">
                  <c:v>42383</c:v>
                </c:pt>
                <c:pt idx="1613">
                  <c:v>42371</c:v>
                </c:pt>
                <c:pt idx="1614">
                  <c:v>42370</c:v>
                </c:pt>
                <c:pt idx="1615">
                  <c:v>42373</c:v>
                </c:pt>
                <c:pt idx="1616">
                  <c:v>42373</c:v>
                </c:pt>
                <c:pt idx="1617">
                  <c:v>42384</c:v>
                </c:pt>
                <c:pt idx="1618">
                  <c:v>42374</c:v>
                </c:pt>
                <c:pt idx="1619">
                  <c:v>42372</c:v>
                </c:pt>
                <c:pt idx="1620">
                  <c:v>42371</c:v>
                </c:pt>
                <c:pt idx="1621">
                  <c:v>42371</c:v>
                </c:pt>
                <c:pt idx="1622">
                  <c:v>42373</c:v>
                </c:pt>
                <c:pt idx="1623">
                  <c:v>42371</c:v>
                </c:pt>
                <c:pt idx="1624">
                  <c:v>42374</c:v>
                </c:pt>
                <c:pt idx="1625">
                  <c:v>42373</c:v>
                </c:pt>
                <c:pt idx="1626">
                  <c:v>42381</c:v>
                </c:pt>
                <c:pt idx="1627">
                  <c:v>42374</c:v>
                </c:pt>
                <c:pt idx="1628">
                  <c:v>42396</c:v>
                </c:pt>
                <c:pt idx="1629">
                  <c:v>42376</c:v>
                </c:pt>
                <c:pt idx="1630">
                  <c:v>42374</c:v>
                </c:pt>
                <c:pt idx="1631">
                  <c:v>42373</c:v>
                </c:pt>
                <c:pt idx="1632">
                  <c:v>42371</c:v>
                </c:pt>
                <c:pt idx="1633">
                  <c:v>42370</c:v>
                </c:pt>
                <c:pt idx="1634">
                  <c:v>42374</c:v>
                </c:pt>
                <c:pt idx="1635">
                  <c:v>42373</c:v>
                </c:pt>
                <c:pt idx="1636">
                  <c:v>42370</c:v>
                </c:pt>
                <c:pt idx="1637">
                  <c:v>42375</c:v>
                </c:pt>
                <c:pt idx="1638">
                  <c:v>42373</c:v>
                </c:pt>
                <c:pt idx="1639">
                  <c:v>42394</c:v>
                </c:pt>
                <c:pt idx="1640">
                  <c:v>42371</c:v>
                </c:pt>
                <c:pt idx="1641">
                  <c:v>42370</c:v>
                </c:pt>
                <c:pt idx="1642">
                  <c:v>42373</c:v>
                </c:pt>
                <c:pt idx="1643">
                  <c:v>42370</c:v>
                </c:pt>
                <c:pt idx="1644">
                  <c:v>42371</c:v>
                </c:pt>
                <c:pt idx="1645">
                  <c:v>42376</c:v>
                </c:pt>
                <c:pt idx="1646">
                  <c:v>42372</c:v>
                </c:pt>
                <c:pt idx="1647">
                  <c:v>42373</c:v>
                </c:pt>
                <c:pt idx="1648">
                  <c:v>42373</c:v>
                </c:pt>
                <c:pt idx="1649">
                  <c:v>42379</c:v>
                </c:pt>
                <c:pt idx="1650">
                  <c:v>42371</c:v>
                </c:pt>
                <c:pt idx="1651">
                  <c:v>42375</c:v>
                </c:pt>
                <c:pt idx="1652">
                  <c:v>42374</c:v>
                </c:pt>
                <c:pt idx="1653">
                  <c:v>42372</c:v>
                </c:pt>
                <c:pt idx="1654">
                  <c:v>42379</c:v>
                </c:pt>
                <c:pt idx="1655">
                  <c:v>42391</c:v>
                </c:pt>
                <c:pt idx="1656">
                  <c:v>42383</c:v>
                </c:pt>
                <c:pt idx="1657">
                  <c:v>42373</c:v>
                </c:pt>
                <c:pt idx="1658">
                  <c:v>42373</c:v>
                </c:pt>
                <c:pt idx="1659">
                  <c:v>42377</c:v>
                </c:pt>
                <c:pt idx="1660">
                  <c:v>42387</c:v>
                </c:pt>
                <c:pt idx="1661">
                  <c:v>42371</c:v>
                </c:pt>
                <c:pt idx="1662">
                  <c:v>42375</c:v>
                </c:pt>
                <c:pt idx="1663">
                  <c:v>42375</c:v>
                </c:pt>
                <c:pt idx="1664">
                  <c:v>42372</c:v>
                </c:pt>
                <c:pt idx="1665">
                  <c:v>42371</c:v>
                </c:pt>
                <c:pt idx="1666">
                  <c:v>42370</c:v>
                </c:pt>
                <c:pt idx="1667">
                  <c:v>42371</c:v>
                </c:pt>
                <c:pt idx="1668">
                  <c:v>42372</c:v>
                </c:pt>
                <c:pt idx="1669">
                  <c:v>42373</c:v>
                </c:pt>
                <c:pt idx="1670">
                  <c:v>42371</c:v>
                </c:pt>
                <c:pt idx="1671">
                  <c:v>42374</c:v>
                </c:pt>
                <c:pt idx="1672">
                  <c:v>42374</c:v>
                </c:pt>
                <c:pt idx="1673">
                  <c:v>42370</c:v>
                </c:pt>
                <c:pt idx="1674">
                  <c:v>42370</c:v>
                </c:pt>
                <c:pt idx="1675">
                  <c:v>42375</c:v>
                </c:pt>
                <c:pt idx="1676">
                  <c:v>42391</c:v>
                </c:pt>
                <c:pt idx="1677">
                  <c:v>42377</c:v>
                </c:pt>
                <c:pt idx="1678">
                  <c:v>42371</c:v>
                </c:pt>
                <c:pt idx="1679">
                  <c:v>42372</c:v>
                </c:pt>
                <c:pt idx="1680">
                  <c:v>42373</c:v>
                </c:pt>
                <c:pt idx="1681">
                  <c:v>42373</c:v>
                </c:pt>
                <c:pt idx="1682">
                  <c:v>42372</c:v>
                </c:pt>
                <c:pt idx="1683">
                  <c:v>42371</c:v>
                </c:pt>
                <c:pt idx="1684">
                  <c:v>42370</c:v>
                </c:pt>
                <c:pt idx="1685">
                  <c:v>42370</c:v>
                </c:pt>
                <c:pt idx="1686">
                  <c:v>42396</c:v>
                </c:pt>
                <c:pt idx="1687">
                  <c:v>42388</c:v>
                </c:pt>
                <c:pt idx="1688">
                  <c:v>42372</c:v>
                </c:pt>
                <c:pt idx="1689">
                  <c:v>42370</c:v>
                </c:pt>
                <c:pt idx="1690">
                  <c:v>42373</c:v>
                </c:pt>
                <c:pt idx="1691">
                  <c:v>42375</c:v>
                </c:pt>
                <c:pt idx="1692">
                  <c:v>42376</c:v>
                </c:pt>
                <c:pt idx="1693">
                  <c:v>42371</c:v>
                </c:pt>
                <c:pt idx="1694">
                  <c:v>42374</c:v>
                </c:pt>
                <c:pt idx="1695">
                  <c:v>42376</c:v>
                </c:pt>
                <c:pt idx="1696">
                  <c:v>42382</c:v>
                </c:pt>
                <c:pt idx="1697">
                  <c:v>42370</c:v>
                </c:pt>
                <c:pt idx="1698">
                  <c:v>42370</c:v>
                </c:pt>
                <c:pt idx="1699">
                  <c:v>42372</c:v>
                </c:pt>
                <c:pt idx="1700">
                  <c:v>42372</c:v>
                </c:pt>
                <c:pt idx="1701">
                  <c:v>42370</c:v>
                </c:pt>
                <c:pt idx="1702">
                  <c:v>42372</c:v>
                </c:pt>
                <c:pt idx="1703">
                  <c:v>42375</c:v>
                </c:pt>
                <c:pt idx="1704">
                  <c:v>42385</c:v>
                </c:pt>
                <c:pt idx="1705">
                  <c:v>42373</c:v>
                </c:pt>
                <c:pt idx="1706">
                  <c:v>42371</c:v>
                </c:pt>
                <c:pt idx="1707">
                  <c:v>42381</c:v>
                </c:pt>
                <c:pt idx="1708">
                  <c:v>42371</c:v>
                </c:pt>
                <c:pt idx="1709">
                  <c:v>42374</c:v>
                </c:pt>
                <c:pt idx="1710">
                  <c:v>42370</c:v>
                </c:pt>
                <c:pt idx="1711">
                  <c:v>42370</c:v>
                </c:pt>
                <c:pt idx="1712">
                  <c:v>42371</c:v>
                </c:pt>
                <c:pt idx="1713">
                  <c:v>42371</c:v>
                </c:pt>
                <c:pt idx="1714">
                  <c:v>42373</c:v>
                </c:pt>
                <c:pt idx="1715">
                  <c:v>42373</c:v>
                </c:pt>
                <c:pt idx="1716">
                  <c:v>42373</c:v>
                </c:pt>
                <c:pt idx="1717">
                  <c:v>42370</c:v>
                </c:pt>
                <c:pt idx="1718">
                  <c:v>42377</c:v>
                </c:pt>
                <c:pt idx="1719">
                  <c:v>42374</c:v>
                </c:pt>
                <c:pt idx="1720">
                  <c:v>42383</c:v>
                </c:pt>
                <c:pt idx="1721">
                  <c:v>42373</c:v>
                </c:pt>
                <c:pt idx="1722">
                  <c:v>42373</c:v>
                </c:pt>
                <c:pt idx="1723">
                  <c:v>42374</c:v>
                </c:pt>
                <c:pt idx="1724">
                  <c:v>42371</c:v>
                </c:pt>
                <c:pt idx="1725">
                  <c:v>42370</c:v>
                </c:pt>
                <c:pt idx="1726">
                  <c:v>42371</c:v>
                </c:pt>
                <c:pt idx="1727">
                  <c:v>42378</c:v>
                </c:pt>
                <c:pt idx="1728">
                  <c:v>42375</c:v>
                </c:pt>
                <c:pt idx="1729">
                  <c:v>42371</c:v>
                </c:pt>
                <c:pt idx="1730">
                  <c:v>42375</c:v>
                </c:pt>
                <c:pt idx="1731">
                  <c:v>42374</c:v>
                </c:pt>
                <c:pt idx="1732">
                  <c:v>42373</c:v>
                </c:pt>
                <c:pt idx="1733">
                  <c:v>42374</c:v>
                </c:pt>
                <c:pt idx="1734">
                  <c:v>42370</c:v>
                </c:pt>
                <c:pt idx="1735">
                  <c:v>42377</c:v>
                </c:pt>
                <c:pt idx="1736">
                  <c:v>42373</c:v>
                </c:pt>
                <c:pt idx="1737">
                  <c:v>42370</c:v>
                </c:pt>
                <c:pt idx="1738">
                  <c:v>42370</c:v>
                </c:pt>
                <c:pt idx="1739">
                  <c:v>42372</c:v>
                </c:pt>
                <c:pt idx="1740">
                  <c:v>42373</c:v>
                </c:pt>
                <c:pt idx="1741">
                  <c:v>42375</c:v>
                </c:pt>
                <c:pt idx="1742">
                  <c:v>42373</c:v>
                </c:pt>
                <c:pt idx="1743">
                  <c:v>42370</c:v>
                </c:pt>
                <c:pt idx="1744">
                  <c:v>42380</c:v>
                </c:pt>
                <c:pt idx="1745">
                  <c:v>42373</c:v>
                </c:pt>
                <c:pt idx="1746">
                  <c:v>42370</c:v>
                </c:pt>
                <c:pt idx="1747">
                  <c:v>42371</c:v>
                </c:pt>
                <c:pt idx="1748">
                  <c:v>42374</c:v>
                </c:pt>
                <c:pt idx="1749">
                  <c:v>42373</c:v>
                </c:pt>
                <c:pt idx="1750">
                  <c:v>42377</c:v>
                </c:pt>
                <c:pt idx="1751">
                  <c:v>42375</c:v>
                </c:pt>
                <c:pt idx="1752">
                  <c:v>42370</c:v>
                </c:pt>
                <c:pt idx="1753">
                  <c:v>42380</c:v>
                </c:pt>
                <c:pt idx="1754">
                  <c:v>42372</c:v>
                </c:pt>
                <c:pt idx="1755">
                  <c:v>42371</c:v>
                </c:pt>
                <c:pt idx="1756">
                  <c:v>42373</c:v>
                </c:pt>
                <c:pt idx="1757">
                  <c:v>42374</c:v>
                </c:pt>
                <c:pt idx="1758">
                  <c:v>42371</c:v>
                </c:pt>
                <c:pt idx="1759">
                  <c:v>42401</c:v>
                </c:pt>
                <c:pt idx="1760">
                  <c:v>42388</c:v>
                </c:pt>
                <c:pt idx="1761">
                  <c:v>42370</c:v>
                </c:pt>
                <c:pt idx="1762">
                  <c:v>42372</c:v>
                </c:pt>
                <c:pt idx="1763">
                  <c:v>42423</c:v>
                </c:pt>
                <c:pt idx="1764">
                  <c:v>42372</c:v>
                </c:pt>
                <c:pt idx="1765">
                  <c:v>42370</c:v>
                </c:pt>
                <c:pt idx="1766">
                  <c:v>42376</c:v>
                </c:pt>
                <c:pt idx="1767">
                  <c:v>42371</c:v>
                </c:pt>
                <c:pt idx="1768">
                  <c:v>42373</c:v>
                </c:pt>
                <c:pt idx="1769">
                  <c:v>42372</c:v>
                </c:pt>
                <c:pt idx="1770">
                  <c:v>42373</c:v>
                </c:pt>
                <c:pt idx="1771">
                  <c:v>42373</c:v>
                </c:pt>
                <c:pt idx="1772">
                  <c:v>42391</c:v>
                </c:pt>
                <c:pt idx="1773">
                  <c:v>42370</c:v>
                </c:pt>
                <c:pt idx="1774">
                  <c:v>42439</c:v>
                </c:pt>
                <c:pt idx="1775">
                  <c:v>42383</c:v>
                </c:pt>
                <c:pt idx="1776">
                  <c:v>42370</c:v>
                </c:pt>
                <c:pt idx="1777">
                  <c:v>42374</c:v>
                </c:pt>
                <c:pt idx="1778">
                  <c:v>42370</c:v>
                </c:pt>
                <c:pt idx="1779">
                  <c:v>42370</c:v>
                </c:pt>
                <c:pt idx="1780">
                  <c:v>42405</c:v>
                </c:pt>
                <c:pt idx="1781">
                  <c:v>42378</c:v>
                </c:pt>
                <c:pt idx="1782">
                  <c:v>42471</c:v>
                </c:pt>
                <c:pt idx="1783">
                  <c:v>42383</c:v>
                </c:pt>
                <c:pt idx="1784">
                  <c:v>42373</c:v>
                </c:pt>
                <c:pt idx="1785">
                  <c:v>42371</c:v>
                </c:pt>
                <c:pt idx="1786">
                  <c:v>42381</c:v>
                </c:pt>
                <c:pt idx="1787">
                  <c:v>42372</c:v>
                </c:pt>
                <c:pt idx="1788">
                  <c:v>42372</c:v>
                </c:pt>
                <c:pt idx="1789">
                  <c:v>42373</c:v>
                </c:pt>
                <c:pt idx="1790">
                  <c:v>42376</c:v>
                </c:pt>
                <c:pt idx="1791">
                  <c:v>42371</c:v>
                </c:pt>
                <c:pt idx="1792">
                  <c:v>42385</c:v>
                </c:pt>
                <c:pt idx="1793">
                  <c:v>42391</c:v>
                </c:pt>
                <c:pt idx="1794">
                  <c:v>42376</c:v>
                </c:pt>
                <c:pt idx="1795">
                  <c:v>42370</c:v>
                </c:pt>
                <c:pt idx="1796">
                  <c:v>42377</c:v>
                </c:pt>
                <c:pt idx="1797">
                  <c:v>42372</c:v>
                </c:pt>
                <c:pt idx="1798">
                  <c:v>42376</c:v>
                </c:pt>
                <c:pt idx="1799">
                  <c:v>42377</c:v>
                </c:pt>
                <c:pt idx="1800">
                  <c:v>42372</c:v>
                </c:pt>
                <c:pt idx="1801">
                  <c:v>42451</c:v>
                </c:pt>
                <c:pt idx="1802">
                  <c:v>42376</c:v>
                </c:pt>
                <c:pt idx="1803">
                  <c:v>42373</c:v>
                </c:pt>
                <c:pt idx="1804">
                  <c:v>42371</c:v>
                </c:pt>
                <c:pt idx="1805">
                  <c:v>42370</c:v>
                </c:pt>
                <c:pt idx="1806">
                  <c:v>42397</c:v>
                </c:pt>
                <c:pt idx="1807">
                  <c:v>42373</c:v>
                </c:pt>
                <c:pt idx="1808">
                  <c:v>42373</c:v>
                </c:pt>
                <c:pt idx="1809">
                  <c:v>42371</c:v>
                </c:pt>
                <c:pt idx="1810">
                  <c:v>42384</c:v>
                </c:pt>
                <c:pt idx="1811">
                  <c:v>42370</c:v>
                </c:pt>
                <c:pt idx="1812">
                  <c:v>42370</c:v>
                </c:pt>
                <c:pt idx="1813">
                  <c:v>42373</c:v>
                </c:pt>
                <c:pt idx="1814">
                  <c:v>42372</c:v>
                </c:pt>
                <c:pt idx="1815">
                  <c:v>42373</c:v>
                </c:pt>
                <c:pt idx="1816">
                  <c:v>42397</c:v>
                </c:pt>
                <c:pt idx="1817">
                  <c:v>42371</c:v>
                </c:pt>
                <c:pt idx="1818">
                  <c:v>42372</c:v>
                </c:pt>
                <c:pt idx="1819">
                  <c:v>42370</c:v>
                </c:pt>
                <c:pt idx="1820">
                  <c:v>42376</c:v>
                </c:pt>
                <c:pt idx="1821">
                  <c:v>42373</c:v>
                </c:pt>
                <c:pt idx="1822">
                  <c:v>42374</c:v>
                </c:pt>
                <c:pt idx="1823">
                  <c:v>42373</c:v>
                </c:pt>
                <c:pt idx="1824">
                  <c:v>42373</c:v>
                </c:pt>
                <c:pt idx="1825">
                  <c:v>42374</c:v>
                </c:pt>
                <c:pt idx="1826">
                  <c:v>42374</c:v>
                </c:pt>
                <c:pt idx="1827">
                  <c:v>42371</c:v>
                </c:pt>
                <c:pt idx="1828">
                  <c:v>42371</c:v>
                </c:pt>
                <c:pt idx="1829">
                  <c:v>42370</c:v>
                </c:pt>
                <c:pt idx="1830">
                  <c:v>42371</c:v>
                </c:pt>
                <c:pt idx="1831">
                  <c:v>42371</c:v>
                </c:pt>
                <c:pt idx="1832">
                  <c:v>42373</c:v>
                </c:pt>
                <c:pt idx="1833">
                  <c:v>42371</c:v>
                </c:pt>
                <c:pt idx="1834">
                  <c:v>42378</c:v>
                </c:pt>
                <c:pt idx="1835">
                  <c:v>42386</c:v>
                </c:pt>
                <c:pt idx="1836">
                  <c:v>42370</c:v>
                </c:pt>
                <c:pt idx="1837">
                  <c:v>42405</c:v>
                </c:pt>
                <c:pt idx="1838">
                  <c:v>42370</c:v>
                </c:pt>
                <c:pt idx="1839">
                  <c:v>42375</c:v>
                </c:pt>
                <c:pt idx="1840">
                  <c:v>42383</c:v>
                </c:pt>
                <c:pt idx="1841">
                  <c:v>42370</c:v>
                </c:pt>
                <c:pt idx="1842">
                  <c:v>42371</c:v>
                </c:pt>
                <c:pt idx="1843">
                  <c:v>42370</c:v>
                </c:pt>
                <c:pt idx="1844">
                  <c:v>42373</c:v>
                </c:pt>
                <c:pt idx="1845">
                  <c:v>42371</c:v>
                </c:pt>
                <c:pt idx="1846">
                  <c:v>42382</c:v>
                </c:pt>
                <c:pt idx="1847">
                  <c:v>42371</c:v>
                </c:pt>
                <c:pt idx="1848">
                  <c:v>42373</c:v>
                </c:pt>
                <c:pt idx="1849">
                  <c:v>42373</c:v>
                </c:pt>
                <c:pt idx="1850">
                  <c:v>42372</c:v>
                </c:pt>
                <c:pt idx="1851">
                  <c:v>42384</c:v>
                </c:pt>
                <c:pt idx="1852">
                  <c:v>42370</c:v>
                </c:pt>
                <c:pt idx="1853">
                  <c:v>42381</c:v>
                </c:pt>
                <c:pt idx="1854">
                  <c:v>42373</c:v>
                </c:pt>
                <c:pt idx="1855">
                  <c:v>42371</c:v>
                </c:pt>
                <c:pt idx="1856">
                  <c:v>42608</c:v>
                </c:pt>
                <c:pt idx="1857">
                  <c:v>42372</c:v>
                </c:pt>
                <c:pt idx="1858">
                  <c:v>42438</c:v>
                </c:pt>
                <c:pt idx="1859">
                  <c:v>42373</c:v>
                </c:pt>
                <c:pt idx="1860">
                  <c:v>42372</c:v>
                </c:pt>
                <c:pt idx="1861">
                  <c:v>42398</c:v>
                </c:pt>
                <c:pt idx="1862">
                  <c:v>42387</c:v>
                </c:pt>
                <c:pt idx="1863">
                  <c:v>42370</c:v>
                </c:pt>
                <c:pt idx="1864">
                  <c:v>42376</c:v>
                </c:pt>
                <c:pt idx="1865">
                  <c:v>42375</c:v>
                </c:pt>
                <c:pt idx="1866">
                  <c:v>42370</c:v>
                </c:pt>
                <c:pt idx="1867">
                  <c:v>42371</c:v>
                </c:pt>
                <c:pt idx="1868">
                  <c:v>42375</c:v>
                </c:pt>
                <c:pt idx="1869">
                  <c:v>42370</c:v>
                </c:pt>
                <c:pt idx="1870">
                  <c:v>42370</c:v>
                </c:pt>
                <c:pt idx="1871">
                  <c:v>42370</c:v>
                </c:pt>
                <c:pt idx="1872">
                  <c:v>42430</c:v>
                </c:pt>
                <c:pt idx="1873">
                  <c:v>42371</c:v>
                </c:pt>
                <c:pt idx="1874">
                  <c:v>42371</c:v>
                </c:pt>
                <c:pt idx="1875">
                  <c:v>42375</c:v>
                </c:pt>
                <c:pt idx="1876">
                  <c:v>42370</c:v>
                </c:pt>
                <c:pt idx="1877">
                  <c:v>42373</c:v>
                </c:pt>
                <c:pt idx="1878">
                  <c:v>42424</c:v>
                </c:pt>
                <c:pt idx="1879">
                  <c:v>42373</c:v>
                </c:pt>
                <c:pt idx="1880">
                  <c:v>42371</c:v>
                </c:pt>
                <c:pt idx="1881">
                  <c:v>42382</c:v>
                </c:pt>
                <c:pt idx="1882">
                  <c:v>42374</c:v>
                </c:pt>
                <c:pt idx="1883">
                  <c:v>42388</c:v>
                </c:pt>
                <c:pt idx="1884">
                  <c:v>42370</c:v>
                </c:pt>
                <c:pt idx="1885">
                  <c:v>42373</c:v>
                </c:pt>
                <c:pt idx="1886">
                  <c:v>42372</c:v>
                </c:pt>
                <c:pt idx="1887">
                  <c:v>42383</c:v>
                </c:pt>
                <c:pt idx="1888">
                  <c:v>42430</c:v>
                </c:pt>
                <c:pt idx="1889">
                  <c:v>42373</c:v>
                </c:pt>
                <c:pt idx="1890">
                  <c:v>42373</c:v>
                </c:pt>
                <c:pt idx="1891">
                  <c:v>42371</c:v>
                </c:pt>
                <c:pt idx="1892">
                  <c:v>42384</c:v>
                </c:pt>
                <c:pt idx="1893">
                  <c:v>42371</c:v>
                </c:pt>
                <c:pt idx="1894">
                  <c:v>42374</c:v>
                </c:pt>
                <c:pt idx="1895">
                  <c:v>42370</c:v>
                </c:pt>
                <c:pt idx="1896">
                  <c:v>42393</c:v>
                </c:pt>
                <c:pt idx="1897">
                  <c:v>42374</c:v>
                </c:pt>
                <c:pt idx="1898">
                  <c:v>42372</c:v>
                </c:pt>
                <c:pt idx="1899">
                  <c:v>42370</c:v>
                </c:pt>
                <c:pt idx="1900">
                  <c:v>42373</c:v>
                </c:pt>
                <c:pt idx="1901">
                  <c:v>42397</c:v>
                </c:pt>
                <c:pt idx="1902">
                  <c:v>42370</c:v>
                </c:pt>
                <c:pt idx="1903">
                  <c:v>42399</c:v>
                </c:pt>
                <c:pt idx="1904">
                  <c:v>42374</c:v>
                </c:pt>
                <c:pt idx="1905">
                  <c:v>42370</c:v>
                </c:pt>
                <c:pt idx="1906">
                  <c:v>42373</c:v>
                </c:pt>
                <c:pt idx="1907">
                  <c:v>42370</c:v>
                </c:pt>
                <c:pt idx="1908">
                  <c:v>42375</c:v>
                </c:pt>
                <c:pt idx="1909">
                  <c:v>42373</c:v>
                </c:pt>
                <c:pt idx="1910">
                  <c:v>42378</c:v>
                </c:pt>
                <c:pt idx="1911">
                  <c:v>42372</c:v>
                </c:pt>
                <c:pt idx="1912">
                  <c:v>42372</c:v>
                </c:pt>
                <c:pt idx="1913">
                  <c:v>42398</c:v>
                </c:pt>
                <c:pt idx="1914">
                  <c:v>42376</c:v>
                </c:pt>
                <c:pt idx="1915">
                  <c:v>42370</c:v>
                </c:pt>
                <c:pt idx="1916">
                  <c:v>42373</c:v>
                </c:pt>
                <c:pt idx="1917">
                  <c:v>42396</c:v>
                </c:pt>
                <c:pt idx="1918">
                  <c:v>42394</c:v>
                </c:pt>
                <c:pt idx="1919">
                  <c:v>42372</c:v>
                </c:pt>
                <c:pt idx="1920">
                  <c:v>42371</c:v>
                </c:pt>
                <c:pt idx="1921">
                  <c:v>42370</c:v>
                </c:pt>
                <c:pt idx="1922">
                  <c:v>42375</c:v>
                </c:pt>
                <c:pt idx="1923">
                  <c:v>42374</c:v>
                </c:pt>
                <c:pt idx="1924">
                  <c:v>42371</c:v>
                </c:pt>
                <c:pt idx="1925">
                  <c:v>42373</c:v>
                </c:pt>
                <c:pt idx="1926">
                  <c:v>42370</c:v>
                </c:pt>
                <c:pt idx="1927">
                  <c:v>42370</c:v>
                </c:pt>
                <c:pt idx="1928">
                  <c:v>42371</c:v>
                </c:pt>
                <c:pt idx="1929">
                  <c:v>42371</c:v>
                </c:pt>
                <c:pt idx="1930">
                  <c:v>42370</c:v>
                </c:pt>
                <c:pt idx="1931">
                  <c:v>42373</c:v>
                </c:pt>
                <c:pt idx="1932">
                  <c:v>42387</c:v>
                </c:pt>
                <c:pt idx="1933">
                  <c:v>42370</c:v>
                </c:pt>
                <c:pt idx="1934">
                  <c:v>42382</c:v>
                </c:pt>
                <c:pt idx="1935">
                  <c:v>42373</c:v>
                </c:pt>
                <c:pt idx="1936">
                  <c:v>42378</c:v>
                </c:pt>
                <c:pt idx="1937">
                  <c:v>42372</c:v>
                </c:pt>
                <c:pt idx="1938">
                  <c:v>42371</c:v>
                </c:pt>
                <c:pt idx="1939">
                  <c:v>42373</c:v>
                </c:pt>
                <c:pt idx="1940">
                  <c:v>42370</c:v>
                </c:pt>
                <c:pt idx="1941">
                  <c:v>42370</c:v>
                </c:pt>
                <c:pt idx="1942">
                  <c:v>42375</c:v>
                </c:pt>
                <c:pt idx="1943">
                  <c:v>42373</c:v>
                </c:pt>
                <c:pt idx="1944">
                  <c:v>42373</c:v>
                </c:pt>
                <c:pt idx="1945">
                  <c:v>42518</c:v>
                </c:pt>
                <c:pt idx="1946">
                  <c:v>42370</c:v>
                </c:pt>
                <c:pt idx="1947">
                  <c:v>42373</c:v>
                </c:pt>
                <c:pt idx="1948">
                  <c:v>42379</c:v>
                </c:pt>
                <c:pt idx="1949">
                  <c:v>42375</c:v>
                </c:pt>
                <c:pt idx="1950">
                  <c:v>42372</c:v>
                </c:pt>
                <c:pt idx="1951">
                  <c:v>42372</c:v>
                </c:pt>
                <c:pt idx="1952">
                  <c:v>42373</c:v>
                </c:pt>
                <c:pt idx="1953">
                  <c:v>42373</c:v>
                </c:pt>
                <c:pt idx="1954">
                  <c:v>42372</c:v>
                </c:pt>
                <c:pt idx="1955">
                  <c:v>42370</c:v>
                </c:pt>
                <c:pt idx="1956">
                  <c:v>42375</c:v>
                </c:pt>
                <c:pt idx="1957">
                  <c:v>42371</c:v>
                </c:pt>
                <c:pt idx="1958">
                  <c:v>42370</c:v>
                </c:pt>
                <c:pt idx="1959">
                  <c:v>42378</c:v>
                </c:pt>
                <c:pt idx="1960">
                  <c:v>42372</c:v>
                </c:pt>
                <c:pt idx="1961">
                  <c:v>42370</c:v>
                </c:pt>
                <c:pt idx="1962">
                  <c:v>42376</c:v>
                </c:pt>
                <c:pt idx="1963">
                  <c:v>42370</c:v>
                </c:pt>
                <c:pt idx="1964">
                  <c:v>42371</c:v>
                </c:pt>
                <c:pt idx="1965">
                  <c:v>42373</c:v>
                </c:pt>
                <c:pt idx="1966">
                  <c:v>42374</c:v>
                </c:pt>
                <c:pt idx="1967">
                  <c:v>42373</c:v>
                </c:pt>
                <c:pt idx="1968">
                  <c:v>42377</c:v>
                </c:pt>
                <c:pt idx="1969">
                  <c:v>42387</c:v>
                </c:pt>
                <c:pt idx="1970">
                  <c:v>42469</c:v>
                </c:pt>
                <c:pt idx="1971">
                  <c:v>42399</c:v>
                </c:pt>
                <c:pt idx="1972">
                  <c:v>42370</c:v>
                </c:pt>
                <c:pt idx="1973">
                  <c:v>42371</c:v>
                </c:pt>
                <c:pt idx="1974">
                  <c:v>42374</c:v>
                </c:pt>
                <c:pt idx="1975">
                  <c:v>42371</c:v>
                </c:pt>
                <c:pt idx="1976">
                  <c:v>42376</c:v>
                </c:pt>
                <c:pt idx="1977">
                  <c:v>42374</c:v>
                </c:pt>
                <c:pt idx="1978">
                  <c:v>42377</c:v>
                </c:pt>
                <c:pt idx="1979">
                  <c:v>42373</c:v>
                </c:pt>
                <c:pt idx="1980">
                  <c:v>42372</c:v>
                </c:pt>
                <c:pt idx="1981">
                  <c:v>42376</c:v>
                </c:pt>
                <c:pt idx="1982">
                  <c:v>42371</c:v>
                </c:pt>
                <c:pt idx="1983">
                  <c:v>42372</c:v>
                </c:pt>
                <c:pt idx="1984">
                  <c:v>42375</c:v>
                </c:pt>
                <c:pt idx="1985">
                  <c:v>42370</c:v>
                </c:pt>
                <c:pt idx="1986">
                  <c:v>42374</c:v>
                </c:pt>
                <c:pt idx="1987">
                  <c:v>42372</c:v>
                </c:pt>
                <c:pt idx="1988">
                  <c:v>42374</c:v>
                </c:pt>
                <c:pt idx="1989">
                  <c:v>42371</c:v>
                </c:pt>
                <c:pt idx="1990">
                  <c:v>42372</c:v>
                </c:pt>
                <c:pt idx="1991">
                  <c:v>42376</c:v>
                </c:pt>
                <c:pt idx="1992">
                  <c:v>42371</c:v>
                </c:pt>
                <c:pt idx="1993">
                  <c:v>42373</c:v>
                </c:pt>
                <c:pt idx="1994">
                  <c:v>42370</c:v>
                </c:pt>
                <c:pt idx="1995">
                  <c:v>42373</c:v>
                </c:pt>
                <c:pt idx="1996">
                  <c:v>42374</c:v>
                </c:pt>
                <c:pt idx="1997">
                  <c:v>42371</c:v>
                </c:pt>
                <c:pt idx="1998">
                  <c:v>42370</c:v>
                </c:pt>
                <c:pt idx="1999">
                  <c:v>42373</c:v>
                </c:pt>
                <c:pt idx="2000">
                  <c:v>42377</c:v>
                </c:pt>
                <c:pt idx="2001">
                  <c:v>42372</c:v>
                </c:pt>
                <c:pt idx="2002">
                  <c:v>42370</c:v>
                </c:pt>
                <c:pt idx="2003">
                  <c:v>42373</c:v>
                </c:pt>
                <c:pt idx="2004">
                  <c:v>42378</c:v>
                </c:pt>
                <c:pt idx="2005">
                  <c:v>42370</c:v>
                </c:pt>
                <c:pt idx="2006">
                  <c:v>42372</c:v>
                </c:pt>
                <c:pt idx="2007">
                  <c:v>42373</c:v>
                </c:pt>
                <c:pt idx="2008">
                  <c:v>42419</c:v>
                </c:pt>
                <c:pt idx="2009">
                  <c:v>42370</c:v>
                </c:pt>
                <c:pt idx="2010">
                  <c:v>42372</c:v>
                </c:pt>
                <c:pt idx="2011">
                  <c:v>42374</c:v>
                </c:pt>
                <c:pt idx="2012">
                  <c:v>42372</c:v>
                </c:pt>
                <c:pt idx="2013">
                  <c:v>42375</c:v>
                </c:pt>
                <c:pt idx="2014">
                  <c:v>42371</c:v>
                </c:pt>
                <c:pt idx="2015">
                  <c:v>42374</c:v>
                </c:pt>
                <c:pt idx="2016">
                  <c:v>42370</c:v>
                </c:pt>
                <c:pt idx="2017">
                  <c:v>42372</c:v>
                </c:pt>
                <c:pt idx="2018">
                  <c:v>42371</c:v>
                </c:pt>
                <c:pt idx="2019">
                  <c:v>42370</c:v>
                </c:pt>
                <c:pt idx="2020">
                  <c:v>42381</c:v>
                </c:pt>
                <c:pt idx="2021">
                  <c:v>42373</c:v>
                </c:pt>
                <c:pt idx="2022">
                  <c:v>42372</c:v>
                </c:pt>
                <c:pt idx="2023">
                  <c:v>42370</c:v>
                </c:pt>
                <c:pt idx="2024">
                  <c:v>42377</c:v>
                </c:pt>
                <c:pt idx="2025">
                  <c:v>42373</c:v>
                </c:pt>
                <c:pt idx="2026">
                  <c:v>42374</c:v>
                </c:pt>
                <c:pt idx="2027">
                  <c:v>42371</c:v>
                </c:pt>
                <c:pt idx="2028">
                  <c:v>42397</c:v>
                </c:pt>
                <c:pt idx="2029">
                  <c:v>42372</c:v>
                </c:pt>
                <c:pt idx="2030">
                  <c:v>42373</c:v>
                </c:pt>
                <c:pt idx="2031">
                  <c:v>42373</c:v>
                </c:pt>
                <c:pt idx="2032">
                  <c:v>42383</c:v>
                </c:pt>
                <c:pt idx="2033">
                  <c:v>42377</c:v>
                </c:pt>
                <c:pt idx="2034">
                  <c:v>42371</c:v>
                </c:pt>
                <c:pt idx="2035">
                  <c:v>42388</c:v>
                </c:pt>
                <c:pt idx="2036">
                  <c:v>42376</c:v>
                </c:pt>
                <c:pt idx="2037">
                  <c:v>42373</c:v>
                </c:pt>
                <c:pt idx="2038">
                  <c:v>42377</c:v>
                </c:pt>
                <c:pt idx="2039">
                  <c:v>42375</c:v>
                </c:pt>
                <c:pt idx="2040">
                  <c:v>42370</c:v>
                </c:pt>
                <c:pt idx="2041">
                  <c:v>42378</c:v>
                </c:pt>
                <c:pt idx="2042">
                  <c:v>42373</c:v>
                </c:pt>
                <c:pt idx="2043">
                  <c:v>42371</c:v>
                </c:pt>
                <c:pt idx="2044">
                  <c:v>42382</c:v>
                </c:pt>
                <c:pt idx="2045">
                  <c:v>42371</c:v>
                </c:pt>
                <c:pt idx="2046">
                  <c:v>42371</c:v>
                </c:pt>
                <c:pt idx="2047">
                  <c:v>42374</c:v>
                </c:pt>
                <c:pt idx="2048">
                  <c:v>42373</c:v>
                </c:pt>
                <c:pt idx="2049">
                  <c:v>42370</c:v>
                </c:pt>
                <c:pt idx="2050">
                  <c:v>42465</c:v>
                </c:pt>
                <c:pt idx="2051">
                  <c:v>42371</c:v>
                </c:pt>
                <c:pt idx="2052">
                  <c:v>42373</c:v>
                </c:pt>
                <c:pt idx="2053">
                  <c:v>42371</c:v>
                </c:pt>
                <c:pt idx="2054">
                  <c:v>42384</c:v>
                </c:pt>
                <c:pt idx="2055">
                  <c:v>42374</c:v>
                </c:pt>
                <c:pt idx="2056">
                  <c:v>42372</c:v>
                </c:pt>
                <c:pt idx="2057">
                  <c:v>42370</c:v>
                </c:pt>
                <c:pt idx="2058">
                  <c:v>42372</c:v>
                </c:pt>
                <c:pt idx="2059">
                  <c:v>42371</c:v>
                </c:pt>
                <c:pt idx="2060">
                  <c:v>42486</c:v>
                </c:pt>
                <c:pt idx="2061">
                  <c:v>42377</c:v>
                </c:pt>
                <c:pt idx="2062">
                  <c:v>42378</c:v>
                </c:pt>
                <c:pt idx="2063">
                  <c:v>42372</c:v>
                </c:pt>
                <c:pt idx="2064">
                  <c:v>42373</c:v>
                </c:pt>
                <c:pt idx="2065">
                  <c:v>42372</c:v>
                </c:pt>
                <c:pt idx="2066">
                  <c:v>42376</c:v>
                </c:pt>
                <c:pt idx="2067">
                  <c:v>42371</c:v>
                </c:pt>
                <c:pt idx="2068">
                  <c:v>42373</c:v>
                </c:pt>
                <c:pt idx="2069">
                  <c:v>42370</c:v>
                </c:pt>
                <c:pt idx="2070">
                  <c:v>42372</c:v>
                </c:pt>
                <c:pt idx="2071">
                  <c:v>42372</c:v>
                </c:pt>
                <c:pt idx="2072">
                  <c:v>42373</c:v>
                </c:pt>
                <c:pt idx="2073">
                  <c:v>42373</c:v>
                </c:pt>
                <c:pt idx="2074">
                  <c:v>42371</c:v>
                </c:pt>
                <c:pt idx="2075">
                  <c:v>42389</c:v>
                </c:pt>
                <c:pt idx="2076">
                  <c:v>42383</c:v>
                </c:pt>
                <c:pt idx="2077">
                  <c:v>42370</c:v>
                </c:pt>
                <c:pt idx="2078">
                  <c:v>42371</c:v>
                </c:pt>
                <c:pt idx="2079">
                  <c:v>42417</c:v>
                </c:pt>
                <c:pt idx="2080">
                  <c:v>42370</c:v>
                </c:pt>
                <c:pt idx="2081">
                  <c:v>42376</c:v>
                </c:pt>
                <c:pt idx="2082">
                  <c:v>42370</c:v>
                </c:pt>
                <c:pt idx="2083">
                  <c:v>42373</c:v>
                </c:pt>
                <c:pt idx="2084">
                  <c:v>42370</c:v>
                </c:pt>
                <c:pt idx="2085">
                  <c:v>42373</c:v>
                </c:pt>
                <c:pt idx="2086">
                  <c:v>42382</c:v>
                </c:pt>
                <c:pt idx="2087">
                  <c:v>42370</c:v>
                </c:pt>
                <c:pt idx="2088">
                  <c:v>42375</c:v>
                </c:pt>
                <c:pt idx="2089">
                  <c:v>42374</c:v>
                </c:pt>
                <c:pt idx="2090">
                  <c:v>42370</c:v>
                </c:pt>
                <c:pt idx="2091">
                  <c:v>42370</c:v>
                </c:pt>
                <c:pt idx="2092">
                  <c:v>42380</c:v>
                </c:pt>
                <c:pt idx="2093">
                  <c:v>42373</c:v>
                </c:pt>
                <c:pt idx="2094">
                  <c:v>42395</c:v>
                </c:pt>
                <c:pt idx="2095">
                  <c:v>42375</c:v>
                </c:pt>
                <c:pt idx="2096">
                  <c:v>42373</c:v>
                </c:pt>
                <c:pt idx="2097">
                  <c:v>42399</c:v>
                </c:pt>
                <c:pt idx="2098">
                  <c:v>42371</c:v>
                </c:pt>
                <c:pt idx="2099">
                  <c:v>42374</c:v>
                </c:pt>
                <c:pt idx="2100">
                  <c:v>42388</c:v>
                </c:pt>
                <c:pt idx="2101">
                  <c:v>42403</c:v>
                </c:pt>
                <c:pt idx="2102">
                  <c:v>42390</c:v>
                </c:pt>
                <c:pt idx="2103">
                  <c:v>42394</c:v>
                </c:pt>
                <c:pt idx="2104">
                  <c:v>42371</c:v>
                </c:pt>
                <c:pt idx="2105">
                  <c:v>42371</c:v>
                </c:pt>
                <c:pt idx="2106">
                  <c:v>42383</c:v>
                </c:pt>
                <c:pt idx="2107">
                  <c:v>42375</c:v>
                </c:pt>
                <c:pt idx="2108">
                  <c:v>42373</c:v>
                </c:pt>
                <c:pt idx="2109">
                  <c:v>42379</c:v>
                </c:pt>
                <c:pt idx="2110">
                  <c:v>42370</c:v>
                </c:pt>
                <c:pt idx="2111">
                  <c:v>42407</c:v>
                </c:pt>
                <c:pt idx="2112">
                  <c:v>42373</c:v>
                </c:pt>
                <c:pt idx="2113">
                  <c:v>42370</c:v>
                </c:pt>
                <c:pt idx="2114">
                  <c:v>42374</c:v>
                </c:pt>
                <c:pt idx="2115">
                  <c:v>42383</c:v>
                </c:pt>
                <c:pt idx="2116">
                  <c:v>42373</c:v>
                </c:pt>
                <c:pt idx="2117">
                  <c:v>42377</c:v>
                </c:pt>
                <c:pt idx="2118">
                  <c:v>42371</c:v>
                </c:pt>
                <c:pt idx="2119">
                  <c:v>42371</c:v>
                </c:pt>
                <c:pt idx="2120">
                  <c:v>42383</c:v>
                </c:pt>
                <c:pt idx="2121">
                  <c:v>42372</c:v>
                </c:pt>
                <c:pt idx="2122">
                  <c:v>42370</c:v>
                </c:pt>
                <c:pt idx="2123">
                  <c:v>42380</c:v>
                </c:pt>
                <c:pt idx="2124">
                  <c:v>42371</c:v>
                </c:pt>
                <c:pt idx="2125">
                  <c:v>42372</c:v>
                </c:pt>
                <c:pt idx="2126">
                  <c:v>42371</c:v>
                </c:pt>
                <c:pt idx="2127">
                  <c:v>42370</c:v>
                </c:pt>
                <c:pt idx="2128">
                  <c:v>42372</c:v>
                </c:pt>
                <c:pt idx="2129">
                  <c:v>42373</c:v>
                </c:pt>
                <c:pt idx="2130">
                  <c:v>42372</c:v>
                </c:pt>
                <c:pt idx="2131">
                  <c:v>42373</c:v>
                </c:pt>
                <c:pt idx="2132">
                  <c:v>42374</c:v>
                </c:pt>
                <c:pt idx="2133">
                  <c:v>42385</c:v>
                </c:pt>
                <c:pt idx="2134">
                  <c:v>42383</c:v>
                </c:pt>
                <c:pt idx="2135">
                  <c:v>42373</c:v>
                </c:pt>
                <c:pt idx="2136">
                  <c:v>42371</c:v>
                </c:pt>
                <c:pt idx="2137">
                  <c:v>42371</c:v>
                </c:pt>
                <c:pt idx="2138">
                  <c:v>42623</c:v>
                </c:pt>
                <c:pt idx="2139">
                  <c:v>42373</c:v>
                </c:pt>
                <c:pt idx="2140">
                  <c:v>42375</c:v>
                </c:pt>
                <c:pt idx="2141">
                  <c:v>42383</c:v>
                </c:pt>
                <c:pt idx="2142">
                  <c:v>42373</c:v>
                </c:pt>
                <c:pt idx="2143">
                  <c:v>42373</c:v>
                </c:pt>
                <c:pt idx="2144">
                  <c:v>42404</c:v>
                </c:pt>
                <c:pt idx="2145">
                  <c:v>42375</c:v>
                </c:pt>
                <c:pt idx="2146">
                  <c:v>42371</c:v>
                </c:pt>
                <c:pt idx="2147">
                  <c:v>42376</c:v>
                </c:pt>
                <c:pt idx="2148">
                  <c:v>42384</c:v>
                </c:pt>
                <c:pt idx="2149">
                  <c:v>42608</c:v>
                </c:pt>
                <c:pt idx="2150">
                  <c:v>42371</c:v>
                </c:pt>
                <c:pt idx="2151">
                  <c:v>42372</c:v>
                </c:pt>
                <c:pt idx="2152">
                  <c:v>42375</c:v>
                </c:pt>
                <c:pt idx="2153">
                  <c:v>42372</c:v>
                </c:pt>
                <c:pt idx="2154">
                  <c:v>42372</c:v>
                </c:pt>
                <c:pt idx="2155">
                  <c:v>42373</c:v>
                </c:pt>
                <c:pt idx="2156">
                  <c:v>42370</c:v>
                </c:pt>
                <c:pt idx="2157">
                  <c:v>42373</c:v>
                </c:pt>
                <c:pt idx="2158">
                  <c:v>42371</c:v>
                </c:pt>
                <c:pt idx="2159">
                  <c:v>42372</c:v>
                </c:pt>
                <c:pt idx="2160">
                  <c:v>42375</c:v>
                </c:pt>
                <c:pt idx="2161">
                  <c:v>42371</c:v>
                </c:pt>
                <c:pt idx="2162">
                  <c:v>42376</c:v>
                </c:pt>
                <c:pt idx="2163">
                  <c:v>42385</c:v>
                </c:pt>
                <c:pt idx="2164">
                  <c:v>42374</c:v>
                </c:pt>
                <c:pt idx="2165">
                  <c:v>42371</c:v>
                </c:pt>
                <c:pt idx="2166">
                  <c:v>42373</c:v>
                </c:pt>
                <c:pt idx="2167">
                  <c:v>42371</c:v>
                </c:pt>
                <c:pt idx="2168">
                  <c:v>42371</c:v>
                </c:pt>
                <c:pt idx="2169">
                  <c:v>42370</c:v>
                </c:pt>
                <c:pt idx="2170">
                  <c:v>42374</c:v>
                </c:pt>
                <c:pt idx="2171">
                  <c:v>42373</c:v>
                </c:pt>
                <c:pt idx="2172">
                  <c:v>42371</c:v>
                </c:pt>
                <c:pt idx="2173">
                  <c:v>42371</c:v>
                </c:pt>
                <c:pt idx="2174">
                  <c:v>42401</c:v>
                </c:pt>
                <c:pt idx="2175">
                  <c:v>42372</c:v>
                </c:pt>
                <c:pt idx="2176">
                  <c:v>42373</c:v>
                </c:pt>
                <c:pt idx="2177">
                  <c:v>42375</c:v>
                </c:pt>
                <c:pt idx="2178">
                  <c:v>42378</c:v>
                </c:pt>
                <c:pt idx="2179">
                  <c:v>42372</c:v>
                </c:pt>
                <c:pt idx="2180">
                  <c:v>42377</c:v>
                </c:pt>
                <c:pt idx="2181">
                  <c:v>42370</c:v>
                </c:pt>
                <c:pt idx="2182">
                  <c:v>42383</c:v>
                </c:pt>
                <c:pt idx="2183">
                  <c:v>42370</c:v>
                </c:pt>
                <c:pt idx="2184">
                  <c:v>42372</c:v>
                </c:pt>
                <c:pt idx="2185">
                  <c:v>42371</c:v>
                </c:pt>
                <c:pt idx="2186">
                  <c:v>42613</c:v>
                </c:pt>
                <c:pt idx="2187">
                  <c:v>42371</c:v>
                </c:pt>
                <c:pt idx="2188">
                  <c:v>42390</c:v>
                </c:pt>
                <c:pt idx="2189">
                  <c:v>42373</c:v>
                </c:pt>
                <c:pt idx="2190">
                  <c:v>42373</c:v>
                </c:pt>
                <c:pt idx="2191">
                  <c:v>42373</c:v>
                </c:pt>
                <c:pt idx="2192">
                  <c:v>42438</c:v>
                </c:pt>
                <c:pt idx="2193">
                  <c:v>42371</c:v>
                </c:pt>
                <c:pt idx="2194">
                  <c:v>42381</c:v>
                </c:pt>
                <c:pt idx="2195">
                  <c:v>42373</c:v>
                </c:pt>
                <c:pt idx="2196">
                  <c:v>42373</c:v>
                </c:pt>
                <c:pt idx="2197">
                  <c:v>42373</c:v>
                </c:pt>
                <c:pt idx="2198">
                  <c:v>42372</c:v>
                </c:pt>
                <c:pt idx="2199">
                  <c:v>42370</c:v>
                </c:pt>
                <c:pt idx="2200">
                  <c:v>42402</c:v>
                </c:pt>
                <c:pt idx="2201">
                  <c:v>42378</c:v>
                </c:pt>
                <c:pt idx="2202">
                  <c:v>42370</c:v>
                </c:pt>
                <c:pt idx="2203">
                  <c:v>42374</c:v>
                </c:pt>
                <c:pt idx="2204">
                  <c:v>42397</c:v>
                </c:pt>
                <c:pt idx="2205">
                  <c:v>42397</c:v>
                </c:pt>
                <c:pt idx="2206">
                  <c:v>42370</c:v>
                </c:pt>
                <c:pt idx="2207">
                  <c:v>42370</c:v>
                </c:pt>
                <c:pt idx="2208">
                  <c:v>42376</c:v>
                </c:pt>
                <c:pt idx="2209">
                  <c:v>42370</c:v>
                </c:pt>
                <c:pt idx="2210">
                  <c:v>42373</c:v>
                </c:pt>
                <c:pt idx="2211">
                  <c:v>42381</c:v>
                </c:pt>
                <c:pt idx="2212">
                  <c:v>42370</c:v>
                </c:pt>
                <c:pt idx="2213">
                  <c:v>42372</c:v>
                </c:pt>
                <c:pt idx="2214">
                  <c:v>42373</c:v>
                </c:pt>
                <c:pt idx="2215">
                  <c:v>42374</c:v>
                </c:pt>
                <c:pt idx="2216">
                  <c:v>42374</c:v>
                </c:pt>
                <c:pt idx="2217">
                  <c:v>42370</c:v>
                </c:pt>
                <c:pt idx="2218">
                  <c:v>42376</c:v>
                </c:pt>
                <c:pt idx="2219">
                  <c:v>42432</c:v>
                </c:pt>
                <c:pt idx="2220">
                  <c:v>42374</c:v>
                </c:pt>
                <c:pt idx="2221">
                  <c:v>42373</c:v>
                </c:pt>
                <c:pt idx="2222">
                  <c:v>42370</c:v>
                </c:pt>
                <c:pt idx="2223">
                  <c:v>42370</c:v>
                </c:pt>
                <c:pt idx="2224">
                  <c:v>42372</c:v>
                </c:pt>
                <c:pt idx="2225">
                  <c:v>42370</c:v>
                </c:pt>
                <c:pt idx="2226">
                  <c:v>42372</c:v>
                </c:pt>
                <c:pt idx="2227">
                  <c:v>42370</c:v>
                </c:pt>
                <c:pt idx="2228">
                  <c:v>42370</c:v>
                </c:pt>
                <c:pt idx="2229">
                  <c:v>42382</c:v>
                </c:pt>
                <c:pt idx="2230">
                  <c:v>42385</c:v>
                </c:pt>
                <c:pt idx="2231">
                  <c:v>42370</c:v>
                </c:pt>
                <c:pt idx="2232">
                  <c:v>42374</c:v>
                </c:pt>
                <c:pt idx="2233">
                  <c:v>42373</c:v>
                </c:pt>
                <c:pt idx="2234">
                  <c:v>42384</c:v>
                </c:pt>
                <c:pt idx="2235">
                  <c:v>42374</c:v>
                </c:pt>
                <c:pt idx="2236">
                  <c:v>42371</c:v>
                </c:pt>
                <c:pt idx="2237">
                  <c:v>42375</c:v>
                </c:pt>
                <c:pt idx="2238">
                  <c:v>42370</c:v>
                </c:pt>
                <c:pt idx="2239">
                  <c:v>42371</c:v>
                </c:pt>
                <c:pt idx="2240">
                  <c:v>42377</c:v>
                </c:pt>
                <c:pt idx="2241">
                  <c:v>42370</c:v>
                </c:pt>
                <c:pt idx="2242">
                  <c:v>42373</c:v>
                </c:pt>
                <c:pt idx="2243">
                  <c:v>42370</c:v>
                </c:pt>
                <c:pt idx="2244">
                  <c:v>42426</c:v>
                </c:pt>
                <c:pt idx="2245">
                  <c:v>42373</c:v>
                </c:pt>
                <c:pt idx="2246">
                  <c:v>42374</c:v>
                </c:pt>
                <c:pt idx="2247">
                  <c:v>42383</c:v>
                </c:pt>
                <c:pt idx="2248">
                  <c:v>42372</c:v>
                </c:pt>
                <c:pt idx="2249">
                  <c:v>42373</c:v>
                </c:pt>
                <c:pt idx="2250">
                  <c:v>42375</c:v>
                </c:pt>
                <c:pt idx="2251">
                  <c:v>42372</c:v>
                </c:pt>
                <c:pt idx="2252">
                  <c:v>42388</c:v>
                </c:pt>
                <c:pt idx="2253">
                  <c:v>42372</c:v>
                </c:pt>
                <c:pt idx="2254">
                  <c:v>42374</c:v>
                </c:pt>
                <c:pt idx="2255">
                  <c:v>42373</c:v>
                </c:pt>
                <c:pt idx="2256">
                  <c:v>42372</c:v>
                </c:pt>
                <c:pt idx="2257">
                  <c:v>42371</c:v>
                </c:pt>
                <c:pt idx="2258">
                  <c:v>42399</c:v>
                </c:pt>
                <c:pt idx="2259">
                  <c:v>42394</c:v>
                </c:pt>
                <c:pt idx="2260">
                  <c:v>42379</c:v>
                </c:pt>
                <c:pt idx="2261">
                  <c:v>42390</c:v>
                </c:pt>
                <c:pt idx="2262">
                  <c:v>42374</c:v>
                </c:pt>
                <c:pt idx="2263">
                  <c:v>42371</c:v>
                </c:pt>
                <c:pt idx="2264">
                  <c:v>42389</c:v>
                </c:pt>
                <c:pt idx="2265">
                  <c:v>42381</c:v>
                </c:pt>
                <c:pt idx="2266">
                  <c:v>42373</c:v>
                </c:pt>
                <c:pt idx="2267">
                  <c:v>42374</c:v>
                </c:pt>
                <c:pt idx="2268">
                  <c:v>42373</c:v>
                </c:pt>
                <c:pt idx="2269">
                  <c:v>42390</c:v>
                </c:pt>
                <c:pt idx="2270">
                  <c:v>42373</c:v>
                </c:pt>
                <c:pt idx="2271">
                  <c:v>42373</c:v>
                </c:pt>
                <c:pt idx="2272">
                  <c:v>42379</c:v>
                </c:pt>
                <c:pt idx="2273">
                  <c:v>42373</c:v>
                </c:pt>
                <c:pt idx="2274">
                  <c:v>42383</c:v>
                </c:pt>
                <c:pt idx="2275">
                  <c:v>42374</c:v>
                </c:pt>
                <c:pt idx="2276">
                  <c:v>42370</c:v>
                </c:pt>
                <c:pt idx="2277">
                  <c:v>42371</c:v>
                </c:pt>
                <c:pt idx="2278">
                  <c:v>42374</c:v>
                </c:pt>
                <c:pt idx="2279">
                  <c:v>42370</c:v>
                </c:pt>
                <c:pt idx="2280">
                  <c:v>42373</c:v>
                </c:pt>
                <c:pt idx="2281">
                  <c:v>42370</c:v>
                </c:pt>
                <c:pt idx="2282">
                  <c:v>42801</c:v>
                </c:pt>
                <c:pt idx="2283">
                  <c:v>42372</c:v>
                </c:pt>
                <c:pt idx="2284">
                  <c:v>43159</c:v>
                </c:pt>
                <c:pt idx="2285">
                  <c:v>42374</c:v>
                </c:pt>
                <c:pt idx="2286">
                  <c:v>42372</c:v>
                </c:pt>
                <c:pt idx="2287">
                  <c:v>42370</c:v>
                </c:pt>
                <c:pt idx="2288">
                  <c:v>42399</c:v>
                </c:pt>
                <c:pt idx="2289">
                  <c:v>42370</c:v>
                </c:pt>
                <c:pt idx="2290">
                  <c:v>42372</c:v>
                </c:pt>
                <c:pt idx="2291">
                  <c:v>42380</c:v>
                </c:pt>
                <c:pt idx="2292">
                  <c:v>42371</c:v>
                </c:pt>
                <c:pt idx="2293">
                  <c:v>42371</c:v>
                </c:pt>
                <c:pt idx="2294">
                  <c:v>42370</c:v>
                </c:pt>
                <c:pt idx="2295">
                  <c:v>42370</c:v>
                </c:pt>
                <c:pt idx="2296">
                  <c:v>42370</c:v>
                </c:pt>
                <c:pt idx="2297">
                  <c:v>42376</c:v>
                </c:pt>
                <c:pt idx="2298">
                  <c:v>42372</c:v>
                </c:pt>
                <c:pt idx="2299">
                  <c:v>42375</c:v>
                </c:pt>
                <c:pt idx="2300">
                  <c:v>42371</c:v>
                </c:pt>
                <c:pt idx="2301">
                  <c:v>42393</c:v>
                </c:pt>
                <c:pt idx="2302">
                  <c:v>42374</c:v>
                </c:pt>
                <c:pt idx="2303">
                  <c:v>42381</c:v>
                </c:pt>
                <c:pt idx="2304">
                  <c:v>42373</c:v>
                </c:pt>
                <c:pt idx="2305">
                  <c:v>42374</c:v>
                </c:pt>
                <c:pt idx="2306">
                  <c:v>42376</c:v>
                </c:pt>
                <c:pt idx="2307">
                  <c:v>42370</c:v>
                </c:pt>
                <c:pt idx="2308">
                  <c:v>42372</c:v>
                </c:pt>
                <c:pt idx="2309">
                  <c:v>42388</c:v>
                </c:pt>
                <c:pt idx="2310">
                  <c:v>42373</c:v>
                </c:pt>
                <c:pt idx="2311">
                  <c:v>42372</c:v>
                </c:pt>
                <c:pt idx="2312">
                  <c:v>42373</c:v>
                </c:pt>
                <c:pt idx="2313">
                  <c:v>42374</c:v>
                </c:pt>
                <c:pt idx="2314">
                  <c:v>42374</c:v>
                </c:pt>
                <c:pt idx="2315">
                  <c:v>42373</c:v>
                </c:pt>
                <c:pt idx="2316">
                  <c:v>42375</c:v>
                </c:pt>
                <c:pt idx="2317">
                  <c:v>42370</c:v>
                </c:pt>
                <c:pt idx="2318">
                  <c:v>42371</c:v>
                </c:pt>
                <c:pt idx="2319">
                  <c:v>42374</c:v>
                </c:pt>
                <c:pt idx="2320">
                  <c:v>42372</c:v>
                </c:pt>
                <c:pt idx="2321">
                  <c:v>42373</c:v>
                </c:pt>
                <c:pt idx="2322">
                  <c:v>42372</c:v>
                </c:pt>
                <c:pt idx="2323">
                  <c:v>42376</c:v>
                </c:pt>
                <c:pt idx="2324">
                  <c:v>42382</c:v>
                </c:pt>
                <c:pt idx="2325">
                  <c:v>42372</c:v>
                </c:pt>
                <c:pt idx="2326">
                  <c:v>42373</c:v>
                </c:pt>
                <c:pt idx="2327">
                  <c:v>42372</c:v>
                </c:pt>
                <c:pt idx="2328">
                  <c:v>42370</c:v>
                </c:pt>
                <c:pt idx="2329">
                  <c:v>42370</c:v>
                </c:pt>
                <c:pt idx="2330">
                  <c:v>42370</c:v>
                </c:pt>
                <c:pt idx="2331">
                  <c:v>42375</c:v>
                </c:pt>
                <c:pt idx="2332">
                  <c:v>42373</c:v>
                </c:pt>
                <c:pt idx="2333">
                  <c:v>42370</c:v>
                </c:pt>
                <c:pt idx="2334">
                  <c:v>43119</c:v>
                </c:pt>
                <c:pt idx="2335">
                  <c:v>42370</c:v>
                </c:pt>
                <c:pt idx="2336">
                  <c:v>42380</c:v>
                </c:pt>
                <c:pt idx="2337">
                  <c:v>42371</c:v>
                </c:pt>
                <c:pt idx="2338">
                  <c:v>42374</c:v>
                </c:pt>
                <c:pt idx="2339">
                  <c:v>42373</c:v>
                </c:pt>
                <c:pt idx="2340">
                  <c:v>42372</c:v>
                </c:pt>
                <c:pt idx="2341">
                  <c:v>42372</c:v>
                </c:pt>
                <c:pt idx="2342">
                  <c:v>42371</c:v>
                </c:pt>
                <c:pt idx="2343">
                  <c:v>42374</c:v>
                </c:pt>
                <c:pt idx="2344">
                  <c:v>42373</c:v>
                </c:pt>
                <c:pt idx="2345">
                  <c:v>42373</c:v>
                </c:pt>
                <c:pt idx="2346">
                  <c:v>42370</c:v>
                </c:pt>
                <c:pt idx="2347">
                  <c:v>42372</c:v>
                </c:pt>
                <c:pt idx="2348">
                  <c:v>42376</c:v>
                </c:pt>
                <c:pt idx="2349">
                  <c:v>42373</c:v>
                </c:pt>
                <c:pt idx="2350">
                  <c:v>42371</c:v>
                </c:pt>
                <c:pt idx="2351">
                  <c:v>42373</c:v>
                </c:pt>
                <c:pt idx="2352">
                  <c:v>42372</c:v>
                </c:pt>
                <c:pt idx="2353">
                  <c:v>42431</c:v>
                </c:pt>
                <c:pt idx="2354">
                  <c:v>42416</c:v>
                </c:pt>
                <c:pt idx="2355">
                  <c:v>42382</c:v>
                </c:pt>
                <c:pt idx="2356">
                  <c:v>42377</c:v>
                </c:pt>
                <c:pt idx="2357">
                  <c:v>42371</c:v>
                </c:pt>
                <c:pt idx="2358">
                  <c:v>42374</c:v>
                </c:pt>
                <c:pt idx="2359">
                  <c:v>42378</c:v>
                </c:pt>
                <c:pt idx="2360">
                  <c:v>42371</c:v>
                </c:pt>
                <c:pt idx="2361">
                  <c:v>42375</c:v>
                </c:pt>
                <c:pt idx="2362">
                  <c:v>42370</c:v>
                </c:pt>
                <c:pt idx="2363">
                  <c:v>42370</c:v>
                </c:pt>
                <c:pt idx="2364">
                  <c:v>42373</c:v>
                </c:pt>
                <c:pt idx="2365">
                  <c:v>42376</c:v>
                </c:pt>
                <c:pt idx="2366">
                  <c:v>42371</c:v>
                </c:pt>
                <c:pt idx="2367">
                  <c:v>42370</c:v>
                </c:pt>
                <c:pt idx="2368">
                  <c:v>42372</c:v>
                </c:pt>
                <c:pt idx="2369">
                  <c:v>42372</c:v>
                </c:pt>
                <c:pt idx="2370">
                  <c:v>42372</c:v>
                </c:pt>
                <c:pt idx="2371">
                  <c:v>42374</c:v>
                </c:pt>
                <c:pt idx="2372">
                  <c:v>42380</c:v>
                </c:pt>
                <c:pt idx="2373">
                  <c:v>42375</c:v>
                </c:pt>
                <c:pt idx="2374">
                  <c:v>42371</c:v>
                </c:pt>
                <c:pt idx="2375">
                  <c:v>42372</c:v>
                </c:pt>
                <c:pt idx="2376">
                  <c:v>42372</c:v>
                </c:pt>
                <c:pt idx="2377">
                  <c:v>42370</c:v>
                </c:pt>
                <c:pt idx="2378">
                  <c:v>42373</c:v>
                </c:pt>
                <c:pt idx="2379">
                  <c:v>42375</c:v>
                </c:pt>
                <c:pt idx="2380">
                  <c:v>42370</c:v>
                </c:pt>
                <c:pt idx="2381">
                  <c:v>42376</c:v>
                </c:pt>
                <c:pt idx="2382">
                  <c:v>42372</c:v>
                </c:pt>
                <c:pt idx="2383">
                  <c:v>42373</c:v>
                </c:pt>
                <c:pt idx="2384">
                  <c:v>42375</c:v>
                </c:pt>
                <c:pt idx="2385">
                  <c:v>42373</c:v>
                </c:pt>
                <c:pt idx="2386">
                  <c:v>42397</c:v>
                </c:pt>
                <c:pt idx="2387">
                  <c:v>42377</c:v>
                </c:pt>
                <c:pt idx="2388">
                  <c:v>42371</c:v>
                </c:pt>
                <c:pt idx="2389">
                  <c:v>42370</c:v>
                </c:pt>
                <c:pt idx="2390">
                  <c:v>42370</c:v>
                </c:pt>
                <c:pt idx="2391">
                  <c:v>42373</c:v>
                </c:pt>
                <c:pt idx="2392">
                  <c:v>42375</c:v>
                </c:pt>
                <c:pt idx="2393">
                  <c:v>42389</c:v>
                </c:pt>
                <c:pt idx="2394">
                  <c:v>42370</c:v>
                </c:pt>
                <c:pt idx="2395">
                  <c:v>42370</c:v>
                </c:pt>
                <c:pt idx="2396">
                  <c:v>42371</c:v>
                </c:pt>
                <c:pt idx="2397">
                  <c:v>42373</c:v>
                </c:pt>
                <c:pt idx="2398">
                  <c:v>42374</c:v>
                </c:pt>
                <c:pt idx="2399">
                  <c:v>42370</c:v>
                </c:pt>
                <c:pt idx="2400">
                  <c:v>42373</c:v>
                </c:pt>
                <c:pt idx="2401">
                  <c:v>42373</c:v>
                </c:pt>
                <c:pt idx="2402">
                  <c:v>42370</c:v>
                </c:pt>
                <c:pt idx="2403">
                  <c:v>42373</c:v>
                </c:pt>
                <c:pt idx="2404">
                  <c:v>42373</c:v>
                </c:pt>
                <c:pt idx="2405">
                  <c:v>42370</c:v>
                </c:pt>
                <c:pt idx="2406">
                  <c:v>42370</c:v>
                </c:pt>
                <c:pt idx="2407">
                  <c:v>42374</c:v>
                </c:pt>
                <c:pt idx="2408">
                  <c:v>42370</c:v>
                </c:pt>
                <c:pt idx="2409">
                  <c:v>42373</c:v>
                </c:pt>
                <c:pt idx="2410">
                  <c:v>42372</c:v>
                </c:pt>
                <c:pt idx="2411">
                  <c:v>42375</c:v>
                </c:pt>
                <c:pt idx="2412">
                  <c:v>42371</c:v>
                </c:pt>
                <c:pt idx="2413">
                  <c:v>42376</c:v>
                </c:pt>
                <c:pt idx="2414">
                  <c:v>42371</c:v>
                </c:pt>
                <c:pt idx="2415">
                  <c:v>42371</c:v>
                </c:pt>
                <c:pt idx="2416">
                  <c:v>42376</c:v>
                </c:pt>
                <c:pt idx="2417">
                  <c:v>42373</c:v>
                </c:pt>
                <c:pt idx="2418">
                  <c:v>42372</c:v>
                </c:pt>
                <c:pt idx="2419">
                  <c:v>42372</c:v>
                </c:pt>
                <c:pt idx="2420">
                  <c:v>42375</c:v>
                </c:pt>
                <c:pt idx="2421">
                  <c:v>42371</c:v>
                </c:pt>
                <c:pt idx="2422">
                  <c:v>42371</c:v>
                </c:pt>
                <c:pt idx="2423">
                  <c:v>42371</c:v>
                </c:pt>
                <c:pt idx="2424">
                  <c:v>42371</c:v>
                </c:pt>
                <c:pt idx="2425">
                  <c:v>42372</c:v>
                </c:pt>
                <c:pt idx="2426">
                  <c:v>42374</c:v>
                </c:pt>
                <c:pt idx="2427">
                  <c:v>42371</c:v>
                </c:pt>
                <c:pt idx="2428">
                  <c:v>42371</c:v>
                </c:pt>
                <c:pt idx="2429">
                  <c:v>42397</c:v>
                </c:pt>
                <c:pt idx="2430">
                  <c:v>42370</c:v>
                </c:pt>
                <c:pt idx="2431">
                  <c:v>42394</c:v>
                </c:pt>
                <c:pt idx="2432">
                  <c:v>42371</c:v>
                </c:pt>
                <c:pt idx="2433">
                  <c:v>42370</c:v>
                </c:pt>
                <c:pt idx="2434">
                  <c:v>42371</c:v>
                </c:pt>
                <c:pt idx="2435">
                  <c:v>42371</c:v>
                </c:pt>
                <c:pt idx="2436">
                  <c:v>42443</c:v>
                </c:pt>
                <c:pt idx="2437">
                  <c:v>42378</c:v>
                </c:pt>
                <c:pt idx="2438">
                  <c:v>42370</c:v>
                </c:pt>
                <c:pt idx="2439">
                  <c:v>42388</c:v>
                </c:pt>
                <c:pt idx="2440">
                  <c:v>42398</c:v>
                </c:pt>
                <c:pt idx="2441">
                  <c:v>42410</c:v>
                </c:pt>
                <c:pt idx="2442">
                  <c:v>42398</c:v>
                </c:pt>
                <c:pt idx="2443">
                  <c:v>42371</c:v>
                </c:pt>
                <c:pt idx="2444">
                  <c:v>42370</c:v>
                </c:pt>
                <c:pt idx="2445">
                  <c:v>42371</c:v>
                </c:pt>
                <c:pt idx="2446">
                  <c:v>42388</c:v>
                </c:pt>
                <c:pt idx="2447">
                  <c:v>42370</c:v>
                </c:pt>
                <c:pt idx="2448">
                  <c:v>42396</c:v>
                </c:pt>
                <c:pt idx="2449">
                  <c:v>42385</c:v>
                </c:pt>
                <c:pt idx="2450">
                  <c:v>42374</c:v>
                </c:pt>
                <c:pt idx="2451">
                  <c:v>42371</c:v>
                </c:pt>
                <c:pt idx="2452">
                  <c:v>42370</c:v>
                </c:pt>
                <c:pt idx="2453">
                  <c:v>42371</c:v>
                </c:pt>
                <c:pt idx="2454">
                  <c:v>42375</c:v>
                </c:pt>
                <c:pt idx="2455">
                  <c:v>42372</c:v>
                </c:pt>
                <c:pt idx="2456">
                  <c:v>42373</c:v>
                </c:pt>
                <c:pt idx="2457">
                  <c:v>42370</c:v>
                </c:pt>
                <c:pt idx="2458">
                  <c:v>42375</c:v>
                </c:pt>
                <c:pt idx="2459">
                  <c:v>42418</c:v>
                </c:pt>
                <c:pt idx="2460">
                  <c:v>42375</c:v>
                </c:pt>
                <c:pt idx="2461">
                  <c:v>42588</c:v>
                </c:pt>
                <c:pt idx="2462">
                  <c:v>42371</c:v>
                </c:pt>
                <c:pt idx="2463">
                  <c:v>42371</c:v>
                </c:pt>
                <c:pt idx="2464">
                  <c:v>42375</c:v>
                </c:pt>
                <c:pt idx="2465">
                  <c:v>42370</c:v>
                </c:pt>
                <c:pt idx="2466">
                  <c:v>42375</c:v>
                </c:pt>
                <c:pt idx="2467">
                  <c:v>42375</c:v>
                </c:pt>
                <c:pt idx="2468">
                  <c:v>42373</c:v>
                </c:pt>
                <c:pt idx="2469">
                  <c:v>42371</c:v>
                </c:pt>
                <c:pt idx="2470">
                  <c:v>42370</c:v>
                </c:pt>
                <c:pt idx="2471">
                  <c:v>42377</c:v>
                </c:pt>
                <c:pt idx="2472">
                  <c:v>42373</c:v>
                </c:pt>
                <c:pt idx="2473">
                  <c:v>42371</c:v>
                </c:pt>
                <c:pt idx="2474">
                  <c:v>42374</c:v>
                </c:pt>
                <c:pt idx="2475">
                  <c:v>42371</c:v>
                </c:pt>
                <c:pt idx="2476">
                  <c:v>42370</c:v>
                </c:pt>
                <c:pt idx="2477">
                  <c:v>42375</c:v>
                </c:pt>
                <c:pt idx="2478">
                  <c:v>42373</c:v>
                </c:pt>
                <c:pt idx="2479">
                  <c:v>42371</c:v>
                </c:pt>
                <c:pt idx="2480">
                  <c:v>42371</c:v>
                </c:pt>
                <c:pt idx="2481">
                  <c:v>42370</c:v>
                </c:pt>
                <c:pt idx="2482">
                  <c:v>42375</c:v>
                </c:pt>
                <c:pt idx="2483">
                  <c:v>42383</c:v>
                </c:pt>
                <c:pt idx="2484">
                  <c:v>42373</c:v>
                </c:pt>
                <c:pt idx="2485">
                  <c:v>42373</c:v>
                </c:pt>
                <c:pt idx="2486">
                  <c:v>42371</c:v>
                </c:pt>
                <c:pt idx="2487">
                  <c:v>42374</c:v>
                </c:pt>
                <c:pt idx="2488">
                  <c:v>42373</c:v>
                </c:pt>
                <c:pt idx="2489">
                  <c:v>42371</c:v>
                </c:pt>
                <c:pt idx="2490">
                  <c:v>42374</c:v>
                </c:pt>
                <c:pt idx="2491">
                  <c:v>42373</c:v>
                </c:pt>
                <c:pt idx="2492">
                  <c:v>42468</c:v>
                </c:pt>
                <c:pt idx="2493">
                  <c:v>42371</c:v>
                </c:pt>
                <c:pt idx="2494">
                  <c:v>42374</c:v>
                </c:pt>
                <c:pt idx="2495">
                  <c:v>42373</c:v>
                </c:pt>
                <c:pt idx="2496">
                  <c:v>42377</c:v>
                </c:pt>
                <c:pt idx="2497">
                  <c:v>42416</c:v>
                </c:pt>
                <c:pt idx="2498">
                  <c:v>42370</c:v>
                </c:pt>
                <c:pt idx="2499">
                  <c:v>42370</c:v>
                </c:pt>
                <c:pt idx="2500">
                  <c:v>42439</c:v>
                </c:pt>
                <c:pt idx="2501">
                  <c:v>42371</c:v>
                </c:pt>
                <c:pt idx="2502">
                  <c:v>42370</c:v>
                </c:pt>
                <c:pt idx="2503">
                  <c:v>42376</c:v>
                </c:pt>
                <c:pt idx="2504">
                  <c:v>42372</c:v>
                </c:pt>
                <c:pt idx="2505">
                  <c:v>42372</c:v>
                </c:pt>
                <c:pt idx="2506">
                  <c:v>42370</c:v>
                </c:pt>
                <c:pt idx="2507">
                  <c:v>42371</c:v>
                </c:pt>
                <c:pt idx="2508">
                  <c:v>42372</c:v>
                </c:pt>
                <c:pt idx="2509">
                  <c:v>42374</c:v>
                </c:pt>
                <c:pt idx="2510">
                  <c:v>42372</c:v>
                </c:pt>
                <c:pt idx="2511">
                  <c:v>42370</c:v>
                </c:pt>
                <c:pt idx="2512">
                  <c:v>42374</c:v>
                </c:pt>
                <c:pt idx="2513">
                  <c:v>42380</c:v>
                </c:pt>
                <c:pt idx="2514">
                  <c:v>42380</c:v>
                </c:pt>
                <c:pt idx="2515">
                  <c:v>42376</c:v>
                </c:pt>
                <c:pt idx="2516">
                  <c:v>42386</c:v>
                </c:pt>
                <c:pt idx="2517">
                  <c:v>42370</c:v>
                </c:pt>
                <c:pt idx="2518">
                  <c:v>42414</c:v>
                </c:pt>
                <c:pt idx="2519">
                  <c:v>42373</c:v>
                </c:pt>
                <c:pt idx="2520">
                  <c:v>42376</c:v>
                </c:pt>
                <c:pt idx="2521">
                  <c:v>42370</c:v>
                </c:pt>
                <c:pt idx="2522">
                  <c:v>42373</c:v>
                </c:pt>
                <c:pt idx="2523">
                  <c:v>42371</c:v>
                </c:pt>
                <c:pt idx="2524">
                  <c:v>42375</c:v>
                </c:pt>
                <c:pt idx="2525">
                  <c:v>42374</c:v>
                </c:pt>
                <c:pt idx="2526">
                  <c:v>42373</c:v>
                </c:pt>
                <c:pt idx="2527">
                  <c:v>42377</c:v>
                </c:pt>
                <c:pt idx="2528">
                  <c:v>42393</c:v>
                </c:pt>
                <c:pt idx="2529">
                  <c:v>42375</c:v>
                </c:pt>
                <c:pt idx="2530">
                  <c:v>42370</c:v>
                </c:pt>
                <c:pt idx="2531">
                  <c:v>42371</c:v>
                </c:pt>
                <c:pt idx="2532">
                  <c:v>42371</c:v>
                </c:pt>
                <c:pt idx="2533">
                  <c:v>42373</c:v>
                </c:pt>
                <c:pt idx="2534">
                  <c:v>42371</c:v>
                </c:pt>
                <c:pt idx="2535">
                  <c:v>42373</c:v>
                </c:pt>
                <c:pt idx="2536">
                  <c:v>42373</c:v>
                </c:pt>
                <c:pt idx="2537">
                  <c:v>42373</c:v>
                </c:pt>
                <c:pt idx="2538">
                  <c:v>42370</c:v>
                </c:pt>
                <c:pt idx="2539">
                  <c:v>42373</c:v>
                </c:pt>
                <c:pt idx="2540">
                  <c:v>42375</c:v>
                </c:pt>
                <c:pt idx="2541">
                  <c:v>42374</c:v>
                </c:pt>
                <c:pt idx="2542">
                  <c:v>42371</c:v>
                </c:pt>
                <c:pt idx="2543">
                  <c:v>42382</c:v>
                </c:pt>
                <c:pt idx="2544">
                  <c:v>42374</c:v>
                </c:pt>
                <c:pt idx="2545">
                  <c:v>42376</c:v>
                </c:pt>
                <c:pt idx="2546">
                  <c:v>42390</c:v>
                </c:pt>
                <c:pt idx="2547">
                  <c:v>42381</c:v>
                </c:pt>
                <c:pt idx="2548">
                  <c:v>42374</c:v>
                </c:pt>
                <c:pt idx="2549">
                  <c:v>42371</c:v>
                </c:pt>
                <c:pt idx="2550">
                  <c:v>42385</c:v>
                </c:pt>
                <c:pt idx="2551">
                  <c:v>42397</c:v>
                </c:pt>
                <c:pt idx="2552">
                  <c:v>42434</c:v>
                </c:pt>
                <c:pt idx="2553">
                  <c:v>42374</c:v>
                </c:pt>
                <c:pt idx="2554">
                  <c:v>42371</c:v>
                </c:pt>
                <c:pt idx="2555">
                  <c:v>42370</c:v>
                </c:pt>
                <c:pt idx="2556">
                  <c:v>42380</c:v>
                </c:pt>
                <c:pt idx="2557">
                  <c:v>42374</c:v>
                </c:pt>
                <c:pt idx="2558">
                  <c:v>42375</c:v>
                </c:pt>
                <c:pt idx="2559">
                  <c:v>42370</c:v>
                </c:pt>
                <c:pt idx="2560">
                  <c:v>42373</c:v>
                </c:pt>
                <c:pt idx="2561">
                  <c:v>42383</c:v>
                </c:pt>
                <c:pt idx="2562">
                  <c:v>42596</c:v>
                </c:pt>
                <c:pt idx="2563">
                  <c:v>42374</c:v>
                </c:pt>
                <c:pt idx="2564">
                  <c:v>42372</c:v>
                </c:pt>
                <c:pt idx="2565">
                  <c:v>42390</c:v>
                </c:pt>
                <c:pt idx="2566">
                  <c:v>42373</c:v>
                </c:pt>
                <c:pt idx="2567">
                  <c:v>42380</c:v>
                </c:pt>
                <c:pt idx="2568">
                  <c:v>42642</c:v>
                </c:pt>
                <c:pt idx="2569">
                  <c:v>42375</c:v>
                </c:pt>
                <c:pt idx="2570">
                  <c:v>42382</c:v>
                </c:pt>
                <c:pt idx="2571">
                  <c:v>42372</c:v>
                </c:pt>
                <c:pt idx="2572">
                  <c:v>42411</c:v>
                </c:pt>
                <c:pt idx="2573">
                  <c:v>42374</c:v>
                </c:pt>
                <c:pt idx="2574">
                  <c:v>42382</c:v>
                </c:pt>
                <c:pt idx="2575">
                  <c:v>42376</c:v>
                </c:pt>
                <c:pt idx="2576">
                  <c:v>42372</c:v>
                </c:pt>
                <c:pt idx="2577">
                  <c:v>42373</c:v>
                </c:pt>
                <c:pt idx="2578">
                  <c:v>42381</c:v>
                </c:pt>
                <c:pt idx="2579">
                  <c:v>42376</c:v>
                </c:pt>
                <c:pt idx="2580">
                  <c:v>42370</c:v>
                </c:pt>
                <c:pt idx="2581">
                  <c:v>42438</c:v>
                </c:pt>
                <c:pt idx="2582">
                  <c:v>42376</c:v>
                </c:pt>
                <c:pt idx="2583">
                  <c:v>42397</c:v>
                </c:pt>
                <c:pt idx="2584">
                  <c:v>42388</c:v>
                </c:pt>
                <c:pt idx="2585">
                  <c:v>42370</c:v>
                </c:pt>
                <c:pt idx="2586">
                  <c:v>42374</c:v>
                </c:pt>
                <c:pt idx="2587">
                  <c:v>42377</c:v>
                </c:pt>
                <c:pt idx="2588">
                  <c:v>42373</c:v>
                </c:pt>
                <c:pt idx="2589">
                  <c:v>42373</c:v>
                </c:pt>
                <c:pt idx="2590">
                  <c:v>42388</c:v>
                </c:pt>
                <c:pt idx="2591">
                  <c:v>42375</c:v>
                </c:pt>
                <c:pt idx="2592">
                  <c:v>42371</c:v>
                </c:pt>
                <c:pt idx="2593">
                  <c:v>42372</c:v>
                </c:pt>
                <c:pt idx="2594">
                  <c:v>42373</c:v>
                </c:pt>
                <c:pt idx="2595">
                  <c:v>42373</c:v>
                </c:pt>
                <c:pt idx="2596">
                  <c:v>42373</c:v>
                </c:pt>
                <c:pt idx="2597">
                  <c:v>42378</c:v>
                </c:pt>
                <c:pt idx="2598">
                  <c:v>42371</c:v>
                </c:pt>
                <c:pt idx="2599">
                  <c:v>42381</c:v>
                </c:pt>
                <c:pt idx="2600">
                  <c:v>42372</c:v>
                </c:pt>
                <c:pt idx="2601">
                  <c:v>42370</c:v>
                </c:pt>
                <c:pt idx="2602">
                  <c:v>42371</c:v>
                </c:pt>
                <c:pt idx="2603">
                  <c:v>42373</c:v>
                </c:pt>
                <c:pt idx="2604">
                  <c:v>42374</c:v>
                </c:pt>
                <c:pt idx="2605">
                  <c:v>42373</c:v>
                </c:pt>
                <c:pt idx="2606">
                  <c:v>42370</c:v>
                </c:pt>
                <c:pt idx="2607">
                  <c:v>42382</c:v>
                </c:pt>
                <c:pt idx="2608">
                  <c:v>42371</c:v>
                </c:pt>
                <c:pt idx="2609">
                  <c:v>42370</c:v>
                </c:pt>
                <c:pt idx="2610">
                  <c:v>42370</c:v>
                </c:pt>
                <c:pt idx="2611">
                  <c:v>42373</c:v>
                </c:pt>
                <c:pt idx="2612">
                  <c:v>42392</c:v>
                </c:pt>
                <c:pt idx="2613">
                  <c:v>42374</c:v>
                </c:pt>
                <c:pt idx="2614">
                  <c:v>42373</c:v>
                </c:pt>
                <c:pt idx="2615">
                  <c:v>42372</c:v>
                </c:pt>
                <c:pt idx="2616">
                  <c:v>42373</c:v>
                </c:pt>
                <c:pt idx="2617">
                  <c:v>42371</c:v>
                </c:pt>
                <c:pt idx="2618">
                  <c:v>42371</c:v>
                </c:pt>
                <c:pt idx="2619">
                  <c:v>42371</c:v>
                </c:pt>
                <c:pt idx="2620">
                  <c:v>42375</c:v>
                </c:pt>
                <c:pt idx="2621">
                  <c:v>42376</c:v>
                </c:pt>
                <c:pt idx="2622">
                  <c:v>42375</c:v>
                </c:pt>
                <c:pt idx="2623">
                  <c:v>42377</c:v>
                </c:pt>
                <c:pt idx="2624">
                  <c:v>42377</c:v>
                </c:pt>
                <c:pt idx="2625">
                  <c:v>42374</c:v>
                </c:pt>
                <c:pt idx="2626">
                  <c:v>42388</c:v>
                </c:pt>
                <c:pt idx="2627">
                  <c:v>42394</c:v>
                </c:pt>
                <c:pt idx="2628">
                  <c:v>42466</c:v>
                </c:pt>
                <c:pt idx="2629">
                  <c:v>42372</c:v>
                </c:pt>
                <c:pt idx="2630">
                  <c:v>42370</c:v>
                </c:pt>
                <c:pt idx="2631">
                  <c:v>42380</c:v>
                </c:pt>
                <c:pt idx="2632">
                  <c:v>42372</c:v>
                </c:pt>
                <c:pt idx="2633">
                  <c:v>42372</c:v>
                </c:pt>
                <c:pt idx="2634">
                  <c:v>42375</c:v>
                </c:pt>
                <c:pt idx="2635">
                  <c:v>42371</c:v>
                </c:pt>
                <c:pt idx="2636">
                  <c:v>42373</c:v>
                </c:pt>
                <c:pt idx="2637">
                  <c:v>42373</c:v>
                </c:pt>
                <c:pt idx="2638">
                  <c:v>42371</c:v>
                </c:pt>
                <c:pt idx="2639">
                  <c:v>42381</c:v>
                </c:pt>
                <c:pt idx="2640">
                  <c:v>42370</c:v>
                </c:pt>
                <c:pt idx="2641">
                  <c:v>42373</c:v>
                </c:pt>
                <c:pt idx="2642">
                  <c:v>42370</c:v>
                </c:pt>
                <c:pt idx="2643">
                  <c:v>42376</c:v>
                </c:pt>
                <c:pt idx="2644">
                  <c:v>42373</c:v>
                </c:pt>
                <c:pt idx="2645">
                  <c:v>42373</c:v>
                </c:pt>
                <c:pt idx="2646">
                  <c:v>42371</c:v>
                </c:pt>
                <c:pt idx="2647">
                  <c:v>42371</c:v>
                </c:pt>
                <c:pt idx="2648">
                  <c:v>42374</c:v>
                </c:pt>
                <c:pt idx="2649">
                  <c:v>42376</c:v>
                </c:pt>
                <c:pt idx="2650">
                  <c:v>42374</c:v>
                </c:pt>
                <c:pt idx="2651">
                  <c:v>42378</c:v>
                </c:pt>
                <c:pt idx="2652">
                  <c:v>42372</c:v>
                </c:pt>
                <c:pt idx="2653">
                  <c:v>42371</c:v>
                </c:pt>
                <c:pt idx="2654">
                  <c:v>42376</c:v>
                </c:pt>
                <c:pt idx="2655">
                  <c:v>42370</c:v>
                </c:pt>
                <c:pt idx="2656">
                  <c:v>42371</c:v>
                </c:pt>
                <c:pt idx="2657">
                  <c:v>42376</c:v>
                </c:pt>
                <c:pt idx="2658">
                  <c:v>42382</c:v>
                </c:pt>
                <c:pt idx="2659">
                  <c:v>42433</c:v>
                </c:pt>
                <c:pt idx="2660">
                  <c:v>42372</c:v>
                </c:pt>
                <c:pt idx="2661">
                  <c:v>42373</c:v>
                </c:pt>
                <c:pt idx="2662">
                  <c:v>42372</c:v>
                </c:pt>
                <c:pt idx="2663">
                  <c:v>42375</c:v>
                </c:pt>
                <c:pt idx="2664">
                  <c:v>42378</c:v>
                </c:pt>
                <c:pt idx="2665">
                  <c:v>42374</c:v>
                </c:pt>
                <c:pt idx="2666">
                  <c:v>42402</c:v>
                </c:pt>
                <c:pt idx="2667">
                  <c:v>42382</c:v>
                </c:pt>
                <c:pt idx="2668">
                  <c:v>42374</c:v>
                </c:pt>
                <c:pt idx="2669">
                  <c:v>42371</c:v>
                </c:pt>
                <c:pt idx="2670">
                  <c:v>42373</c:v>
                </c:pt>
                <c:pt idx="2671">
                  <c:v>42370</c:v>
                </c:pt>
                <c:pt idx="2672">
                  <c:v>42372</c:v>
                </c:pt>
                <c:pt idx="2673">
                  <c:v>42371</c:v>
                </c:pt>
                <c:pt idx="2674">
                  <c:v>42374</c:v>
                </c:pt>
                <c:pt idx="2675">
                  <c:v>42377</c:v>
                </c:pt>
                <c:pt idx="2676">
                  <c:v>42374</c:v>
                </c:pt>
                <c:pt idx="2677">
                  <c:v>42375</c:v>
                </c:pt>
                <c:pt idx="2678">
                  <c:v>42371</c:v>
                </c:pt>
                <c:pt idx="2679">
                  <c:v>42383</c:v>
                </c:pt>
                <c:pt idx="2680">
                  <c:v>42374</c:v>
                </c:pt>
                <c:pt idx="2681">
                  <c:v>42370</c:v>
                </c:pt>
                <c:pt idx="2682">
                  <c:v>42370</c:v>
                </c:pt>
                <c:pt idx="2683">
                  <c:v>42372</c:v>
                </c:pt>
                <c:pt idx="2684">
                  <c:v>42373</c:v>
                </c:pt>
                <c:pt idx="2685">
                  <c:v>42371</c:v>
                </c:pt>
                <c:pt idx="2686">
                  <c:v>42373</c:v>
                </c:pt>
                <c:pt idx="2687">
                  <c:v>42370</c:v>
                </c:pt>
                <c:pt idx="2688">
                  <c:v>42370</c:v>
                </c:pt>
                <c:pt idx="2689">
                  <c:v>42370</c:v>
                </c:pt>
                <c:pt idx="2690">
                  <c:v>42403</c:v>
                </c:pt>
                <c:pt idx="2691">
                  <c:v>42373</c:v>
                </c:pt>
                <c:pt idx="2692">
                  <c:v>42373</c:v>
                </c:pt>
                <c:pt idx="2693">
                  <c:v>42374</c:v>
                </c:pt>
                <c:pt idx="2694">
                  <c:v>42374</c:v>
                </c:pt>
                <c:pt idx="2695">
                  <c:v>42370</c:v>
                </c:pt>
                <c:pt idx="2696">
                  <c:v>42377</c:v>
                </c:pt>
                <c:pt idx="2697">
                  <c:v>42374</c:v>
                </c:pt>
                <c:pt idx="2698">
                  <c:v>42393</c:v>
                </c:pt>
                <c:pt idx="2699">
                  <c:v>42390</c:v>
                </c:pt>
                <c:pt idx="2700">
                  <c:v>42373</c:v>
                </c:pt>
                <c:pt idx="2701">
                  <c:v>42373</c:v>
                </c:pt>
                <c:pt idx="2702">
                  <c:v>42374</c:v>
                </c:pt>
                <c:pt idx="2703">
                  <c:v>42371</c:v>
                </c:pt>
                <c:pt idx="2704">
                  <c:v>42371</c:v>
                </c:pt>
                <c:pt idx="2705">
                  <c:v>42405</c:v>
                </c:pt>
                <c:pt idx="2706">
                  <c:v>42382</c:v>
                </c:pt>
                <c:pt idx="2707">
                  <c:v>42373</c:v>
                </c:pt>
                <c:pt idx="2708">
                  <c:v>42388</c:v>
                </c:pt>
                <c:pt idx="2709">
                  <c:v>42370</c:v>
                </c:pt>
                <c:pt idx="2710">
                  <c:v>42376</c:v>
                </c:pt>
                <c:pt idx="2711">
                  <c:v>42383</c:v>
                </c:pt>
                <c:pt idx="2712">
                  <c:v>42382</c:v>
                </c:pt>
                <c:pt idx="2713">
                  <c:v>42371</c:v>
                </c:pt>
                <c:pt idx="2714">
                  <c:v>42387</c:v>
                </c:pt>
                <c:pt idx="2715">
                  <c:v>42381</c:v>
                </c:pt>
                <c:pt idx="2716">
                  <c:v>42374</c:v>
                </c:pt>
                <c:pt idx="2717">
                  <c:v>42387</c:v>
                </c:pt>
                <c:pt idx="2718">
                  <c:v>42376</c:v>
                </c:pt>
                <c:pt idx="2719">
                  <c:v>42373</c:v>
                </c:pt>
                <c:pt idx="2720">
                  <c:v>42375</c:v>
                </c:pt>
                <c:pt idx="2721">
                  <c:v>42370</c:v>
                </c:pt>
                <c:pt idx="2722">
                  <c:v>42373</c:v>
                </c:pt>
                <c:pt idx="2723">
                  <c:v>42370</c:v>
                </c:pt>
                <c:pt idx="2724">
                  <c:v>42370</c:v>
                </c:pt>
                <c:pt idx="2725">
                  <c:v>42372</c:v>
                </c:pt>
                <c:pt idx="2726">
                  <c:v>42382</c:v>
                </c:pt>
                <c:pt idx="2727">
                  <c:v>42371</c:v>
                </c:pt>
                <c:pt idx="2728">
                  <c:v>42370</c:v>
                </c:pt>
                <c:pt idx="2729">
                  <c:v>42374</c:v>
                </c:pt>
                <c:pt idx="2730">
                  <c:v>42374</c:v>
                </c:pt>
                <c:pt idx="2731">
                  <c:v>42372</c:v>
                </c:pt>
                <c:pt idx="2732">
                  <c:v>42370</c:v>
                </c:pt>
                <c:pt idx="2733">
                  <c:v>42370</c:v>
                </c:pt>
                <c:pt idx="2734">
                  <c:v>42376</c:v>
                </c:pt>
                <c:pt idx="2735">
                  <c:v>42371</c:v>
                </c:pt>
                <c:pt idx="2736">
                  <c:v>42374</c:v>
                </c:pt>
                <c:pt idx="2737">
                  <c:v>42394</c:v>
                </c:pt>
                <c:pt idx="2738">
                  <c:v>42373</c:v>
                </c:pt>
                <c:pt idx="2739">
                  <c:v>42370</c:v>
                </c:pt>
                <c:pt idx="2740">
                  <c:v>42373</c:v>
                </c:pt>
                <c:pt idx="2741">
                  <c:v>42374</c:v>
                </c:pt>
                <c:pt idx="2742">
                  <c:v>42372</c:v>
                </c:pt>
                <c:pt idx="2743">
                  <c:v>42371</c:v>
                </c:pt>
                <c:pt idx="2744">
                  <c:v>42371</c:v>
                </c:pt>
                <c:pt idx="2745">
                  <c:v>42373</c:v>
                </c:pt>
                <c:pt idx="2746">
                  <c:v>42371</c:v>
                </c:pt>
                <c:pt idx="2747">
                  <c:v>42374</c:v>
                </c:pt>
                <c:pt idx="2748">
                  <c:v>42375</c:v>
                </c:pt>
                <c:pt idx="2749">
                  <c:v>42371</c:v>
                </c:pt>
                <c:pt idx="2750">
                  <c:v>42372</c:v>
                </c:pt>
                <c:pt idx="2751">
                  <c:v>42373</c:v>
                </c:pt>
                <c:pt idx="2752">
                  <c:v>42371</c:v>
                </c:pt>
                <c:pt idx="2753">
                  <c:v>42372</c:v>
                </c:pt>
                <c:pt idx="2754">
                  <c:v>42386</c:v>
                </c:pt>
                <c:pt idx="2755">
                  <c:v>42378</c:v>
                </c:pt>
                <c:pt idx="2756">
                  <c:v>42377</c:v>
                </c:pt>
                <c:pt idx="2757">
                  <c:v>42375</c:v>
                </c:pt>
                <c:pt idx="2758">
                  <c:v>42373</c:v>
                </c:pt>
                <c:pt idx="2759">
                  <c:v>42372</c:v>
                </c:pt>
                <c:pt idx="2760">
                  <c:v>42370</c:v>
                </c:pt>
                <c:pt idx="2761">
                  <c:v>42373</c:v>
                </c:pt>
                <c:pt idx="2762">
                  <c:v>42370</c:v>
                </c:pt>
                <c:pt idx="2763">
                  <c:v>42372</c:v>
                </c:pt>
                <c:pt idx="2764">
                  <c:v>42373</c:v>
                </c:pt>
                <c:pt idx="2765">
                  <c:v>42373</c:v>
                </c:pt>
                <c:pt idx="2766">
                  <c:v>42382</c:v>
                </c:pt>
                <c:pt idx="2767">
                  <c:v>42392</c:v>
                </c:pt>
                <c:pt idx="2768">
                  <c:v>42373</c:v>
                </c:pt>
                <c:pt idx="2769">
                  <c:v>42373</c:v>
                </c:pt>
                <c:pt idx="2770">
                  <c:v>42373</c:v>
                </c:pt>
                <c:pt idx="2771">
                  <c:v>42371</c:v>
                </c:pt>
                <c:pt idx="2772">
                  <c:v>42374</c:v>
                </c:pt>
                <c:pt idx="2773">
                  <c:v>42383</c:v>
                </c:pt>
                <c:pt idx="2774">
                  <c:v>42376</c:v>
                </c:pt>
                <c:pt idx="2775">
                  <c:v>42375</c:v>
                </c:pt>
                <c:pt idx="2776">
                  <c:v>42372</c:v>
                </c:pt>
                <c:pt idx="2777">
                  <c:v>42370</c:v>
                </c:pt>
                <c:pt idx="2778">
                  <c:v>42373</c:v>
                </c:pt>
                <c:pt idx="2779">
                  <c:v>42371</c:v>
                </c:pt>
                <c:pt idx="2780">
                  <c:v>42370</c:v>
                </c:pt>
                <c:pt idx="2781">
                  <c:v>42374</c:v>
                </c:pt>
                <c:pt idx="2782">
                  <c:v>42393</c:v>
                </c:pt>
                <c:pt idx="2783">
                  <c:v>42372</c:v>
                </c:pt>
                <c:pt idx="2784">
                  <c:v>42375</c:v>
                </c:pt>
                <c:pt idx="2785">
                  <c:v>42372</c:v>
                </c:pt>
                <c:pt idx="2786">
                  <c:v>42371</c:v>
                </c:pt>
                <c:pt idx="2787">
                  <c:v>42370</c:v>
                </c:pt>
                <c:pt idx="2788">
                  <c:v>42370</c:v>
                </c:pt>
                <c:pt idx="2789">
                  <c:v>42373</c:v>
                </c:pt>
                <c:pt idx="2790">
                  <c:v>42372</c:v>
                </c:pt>
                <c:pt idx="2791">
                  <c:v>42373</c:v>
                </c:pt>
                <c:pt idx="2792">
                  <c:v>42370</c:v>
                </c:pt>
                <c:pt idx="2793">
                  <c:v>42370</c:v>
                </c:pt>
                <c:pt idx="2794">
                  <c:v>42373</c:v>
                </c:pt>
                <c:pt idx="2795">
                  <c:v>42378</c:v>
                </c:pt>
                <c:pt idx="2796">
                  <c:v>42371</c:v>
                </c:pt>
                <c:pt idx="2797">
                  <c:v>42370</c:v>
                </c:pt>
                <c:pt idx="2798">
                  <c:v>42375</c:v>
                </c:pt>
                <c:pt idx="2799">
                  <c:v>42372</c:v>
                </c:pt>
                <c:pt idx="2800">
                  <c:v>42373</c:v>
                </c:pt>
                <c:pt idx="2801">
                  <c:v>42375</c:v>
                </c:pt>
                <c:pt idx="2802">
                  <c:v>42373</c:v>
                </c:pt>
                <c:pt idx="2803">
                  <c:v>42371</c:v>
                </c:pt>
                <c:pt idx="2804">
                  <c:v>42371</c:v>
                </c:pt>
                <c:pt idx="2805">
                  <c:v>42398</c:v>
                </c:pt>
                <c:pt idx="2806">
                  <c:v>42373</c:v>
                </c:pt>
                <c:pt idx="2807">
                  <c:v>42375</c:v>
                </c:pt>
                <c:pt idx="2808">
                  <c:v>42380</c:v>
                </c:pt>
                <c:pt idx="2809">
                  <c:v>42370</c:v>
                </c:pt>
                <c:pt idx="2810">
                  <c:v>42374</c:v>
                </c:pt>
                <c:pt idx="2811">
                  <c:v>42370</c:v>
                </c:pt>
                <c:pt idx="2812">
                  <c:v>42371</c:v>
                </c:pt>
                <c:pt idx="2813">
                  <c:v>42378</c:v>
                </c:pt>
                <c:pt idx="2814">
                  <c:v>42370</c:v>
                </c:pt>
                <c:pt idx="2815">
                  <c:v>42370</c:v>
                </c:pt>
                <c:pt idx="2816">
                  <c:v>42372</c:v>
                </c:pt>
                <c:pt idx="2817">
                  <c:v>42373</c:v>
                </c:pt>
                <c:pt idx="2818">
                  <c:v>42427</c:v>
                </c:pt>
                <c:pt idx="2819">
                  <c:v>42401</c:v>
                </c:pt>
                <c:pt idx="2820">
                  <c:v>42373</c:v>
                </c:pt>
                <c:pt idx="2821">
                  <c:v>42370</c:v>
                </c:pt>
                <c:pt idx="2822">
                  <c:v>42370</c:v>
                </c:pt>
                <c:pt idx="2823">
                  <c:v>42382</c:v>
                </c:pt>
                <c:pt idx="2824">
                  <c:v>42373</c:v>
                </c:pt>
                <c:pt idx="2825">
                  <c:v>42377</c:v>
                </c:pt>
                <c:pt idx="2826">
                  <c:v>42374</c:v>
                </c:pt>
                <c:pt idx="2827">
                  <c:v>42371</c:v>
                </c:pt>
                <c:pt idx="2828">
                  <c:v>42372</c:v>
                </c:pt>
                <c:pt idx="2829">
                  <c:v>42384</c:v>
                </c:pt>
                <c:pt idx="2830">
                  <c:v>42386</c:v>
                </c:pt>
                <c:pt idx="2831">
                  <c:v>42371</c:v>
                </c:pt>
                <c:pt idx="2832">
                  <c:v>42374</c:v>
                </c:pt>
                <c:pt idx="2833">
                  <c:v>42370</c:v>
                </c:pt>
                <c:pt idx="2834">
                  <c:v>42374</c:v>
                </c:pt>
                <c:pt idx="2835">
                  <c:v>42376</c:v>
                </c:pt>
                <c:pt idx="2836">
                  <c:v>42373</c:v>
                </c:pt>
                <c:pt idx="2837">
                  <c:v>42372</c:v>
                </c:pt>
                <c:pt idx="2838">
                  <c:v>42373</c:v>
                </c:pt>
                <c:pt idx="2839">
                  <c:v>42388</c:v>
                </c:pt>
                <c:pt idx="2840">
                  <c:v>42373</c:v>
                </c:pt>
                <c:pt idx="2841">
                  <c:v>42375</c:v>
                </c:pt>
                <c:pt idx="2842">
                  <c:v>42370</c:v>
                </c:pt>
                <c:pt idx="2843">
                  <c:v>42370</c:v>
                </c:pt>
                <c:pt idx="2844">
                  <c:v>42372</c:v>
                </c:pt>
                <c:pt idx="2845">
                  <c:v>42372</c:v>
                </c:pt>
                <c:pt idx="2846">
                  <c:v>42373</c:v>
                </c:pt>
                <c:pt idx="2847">
                  <c:v>42374</c:v>
                </c:pt>
                <c:pt idx="2848">
                  <c:v>42373</c:v>
                </c:pt>
                <c:pt idx="2849">
                  <c:v>42373</c:v>
                </c:pt>
                <c:pt idx="2850">
                  <c:v>42373</c:v>
                </c:pt>
                <c:pt idx="2851">
                  <c:v>42374</c:v>
                </c:pt>
                <c:pt idx="2852">
                  <c:v>42371</c:v>
                </c:pt>
                <c:pt idx="2853">
                  <c:v>42378</c:v>
                </c:pt>
                <c:pt idx="2854">
                  <c:v>42553</c:v>
                </c:pt>
                <c:pt idx="2855">
                  <c:v>42370</c:v>
                </c:pt>
                <c:pt idx="2856">
                  <c:v>42371</c:v>
                </c:pt>
                <c:pt idx="2857">
                  <c:v>42370</c:v>
                </c:pt>
                <c:pt idx="2858">
                  <c:v>42371</c:v>
                </c:pt>
                <c:pt idx="2859">
                  <c:v>42374</c:v>
                </c:pt>
                <c:pt idx="2860">
                  <c:v>42380</c:v>
                </c:pt>
                <c:pt idx="2861">
                  <c:v>42371</c:v>
                </c:pt>
                <c:pt idx="2862">
                  <c:v>42371</c:v>
                </c:pt>
                <c:pt idx="2863">
                  <c:v>42396</c:v>
                </c:pt>
                <c:pt idx="2864">
                  <c:v>42373</c:v>
                </c:pt>
                <c:pt idx="2865">
                  <c:v>42376</c:v>
                </c:pt>
                <c:pt idx="2866">
                  <c:v>42370</c:v>
                </c:pt>
                <c:pt idx="2867">
                  <c:v>42373</c:v>
                </c:pt>
                <c:pt idx="2868">
                  <c:v>42373</c:v>
                </c:pt>
                <c:pt idx="2869">
                  <c:v>42370</c:v>
                </c:pt>
                <c:pt idx="2870">
                  <c:v>42375</c:v>
                </c:pt>
                <c:pt idx="2871">
                  <c:v>42375</c:v>
                </c:pt>
                <c:pt idx="2872">
                  <c:v>42370</c:v>
                </c:pt>
                <c:pt idx="2873">
                  <c:v>42371</c:v>
                </c:pt>
                <c:pt idx="2874">
                  <c:v>42374</c:v>
                </c:pt>
                <c:pt idx="2875">
                  <c:v>42391</c:v>
                </c:pt>
                <c:pt idx="2876">
                  <c:v>42374</c:v>
                </c:pt>
                <c:pt idx="2877">
                  <c:v>42370</c:v>
                </c:pt>
                <c:pt idx="2878">
                  <c:v>42373</c:v>
                </c:pt>
                <c:pt idx="2879">
                  <c:v>42374</c:v>
                </c:pt>
                <c:pt idx="2880">
                  <c:v>42371</c:v>
                </c:pt>
                <c:pt idx="2881">
                  <c:v>42374</c:v>
                </c:pt>
                <c:pt idx="2882">
                  <c:v>42389</c:v>
                </c:pt>
                <c:pt idx="2883">
                  <c:v>42375</c:v>
                </c:pt>
                <c:pt idx="2884">
                  <c:v>42373</c:v>
                </c:pt>
                <c:pt idx="2885">
                  <c:v>42373</c:v>
                </c:pt>
                <c:pt idx="2886">
                  <c:v>42370</c:v>
                </c:pt>
                <c:pt idx="2887">
                  <c:v>42372</c:v>
                </c:pt>
                <c:pt idx="2888">
                  <c:v>42372</c:v>
                </c:pt>
                <c:pt idx="2889">
                  <c:v>42380</c:v>
                </c:pt>
                <c:pt idx="2890">
                  <c:v>42383</c:v>
                </c:pt>
                <c:pt idx="2891">
                  <c:v>42373</c:v>
                </c:pt>
                <c:pt idx="2892">
                  <c:v>42382</c:v>
                </c:pt>
                <c:pt idx="2893">
                  <c:v>42371</c:v>
                </c:pt>
                <c:pt idx="2894">
                  <c:v>42370</c:v>
                </c:pt>
                <c:pt idx="2895">
                  <c:v>42379</c:v>
                </c:pt>
                <c:pt idx="2896">
                  <c:v>42373</c:v>
                </c:pt>
                <c:pt idx="2897">
                  <c:v>42373</c:v>
                </c:pt>
                <c:pt idx="2898">
                  <c:v>42373</c:v>
                </c:pt>
                <c:pt idx="2899">
                  <c:v>42371</c:v>
                </c:pt>
                <c:pt idx="2900">
                  <c:v>42382</c:v>
                </c:pt>
                <c:pt idx="2901">
                  <c:v>42372</c:v>
                </c:pt>
                <c:pt idx="2902">
                  <c:v>42376</c:v>
                </c:pt>
                <c:pt idx="2903">
                  <c:v>42370</c:v>
                </c:pt>
                <c:pt idx="2904">
                  <c:v>42374</c:v>
                </c:pt>
                <c:pt idx="2905">
                  <c:v>42371</c:v>
                </c:pt>
                <c:pt idx="2906">
                  <c:v>42373</c:v>
                </c:pt>
                <c:pt idx="2907">
                  <c:v>42384</c:v>
                </c:pt>
                <c:pt idx="2908">
                  <c:v>42389</c:v>
                </c:pt>
                <c:pt idx="2909">
                  <c:v>42373</c:v>
                </c:pt>
                <c:pt idx="2910">
                  <c:v>42373</c:v>
                </c:pt>
                <c:pt idx="2911">
                  <c:v>42372</c:v>
                </c:pt>
                <c:pt idx="2912">
                  <c:v>42372</c:v>
                </c:pt>
                <c:pt idx="2913">
                  <c:v>42370</c:v>
                </c:pt>
                <c:pt idx="2914">
                  <c:v>42375</c:v>
                </c:pt>
                <c:pt idx="2915">
                  <c:v>42371</c:v>
                </c:pt>
                <c:pt idx="2916">
                  <c:v>42374</c:v>
                </c:pt>
                <c:pt idx="2917">
                  <c:v>42370</c:v>
                </c:pt>
                <c:pt idx="2918">
                  <c:v>42371</c:v>
                </c:pt>
                <c:pt idx="2919">
                  <c:v>42371</c:v>
                </c:pt>
                <c:pt idx="2920">
                  <c:v>42375</c:v>
                </c:pt>
                <c:pt idx="2921">
                  <c:v>42370</c:v>
                </c:pt>
                <c:pt idx="2922">
                  <c:v>42374</c:v>
                </c:pt>
                <c:pt idx="2923">
                  <c:v>42371</c:v>
                </c:pt>
                <c:pt idx="2924">
                  <c:v>42373</c:v>
                </c:pt>
                <c:pt idx="2925">
                  <c:v>42374</c:v>
                </c:pt>
                <c:pt idx="2926">
                  <c:v>42373</c:v>
                </c:pt>
                <c:pt idx="2927">
                  <c:v>42376</c:v>
                </c:pt>
                <c:pt idx="2928">
                  <c:v>42370</c:v>
                </c:pt>
                <c:pt idx="2929">
                  <c:v>42376</c:v>
                </c:pt>
                <c:pt idx="2930">
                  <c:v>42374</c:v>
                </c:pt>
                <c:pt idx="2931">
                  <c:v>42375</c:v>
                </c:pt>
                <c:pt idx="2932">
                  <c:v>42371</c:v>
                </c:pt>
                <c:pt idx="2933">
                  <c:v>42374</c:v>
                </c:pt>
                <c:pt idx="2934">
                  <c:v>42371</c:v>
                </c:pt>
                <c:pt idx="2935">
                  <c:v>42371</c:v>
                </c:pt>
                <c:pt idx="2936">
                  <c:v>42376</c:v>
                </c:pt>
                <c:pt idx="2937">
                  <c:v>42372</c:v>
                </c:pt>
                <c:pt idx="2938">
                  <c:v>42408</c:v>
                </c:pt>
                <c:pt idx="2939">
                  <c:v>42372</c:v>
                </c:pt>
                <c:pt idx="2940">
                  <c:v>42373</c:v>
                </c:pt>
                <c:pt idx="2941">
                  <c:v>42372</c:v>
                </c:pt>
                <c:pt idx="2942">
                  <c:v>42371</c:v>
                </c:pt>
                <c:pt idx="2943">
                  <c:v>42373</c:v>
                </c:pt>
                <c:pt idx="2944">
                  <c:v>42373</c:v>
                </c:pt>
                <c:pt idx="2945">
                  <c:v>42370</c:v>
                </c:pt>
                <c:pt idx="2946">
                  <c:v>42373</c:v>
                </c:pt>
                <c:pt idx="2947">
                  <c:v>42370</c:v>
                </c:pt>
                <c:pt idx="2948">
                  <c:v>42370</c:v>
                </c:pt>
                <c:pt idx="2949">
                  <c:v>42371</c:v>
                </c:pt>
                <c:pt idx="2950">
                  <c:v>42392</c:v>
                </c:pt>
              </c:numCache>
            </c:numRef>
          </c:xVal>
          <c:yVal>
            <c:numRef>
              <c:f>'Birth &amp; Death'!$A$2:$A$2952</c:f>
              <c:numCache>
                <c:formatCode>General</c:formatCode>
                <c:ptCount val="29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36</c:v>
                </c:pt>
                <c:pt idx="29">
                  <c:v>37</c:v>
                </c:pt>
                <c:pt idx="30">
                  <c:v>38</c:v>
                </c:pt>
                <c:pt idx="31">
                  <c:v>39</c:v>
                </c:pt>
                <c:pt idx="32">
                  <c:v>40</c:v>
                </c:pt>
                <c:pt idx="33">
                  <c:v>41</c:v>
                </c:pt>
                <c:pt idx="34">
                  <c:v>42</c:v>
                </c:pt>
                <c:pt idx="35">
                  <c:v>43</c:v>
                </c:pt>
                <c:pt idx="36">
                  <c:v>44</c:v>
                </c:pt>
                <c:pt idx="37">
                  <c:v>45</c:v>
                </c:pt>
                <c:pt idx="38">
                  <c:v>46</c:v>
                </c:pt>
                <c:pt idx="39">
                  <c:v>47</c:v>
                </c:pt>
                <c:pt idx="40">
                  <c:v>48</c:v>
                </c:pt>
                <c:pt idx="41">
                  <c:v>49</c:v>
                </c:pt>
                <c:pt idx="42">
                  <c:v>50</c:v>
                </c:pt>
                <c:pt idx="43">
                  <c:v>51</c:v>
                </c:pt>
                <c:pt idx="44">
                  <c:v>53</c:v>
                </c:pt>
                <c:pt idx="45">
                  <c:v>54</c:v>
                </c:pt>
                <c:pt idx="46">
                  <c:v>55</c:v>
                </c:pt>
                <c:pt idx="47">
                  <c:v>56</c:v>
                </c:pt>
                <c:pt idx="48">
                  <c:v>57</c:v>
                </c:pt>
                <c:pt idx="49">
                  <c:v>58</c:v>
                </c:pt>
                <c:pt idx="50">
                  <c:v>59</c:v>
                </c:pt>
                <c:pt idx="51">
                  <c:v>60</c:v>
                </c:pt>
                <c:pt idx="52">
                  <c:v>61</c:v>
                </c:pt>
                <c:pt idx="53">
                  <c:v>62</c:v>
                </c:pt>
                <c:pt idx="54">
                  <c:v>63</c:v>
                </c:pt>
                <c:pt idx="55">
                  <c:v>64</c:v>
                </c:pt>
                <c:pt idx="56">
                  <c:v>65</c:v>
                </c:pt>
                <c:pt idx="57">
                  <c:v>66</c:v>
                </c:pt>
                <c:pt idx="58">
                  <c:v>67</c:v>
                </c:pt>
                <c:pt idx="59">
                  <c:v>68</c:v>
                </c:pt>
                <c:pt idx="60">
                  <c:v>69</c:v>
                </c:pt>
                <c:pt idx="61">
                  <c:v>70</c:v>
                </c:pt>
                <c:pt idx="62">
                  <c:v>71</c:v>
                </c:pt>
                <c:pt idx="63">
                  <c:v>72</c:v>
                </c:pt>
                <c:pt idx="64">
                  <c:v>73</c:v>
                </c:pt>
                <c:pt idx="65">
                  <c:v>74</c:v>
                </c:pt>
                <c:pt idx="66">
                  <c:v>75</c:v>
                </c:pt>
                <c:pt idx="67">
                  <c:v>76</c:v>
                </c:pt>
                <c:pt idx="68">
                  <c:v>77</c:v>
                </c:pt>
                <c:pt idx="69">
                  <c:v>78</c:v>
                </c:pt>
                <c:pt idx="70">
                  <c:v>79</c:v>
                </c:pt>
                <c:pt idx="71">
                  <c:v>80</c:v>
                </c:pt>
                <c:pt idx="72">
                  <c:v>81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116</c:v>
                </c:pt>
                <c:pt idx="104">
                  <c:v>117</c:v>
                </c:pt>
                <c:pt idx="105">
                  <c:v>118</c:v>
                </c:pt>
                <c:pt idx="106">
                  <c:v>120</c:v>
                </c:pt>
                <c:pt idx="107">
                  <c:v>121</c:v>
                </c:pt>
                <c:pt idx="108">
                  <c:v>122</c:v>
                </c:pt>
                <c:pt idx="109">
                  <c:v>123</c:v>
                </c:pt>
                <c:pt idx="110">
                  <c:v>124</c:v>
                </c:pt>
                <c:pt idx="111">
                  <c:v>125</c:v>
                </c:pt>
                <c:pt idx="112">
                  <c:v>126</c:v>
                </c:pt>
                <c:pt idx="113">
                  <c:v>127</c:v>
                </c:pt>
                <c:pt idx="114">
                  <c:v>128</c:v>
                </c:pt>
                <c:pt idx="115">
                  <c:v>129</c:v>
                </c:pt>
                <c:pt idx="116">
                  <c:v>130</c:v>
                </c:pt>
                <c:pt idx="117">
                  <c:v>131</c:v>
                </c:pt>
                <c:pt idx="118">
                  <c:v>132</c:v>
                </c:pt>
                <c:pt idx="119">
                  <c:v>133</c:v>
                </c:pt>
                <c:pt idx="120">
                  <c:v>134</c:v>
                </c:pt>
                <c:pt idx="121">
                  <c:v>135</c:v>
                </c:pt>
                <c:pt idx="122">
                  <c:v>136</c:v>
                </c:pt>
                <c:pt idx="123">
                  <c:v>137</c:v>
                </c:pt>
                <c:pt idx="124">
                  <c:v>138</c:v>
                </c:pt>
                <c:pt idx="125">
                  <c:v>140</c:v>
                </c:pt>
                <c:pt idx="126">
                  <c:v>141</c:v>
                </c:pt>
                <c:pt idx="127">
                  <c:v>142</c:v>
                </c:pt>
                <c:pt idx="128">
                  <c:v>143</c:v>
                </c:pt>
                <c:pt idx="129">
                  <c:v>144</c:v>
                </c:pt>
                <c:pt idx="130">
                  <c:v>145</c:v>
                </c:pt>
                <c:pt idx="131">
                  <c:v>146</c:v>
                </c:pt>
                <c:pt idx="132">
                  <c:v>147</c:v>
                </c:pt>
                <c:pt idx="133">
                  <c:v>148</c:v>
                </c:pt>
                <c:pt idx="134">
                  <c:v>149</c:v>
                </c:pt>
                <c:pt idx="135">
                  <c:v>150</c:v>
                </c:pt>
                <c:pt idx="136">
                  <c:v>151</c:v>
                </c:pt>
                <c:pt idx="137">
                  <c:v>152</c:v>
                </c:pt>
                <c:pt idx="138">
                  <c:v>153</c:v>
                </c:pt>
                <c:pt idx="139">
                  <c:v>154</c:v>
                </c:pt>
                <c:pt idx="140">
                  <c:v>155</c:v>
                </c:pt>
                <c:pt idx="141">
                  <c:v>156</c:v>
                </c:pt>
                <c:pt idx="142">
                  <c:v>157</c:v>
                </c:pt>
                <c:pt idx="143">
                  <c:v>158</c:v>
                </c:pt>
                <c:pt idx="144">
                  <c:v>159</c:v>
                </c:pt>
                <c:pt idx="145">
                  <c:v>160</c:v>
                </c:pt>
                <c:pt idx="146">
                  <c:v>161</c:v>
                </c:pt>
                <c:pt idx="147">
                  <c:v>162</c:v>
                </c:pt>
                <c:pt idx="148">
                  <c:v>163</c:v>
                </c:pt>
                <c:pt idx="149">
                  <c:v>164</c:v>
                </c:pt>
                <c:pt idx="150">
                  <c:v>165</c:v>
                </c:pt>
                <c:pt idx="151">
                  <c:v>166</c:v>
                </c:pt>
                <c:pt idx="152">
                  <c:v>168</c:v>
                </c:pt>
                <c:pt idx="153">
                  <c:v>169</c:v>
                </c:pt>
                <c:pt idx="154">
                  <c:v>170</c:v>
                </c:pt>
                <c:pt idx="155">
                  <c:v>171</c:v>
                </c:pt>
                <c:pt idx="156">
                  <c:v>172</c:v>
                </c:pt>
                <c:pt idx="157">
                  <c:v>173</c:v>
                </c:pt>
                <c:pt idx="158">
                  <c:v>174</c:v>
                </c:pt>
                <c:pt idx="159">
                  <c:v>175</c:v>
                </c:pt>
                <c:pt idx="160">
                  <c:v>176</c:v>
                </c:pt>
                <c:pt idx="161">
                  <c:v>177</c:v>
                </c:pt>
                <c:pt idx="162">
                  <c:v>178</c:v>
                </c:pt>
                <c:pt idx="163">
                  <c:v>180</c:v>
                </c:pt>
                <c:pt idx="164">
                  <c:v>181</c:v>
                </c:pt>
                <c:pt idx="165">
                  <c:v>182</c:v>
                </c:pt>
                <c:pt idx="166">
                  <c:v>183</c:v>
                </c:pt>
                <c:pt idx="167">
                  <c:v>184</c:v>
                </c:pt>
                <c:pt idx="168">
                  <c:v>185</c:v>
                </c:pt>
                <c:pt idx="169">
                  <c:v>186</c:v>
                </c:pt>
                <c:pt idx="170">
                  <c:v>187</c:v>
                </c:pt>
                <c:pt idx="171">
                  <c:v>188</c:v>
                </c:pt>
                <c:pt idx="172">
                  <c:v>189</c:v>
                </c:pt>
                <c:pt idx="173">
                  <c:v>191</c:v>
                </c:pt>
                <c:pt idx="174">
                  <c:v>192</c:v>
                </c:pt>
                <c:pt idx="175">
                  <c:v>193</c:v>
                </c:pt>
                <c:pt idx="176">
                  <c:v>194</c:v>
                </c:pt>
                <c:pt idx="177">
                  <c:v>195</c:v>
                </c:pt>
                <c:pt idx="178">
                  <c:v>196</c:v>
                </c:pt>
                <c:pt idx="179">
                  <c:v>197</c:v>
                </c:pt>
                <c:pt idx="180">
                  <c:v>198</c:v>
                </c:pt>
                <c:pt idx="181">
                  <c:v>199</c:v>
                </c:pt>
                <c:pt idx="182">
                  <c:v>200</c:v>
                </c:pt>
                <c:pt idx="183">
                  <c:v>201</c:v>
                </c:pt>
                <c:pt idx="184">
                  <c:v>202</c:v>
                </c:pt>
                <c:pt idx="185">
                  <c:v>203</c:v>
                </c:pt>
                <c:pt idx="186">
                  <c:v>204</c:v>
                </c:pt>
                <c:pt idx="187">
                  <c:v>205</c:v>
                </c:pt>
                <c:pt idx="188">
                  <c:v>206</c:v>
                </c:pt>
                <c:pt idx="189">
                  <c:v>207</c:v>
                </c:pt>
                <c:pt idx="190">
                  <c:v>208</c:v>
                </c:pt>
                <c:pt idx="191">
                  <c:v>209</c:v>
                </c:pt>
                <c:pt idx="192">
                  <c:v>210</c:v>
                </c:pt>
                <c:pt idx="193">
                  <c:v>211</c:v>
                </c:pt>
                <c:pt idx="194">
                  <c:v>212</c:v>
                </c:pt>
                <c:pt idx="195">
                  <c:v>213</c:v>
                </c:pt>
                <c:pt idx="196">
                  <c:v>214</c:v>
                </c:pt>
                <c:pt idx="197">
                  <c:v>215</c:v>
                </c:pt>
                <c:pt idx="198">
                  <c:v>216</c:v>
                </c:pt>
                <c:pt idx="199">
                  <c:v>217</c:v>
                </c:pt>
                <c:pt idx="200">
                  <c:v>218</c:v>
                </c:pt>
                <c:pt idx="201">
                  <c:v>219</c:v>
                </c:pt>
                <c:pt idx="202">
                  <c:v>220</c:v>
                </c:pt>
                <c:pt idx="203">
                  <c:v>221</c:v>
                </c:pt>
                <c:pt idx="204">
                  <c:v>222</c:v>
                </c:pt>
                <c:pt idx="205">
                  <c:v>223</c:v>
                </c:pt>
                <c:pt idx="206">
                  <c:v>224</c:v>
                </c:pt>
                <c:pt idx="207">
                  <c:v>225</c:v>
                </c:pt>
                <c:pt idx="208">
                  <c:v>226</c:v>
                </c:pt>
                <c:pt idx="209">
                  <c:v>227</c:v>
                </c:pt>
                <c:pt idx="210">
                  <c:v>228</c:v>
                </c:pt>
                <c:pt idx="211">
                  <c:v>229</c:v>
                </c:pt>
                <c:pt idx="212">
                  <c:v>230</c:v>
                </c:pt>
                <c:pt idx="213">
                  <c:v>231</c:v>
                </c:pt>
                <c:pt idx="214">
                  <c:v>232</c:v>
                </c:pt>
                <c:pt idx="215">
                  <c:v>233</c:v>
                </c:pt>
                <c:pt idx="216">
                  <c:v>234</c:v>
                </c:pt>
                <c:pt idx="217">
                  <c:v>235</c:v>
                </c:pt>
                <c:pt idx="218">
                  <c:v>236</c:v>
                </c:pt>
                <c:pt idx="219">
                  <c:v>237</c:v>
                </c:pt>
                <c:pt idx="220">
                  <c:v>238</c:v>
                </c:pt>
                <c:pt idx="221">
                  <c:v>239</c:v>
                </c:pt>
                <c:pt idx="222">
                  <c:v>240</c:v>
                </c:pt>
                <c:pt idx="223">
                  <c:v>241</c:v>
                </c:pt>
                <c:pt idx="224">
                  <c:v>242</c:v>
                </c:pt>
                <c:pt idx="225">
                  <c:v>243</c:v>
                </c:pt>
                <c:pt idx="226">
                  <c:v>244</c:v>
                </c:pt>
                <c:pt idx="227">
                  <c:v>245</c:v>
                </c:pt>
                <c:pt idx="228">
                  <c:v>246</c:v>
                </c:pt>
                <c:pt idx="229">
                  <c:v>247</c:v>
                </c:pt>
                <c:pt idx="230">
                  <c:v>248</c:v>
                </c:pt>
                <c:pt idx="231">
                  <c:v>249</c:v>
                </c:pt>
                <c:pt idx="232">
                  <c:v>250</c:v>
                </c:pt>
                <c:pt idx="233">
                  <c:v>251</c:v>
                </c:pt>
                <c:pt idx="234">
                  <c:v>252</c:v>
                </c:pt>
                <c:pt idx="235">
                  <c:v>253</c:v>
                </c:pt>
                <c:pt idx="236">
                  <c:v>254</c:v>
                </c:pt>
                <c:pt idx="237">
                  <c:v>255</c:v>
                </c:pt>
                <c:pt idx="238">
                  <c:v>256</c:v>
                </c:pt>
                <c:pt idx="239">
                  <c:v>257</c:v>
                </c:pt>
                <c:pt idx="240">
                  <c:v>258</c:v>
                </c:pt>
                <c:pt idx="241">
                  <c:v>259</c:v>
                </c:pt>
                <c:pt idx="242">
                  <c:v>260</c:v>
                </c:pt>
                <c:pt idx="243">
                  <c:v>261</c:v>
                </c:pt>
                <c:pt idx="244">
                  <c:v>262</c:v>
                </c:pt>
                <c:pt idx="245">
                  <c:v>263</c:v>
                </c:pt>
                <c:pt idx="246">
                  <c:v>264</c:v>
                </c:pt>
                <c:pt idx="247">
                  <c:v>265</c:v>
                </c:pt>
                <c:pt idx="248">
                  <c:v>266</c:v>
                </c:pt>
                <c:pt idx="249">
                  <c:v>267</c:v>
                </c:pt>
                <c:pt idx="250">
                  <c:v>268</c:v>
                </c:pt>
                <c:pt idx="251">
                  <c:v>269</c:v>
                </c:pt>
                <c:pt idx="252">
                  <c:v>270</c:v>
                </c:pt>
                <c:pt idx="253">
                  <c:v>271</c:v>
                </c:pt>
                <c:pt idx="254">
                  <c:v>272</c:v>
                </c:pt>
                <c:pt idx="255">
                  <c:v>273</c:v>
                </c:pt>
                <c:pt idx="256">
                  <c:v>274</c:v>
                </c:pt>
                <c:pt idx="257">
                  <c:v>275</c:v>
                </c:pt>
                <c:pt idx="258">
                  <c:v>276</c:v>
                </c:pt>
                <c:pt idx="259">
                  <c:v>277</c:v>
                </c:pt>
                <c:pt idx="260">
                  <c:v>279</c:v>
                </c:pt>
                <c:pt idx="261">
                  <c:v>280</c:v>
                </c:pt>
                <c:pt idx="262">
                  <c:v>281</c:v>
                </c:pt>
                <c:pt idx="263">
                  <c:v>282</c:v>
                </c:pt>
                <c:pt idx="264">
                  <c:v>283</c:v>
                </c:pt>
                <c:pt idx="265">
                  <c:v>284</c:v>
                </c:pt>
                <c:pt idx="266">
                  <c:v>285</c:v>
                </c:pt>
                <c:pt idx="267">
                  <c:v>286</c:v>
                </c:pt>
                <c:pt idx="268">
                  <c:v>287</c:v>
                </c:pt>
                <c:pt idx="269">
                  <c:v>288</c:v>
                </c:pt>
                <c:pt idx="270">
                  <c:v>289</c:v>
                </c:pt>
                <c:pt idx="271">
                  <c:v>290</c:v>
                </c:pt>
                <c:pt idx="272">
                  <c:v>291</c:v>
                </c:pt>
                <c:pt idx="273">
                  <c:v>292</c:v>
                </c:pt>
                <c:pt idx="274">
                  <c:v>293</c:v>
                </c:pt>
                <c:pt idx="275">
                  <c:v>294</c:v>
                </c:pt>
                <c:pt idx="276">
                  <c:v>295</c:v>
                </c:pt>
                <c:pt idx="277">
                  <c:v>296</c:v>
                </c:pt>
                <c:pt idx="278">
                  <c:v>297</c:v>
                </c:pt>
                <c:pt idx="279">
                  <c:v>298</c:v>
                </c:pt>
                <c:pt idx="280">
                  <c:v>299</c:v>
                </c:pt>
                <c:pt idx="281">
                  <c:v>300</c:v>
                </c:pt>
                <c:pt idx="282">
                  <c:v>301</c:v>
                </c:pt>
                <c:pt idx="283">
                  <c:v>302</c:v>
                </c:pt>
                <c:pt idx="284">
                  <c:v>303</c:v>
                </c:pt>
                <c:pt idx="285">
                  <c:v>304</c:v>
                </c:pt>
                <c:pt idx="286">
                  <c:v>305</c:v>
                </c:pt>
                <c:pt idx="287">
                  <c:v>306</c:v>
                </c:pt>
                <c:pt idx="288">
                  <c:v>307</c:v>
                </c:pt>
                <c:pt idx="289">
                  <c:v>308</c:v>
                </c:pt>
                <c:pt idx="290">
                  <c:v>309</c:v>
                </c:pt>
                <c:pt idx="291">
                  <c:v>310</c:v>
                </c:pt>
                <c:pt idx="292">
                  <c:v>311</c:v>
                </c:pt>
                <c:pt idx="293">
                  <c:v>312</c:v>
                </c:pt>
                <c:pt idx="294">
                  <c:v>313</c:v>
                </c:pt>
                <c:pt idx="295">
                  <c:v>314</c:v>
                </c:pt>
                <c:pt idx="296">
                  <c:v>315</c:v>
                </c:pt>
                <c:pt idx="297">
                  <c:v>316</c:v>
                </c:pt>
                <c:pt idx="298">
                  <c:v>317</c:v>
                </c:pt>
                <c:pt idx="299">
                  <c:v>319</c:v>
                </c:pt>
                <c:pt idx="300">
                  <c:v>320</c:v>
                </c:pt>
                <c:pt idx="301">
                  <c:v>321</c:v>
                </c:pt>
                <c:pt idx="302">
                  <c:v>322</c:v>
                </c:pt>
                <c:pt idx="303">
                  <c:v>323</c:v>
                </c:pt>
                <c:pt idx="304">
                  <c:v>324</c:v>
                </c:pt>
                <c:pt idx="305">
                  <c:v>325</c:v>
                </c:pt>
                <c:pt idx="306">
                  <c:v>326</c:v>
                </c:pt>
                <c:pt idx="307">
                  <c:v>327</c:v>
                </c:pt>
                <c:pt idx="308">
                  <c:v>329</c:v>
                </c:pt>
                <c:pt idx="309">
                  <c:v>330</c:v>
                </c:pt>
                <c:pt idx="310">
                  <c:v>331</c:v>
                </c:pt>
                <c:pt idx="311">
                  <c:v>332</c:v>
                </c:pt>
                <c:pt idx="312">
                  <c:v>333</c:v>
                </c:pt>
                <c:pt idx="313">
                  <c:v>334</c:v>
                </c:pt>
                <c:pt idx="314">
                  <c:v>336</c:v>
                </c:pt>
                <c:pt idx="315">
                  <c:v>337</c:v>
                </c:pt>
                <c:pt idx="316">
                  <c:v>338</c:v>
                </c:pt>
                <c:pt idx="317">
                  <c:v>339</c:v>
                </c:pt>
                <c:pt idx="318">
                  <c:v>340</c:v>
                </c:pt>
                <c:pt idx="319">
                  <c:v>341</c:v>
                </c:pt>
                <c:pt idx="320">
                  <c:v>342</c:v>
                </c:pt>
                <c:pt idx="321">
                  <c:v>343</c:v>
                </c:pt>
                <c:pt idx="322">
                  <c:v>344</c:v>
                </c:pt>
                <c:pt idx="323">
                  <c:v>345</c:v>
                </c:pt>
                <c:pt idx="324">
                  <c:v>346</c:v>
                </c:pt>
                <c:pt idx="325">
                  <c:v>347</c:v>
                </c:pt>
                <c:pt idx="326">
                  <c:v>348</c:v>
                </c:pt>
                <c:pt idx="327">
                  <c:v>349</c:v>
                </c:pt>
                <c:pt idx="328">
                  <c:v>350</c:v>
                </c:pt>
                <c:pt idx="329">
                  <c:v>351</c:v>
                </c:pt>
                <c:pt idx="330">
                  <c:v>353</c:v>
                </c:pt>
                <c:pt idx="331">
                  <c:v>354</c:v>
                </c:pt>
                <c:pt idx="332">
                  <c:v>355</c:v>
                </c:pt>
                <c:pt idx="333">
                  <c:v>356</c:v>
                </c:pt>
                <c:pt idx="334">
                  <c:v>357</c:v>
                </c:pt>
                <c:pt idx="335">
                  <c:v>359</c:v>
                </c:pt>
                <c:pt idx="336">
                  <c:v>360</c:v>
                </c:pt>
                <c:pt idx="337">
                  <c:v>361</c:v>
                </c:pt>
                <c:pt idx="338">
                  <c:v>362</c:v>
                </c:pt>
                <c:pt idx="339">
                  <c:v>363</c:v>
                </c:pt>
                <c:pt idx="340">
                  <c:v>364</c:v>
                </c:pt>
                <c:pt idx="341">
                  <c:v>365</c:v>
                </c:pt>
                <c:pt idx="342">
                  <c:v>366</c:v>
                </c:pt>
                <c:pt idx="343">
                  <c:v>367</c:v>
                </c:pt>
                <c:pt idx="344">
                  <c:v>368</c:v>
                </c:pt>
                <c:pt idx="345">
                  <c:v>369</c:v>
                </c:pt>
                <c:pt idx="346">
                  <c:v>370</c:v>
                </c:pt>
                <c:pt idx="347">
                  <c:v>371</c:v>
                </c:pt>
                <c:pt idx="348">
                  <c:v>372</c:v>
                </c:pt>
                <c:pt idx="349">
                  <c:v>373</c:v>
                </c:pt>
                <c:pt idx="350">
                  <c:v>374</c:v>
                </c:pt>
                <c:pt idx="351">
                  <c:v>375</c:v>
                </c:pt>
                <c:pt idx="352">
                  <c:v>376</c:v>
                </c:pt>
                <c:pt idx="353">
                  <c:v>377</c:v>
                </c:pt>
                <c:pt idx="354">
                  <c:v>378</c:v>
                </c:pt>
                <c:pt idx="355">
                  <c:v>379</c:v>
                </c:pt>
                <c:pt idx="356">
                  <c:v>380</c:v>
                </c:pt>
                <c:pt idx="357">
                  <c:v>381</c:v>
                </c:pt>
                <c:pt idx="358">
                  <c:v>382</c:v>
                </c:pt>
                <c:pt idx="359">
                  <c:v>383</c:v>
                </c:pt>
                <c:pt idx="360">
                  <c:v>384</c:v>
                </c:pt>
                <c:pt idx="361">
                  <c:v>385</c:v>
                </c:pt>
                <c:pt idx="362">
                  <c:v>386</c:v>
                </c:pt>
                <c:pt idx="363">
                  <c:v>387</c:v>
                </c:pt>
                <c:pt idx="364">
                  <c:v>388</c:v>
                </c:pt>
                <c:pt idx="365">
                  <c:v>389</c:v>
                </c:pt>
                <c:pt idx="366">
                  <c:v>390</c:v>
                </c:pt>
                <c:pt idx="367">
                  <c:v>391</c:v>
                </c:pt>
                <c:pt idx="368">
                  <c:v>392</c:v>
                </c:pt>
                <c:pt idx="369">
                  <c:v>393</c:v>
                </c:pt>
                <c:pt idx="370">
                  <c:v>394</c:v>
                </c:pt>
                <c:pt idx="371">
                  <c:v>395</c:v>
                </c:pt>
                <c:pt idx="372">
                  <c:v>396</c:v>
                </c:pt>
                <c:pt idx="373">
                  <c:v>397</c:v>
                </c:pt>
                <c:pt idx="374">
                  <c:v>398</c:v>
                </c:pt>
                <c:pt idx="375">
                  <c:v>399</c:v>
                </c:pt>
                <c:pt idx="376">
                  <c:v>400</c:v>
                </c:pt>
                <c:pt idx="377">
                  <c:v>401</c:v>
                </c:pt>
                <c:pt idx="378">
                  <c:v>402</c:v>
                </c:pt>
                <c:pt idx="379">
                  <c:v>403</c:v>
                </c:pt>
                <c:pt idx="380">
                  <c:v>404</c:v>
                </c:pt>
                <c:pt idx="381">
                  <c:v>405</c:v>
                </c:pt>
                <c:pt idx="382">
                  <c:v>406</c:v>
                </c:pt>
                <c:pt idx="383">
                  <c:v>407</c:v>
                </c:pt>
                <c:pt idx="384">
                  <c:v>408</c:v>
                </c:pt>
                <c:pt idx="385">
                  <c:v>409</c:v>
                </c:pt>
                <c:pt idx="386">
                  <c:v>410</c:v>
                </c:pt>
                <c:pt idx="387">
                  <c:v>411</c:v>
                </c:pt>
                <c:pt idx="388">
                  <c:v>412</c:v>
                </c:pt>
                <c:pt idx="389">
                  <c:v>413</c:v>
                </c:pt>
                <c:pt idx="390">
                  <c:v>414</c:v>
                </c:pt>
                <c:pt idx="391">
                  <c:v>415</c:v>
                </c:pt>
                <c:pt idx="392">
                  <c:v>416</c:v>
                </c:pt>
                <c:pt idx="393">
                  <c:v>417</c:v>
                </c:pt>
                <c:pt idx="394">
                  <c:v>418</c:v>
                </c:pt>
                <c:pt idx="395">
                  <c:v>419</c:v>
                </c:pt>
                <c:pt idx="396">
                  <c:v>420</c:v>
                </c:pt>
                <c:pt idx="397">
                  <c:v>421</c:v>
                </c:pt>
                <c:pt idx="398">
                  <c:v>422</c:v>
                </c:pt>
                <c:pt idx="399">
                  <c:v>423</c:v>
                </c:pt>
                <c:pt idx="400">
                  <c:v>424</c:v>
                </c:pt>
                <c:pt idx="401">
                  <c:v>425</c:v>
                </c:pt>
                <c:pt idx="402">
                  <c:v>426</c:v>
                </c:pt>
                <c:pt idx="403">
                  <c:v>427</c:v>
                </c:pt>
                <c:pt idx="404">
                  <c:v>428</c:v>
                </c:pt>
                <c:pt idx="405">
                  <c:v>429</c:v>
                </c:pt>
                <c:pt idx="406">
                  <c:v>430</c:v>
                </c:pt>
                <c:pt idx="407">
                  <c:v>431</c:v>
                </c:pt>
                <c:pt idx="408">
                  <c:v>432</c:v>
                </c:pt>
                <c:pt idx="409">
                  <c:v>433</c:v>
                </c:pt>
                <c:pt idx="410">
                  <c:v>434</c:v>
                </c:pt>
                <c:pt idx="411">
                  <c:v>435</c:v>
                </c:pt>
                <c:pt idx="412">
                  <c:v>436</c:v>
                </c:pt>
                <c:pt idx="413">
                  <c:v>437</c:v>
                </c:pt>
                <c:pt idx="414">
                  <c:v>438</c:v>
                </c:pt>
                <c:pt idx="415">
                  <c:v>439</c:v>
                </c:pt>
                <c:pt idx="416">
                  <c:v>440</c:v>
                </c:pt>
                <c:pt idx="417">
                  <c:v>441</c:v>
                </c:pt>
                <c:pt idx="418">
                  <c:v>442</c:v>
                </c:pt>
                <c:pt idx="419">
                  <c:v>443</c:v>
                </c:pt>
                <c:pt idx="420">
                  <c:v>444</c:v>
                </c:pt>
                <c:pt idx="421">
                  <c:v>445</c:v>
                </c:pt>
                <c:pt idx="422">
                  <c:v>446</c:v>
                </c:pt>
                <c:pt idx="423">
                  <c:v>447</c:v>
                </c:pt>
                <c:pt idx="424">
                  <c:v>448</c:v>
                </c:pt>
                <c:pt idx="425">
                  <c:v>449</c:v>
                </c:pt>
                <c:pt idx="426">
                  <c:v>450</c:v>
                </c:pt>
                <c:pt idx="427">
                  <c:v>451</c:v>
                </c:pt>
                <c:pt idx="428">
                  <c:v>452</c:v>
                </c:pt>
                <c:pt idx="429">
                  <c:v>453</c:v>
                </c:pt>
                <c:pt idx="430">
                  <c:v>454</c:v>
                </c:pt>
                <c:pt idx="431">
                  <c:v>455</c:v>
                </c:pt>
                <c:pt idx="432">
                  <c:v>456</c:v>
                </c:pt>
                <c:pt idx="433">
                  <c:v>457</c:v>
                </c:pt>
                <c:pt idx="434">
                  <c:v>458</c:v>
                </c:pt>
                <c:pt idx="435">
                  <c:v>459</c:v>
                </c:pt>
                <c:pt idx="436">
                  <c:v>460</c:v>
                </c:pt>
                <c:pt idx="437">
                  <c:v>461</c:v>
                </c:pt>
                <c:pt idx="438">
                  <c:v>462</c:v>
                </c:pt>
                <c:pt idx="439">
                  <c:v>463</c:v>
                </c:pt>
                <c:pt idx="440">
                  <c:v>464</c:v>
                </c:pt>
                <c:pt idx="441">
                  <c:v>465</c:v>
                </c:pt>
                <c:pt idx="442">
                  <c:v>466</c:v>
                </c:pt>
                <c:pt idx="443">
                  <c:v>467</c:v>
                </c:pt>
                <c:pt idx="444">
                  <c:v>468</c:v>
                </c:pt>
                <c:pt idx="445">
                  <c:v>469</c:v>
                </c:pt>
                <c:pt idx="446">
                  <c:v>470</c:v>
                </c:pt>
                <c:pt idx="447">
                  <c:v>471</c:v>
                </c:pt>
                <c:pt idx="448">
                  <c:v>472</c:v>
                </c:pt>
                <c:pt idx="449">
                  <c:v>473</c:v>
                </c:pt>
                <c:pt idx="450">
                  <c:v>474</c:v>
                </c:pt>
                <c:pt idx="451">
                  <c:v>475</c:v>
                </c:pt>
                <c:pt idx="452">
                  <c:v>476</c:v>
                </c:pt>
                <c:pt idx="453">
                  <c:v>477</c:v>
                </c:pt>
                <c:pt idx="454">
                  <c:v>478</c:v>
                </c:pt>
                <c:pt idx="455">
                  <c:v>479</c:v>
                </c:pt>
                <c:pt idx="456">
                  <c:v>480</c:v>
                </c:pt>
                <c:pt idx="457">
                  <c:v>481</c:v>
                </c:pt>
                <c:pt idx="458">
                  <c:v>482</c:v>
                </c:pt>
                <c:pt idx="459">
                  <c:v>483</c:v>
                </c:pt>
                <c:pt idx="460">
                  <c:v>484</c:v>
                </c:pt>
                <c:pt idx="461">
                  <c:v>485</c:v>
                </c:pt>
                <c:pt idx="462">
                  <c:v>486</c:v>
                </c:pt>
                <c:pt idx="463">
                  <c:v>487</c:v>
                </c:pt>
                <c:pt idx="464">
                  <c:v>488</c:v>
                </c:pt>
                <c:pt idx="465">
                  <c:v>489</c:v>
                </c:pt>
                <c:pt idx="466">
                  <c:v>490</c:v>
                </c:pt>
                <c:pt idx="467">
                  <c:v>491</c:v>
                </c:pt>
                <c:pt idx="468">
                  <c:v>492</c:v>
                </c:pt>
                <c:pt idx="469">
                  <c:v>493</c:v>
                </c:pt>
                <c:pt idx="470">
                  <c:v>494</c:v>
                </c:pt>
                <c:pt idx="471">
                  <c:v>495</c:v>
                </c:pt>
                <c:pt idx="472">
                  <c:v>496</c:v>
                </c:pt>
                <c:pt idx="473">
                  <c:v>497</c:v>
                </c:pt>
                <c:pt idx="474">
                  <c:v>498</c:v>
                </c:pt>
                <c:pt idx="475">
                  <c:v>499</c:v>
                </c:pt>
                <c:pt idx="476">
                  <c:v>500</c:v>
                </c:pt>
                <c:pt idx="477">
                  <c:v>501</c:v>
                </c:pt>
                <c:pt idx="478">
                  <c:v>502</c:v>
                </c:pt>
                <c:pt idx="479">
                  <c:v>503</c:v>
                </c:pt>
                <c:pt idx="480">
                  <c:v>504</c:v>
                </c:pt>
                <c:pt idx="481">
                  <c:v>505</c:v>
                </c:pt>
                <c:pt idx="482">
                  <c:v>506</c:v>
                </c:pt>
                <c:pt idx="483">
                  <c:v>507</c:v>
                </c:pt>
                <c:pt idx="484">
                  <c:v>508</c:v>
                </c:pt>
                <c:pt idx="485">
                  <c:v>509</c:v>
                </c:pt>
                <c:pt idx="486">
                  <c:v>510</c:v>
                </c:pt>
                <c:pt idx="487">
                  <c:v>511</c:v>
                </c:pt>
                <c:pt idx="488">
                  <c:v>512</c:v>
                </c:pt>
                <c:pt idx="489">
                  <c:v>513</c:v>
                </c:pt>
                <c:pt idx="490">
                  <c:v>514</c:v>
                </c:pt>
                <c:pt idx="491">
                  <c:v>515</c:v>
                </c:pt>
                <c:pt idx="492">
                  <c:v>516</c:v>
                </c:pt>
                <c:pt idx="493">
                  <c:v>517</c:v>
                </c:pt>
                <c:pt idx="494">
                  <c:v>518</c:v>
                </c:pt>
                <c:pt idx="495">
                  <c:v>519</c:v>
                </c:pt>
                <c:pt idx="496">
                  <c:v>520</c:v>
                </c:pt>
                <c:pt idx="497">
                  <c:v>521</c:v>
                </c:pt>
                <c:pt idx="498">
                  <c:v>522</c:v>
                </c:pt>
                <c:pt idx="499">
                  <c:v>523</c:v>
                </c:pt>
                <c:pt idx="500">
                  <c:v>524</c:v>
                </c:pt>
                <c:pt idx="501">
                  <c:v>525</c:v>
                </c:pt>
                <c:pt idx="502">
                  <c:v>526</c:v>
                </c:pt>
                <c:pt idx="503">
                  <c:v>527</c:v>
                </c:pt>
                <c:pt idx="504">
                  <c:v>528</c:v>
                </c:pt>
                <c:pt idx="505">
                  <c:v>529</c:v>
                </c:pt>
                <c:pt idx="506">
                  <c:v>530</c:v>
                </c:pt>
                <c:pt idx="507">
                  <c:v>531</c:v>
                </c:pt>
                <c:pt idx="508">
                  <c:v>532</c:v>
                </c:pt>
                <c:pt idx="509">
                  <c:v>533</c:v>
                </c:pt>
                <c:pt idx="510">
                  <c:v>534</c:v>
                </c:pt>
                <c:pt idx="511">
                  <c:v>535</c:v>
                </c:pt>
                <c:pt idx="512">
                  <c:v>536</c:v>
                </c:pt>
                <c:pt idx="513">
                  <c:v>537</c:v>
                </c:pt>
                <c:pt idx="514">
                  <c:v>538</c:v>
                </c:pt>
                <c:pt idx="515">
                  <c:v>539</c:v>
                </c:pt>
                <c:pt idx="516">
                  <c:v>540</c:v>
                </c:pt>
                <c:pt idx="517">
                  <c:v>541</c:v>
                </c:pt>
                <c:pt idx="518">
                  <c:v>542</c:v>
                </c:pt>
                <c:pt idx="519">
                  <c:v>543</c:v>
                </c:pt>
                <c:pt idx="520">
                  <c:v>544</c:v>
                </c:pt>
                <c:pt idx="521">
                  <c:v>545</c:v>
                </c:pt>
                <c:pt idx="522">
                  <c:v>546</c:v>
                </c:pt>
                <c:pt idx="523">
                  <c:v>547</c:v>
                </c:pt>
                <c:pt idx="524">
                  <c:v>548</c:v>
                </c:pt>
                <c:pt idx="525">
                  <c:v>549</c:v>
                </c:pt>
                <c:pt idx="526">
                  <c:v>550</c:v>
                </c:pt>
                <c:pt idx="527">
                  <c:v>551</c:v>
                </c:pt>
                <c:pt idx="528">
                  <c:v>552</c:v>
                </c:pt>
                <c:pt idx="529">
                  <c:v>553</c:v>
                </c:pt>
                <c:pt idx="530">
                  <c:v>554</c:v>
                </c:pt>
                <c:pt idx="531">
                  <c:v>555</c:v>
                </c:pt>
                <c:pt idx="532">
                  <c:v>556</c:v>
                </c:pt>
                <c:pt idx="533">
                  <c:v>557</c:v>
                </c:pt>
                <c:pt idx="534">
                  <c:v>558</c:v>
                </c:pt>
                <c:pt idx="535">
                  <c:v>559</c:v>
                </c:pt>
                <c:pt idx="536">
                  <c:v>560</c:v>
                </c:pt>
                <c:pt idx="537">
                  <c:v>561</c:v>
                </c:pt>
                <c:pt idx="538">
                  <c:v>562</c:v>
                </c:pt>
                <c:pt idx="539">
                  <c:v>563</c:v>
                </c:pt>
                <c:pt idx="540">
                  <c:v>565</c:v>
                </c:pt>
                <c:pt idx="541">
                  <c:v>566</c:v>
                </c:pt>
                <c:pt idx="542">
                  <c:v>567</c:v>
                </c:pt>
                <c:pt idx="543">
                  <c:v>568</c:v>
                </c:pt>
                <c:pt idx="544">
                  <c:v>569</c:v>
                </c:pt>
                <c:pt idx="545">
                  <c:v>570</c:v>
                </c:pt>
                <c:pt idx="546">
                  <c:v>571</c:v>
                </c:pt>
                <c:pt idx="547">
                  <c:v>572</c:v>
                </c:pt>
                <c:pt idx="548">
                  <c:v>573</c:v>
                </c:pt>
                <c:pt idx="549">
                  <c:v>574</c:v>
                </c:pt>
                <c:pt idx="550">
                  <c:v>575</c:v>
                </c:pt>
                <c:pt idx="551">
                  <c:v>576</c:v>
                </c:pt>
                <c:pt idx="552">
                  <c:v>577</c:v>
                </c:pt>
                <c:pt idx="553">
                  <c:v>578</c:v>
                </c:pt>
                <c:pt idx="554">
                  <c:v>579</c:v>
                </c:pt>
                <c:pt idx="555">
                  <c:v>580</c:v>
                </c:pt>
                <c:pt idx="556">
                  <c:v>581</c:v>
                </c:pt>
                <c:pt idx="557">
                  <c:v>582</c:v>
                </c:pt>
                <c:pt idx="558">
                  <c:v>583</c:v>
                </c:pt>
                <c:pt idx="559">
                  <c:v>584</c:v>
                </c:pt>
                <c:pt idx="560">
                  <c:v>585</c:v>
                </c:pt>
                <c:pt idx="561">
                  <c:v>586</c:v>
                </c:pt>
                <c:pt idx="562">
                  <c:v>587</c:v>
                </c:pt>
                <c:pt idx="563">
                  <c:v>588</c:v>
                </c:pt>
                <c:pt idx="564">
                  <c:v>589</c:v>
                </c:pt>
                <c:pt idx="565">
                  <c:v>590</c:v>
                </c:pt>
                <c:pt idx="566">
                  <c:v>591</c:v>
                </c:pt>
                <c:pt idx="567">
                  <c:v>593</c:v>
                </c:pt>
                <c:pt idx="568">
                  <c:v>594</c:v>
                </c:pt>
                <c:pt idx="569">
                  <c:v>595</c:v>
                </c:pt>
                <c:pt idx="570">
                  <c:v>596</c:v>
                </c:pt>
                <c:pt idx="571">
                  <c:v>597</c:v>
                </c:pt>
                <c:pt idx="572">
                  <c:v>598</c:v>
                </c:pt>
                <c:pt idx="573">
                  <c:v>599</c:v>
                </c:pt>
                <c:pt idx="574">
                  <c:v>600</c:v>
                </c:pt>
                <c:pt idx="575">
                  <c:v>601</c:v>
                </c:pt>
                <c:pt idx="576">
                  <c:v>602</c:v>
                </c:pt>
                <c:pt idx="577">
                  <c:v>603</c:v>
                </c:pt>
                <c:pt idx="578">
                  <c:v>604</c:v>
                </c:pt>
                <c:pt idx="579">
                  <c:v>605</c:v>
                </c:pt>
                <c:pt idx="580">
                  <c:v>606</c:v>
                </c:pt>
                <c:pt idx="581">
                  <c:v>607</c:v>
                </c:pt>
                <c:pt idx="582">
                  <c:v>608</c:v>
                </c:pt>
                <c:pt idx="583">
                  <c:v>609</c:v>
                </c:pt>
                <c:pt idx="584">
                  <c:v>610</c:v>
                </c:pt>
                <c:pt idx="585">
                  <c:v>611</c:v>
                </c:pt>
                <c:pt idx="586">
                  <c:v>612</c:v>
                </c:pt>
                <c:pt idx="587">
                  <c:v>613</c:v>
                </c:pt>
                <c:pt idx="588">
                  <c:v>614</c:v>
                </c:pt>
                <c:pt idx="589">
                  <c:v>615</c:v>
                </c:pt>
                <c:pt idx="590">
                  <c:v>616</c:v>
                </c:pt>
                <c:pt idx="591">
                  <c:v>617</c:v>
                </c:pt>
                <c:pt idx="592">
                  <c:v>618</c:v>
                </c:pt>
                <c:pt idx="593">
                  <c:v>619</c:v>
                </c:pt>
                <c:pt idx="594">
                  <c:v>620</c:v>
                </c:pt>
                <c:pt idx="595">
                  <c:v>621</c:v>
                </c:pt>
                <c:pt idx="596">
                  <c:v>622</c:v>
                </c:pt>
                <c:pt idx="597">
                  <c:v>623</c:v>
                </c:pt>
                <c:pt idx="598">
                  <c:v>624</c:v>
                </c:pt>
                <c:pt idx="599">
                  <c:v>625</c:v>
                </c:pt>
                <c:pt idx="600">
                  <c:v>626</c:v>
                </c:pt>
                <c:pt idx="601">
                  <c:v>627</c:v>
                </c:pt>
                <c:pt idx="602">
                  <c:v>628</c:v>
                </c:pt>
                <c:pt idx="603">
                  <c:v>629</c:v>
                </c:pt>
                <c:pt idx="604">
                  <c:v>630</c:v>
                </c:pt>
                <c:pt idx="605">
                  <c:v>631</c:v>
                </c:pt>
                <c:pt idx="606">
                  <c:v>632</c:v>
                </c:pt>
                <c:pt idx="607">
                  <c:v>633</c:v>
                </c:pt>
                <c:pt idx="608">
                  <c:v>634</c:v>
                </c:pt>
                <c:pt idx="609">
                  <c:v>635</c:v>
                </c:pt>
                <c:pt idx="610">
                  <c:v>636</c:v>
                </c:pt>
                <c:pt idx="611">
                  <c:v>637</c:v>
                </c:pt>
                <c:pt idx="612">
                  <c:v>638</c:v>
                </c:pt>
                <c:pt idx="613">
                  <c:v>639</c:v>
                </c:pt>
                <c:pt idx="614">
                  <c:v>640</c:v>
                </c:pt>
                <c:pt idx="615">
                  <c:v>641</c:v>
                </c:pt>
                <c:pt idx="616">
                  <c:v>642</c:v>
                </c:pt>
                <c:pt idx="617">
                  <c:v>643</c:v>
                </c:pt>
                <c:pt idx="618">
                  <c:v>644</c:v>
                </c:pt>
                <c:pt idx="619">
                  <c:v>645</c:v>
                </c:pt>
                <c:pt idx="620">
                  <c:v>646</c:v>
                </c:pt>
                <c:pt idx="621">
                  <c:v>647</c:v>
                </c:pt>
                <c:pt idx="622">
                  <c:v>648</c:v>
                </c:pt>
                <c:pt idx="623">
                  <c:v>649</c:v>
                </c:pt>
                <c:pt idx="624">
                  <c:v>650</c:v>
                </c:pt>
                <c:pt idx="625">
                  <c:v>651</c:v>
                </c:pt>
                <c:pt idx="626">
                  <c:v>652</c:v>
                </c:pt>
                <c:pt idx="627">
                  <c:v>653</c:v>
                </c:pt>
                <c:pt idx="628">
                  <c:v>654</c:v>
                </c:pt>
                <c:pt idx="629">
                  <c:v>655</c:v>
                </c:pt>
                <c:pt idx="630">
                  <c:v>656</c:v>
                </c:pt>
                <c:pt idx="631">
                  <c:v>657</c:v>
                </c:pt>
                <c:pt idx="632">
                  <c:v>658</c:v>
                </c:pt>
                <c:pt idx="633">
                  <c:v>659</c:v>
                </c:pt>
                <c:pt idx="634">
                  <c:v>660</c:v>
                </c:pt>
                <c:pt idx="635">
                  <c:v>661</c:v>
                </c:pt>
                <c:pt idx="636">
                  <c:v>662</c:v>
                </c:pt>
                <c:pt idx="637">
                  <c:v>664</c:v>
                </c:pt>
                <c:pt idx="638">
                  <c:v>665</c:v>
                </c:pt>
                <c:pt idx="639">
                  <c:v>666</c:v>
                </c:pt>
                <c:pt idx="640">
                  <c:v>667</c:v>
                </c:pt>
                <c:pt idx="641">
                  <c:v>668</c:v>
                </c:pt>
                <c:pt idx="642">
                  <c:v>669</c:v>
                </c:pt>
                <c:pt idx="643">
                  <c:v>670</c:v>
                </c:pt>
                <c:pt idx="644">
                  <c:v>671</c:v>
                </c:pt>
                <c:pt idx="645">
                  <c:v>672</c:v>
                </c:pt>
                <c:pt idx="646">
                  <c:v>673</c:v>
                </c:pt>
                <c:pt idx="647">
                  <c:v>674</c:v>
                </c:pt>
                <c:pt idx="648">
                  <c:v>675</c:v>
                </c:pt>
                <c:pt idx="649">
                  <c:v>676</c:v>
                </c:pt>
                <c:pt idx="650">
                  <c:v>677</c:v>
                </c:pt>
                <c:pt idx="651">
                  <c:v>678</c:v>
                </c:pt>
                <c:pt idx="652">
                  <c:v>679</c:v>
                </c:pt>
                <c:pt idx="653">
                  <c:v>680</c:v>
                </c:pt>
                <c:pt idx="654">
                  <c:v>681</c:v>
                </c:pt>
                <c:pt idx="655">
                  <c:v>682</c:v>
                </c:pt>
                <c:pt idx="656">
                  <c:v>683</c:v>
                </c:pt>
                <c:pt idx="657">
                  <c:v>684</c:v>
                </c:pt>
                <c:pt idx="658">
                  <c:v>685</c:v>
                </c:pt>
                <c:pt idx="659">
                  <c:v>686</c:v>
                </c:pt>
                <c:pt idx="660">
                  <c:v>687</c:v>
                </c:pt>
                <c:pt idx="661">
                  <c:v>688</c:v>
                </c:pt>
                <c:pt idx="662">
                  <c:v>689</c:v>
                </c:pt>
                <c:pt idx="663">
                  <c:v>690</c:v>
                </c:pt>
                <c:pt idx="664">
                  <c:v>691</c:v>
                </c:pt>
                <c:pt idx="665">
                  <c:v>692</c:v>
                </c:pt>
                <c:pt idx="666">
                  <c:v>693</c:v>
                </c:pt>
                <c:pt idx="667">
                  <c:v>694</c:v>
                </c:pt>
                <c:pt idx="668">
                  <c:v>695</c:v>
                </c:pt>
                <c:pt idx="669">
                  <c:v>696</c:v>
                </c:pt>
                <c:pt idx="670">
                  <c:v>697</c:v>
                </c:pt>
                <c:pt idx="671">
                  <c:v>698</c:v>
                </c:pt>
                <c:pt idx="672">
                  <c:v>699</c:v>
                </c:pt>
                <c:pt idx="673">
                  <c:v>700</c:v>
                </c:pt>
                <c:pt idx="674">
                  <c:v>701</c:v>
                </c:pt>
                <c:pt idx="675">
                  <c:v>702</c:v>
                </c:pt>
                <c:pt idx="676">
                  <c:v>703</c:v>
                </c:pt>
                <c:pt idx="677">
                  <c:v>704</c:v>
                </c:pt>
                <c:pt idx="678">
                  <c:v>705</c:v>
                </c:pt>
                <c:pt idx="679">
                  <c:v>706</c:v>
                </c:pt>
                <c:pt idx="680">
                  <c:v>707</c:v>
                </c:pt>
                <c:pt idx="681">
                  <c:v>708</c:v>
                </c:pt>
                <c:pt idx="682">
                  <c:v>709</c:v>
                </c:pt>
                <c:pt idx="683">
                  <c:v>710</c:v>
                </c:pt>
                <c:pt idx="684">
                  <c:v>711</c:v>
                </c:pt>
                <c:pt idx="685">
                  <c:v>713</c:v>
                </c:pt>
                <c:pt idx="686">
                  <c:v>714</c:v>
                </c:pt>
                <c:pt idx="687">
                  <c:v>715</c:v>
                </c:pt>
                <c:pt idx="688">
                  <c:v>716</c:v>
                </c:pt>
                <c:pt idx="689">
                  <c:v>717</c:v>
                </c:pt>
                <c:pt idx="690">
                  <c:v>718</c:v>
                </c:pt>
                <c:pt idx="691">
                  <c:v>719</c:v>
                </c:pt>
                <c:pt idx="692">
                  <c:v>720</c:v>
                </c:pt>
                <c:pt idx="693">
                  <c:v>721</c:v>
                </c:pt>
                <c:pt idx="694">
                  <c:v>722</c:v>
                </c:pt>
                <c:pt idx="695">
                  <c:v>723</c:v>
                </c:pt>
                <c:pt idx="696">
                  <c:v>724</c:v>
                </c:pt>
                <c:pt idx="697">
                  <c:v>725</c:v>
                </c:pt>
                <c:pt idx="698">
                  <c:v>726</c:v>
                </c:pt>
                <c:pt idx="699">
                  <c:v>727</c:v>
                </c:pt>
                <c:pt idx="700">
                  <c:v>728</c:v>
                </c:pt>
                <c:pt idx="701">
                  <c:v>729</c:v>
                </c:pt>
                <c:pt idx="702">
                  <c:v>730</c:v>
                </c:pt>
                <c:pt idx="703">
                  <c:v>731</c:v>
                </c:pt>
                <c:pt idx="704">
                  <c:v>732</c:v>
                </c:pt>
                <c:pt idx="705">
                  <c:v>733</c:v>
                </c:pt>
                <c:pt idx="706">
                  <c:v>734</c:v>
                </c:pt>
                <c:pt idx="707">
                  <c:v>735</c:v>
                </c:pt>
                <c:pt idx="708">
                  <c:v>736</c:v>
                </c:pt>
                <c:pt idx="709">
                  <c:v>737</c:v>
                </c:pt>
                <c:pt idx="710">
                  <c:v>738</c:v>
                </c:pt>
                <c:pt idx="711">
                  <c:v>739</c:v>
                </c:pt>
                <c:pt idx="712">
                  <c:v>740</c:v>
                </c:pt>
                <c:pt idx="713">
                  <c:v>741</c:v>
                </c:pt>
                <c:pt idx="714">
                  <c:v>742</c:v>
                </c:pt>
                <c:pt idx="715">
                  <c:v>743</c:v>
                </c:pt>
                <c:pt idx="716">
                  <c:v>744</c:v>
                </c:pt>
                <c:pt idx="717">
                  <c:v>745</c:v>
                </c:pt>
                <c:pt idx="718">
                  <c:v>746</c:v>
                </c:pt>
                <c:pt idx="719">
                  <c:v>747</c:v>
                </c:pt>
                <c:pt idx="720">
                  <c:v>748</c:v>
                </c:pt>
                <c:pt idx="721">
                  <c:v>749</c:v>
                </c:pt>
                <c:pt idx="722">
                  <c:v>750</c:v>
                </c:pt>
                <c:pt idx="723">
                  <c:v>751</c:v>
                </c:pt>
                <c:pt idx="724">
                  <c:v>752</c:v>
                </c:pt>
                <c:pt idx="725">
                  <c:v>753</c:v>
                </c:pt>
                <c:pt idx="726">
                  <c:v>754</c:v>
                </c:pt>
                <c:pt idx="727">
                  <c:v>755</c:v>
                </c:pt>
                <c:pt idx="728">
                  <c:v>756</c:v>
                </c:pt>
                <c:pt idx="729">
                  <c:v>757</c:v>
                </c:pt>
                <c:pt idx="730">
                  <c:v>758</c:v>
                </c:pt>
                <c:pt idx="731">
                  <c:v>759</c:v>
                </c:pt>
                <c:pt idx="732">
                  <c:v>760</c:v>
                </c:pt>
                <c:pt idx="733">
                  <c:v>762</c:v>
                </c:pt>
                <c:pt idx="734">
                  <c:v>763</c:v>
                </c:pt>
                <c:pt idx="735">
                  <c:v>764</c:v>
                </c:pt>
                <c:pt idx="736">
                  <c:v>765</c:v>
                </c:pt>
                <c:pt idx="737">
                  <c:v>766</c:v>
                </c:pt>
                <c:pt idx="738">
                  <c:v>767</c:v>
                </c:pt>
                <c:pt idx="739">
                  <c:v>768</c:v>
                </c:pt>
                <c:pt idx="740">
                  <c:v>769</c:v>
                </c:pt>
                <c:pt idx="741">
                  <c:v>770</c:v>
                </c:pt>
                <c:pt idx="742">
                  <c:v>771</c:v>
                </c:pt>
                <c:pt idx="743">
                  <c:v>772</c:v>
                </c:pt>
                <c:pt idx="744">
                  <c:v>773</c:v>
                </c:pt>
                <c:pt idx="745">
                  <c:v>774</c:v>
                </c:pt>
                <c:pt idx="746">
                  <c:v>775</c:v>
                </c:pt>
                <c:pt idx="747">
                  <c:v>776</c:v>
                </c:pt>
                <c:pt idx="748">
                  <c:v>777</c:v>
                </c:pt>
                <c:pt idx="749">
                  <c:v>778</c:v>
                </c:pt>
                <c:pt idx="750">
                  <c:v>779</c:v>
                </c:pt>
                <c:pt idx="751">
                  <c:v>780</c:v>
                </c:pt>
                <c:pt idx="752">
                  <c:v>781</c:v>
                </c:pt>
                <c:pt idx="753">
                  <c:v>782</c:v>
                </c:pt>
                <c:pt idx="754">
                  <c:v>783</c:v>
                </c:pt>
                <c:pt idx="755">
                  <c:v>784</c:v>
                </c:pt>
                <c:pt idx="756">
                  <c:v>785</c:v>
                </c:pt>
                <c:pt idx="757">
                  <c:v>786</c:v>
                </c:pt>
                <c:pt idx="758">
                  <c:v>787</c:v>
                </c:pt>
                <c:pt idx="759">
                  <c:v>788</c:v>
                </c:pt>
                <c:pt idx="760">
                  <c:v>789</c:v>
                </c:pt>
                <c:pt idx="761">
                  <c:v>790</c:v>
                </c:pt>
                <c:pt idx="762">
                  <c:v>791</c:v>
                </c:pt>
                <c:pt idx="763">
                  <c:v>792</c:v>
                </c:pt>
                <c:pt idx="764">
                  <c:v>793</c:v>
                </c:pt>
                <c:pt idx="765">
                  <c:v>794</c:v>
                </c:pt>
                <c:pt idx="766">
                  <c:v>795</c:v>
                </c:pt>
                <c:pt idx="767">
                  <c:v>796</c:v>
                </c:pt>
                <c:pt idx="768">
                  <c:v>797</c:v>
                </c:pt>
                <c:pt idx="769">
                  <c:v>798</c:v>
                </c:pt>
                <c:pt idx="770">
                  <c:v>799</c:v>
                </c:pt>
                <c:pt idx="771">
                  <c:v>800</c:v>
                </c:pt>
                <c:pt idx="772">
                  <c:v>801</c:v>
                </c:pt>
                <c:pt idx="773">
                  <c:v>802</c:v>
                </c:pt>
                <c:pt idx="774">
                  <c:v>803</c:v>
                </c:pt>
                <c:pt idx="775">
                  <c:v>804</c:v>
                </c:pt>
                <c:pt idx="776">
                  <c:v>805</c:v>
                </c:pt>
                <c:pt idx="777">
                  <c:v>806</c:v>
                </c:pt>
                <c:pt idx="778">
                  <c:v>807</c:v>
                </c:pt>
                <c:pt idx="779">
                  <c:v>808</c:v>
                </c:pt>
                <c:pt idx="780">
                  <c:v>809</c:v>
                </c:pt>
                <c:pt idx="781">
                  <c:v>810</c:v>
                </c:pt>
                <c:pt idx="782">
                  <c:v>811</c:v>
                </c:pt>
                <c:pt idx="783">
                  <c:v>812</c:v>
                </c:pt>
                <c:pt idx="784">
                  <c:v>813</c:v>
                </c:pt>
                <c:pt idx="785">
                  <c:v>814</c:v>
                </c:pt>
                <c:pt idx="786">
                  <c:v>815</c:v>
                </c:pt>
                <c:pt idx="787">
                  <c:v>816</c:v>
                </c:pt>
                <c:pt idx="788">
                  <c:v>817</c:v>
                </c:pt>
                <c:pt idx="789">
                  <c:v>818</c:v>
                </c:pt>
                <c:pt idx="790">
                  <c:v>819</c:v>
                </c:pt>
                <c:pt idx="791">
                  <c:v>820</c:v>
                </c:pt>
                <c:pt idx="792">
                  <c:v>821</c:v>
                </c:pt>
                <c:pt idx="793">
                  <c:v>822</c:v>
                </c:pt>
                <c:pt idx="794">
                  <c:v>823</c:v>
                </c:pt>
                <c:pt idx="795">
                  <c:v>824</c:v>
                </c:pt>
                <c:pt idx="796">
                  <c:v>825</c:v>
                </c:pt>
                <c:pt idx="797">
                  <c:v>826</c:v>
                </c:pt>
                <c:pt idx="798">
                  <c:v>827</c:v>
                </c:pt>
                <c:pt idx="799">
                  <c:v>828</c:v>
                </c:pt>
                <c:pt idx="800">
                  <c:v>829</c:v>
                </c:pt>
                <c:pt idx="801">
                  <c:v>830</c:v>
                </c:pt>
                <c:pt idx="802">
                  <c:v>831</c:v>
                </c:pt>
                <c:pt idx="803">
                  <c:v>832</c:v>
                </c:pt>
                <c:pt idx="804">
                  <c:v>833</c:v>
                </c:pt>
                <c:pt idx="805">
                  <c:v>834</c:v>
                </c:pt>
                <c:pt idx="806">
                  <c:v>835</c:v>
                </c:pt>
                <c:pt idx="807">
                  <c:v>836</c:v>
                </c:pt>
                <c:pt idx="808">
                  <c:v>837</c:v>
                </c:pt>
                <c:pt idx="809">
                  <c:v>838</c:v>
                </c:pt>
                <c:pt idx="810">
                  <c:v>839</c:v>
                </c:pt>
                <c:pt idx="811">
                  <c:v>840</c:v>
                </c:pt>
                <c:pt idx="812">
                  <c:v>841</c:v>
                </c:pt>
                <c:pt idx="813">
                  <c:v>843</c:v>
                </c:pt>
                <c:pt idx="814">
                  <c:v>844</c:v>
                </c:pt>
                <c:pt idx="815">
                  <c:v>845</c:v>
                </c:pt>
                <c:pt idx="816">
                  <c:v>846</c:v>
                </c:pt>
                <c:pt idx="817">
                  <c:v>847</c:v>
                </c:pt>
                <c:pt idx="818">
                  <c:v>848</c:v>
                </c:pt>
                <c:pt idx="819">
                  <c:v>849</c:v>
                </c:pt>
                <c:pt idx="820">
                  <c:v>850</c:v>
                </c:pt>
                <c:pt idx="821">
                  <c:v>851</c:v>
                </c:pt>
                <c:pt idx="822">
                  <c:v>852</c:v>
                </c:pt>
                <c:pt idx="823">
                  <c:v>853</c:v>
                </c:pt>
                <c:pt idx="824">
                  <c:v>854</c:v>
                </c:pt>
                <c:pt idx="825">
                  <c:v>855</c:v>
                </c:pt>
                <c:pt idx="826">
                  <c:v>856</c:v>
                </c:pt>
                <c:pt idx="827">
                  <c:v>857</c:v>
                </c:pt>
                <c:pt idx="828">
                  <c:v>858</c:v>
                </c:pt>
                <c:pt idx="829">
                  <c:v>859</c:v>
                </c:pt>
                <c:pt idx="830">
                  <c:v>860</c:v>
                </c:pt>
                <c:pt idx="831">
                  <c:v>861</c:v>
                </c:pt>
                <c:pt idx="832">
                  <c:v>862</c:v>
                </c:pt>
                <c:pt idx="833">
                  <c:v>863</c:v>
                </c:pt>
                <c:pt idx="834">
                  <c:v>864</c:v>
                </c:pt>
                <c:pt idx="835">
                  <c:v>865</c:v>
                </c:pt>
                <c:pt idx="836">
                  <c:v>866</c:v>
                </c:pt>
                <c:pt idx="837">
                  <c:v>867</c:v>
                </c:pt>
                <c:pt idx="838">
                  <c:v>868</c:v>
                </c:pt>
                <c:pt idx="839">
                  <c:v>869</c:v>
                </c:pt>
                <c:pt idx="840">
                  <c:v>870</c:v>
                </c:pt>
                <c:pt idx="841">
                  <c:v>871</c:v>
                </c:pt>
                <c:pt idx="842">
                  <c:v>872</c:v>
                </c:pt>
                <c:pt idx="843">
                  <c:v>873</c:v>
                </c:pt>
                <c:pt idx="844">
                  <c:v>874</c:v>
                </c:pt>
                <c:pt idx="845">
                  <c:v>875</c:v>
                </c:pt>
                <c:pt idx="846">
                  <c:v>876</c:v>
                </c:pt>
                <c:pt idx="847">
                  <c:v>877</c:v>
                </c:pt>
                <c:pt idx="848">
                  <c:v>878</c:v>
                </c:pt>
                <c:pt idx="849">
                  <c:v>879</c:v>
                </c:pt>
                <c:pt idx="850">
                  <c:v>880</c:v>
                </c:pt>
                <c:pt idx="851">
                  <c:v>881</c:v>
                </c:pt>
                <c:pt idx="852">
                  <c:v>882</c:v>
                </c:pt>
                <c:pt idx="853">
                  <c:v>883</c:v>
                </c:pt>
                <c:pt idx="854">
                  <c:v>884</c:v>
                </c:pt>
                <c:pt idx="855">
                  <c:v>885</c:v>
                </c:pt>
                <c:pt idx="856">
                  <c:v>886</c:v>
                </c:pt>
                <c:pt idx="857">
                  <c:v>887</c:v>
                </c:pt>
                <c:pt idx="858">
                  <c:v>888</c:v>
                </c:pt>
                <c:pt idx="859">
                  <c:v>889</c:v>
                </c:pt>
                <c:pt idx="860">
                  <c:v>890</c:v>
                </c:pt>
                <c:pt idx="861">
                  <c:v>891</c:v>
                </c:pt>
                <c:pt idx="862">
                  <c:v>892</c:v>
                </c:pt>
                <c:pt idx="863">
                  <c:v>893</c:v>
                </c:pt>
                <c:pt idx="864">
                  <c:v>894</c:v>
                </c:pt>
                <c:pt idx="865">
                  <c:v>895</c:v>
                </c:pt>
                <c:pt idx="866">
                  <c:v>896</c:v>
                </c:pt>
                <c:pt idx="867">
                  <c:v>897</c:v>
                </c:pt>
                <c:pt idx="868">
                  <c:v>898</c:v>
                </c:pt>
                <c:pt idx="869">
                  <c:v>900</c:v>
                </c:pt>
                <c:pt idx="870">
                  <c:v>902</c:v>
                </c:pt>
                <c:pt idx="871">
                  <c:v>903</c:v>
                </c:pt>
                <c:pt idx="872">
                  <c:v>904</c:v>
                </c:pt>
                <c:pt idx="873">
                  <c:v>905</c:v>
                </c:pt>
                <c:pt idx="874">
                  <c:v>906</c:v>
                </c:pt>
                <c:pt idx="875">
                  <c:v>907</c:v>
                </c:pt>
                <c:pt idx="876">
                  <c:v>908</c:v>
                </c:pt>
                <c:pt idx="877">
                  <c:v>909</c:v>
                </c:pt>
                <c:pt idx="878">
                  <c:v>910</c:v>
                </c:pt>
                <c:pt idx="879">
                  <c:v>911</c:v>
                </c:pt>
                <c:pt idx="880">
                  <c:v>912</c:v>
                </c:pt>
                <c:pt idx="881">
                  <c:v>913</c:v>
                </c:pt>
                <c:pt idx="882">
                  <c:v>914</c:v>
                </c:pt>
                <c:pt idx="883">
                  <c:v>924</c:v>
                </c:pt>
                <c:pt idx="884">
                  <c:v>925</c:v>
                </c:pt>
                <c:pt idx="885">
                  <c:v>926</c:v>
                </c:pt>
                <c:pt idx="886">
                  <c:v>927</c:v>
                </c:pt>
                <c:pt idx="887">
                  <c:v>928</c:v>
                </c:pt>
                <c:pt idx="888">
                  <c:v>929</c:v>
                </c:pt>
                <c:pt idx="889">
                  <c:v>930</c:v>
                </c:pt>
                <c:pt idx="890">
                  <c:v>931</c:v>
                </c:pt>
                <c:pt idx="891">
                  <c:v>932</c:v>
                </c:pt>
                <c:pt idx="892">
                  <c:v>933</c:v>
                </c:pt>
                <c:pt idx="893">
                  <c:v>934</c:v>
                </c:pt>
                <c:pt idx="894">
                  <c:v>935</c:v>
                </c:pt>
                <c:pt idx="895">
                  <c:v>936</c:v>
                </c:pt>
                <c:pt idx="896">
                  <c:v>937</c:v>
                </c:pt>
                <c:pt idx="897">
                  <c:v>938</c:v>
                </c:pt>
                <c:pt idx="898">
                  <c:v>939</c:v>
                </c:pt>
                <c:pt idx="899">
                  <c:v>940</c:v>
                </c:pt>
                <c:pt idx="900">
                  <c:v>941</c:v>
                </c:pt>
                <c:pt idx="901">
                  <c:v>942</c:v>
                </c:pt>
                <c:pt idx="902">
                  <c:v>943</c:v>
                </c:pt>
                <c:pt idx="903">
                  <c:v>944</c:v>
                </c:pt>
                <c:pt idx="904">
                  <c:v>945</c:v>
                </c:pt>
                <c:pt idx="905">
                  <c:v>946</c:v>
                </c:pt>
                <c:pt idx="906">
                  <c:v>947</c:v>
                </c:pt>
                <c:pt idx="907">
                  <c:v>948</c:v>
                </c:pt>
                <c:pt idx="908">
                  <c:v>949</c:v>
                </c:pt>
                <c:pt idx="909">
                  <c:v>950</c:v>
                </c:pt>
                <c:pt idx="910">
                  <c:v>951</c:v>
                </c:pt>
                <c:pt idx="911">
                  <c:v>952</c:v>
                </c:pt>
                <c:pt idx="912">
                  <c:v>953</c:v>
                </c:pt>
                <c:pt idx="913">
                  <c:v>954</c:v>
                </c:pt>
                <c:pt idx="914">
                  <c:v>955</c:v>
                </c:pt>
                <c:pt idx="915">
                  <c:v>956</c:v>
                </c:pt>
                <c:pt idx="916">
                  <c:v>957</c:v>
                </c:pt>
                <c:pt idx="917">
                  <c:v>958</c:v>
                </c:pt>
                <c:pt idx="918">
                  <c:v>959</c:v>
                </c:pt>
                <c:pt idx="919">
                  <c:v>960</c:v>
                </c:pt>
                <c:pt idx="920">
                  <c:v>961</c:v>
                </c:pt>
                <c:pt idx="921">
                  <c:v>962</c:v>
                </c:pt>
                <c:pt idx="922">
                  <c:v>963</c:v>
                </c:pt>
                <c:pt idx="923">
                  <c:v>964</c:v>
                </c:pt>
                <c:pt idx="924">
                  <c:v>965</c:v>
                </c:pt>
                <c:pt idx="925">
                  <c:v>966</c:v>
                </c:pt>
                <c:pt idx="926">
                  <c:v>967</c:v>
                </c:pt>
                <c:pt idx="927">
                  <c:v>968</c:v>
                </c:pt>
                <c:pt idx="928">
                  <c:v>971</c:v>
                </c:pt>
                <c:pt idx="929">
                  <c:v>972</c:v>
                </c:pt>
                <c:pt idx="930">
                  <c:v>973</c:v>
                </c:pt>
                <c:pt idx="931">
                  <c:v>974</c:v>
                </c:pt>
                <c:pt idx="932">
                  <c:v>975</c:v>
                </c:pt>
                <c:pt idx="933">
                  <c:v>976</c:v>
                </c:pt>
                <c:pt idx="934">
                  <c:v>977</c:v>
                </c:pt>
                <c:pt idx="935">
                  <c:v>978</c:v>
                </c:pt>
                <c:pt idx="936">
                  <c:v>979</c:v>
                </c:pt>
                <c:pt idx="937">
                  <c:v>980</c:v>
                </c:pt>
                <c:pt idx="938">
                  <c:v>981</c:v>
                </c:pt>
                <c:pt idx="939">
                  <c:v>982</c:v>
                </c:pt>
                <c:pt idx="940">
                  <c:v>983</c:v>
                </c:pt>
                <c:pt idx="941">
                  <c:v>984</c:v>
                </c:pt>
                <c:pt idx="942">
                  <c:v>985</c:v>
                </c:pt>
                <c:pt idx="943">
                  <c:v>986</c:v>
                </c:pt>
                <c:pt idx="944">
                  <c:v>987</c:v>
                </c:pt>
                <c:pt idx="945">
                  <c:v>988</c:v>
                </c:pt>
                <c:pt idx="946">
                  <c:v>989</c:v>
                </c:pt>
                <c:pt idx="947">
                  <c:v>990</c:v>
                </c:pt>
                <c:pt idx="948">
                  <c:v>991</c:v>
                </c:pt>
                <c:pt idx="949">
                  <c:v>992</c:v>
                </c:pt>
                <c:pt idx="950">
                  <c:v>993</c:v>
                </c:pt>
                <c:pt idx="951">
                  <c:v>994</c:v>
                </c:pt>
                <c:pt idx="952">
                  <c:v>995</c:v>
                </c:pt>
                <c:pt idx="953">
                  <c:v>997</c:v>
                </c:pt>
                <c:pt idx="954">
                  <c:v>998</c:v>
                </c:pt>
                <c:pt idx="955">
                  <c:v>999</c:v>
                </c:pt>
                <c:pt idx="956">
                  <c:v>1000</c:v>
                </c:pt>
                <c:pt idx="957">
                  <c:v>1001</c:v>
                </c:pt>
                <c:pt idx="958">
                  <c:v>1002</c:v>
                </c:pt>
                <c:pt idx="959">
                  <c:v>1003</c:v>
                </c:pt>
                <c:pt idx="960">
                  <c:v>1004</c:v>
                </c:pt>
                <c:pt idx="961">
                  <c:v>1005</c:v>
                </c:pt>
                <c:pt idx="962">
                  <c:v>1007</c:v>
                </c:pt>
                <c:pt idx="963">
                  <c:v>1008</c:v>
                </c:pt>
                <c:pt idx="964">
                  <c:v>1009</c:v>
                </c:pt>
                <c:pt idx="965">
                  <c:v>1010</c:v>
                </c:pt>
                <c:pt idx="966">
                  <c:v>1013</c:v>
                </c:pt>
                <c:pt idx="967">
                  <c:v>1014</c:v>
                </c:pt>
                <c:pt idx="968">
                  <c:v>1015</c:v>
                </c:pt>
                <c:pt idx="969">
                  <c:v>1016</c:v>
                </c:pt>
                <c:pt idx="970">
                  <c:v>1017</c:v>
                </c:pt>
                <c:pt idx="971">
                  <c:v>1018</c:v>
                </c:pt>
                <c:pt idx="972">
                  <c:v>1019</c:v>
                </c:pt>
                <c:pt idx="973">
                  <c:v>1020</c:v>
                </c:pt>
                <c:pt idx="974">
                  <c:v>1021</c:v>
                </c:pt>
                <c:pt idx="975">
                  <c:v>1022</c:v>
                </c:pt>
                <c:pt idx="976">
                  <c:v>1023</c:v>
                </c:pt>
                <c:pt idx="977">
                  <c:v>1024</c:v>
                </c:pt>
                <c:pt idx="978">
                  <c:v>1025</c:v>
                </c:pt>
                <c:pt idx="979">
                  <c:v>1026</c:v>
                </c:pt>
                <c:pt idx="980">
                  <c:v>1027</c:v>
                </c:pt>
                <c:pt idx="981">
                  <c:v>1028</c:v>
                </c:pt>
                <c:pt idx="982">
                  <c:v>1029</c:v>
                </c:pt>
                <c:pt idx="983">
                  <c:v>1030</c:v>
                </c:pt>
                <c:pt idx="984">
                  <c:v>1031</c:v>
                </c:pt>
                <c:pt idx="985">
                  <c:v>1032</c:v>
                </c:pt>
                <c:pt idx="986">
                  <c:v>1033</c:v>
                </c:pt>
                <c:pt idx="987">
                  <c:v>1034</c:v>
                </c:pt>
                <c:pt idx="988">
                  <c:v>1036</c:v>
                </c:pt>
                <c:pt idx="989">
                  <c:v>1037</c:v>
                </c:pt>
                <c:pt idx="990">
                  <c:v>1038</c:v>
                </c:pt>
                <c:pt idx="991">
                  <c:v>1039</c:v>
                </c:pt>
                <c:pt idx="992">
                  <c:v>1040</c:v>
                </c:pt>
                <c:pt idx="993">
                  <c:v>1041</c:v>
                </c:pt>
                <c:pt idx="994">
                  <c:v>1042</c:v>
                </c:pt>
                <c:pt idx="995">
                  <c:v>1043</c:v>
                </c:pt>
                <c:pt idx="996">
                  <c:v>1044</c:v>
                </c:pt>
                <c:pt idx="997">
                  <c:v>1045</c:v>
                </c:pt>
                <c:pt idx="998">
                  <c:v>1046</c:v>
                </c:pt>
                <c:pt idx="999">
                  <c:v>1047</c:v>
                </c:pt>
                <c:pt idx="1000">
                  <c:v>1048</c:v>
                </c:pt>
                <c:pt idx="1001">
                  <c:v>1049</c:v>
                </c:pt>
                <c:pt idx="1002">
                  <c:v>1050</c:v>
                </c:pt>
                <c:pt idx="1003">
                  <c:v>1051</c:v>
                </c:pt>
                <c:pt idx="1004">
                  <c:v>1052</c:v>
                </c:pt>
                <c:pt idx="1005">
                  <c:v>1053</c:v>
                </c:pt>
                <c:pt idx="1006">
                  <c:v>1054</c:v>
                </c:pt>
                <c:pt idx="1007">
                  <c:v>1055</c:v>
                </c:pt>
                <c:pt idx="1008">
                  <c:v>1056</c:v>
                </c:pt>
                <c:pt idx="1009">
                  <c:v>1057</c:v>
                </c:pt>
                <c:pt idx="1010">
                  <c:v>1058</c:v>
                </c:pt>
                <c:pt idx="1011">
                  <c:v>1059</c:v>
                </c:pt>
                <c:pt idx="1012">
                  <c:v>1060</c:v>
                </c:pt>
                <c:pt idx="1013">
                  <c:v>1061</c:v>
                </c:pt>
                <c:pt idx="1014">
                  <c:v>1062</c:v>
                </c:pt>
                <c:pt idx="1015">
                  <c:v>1063</c:v>
                </c:pt>
                <c:pt idx="1016">
                  <c:v>1064</c:v>
                </c:pt>
                <c:pt idx="1017">
                  <c:v>1065</c:v>
                </c:pt>
                <c:pt idx="1018">
                  <c:v>1066</c:v>
                </c:pt>
                <c:pt idx="1019">
                  <c:v>1067</c:v>
                </c:pt>
                <c:pt idx="1020">
                  <c:v>1068</c:v>
                </c:pt>
                <c:pt idx="1021">
                  <c:v>1069</c:v>
                </c:pt>
                <c:pt idx="1022">
                  <c:v>1070</c:v>
                </c:pt>
                <c:pt idx="1023">
                  <c:v>1071</c:v>
                </c:pt>
                <c:pt idx="1024">
                  <c:v>1072</c:v>
                </c:pt>
                <c:pt idx="1025">
                  <c:v>1073</c:v>
                </c:pt>
                <c:pt idx="1026">
                  <c:v>1074</c:v>
                </c:pt>
                <c:pt idx="1027">
                  <c:v>1075</c:v>
                </c:pt>
                <c:pt idx="1028">
                  <c:v>1076</c:v>
                </c:pt>
                <c:pt idx="1029">
                  <c:v>1077</c:v>
                </c:pt>
                <c:pt idx="1030">
                  <c:v>1078</c:v>
                </c:pt>
                <c:pt idx="1031">
                  <c:v>1079</c:v>
                </c:pt>
                <c:pt idx="1032">
                  <c:v>1080</c:v>
                </c:pt>
                <c:pt idx="1033">
                  <c:v>1081</c:v>
                </c:pt>
                <c:pt idx="1034">
                  <c:v>1082</c:v>
                </c:pt>
                <c:pt idx="1035">
                  <c:v>1083</c:v>
                </c:pt>
                <c:pt idx="1036">
                  <c:v>1084</c:v>
                </c:pt>
                <c:pt idx="1037">
                  <c:v>1085</c:v>
                </c:pt>
                <c:pt idx="1038">
                  <c:v>1086</c:v>
                </c:pt>
                <c:pt idx="1039">
                  <c:v>1087</c:v>
                </c:pt>
                <c:pt idx="1040">
                  <c:v>1088</c:v>
                </c:pt>
                <c:pt idx="1041">
                  <c:v>1089</c:v>
                </c:pt>
                <c:pt idx="1042">
                  <c:v>1090</c:v>
                </c:pt>
                <c:pt idx="1043">
                  <c:v>1091</c:v>
                </c:pt>
                <c:pt idx="1044">
                  <c:v>1092</c:v>
                </c:pt>
                <c:pt idx="1045">
                  <c:v>1093</c:v>
                </c:pt>
                <c:pt idx="1046">
                  <c:v>1094</c:v>
                </c:pt>
                <c:pt idx="1047">
                  <c:v>1095</c:v>
                </c:pt>
                <c:pt idx="1048">
                  <c:v>1096</c:v>
                </c:pt>
                <c:pt idx="1049">
                  <c:v>1097</c:v>
                </c:pt>
                <c:pt idx="1050">
                  <c:v>1098</c:v>
                </c:pt>
                <c:pt idx="1051">
                  <c:v>1099</c:v>
                </c:pt>
                <c:pt idx="1052">
                  <c:v>1100</c:v>
                </c:pt>
                <c:pt idx="1053">
                  <c:v>1101</c:v>
                </c:pt>
                <c:pt idx="1054">
                  <c:v>1102</c:v>
                </c:pt>
                <c:pt idx="1055">
                  <c:v>1103</c:v>
                </c:pt>
                <c:pt idx="1056">
                  <c:v>1104</c:v>
                </c:pt>
                <c:pt idx="1057">
                  <c:v>1105</c:v>
                </c:pt>
                <c:pt idx="1058">
                  <c:v>1106</c:v>
                </c:pt>
                <c:pt idx="1059">
                  <c:v>1107</c:v>
                </c:pt>
                <c:pt idx="1060">
                  <c:v>1108</c:v>
                </c:pt>
                <c:pt idx="1061">
                  <c:v>1109</c:v>
                </c:pt>
                <c:pt idx="1062">
                  <c:v>1111</c:v>
                </c:pt>
                <c:pt idx="1063">
                  <c:v>1112</c:v>
                </c:pt>
                <c:pt idx="1064">
                  <c:v>1113</c:v>
                </c:pt>
                <c:pt idx="1065">
                  <c:v>1114</c:v>
                </c:pt>
                <c:pt idx="1066">
                  <c:v>1115</c:v>
                </c:pt>
                <c:pt idx="1067">
                  <c:v>1116</c:v>
                </c:pt>
                <c:pt idx="1068">
                  <c:v>1117</c:v>
                </c:pt>
                <c:pt idx="1069">
                  <c:v>1118</c:v>
                </c:pt>
                <c:pt idx="1070">
                  <c:v>1119</c:v>
                </c:pt>
                <c:pt idx="1071">
                  <c:v>1120</c:v>
                </c:pt>
                <c:pt idx="1072">
                  <c:v>1121</c:v>
                </c:pt>
                <c:pt idx="1073">
                  <c:v>1122</c:v>
                </c:pt>
                <c:pt idx="1074">
                  <c:v>1123</c:v>
                </c:pt>
                <c:pt idx="1075">
                  <c:v>1124</c:v>
                </c:pt>
                <c:pt idx="1076">
                  <c:v>1125</c:v>
                </c:pt>
                <c:pt idx="1077">
                  <c:v>1126</c:v>
                </c:pt>
                <c:pt idx="1078">
                  <c:v>1127</c:v>
                </c:pt>
                <c:pt idx="1079">
                  <c:v>1128</c:v>
                </c:pt>
                <c:pt idx="1080">
                  <c:v>1129</c:v>
                </c:pt>
                <c:pt idx="1081">
                  <c:v>1130</c:v>
                </c:pt>
                <c:pt idx="1082">
                  <c:v>1131</c:v>
                </c:pt>
                <c:pt idx="1083">
                  <c:v>1132</c:v>
                </c:pt>
                <c:pt idx="1084">
                  <c:v>1133</c:v>
                </c:pt>
                <c:pt idx="1085">
                  <c:v>1134</c:v>
                </c:pt>
                <c:pt idx="1086">
                  <c:v>1135</c:v>
                </c:pt>
                <c:pt idx="1087">
                  <c:v>1136</c:v>
                </c:pt>
                <c:pt idx="1088">
                  <c:v>1137</c:v>
                </c:pt>
                <c:pt idx="1089">
                  <c:v>1138</c:v>
                </c:pt>
                <c:pt idx="1090">
                  <c:v>1139</c:v>
                </c:pt>
                <c:pt idx="1091">
                  <c:v>1140</c:v>
                </c:pt>
                <c:pt idx="1092">
                  <c:v>1141</c:v>
                </c:pt>
                <c:pt idx="1093">
                  <c:v>1142</c:v>
                </c:pt>
                <c:pt idx="1094">
                  <c:v>1143</c:v>
                </c:pt>
                <c:pt idx="1095">
                  <c:v>1144</c:v>
                </c:pt>
                <c:pt idx="1096">
                  <c:v>1145</c:v>
                </c:pt>
                <c:pt idx="1097">
                  <c:v>1146</c:v>
                </c:pt>
                <c:pt idx="1098">
                  <c:v>1147</c:v>
                </c:pt>
                <c:pt idx="1099">
                  <c:v>1148</c:v>
                </c:pt>
                <c:pt idx="1100">
                  <c:v>1149</c:v>
                </c:pt>
                <c:pt idx="1101">
                  <c:v>1150</c:v>
                </c:pt>
                <c:pt idx="1102">
                  <c:v>1151</c:v>
                </c:pt>
                <c:pt idx="1103">
                  <c:v>1152</c:v>
                </c:pt>
                <c:pt idx="1104">
                  <c:v>1153</c:v>
                </c:pt>
                <c:pt idx="1105">
                  <c:v>1154</c:v>
                </c:pt>
                <c:pt idx="1106">
                  <c:v>1155</c:v>
                </c:pt>
                <c:pt idx="1107">
                  <c:v>1156</c:v>
                </c:pt>
                <c:pt idx="1108">
                  <c:v>1157</c:v>
                </c:pt>
                <c:pt idx="1109">
                  <c:v>1158</c:v>
                </c:pt>
                <c:pt idx="1110">
                  <c:v>1159</c:v>
                </c:pt>
                <c:pt idx="1111">
                  <c:v>1160</c:v>
                </c:pt>
                <c:pt idx="1112">
                  <c:v>1161</c:v>
                </c:pt>
                <c:pt idx="1113">
                  <c:v>1162</c:v>
                </c:pt>
                <c:pt idx="1114">
                  <c:v>1163</c:v>
                </c:pt>
                <c:pt idx="1115">
                  <c:v>1164</c:v>
                </c:pt>
                <c:pt idx="1116">
                  <c:v>1165</c:v>
                </c:pt>
                <c:pt idx="1117">
                  <c:v>1166</c:v>
                </c:pt>
                <c:pt idx="1118">
                  <c:v>1167</c:v>
                </c:pt>
                <c:pt idx="1119">
                  <c:v>1168</c:v>
                </c:pt>
                <c:pt idx="1120">
                  <c:v>1169</c:v>
                </c:pt>
                <c:pt idx="1121">
                  <c:v>1170</c:v>
                </c:pt>
                <c:pt idx="1122">
                  <c:v>1171</c:v>
                </c:pt>
                <c:pt idx="1123">
                  <c:v>1172</c:v>
                </c:pt>
                <c:pt idx="1124">
                  <c:v>1173</c:v>
                </c:pt>
                <c:pt idx="1125">
                  <c:v>1174</c:v>
                </c:pt>
                <c:pt idx="1126">
                  <c:v>1175</c:v>
                </c:pt>
                <c:pt idx="1127">
                  <c:v>1176</c:v>
                </c:pt>
                <c:pt idx="1128">
                  <c:v>1177</c:v>
                </c:pt>
                <c:pt idx="1129">
                  <c:v>1178</c:v>
                </c:pt>
                <c:pt idx="1130">
                  <c:v>1179</c:v>
                </c:pt>
                <c:pt idx="1131">
                  <c:v>1180</c:v>
                </c:pt>
                <c:pt idx="1132">
                  <c:v>1181</c:v>
                </c:pt>
                <c:pt idx="1133">
                  <c:v>1182</c:v>
                </c:pt>
                <c:pt idx="1134">
                  <c:v>1183</c:v>
                </c:pt>
                <c:pt idx="1135">
                  <c:v>1184</c:v>
                </c:pt>
                <c:pt idx="1136">
                  <c:v>1185</c:v>
                </c:pt>
                <c:pt idx="1137">
                  <c:v>1186</c:v>
                </c:pt>
                <c:pt idx="1138">
                  <c:v>1187</c:v>
                </c:pt>
                <c:pt idx="1139">
                  <c:v>1188</c:v>
                </c:pt>
                <c:pt idx="1140">
                  <c:v>1189</c:v>
                </c:pt>
                <c:pt idx="1141">
                  <c:v>1190</c:v>
                </c:pt>
                <c:pt idx="1142">
                  <c:v>1191</c:v>
                </c:pt>
                <c:pt idx="1143">
                  <c:v>1192</c:v>
                </c:pt>
                <c:pt idx="1144">
                  <c:v>1193</c:v>
                </c:pt>
                <c:pt idx="1145">
                  <c:v>1194</c:v>
                </c:pt>
                <c:pt idx="1146">
                  <c:v>1195</c:v>
                </c:pt>
                <c:pt idx="1147">
                  <c:v>1196</c:v>
                </c:pt>
                <c:pt idx="1148">
                  <c:v>1197</c:v>
                </c:pt>
                <c:pt idx="1149">
                  <c:v>1198</c:v>
                </c:pt>
                <c:pt idx="1150">
                  <c:v>1200</c:v>
                </c:pt>
                <c:pt idx="1151">
                  <c:v>1201</c:v>
                </c:pt>
                <c:pt idx="1152">
                  <c:v>1202</c:v>
                </c:pt>
                <c:pt idx="1153">
                  <c:v>1203</c:v>
                </c:pt>
                <c:pt idx="1154">
                  <c:v>1204</c:v>
                </c:pt>
                <c:pt idx="1155">
                  <c:v>1205</c:v>
                </c:pt>
                <c:pt idx="1156">
                  <c:v>1206</c:v>
                </c:pt>
                <c:pt idx="1157">
                  <c:v>1207</c:v>
                </c:pt>
                <c:pt idx="1158">
                  <c:v>1208</c:v>
                </c:pt>
                <c:pt idx="1159">
                  <c:v>1209</c:v>
                </c:pt>
                <c:pt idx="1160">
                  <c:v>1210</c:v>
                </c:pt>
                <c:pt idx="1161">
                  <c:v>1211</c:v>
                </c:pt>
                <c:pt idx="1162">
                  <c:v>1212</c:v>
                </c:pt>
                <c:pt idx="1163">
                  <c:v>1213</c:v>
                </c:pt>
                <c:pt idx="1164">
                  <c:v>1214</c:v>
                </c:pt>
                <c:pt idx="1165">
                  <c:v>1215</c:v>
                </c:pt>
                <c:pt idx="1166">
                  <c:v>1216</c:v>
                </c:pt>
                <c:pt idx="1167">
                  <c:v>1217</c:v>
                </c:pt>
                <c:pt idx="1168">
                  <c:v>1218</c:v>
                </c:pt>
                <c:pt idx="1169">
                  <c:v>1219</c:v>
                </c:pt>
                <c:pt idx="1170">
                  <c:v>1220</c:v>
                </c:pt>
                <c:pt idx="1171">
                  <c:v>1221</c:v>
                </c:pt>
                <c:pt idx="1172">
                  <c:v>1222</c:v>
                </c:pt>
                <c:pt idx="1173">
                  <c:v>1223</c:v>
                </c:pt>
                <c:pt idx="1174">
                  <c:v>1224</c:v>
                </c:pt>
                <c:pt idx="1175">
                  <c:v>1225</c:v>
                </c:pt>
                <c:pt idx="1176">
                  <c:v>1226</c:v>
                </c:pt>
                <c:pt idx="1177">
                  <c:v>1227</c:v>
                </c:pt>
                <c:pt idx="1178">
                  <c:v>1228</c:v>
                </c:pt>
                <c:pt idx="1179">
                  <c:v>1229</c:v>
                </c:pt>
                <c:pt idx="1180">
                  <c:v>1230</c:v>
                </c:pt>
                <c:pt idx="1181">
                  <c:v>1231</c:v>
                </c:pt>
                <c:pt idx="1182">
                  <c:v>1232</c:v>
                </c:pt>
                <c:pt idx="1183">
                  <c:v>1233</c:v>
                </c:pt>
                <c:pt idx="1184">
                  <c:v>1234</c:v>
                </c:pt>
                <c:pt idx="1185">
                  <c:v>1235</c:v>
                </c:pt>
                <c:pt idx="1186">
                  <c:v>1236</c:v>
                </c:pt>
                <c:pt idx="1187">
                  <c:v>1237</c:v>
                </c:pt>
                <c:pt idx="1188">
                  <c:v>1238</c:v>
                </c:pt>
                <c:pt idx="1189">
                  <c:v>1239</c:v>
                </c:pt>
                <c:pt idx="1190">
                  <c:v>1240</c:v>
                </c:pt>
                <c:pt idx="1191">
                  <c:v>1241</c:v>
                </c:pt>
                <c:pt idx="1192">
                  <c:v>1242</c:v>
                </c:pt>
                <c:pt idx="1193">
                  <c:v>1243</c:v>
                </c:pt>
                <c:pt idx="1194">
                  <c:v>1244</c:v>
                </c:pt>
                <c:pt idx="1195">
                  <c:v>1245</c:v>
                </c:pt>
                <c:pt idx="1196">
                  <c:v>1246</c:v>
                </c:pt>
                <c:pt idx="1197">
                  <c:v>1247</c:v>
                </c:pt>
                <c:pt idx="1198">
                  <c:v>1248</c:v>
                </c:pt>
                <c:pt idx="1199">
                  <c:v>1250</c:v>
                </c:pt>
                <c:pt idx="1200">
                  <c:v>1251</c:v>
                </c:pt>
                <c:pt idx="1201">
                  <c:v>1252</c:v>
                </c:pt>
                <c:pt idx="1202">
                  <c:v>1253</c:v>
                </c:pt>
                <c:pt idx="1203">
                  <c:v>1254</c:v>
                </c:pt>
                <c:pt idx="1204">
                  <c:v>1255</c:v>
                </c:pt>
                <c:pt idx="1205">
                  <c:v>1256</c:v>
                </c:pt>
                <c:pt idx="1206">
                  <c:v>1257</c:v>
                </c:pt>
                <c:pt idx="1207">
                  <c:v>1258</c:v>
                </c:pt>
                <c:pt idx="1208">
                  <c:v>1259</c:v>
                </c:pt>
                <c:pt idx="1209">
                  <c:v>1260</c:v>
                </c:pt>
                <c:pt idx="1210">
                  <c:v>1261</c:v>
                </c:pt>
                <c:pt idx="1211">
                  <c:v>1262</c:v>
                </c:pt>
                <c:pt idx="1212">
                  <c:v>1263</c:v>
                </c:pt>
                <c:pt idx="1213">
                  <c:v>1264</c:v>
                </c:pt>
                <c:pt idx="1214">
                  <c:v>1265</c:v>
                </c:pt>
                <c:pt idx="1215">
                  <c:v>1266</c:v>
                </c:pt>
                <c:pt idx="1216">
                  <c:v>1267</c:v>
                </c:pt>
                <c:pt idx="1217">
                  <c:v>1268</c:v>
                </c:pt>
                <c:pt idx="1218">
                  <c:v>1269</c:v>
                </c:pt>
                <c:pt idx="1219">
                  <c:v>1270</c:v>
                </c:pt>
                <c:pt idx="1220">
                  <c:v>1271</c:v>
                </c:pt>
                <c:pt idx="1221">
                  <c:v>1272</c:v>
                </c:pt>
                <c:pt idx="1222">
                  <c:v>1273</c:v>
                </c:pt>
                <c:pt idx="1223">
                  <c:v>1274</c:v>
                </c:pt>
                <c:pt idx="1224">
                  <c:v>1275</c:v>
                </c:pt>
                <c:pt idx="1225">
                  <c:v>1276</c:v>
                </c:pt>
                <c:pt idx="1226">
                  <c:v>1277</c:v>
                </c:pt>
                <c:pt idx="1227">
                  <c:v>1278</c:v>
                </c:pt>
                <c:pt idx="1228">
                  <c:v>1279</c:v>
                </c:pt>
                <c:pt idx="1229">
                  <c:v>1280</c:v>
                </c:pt>
                <c:pt idx="1230">
                  <c:v>1281</c:v>
                </c:pt>
                <c:pt idx="1231">
                  <c:v>1282</c:v>
                </c:pt>
                <c:pt idx="1232">
                  <c:v>1283</c:v>
                </c:pt>
                <c:pt idx="1233">
                  <c:v>1284</c:v>
                </c:pt>
                <c:pt idx="1234">
                  <c:v>1285</c:v>
                </c:pt>
                <c:pt idx="1235">
                  <c:v>1286</c:v>
                </c:pt>
                <c:pt idx="1236">
                  <c:v>1287</c:v>
                </c:pt>
                <c:pt idx="1237">
                  <c:v>1288</c:v>
                </c:pt>
                <c:pt idx="1238">
                  <c:v>1289</c:v>
                </c:pt>
                <c:pt idx="1239">
                  <c:v>1290</c:v>
                </c:pt>
                <c:pt idx="1240">
                  <c:v>1291</c:v>
                </c:pt>
                <c:pt idx="1241">
                  <c:v>1292</c:v>
                </c:pt>
                <c:pt idx="1242">
                  <c:v>1293</c:v>
                </c:pt>
                <c:pt idx="1243">
                  <c:v>1294</c:v>
                </c:pt>
                <c:pt idx="1244">
                  <c:v>1295</c:v>
                </c:pt>
                <c:pt idx="1245">
                  <c:v>1296</c:v>
                </c:pt>
                <c:pt idx="1246">
                  <c:v>1297</c:v>
                </c:pt>
                <c:pt idx="1247">
                  <c:v>1298</c:v>
                </c:pt>
                <c:pt idx="1248">
                  <c:v>1299</c:v>
                </c:pt>
                <c:pt idx="1249">
                  <c:v>1300</c:v>
                </c:pt>
                <c:pt idx="1250">
                  <c:v>1301</c:v>
                </c:pt>
                <c:pt idx="1251">
                  <c:v>1302</c:v>
                </c:pt>
                <c:pt idx="1252">
                  <c:v>1303</c:v>
                </c:pt>
                <c:pt idx="1253">
                  <c:v>1304</c:v>
                </c:pt>
                <c:pt idx="1254">
                  <c:v>1305</c:v>
                </c:pt>
                <c:pt idx="1255">
                  <c:v>1306</c:v>
                </c:pt>
                <c:pt idx="1256">
                  <c:v>1307</c:v>
                </c:pt>
                <c:pt idx="1257">
                  <c:v>1308</c:v>
                </c:pt>
                <c:pt idx="1258">
                  <c:v>1309</c:v>
                </c:pt>
                <c:pt idx="1259">
                  <c:v>1310</c:v>
                </c:pt>
                <c:pt idx="1260">
                  <c:v>1311</c:v>
                </c:pt>
                <c:pt idx="1261">
                  <c:v>1312</c:v>
                </c:pt>
                <c:pt idx="1262">
                  <c:v>1313</c:v>
                </c:pt>
                <c:pt idx="1263">
                  <c:v>1314</c:v>
                </c:pt>
                <c:pt idx="1264">
                  <c:v>1315</c:v>
                </c:pt>
                <c:pt idx="1265">
                  <c:v>1316</c:v>
                </c:pt>
                <c:pt idx="1266">
                  <c:v>1317</c:v>
                </c:pt>
                <c:pt idx="1267">
                  <c:v>1318</c:v>
                </c:pt>
                <c:pt idx="1268">
                  <c:v>1319</c:v>
                </c:pt>
                <c:pt idx="1269">
                  <c:v>1320</c:v>
                </c:pt>
                <c:pt idx="1270">
                  <c:v>1321</c:v>
                </c:pt>
                <c:pt idx="1271">
                  <c:v>1322</c:v>
                </c:pt>
                <c:pt idx="1272">
                  <c:v>1323</c:v>
                </c:pt>
                <c:pt idx="1273">
                  <c:v>1324</c:v>
                </c:pt>
                <c:pt idx="1274">
                  <c:v>1325</c:v>
                </c:pt>
                <c:pt idx="1275">
                  <c:v>1326</c:v>
                </c:pt>
                <c:pt idx="1276">
                  <c:v>1327</c:v>
                </c:pt>
                <c:pt idx="1277">
                  <c:v>1328</c:v>
                </c:pt>
                <c:pt idx="1278">
                  <c:v>1329</c:v>
                </c:pt>
                <c:pt idx="1279">
                  <c:v>1330</c:v>
                </c:pt>
                <c:pt idx="1280">
                  <c:v>1331</c:v>
                </c:pt>
                <c:pt idx="1281">
                  <c:v>1332</c:v>
                </c:pt>
                <c:pt idx="1282">
                  <c:v>1333</c:v>
                </c:pt>
                <c:pt idx="1283">
                  <c:v>1334</c:v>
                </c:pt>
                <c:pt idx="1284">
                  <c:v>1335</c:v>
                </c:pt>
                <c:pt idx="1285">
                  <c:v>1336</c:v>
                </c:pt>
                <c:pt idx="1286">
                  <c:v>1337</c:v>
                </c:pt>
                <c:pt idx="1287">
                  <c:v>1338</c:v>
                </c:pt>
                <c:pt idx="1288">
                  <c:v>1339</c:v>
                </c:pt>
                <c:pt idx="1289">
                  <c:v>1340</c:v>
                </c:pt>
                <c:pt idx="1290">
                  <c:v>1341</c:v>
                </c:pt>
                <c:pt idx="1291">
                  <c:v>1342</c:v>
                </c:pt>
                <c:pt idx="1292">
                  <c:v>1343</c:v>
                </c:pt>
                <c:pt idx="1293">
                  <c:v>1344</c:v>
                </c:pt>
                <c:pt idx="1294">
                  <c:v>1345</c:v>
                </c:pt>
                <c:pt idx="1295">
                  <c:v>1346</c:v>
                </c:pt>
                <c:pt idx="1296">
                  <c:v>1347</c:v>
                </c:pt>
                <c:pt idx="1297">
                  <c:v>1348</c:v>
                </c:pt>
                <c:pt idx="1298">
                  <c:v>1349</c:v>
                </c:pt>
                <c:pt idx="1299">
                  <c:v>1350</c:v>
                </c:pt>
                <c:pt idx="1300">
                  <c:v>1351</c:v>
                </c:pt>
                <c:pt idx="1301">
                  <c:v>1352</c:v>
                </c:pt>
                <c:pt idx="1302">
                  <c:v>1354</c:v>
                </c:pt>
                <c:pt idx="1303">
                  <c:v>1355</c:v>
                </c:pt>
                <c:pt idx="1304">
                  <c:v>1356</c:v>
                </c:pt>
                <c:pt idx="1305">
                  <c:v>1357</c:v>
                </c:pt>
                <c:pt idx="1306">
                  <c:v>1358</c:v>
                </c:pt>
                <c:pt idx="1307">
                  <c:v>1359</c:v>
                </c:pt>
                <c:pt idx="1308">
                  <c:v>1360</c:v>
                </c:pt>
                <c:pt idx="1309">
                  <c:v>1361</c:v>
                </c:pt>
                <c:pt idx="1310">
                  <c:v>1362</c:v>
                </c:pt>
                <c:pt idx="1311">
                  <c:v>1363</c:v>
                </c:pt>
                <c:pt idx="1312">
                  <c:v>1364</c:v>
                </c:pt>
                <c:pt idx="1313">
                  <c:v>1365</c:v>
                </c:pt>
                <c:pt idx="1314">
                  <c:v>1366</c:v>
                </c:pt>
                <c:pt idx="1315">
                  <c:v>1367</c:v>
                </c:pt>
                <c:pt idx="1316">
                  <c:v>1368</c:v>
                </c:pt>
                <c:pt idx="1317">
                  <c:v>1369</c:v>
                </c:pt>
                <c:pt idx="1318">
                  <c:v>1370</c:v>
                </c:pt>
                <c:pt idx="1319">
                  <c:v>1371</c:v>
                </c:pt>
                <c:pt idx="1320">
                  <c:v>1372</c:v>
                </c:pt>
                <c:pt idx="1321">
                  <c:v>1373</c:v>
                </c:pt>
                <c:pt idx="1322">
                  <c:v>1374</c:v>
                </c:pt>
                <c:pt idx="1323">
                  <c:v>1375</c:v>
                </c:pt>
                <c:pt idx="1324">
                  <c:v>1376</c:v>
                </c:pt>
                <c:pt idx="1325">
                  <c:v>1377</c:v>
                </c:pt>
                <c:pt idx="1326">
                  <c:v>1378</c:v>
                </c:pt>
                <c:pt idx="1327">
                  <c:v>1379</c:v>
                </c:pt>
                <c:pt idx="1328">
                  <c:v>1380</c:v>
                </c:pt>
                <c:pt idx="1329">
                  <c:v>1381</c:v>
                </c:pt>
                <c:pt idx="1330">
                  <c:v>1382</c:v>
                </c:pt>
                <c:pt idx="1331">
                  <c:v>1383</c:v>
                </c:pt>
                <c:pt idx="1332">
                  <c:v>1384</c:v>
                </c:pt>
                <c:pt idx="1333">
                  <c:v>1385</c:v>
                </c:pt>
                <c:pt idx="1334">
                  <c:v>1386</c:v>
                </c:pt>
                <c:pt idx="1335">
                  <c:v>1387</c:v>
                </c:pt>
                <c:pt idx="1336">
                  <c:v>1388</c:v>
                </c:pt>
                <c:pt idx="1337">
                  <c:v>1389</c:v>
                </c:pt>
                <c:pt idx="1338">
                  <c:v>1390</c:v>
                </c:pt>
                <c:pt idx="1339">
                  <c:v>1391</c:v>
                </c:pt>
                <c:pt idx="1340">
                  <c:v>1392</c:v>
                </c:pt>
                <c:pt idx="1341">
                  <c:v>1393</c:v>
                </c:pt>
                <c:pt idx="1342">
                  <c:v>1394</c:v>
                </c:pt>
                <c:pt idx="1343">
                  <c:v>1395</c:v>
                </c:pt>
                <c:pt idx="1344">
                  <c:v>1396</c:v>
                </c:pt>
                <c:pt idx="1345">
                  <c:v>1397</c:v>
                </c:pt>
                <c:pt idx="1346">
                  <c:v>1398</c:v>
                </c:pt>
                <c:pt idx="1347">
                  <c:v>1399</c:v>
                </c:pt>
                <c:pt idx="1348">
                  <c:v>1400</c:v>
                </c:pt>
                <c:pt idx="1349">
                  <c:v>1401</c:v>
                </c:pt>
                <c:pt idx="1350">
                  <c:v>1402</c:v>
                </c:pt>
                <c:pt idx="1351">
                  <c:v>1403</c:v>
                </c:pt>
                <c:pt idx="1352">
                  <c:v>1404</c:v>
                </c:pt>
                <c:pt idx="1353">
                  <c:v>1405</c:v>
                </c:pt>
                <c:pt idx="1354">
                  <c:v>1406</c:v>
                </c:pt>
                <c:pt idx="1355">
                  <c:v>1407</c:v>
                </c:pt>
                <c:pt idx="1356">
                  <c:v>1408</c:v>
                </c:pt>
                <c:pt idx="1357">
                  <c:v>1409</c:v>
                </c:pt>
                <c:pt idx="1358">
                  <c:v>1410</c:v>
                </c:pt>
                <c:pt idx="1359">
                  <c:v>1411</c:v>
                </c:pt>
                <c:pt idx="1360">
                  <c:v>1412</c:v>
                </c:pt>
                <c:pt idx="1361">
                  <c:v>1413</c:v>
                </c:pt>
                <c:pt idx="1362">
                  <c:v>1414</c:v>
                </c:pt>
                <c:pt idx="1363">
                  <c:v>1415</c:v>
                </c:pt>
                <c:pt idx="1364">
                  <c:v>1416</c:v>
                </c:pt>
                <c:pt idx="1365">
                  <c:v>1417</c:v>
                </c:pt>
                <c:pt idx="1366">
                  <c:v>1418</c:v>
                </c:pt>
                <c:pt idx="1367">
                  <c:v>1419</c:v>
                </c:pt>
                <c:pt idx="1368">
                  <c:v>1420</c:v>
                </c:pt>
                <c:pt idx="1369">
                  <c:v>1421</c:v>
                </c:pt>
                <c:pt idx="1370">
                  <c:v>1422</c:v>
                </c:pt>
                <c:pt idx="1371">
                  <c:v>1423</c:v>
                </c:pt>
                <c:pt idx="1372">
                  <c:v>1424</c:v>
                </c:pt>
                <c:pt idx="1373">
                  <c:v>1425</c:v>
                </c:pt>
                <c:pt idx="1374">
                  <c:v>1426</c:v>
                </c:pt>
                <c:pt idx="1375">
                  <c:v>1427</c:v>
                </c:pt>
                <c:pt idx="1376">
                  <c:v>1428</c:v>
                </c:pt>
                <c:pt idx="1377">
                  <c:v>1429</c:v>
                </c:pt>
                <c:pt idx="1378">
                  <c:v>1430</c:v>
                </c:pt>
                <c:pt idx="1379">
                  <c:v>1431</c:v>
                </c:pt>
                <c:pt idx="1380">
                  <c:v>1432</c:v>
                </c:pt>
                <c:pt idx="1381">
                  <c:v>1433</c:v>
                </c:pt>
                <c:pt idx="1382">
                  <c:v>1434</c:v>
                </c:pt>
                <c:pt idx="1383">
                  <c:v>1435</c:v>
                </c:pt>
                <c:pt idx="1384">
                  <c:v>1436</c:v>
                </c:pt>
                <c:pt idx="1385">
                  <c:v>1437</c:v>
                </c:pt>
                <c:pt idx="1386">
                  <c:v>1438</c:v>
                </c:pt>
                <c:pt idx="1387">
                  <c:v>1439</c:v>
                </c:pt>
                <c:pt idx="1388">
                  <c:v>1440</c:v>
                </c:pt>
                <c:pt idx="1389">
                  <c:v>1441</c:v>
                </c:pt>
                <c:pt idx="1390">
                  <c:v>1442</c:v>
                </c:pt>
                <c:pt idx="1391">
                  <c:v>1443</c:v>
                </c:pt>
                <c:pt idx="1392">
                  <c:v>1444</c:v>
                </c:pt>
                <c:pt idx="1393">
                  <c:v>1445</c:v>
                </c:pt>
                <c:pt idx="1394">
                  <c:v>1446</c:v>
                </c:pt>
                <c:pt idx="1395">
                  <c:v>1447</c:v>
                </c:pt>
                <c:pt idx="1396">
                  <c:v>1448</c:v>
                </c:pt>
                <c:pt idx="1397">
                  <c:v>1449</c:v>
                </c:pt>
                <c:pt idx="1398">
                  <c:v>1450</c:v>
                </c:pt>
                <c:pt idx="1399">
                  <c:v>1451</c:v>
                </c:pt>
                <c:pt idx="1400">
                  <c:v>1452</c:v>
                </c:pt>
                <c:pt idx="1401">
                  <c:v>1453</c:v>
                </c:pt>
                <c:pt idx="1402">
                  <c:v>1454</c:v>
                </c:pt>
                <c:pt idx="1403">
                  <c:v>1455</c:v>
                </c:pt>
                <c:pt idx="1404">
                  <c:v>1456</c:v>
                </c:pt>
                <c:pt idx="1405">
                  <c:v>1457</c:v>
                </c:pt>
                <c:pt idx="1406">
                  <c:v>1458</c:v>
                </c:pt>
                <c:pt idx="1407">
                  <c:v>1459</c:v>
                </c:pt>
                <c:pt idx="1408">
                  <c:v>1460</c:v>
                </c:pt>
                <c:pt idx="1409">
                  <c:v>1461</c:v>
                </c:pt>
                <c:pt idx="1410">
                  <c:v>1462</c:v>
                </c:pt>
                <c:pt idx="1411">
                  <c:v>1463</c:v>
                </c:pt>
                <c:pt idx="1412">
                  <c:v>1464</c:v>
                </c:pt>
                <c:pt idx="1413">
                  <c:v>1465</c:v>
                </c:pt>
                <c:pt idx="1414">
                  <c:v>1466</c:v>
                </c:pt>
                <c:pt idx="1415">
                  <c:v>1467</c:v>
                </c:pt>
                <c:pt idx="1416">
                  <c:v>1468</c:v>
                </c:pt>
                <c:pt idx="1417">
                  <c:v>1469</c:v>
                </c:pt>
                <c:pt idx="1418">
                  <c:v>1470</c:v>
                </c:pt>
                <c:pt idx="1419">
                  <c:v>1472</c:v>
                </c:pt>
                <c:pt idx="1420">
                  <c:v>1473</c:v>
                </c:pt>
                <c:pt idx="1421">
                  <c:v>1474</c:v>
                </c:pt>
                <c:pt idx="1422">
                  <c:v>1475</c:v>
                </c:pt>
                <c:pt idx="1423">
                  <c:v>1476</c:v>
                </c:pt>
                <c:pt idx="1424">
                  <c:v>1477</c:v>
                </c:pt>
                <c:pt idx="1425">
                  <c:v>1478</c:v>
                </c:pt>
                <c:pt idx="1426">
                  <c:v>1479</c:v>
                </c:pt>
                <c:pt idx="1427">
                  <c:v>1480</c:v>
                </c:pt>
                <c:pt idx="1428">
                  <c:v>1481</c:v>
                </c:pt>
                <c:pt idx="1429">
                  <c:v>1482</c:v>
                </c:pt>
                <c:pt idx="1430">
                  <c:v>1483</c:v>
                </c:pt>
                <c:pt idx="1431">
                  <c:v>1484</c:v>
                </c:pt>
                <c:pt idx="1432">
                  <c:v>1485</c:v>
                </c:pt>
                <c:pt idx="1433">
                  <c:v>1486</c:v>
                </c:pt>
                <c:pt idx="1434">
                  <c:v>1487</c:v>
                </c:pt>
                <c:pt idx="1435">
                  <c:v>1488</c:v>
                </c:pt>
                <c:pt idx="1436">
                  <c:v>1489</c:v>
                </c:pt>
                <c:pt idx="1437">
                  <c:v>1490</c:v>
                </c:pt>
                <c:pt idx="1438">
                  <c:v>1491</c:v>
                </c:pt>
                <c:pt idx="1439">
                  <c:v>1492</c:v>
                </c:pt>
                <c:pt idx="1440">
                  <c:v>1493</c:v>
                </c:pt>
                <c:pt idx="1441">
                  <c:v>1494</c:v>
                </c:pt>
                <c:pt idx="1442">
                  <c:v>1495</c:v>
                </c:pt>
                <c:pt idx="1443">
                  <c:v>1496</c:v>
                </c:pt>
                <c:pt idx="1444">
                  <c:v>1497</c:v>
                </c:pt>
                <c:pt idx="1445">
                  <c:v>1498</c:v>
                </c:pt>
                <c:pt idx="1446">
                  <c:v>1499</c:v>
                </c:pt>
                <c:pt idx="1447">
                  <c:v>1500</c:v>
                </c:pt>
                <c:pt idx="1448">
                  <c:v>1501</c:v>
                </c:pt>
                <c:pt idx="1449">
                  <c:v>1502</c:v>
                </c:pt>
                <c:pt idx="1450">
                  <c:v>1503</c:v>
                </c:pt>
                <c:pt idx="1451">
                  <c:v>1504</c:v>
                </c:pt>
                <c:pt idx="1452">
                  <c:v>1505</c:v>
                </c:pt>
                <c:pt idx="1453">
                  <c:v>1506</c:v>
                </c:pt>
                <c:pt idx="1454">
                  <c:v>1507</c:v>
                </c:pt>
                <c:pt idx="1455">
                  <c:v>1508</c:v>
                </c:pt>
                <c:pt idx="1456">
                  <c:v>1509</c:v>
                </c:pt>
                <c:pt idx="1457">
                  <c:v>1510</c:v>
                </c:pt>
                <c:pt idx="1458">
                  <c:v>1511</c:v>
                </c:pt>
                <c:pt idx="1459">
                  <c:v>1512</c:v>
                </c:pt>
                <c:pt idx="1460">
                  <c:v>1513</c:v>
                </c:pt>
                <c:pt idx="1461">
                  <c:v>1514</c:v>
                </c:pt>
                <c:pt idx="1462">
                  <c:v>1515</c:v>
                </c:pt>
                <c:pt idx="1463">
                  <c:v>1516</c:v>
                </c:pt>
                <c:pt idx="1464">
                  <c:v>1517</c:v>
                </c:pt>
                <c:pt idx="1465">
                  <c:v>1518</c:v>
                </c:pt>
                <c:pt idx="1466">
                  <c:v>1519</c:v>
                </c:pt>
                <c:pt idx="1467">
                  <c:v>1520</c:v>
                </c:pt>
                <c:pt idx="1468">
                  <c:v>1521</c:v>
                </c:pt>
                <c:pt idx="1469">
                  <c:v>1522</c:v>
                </c:pt>
                <c:pt idx="1470">
                  <c:v>1523</c:v>
                </c:pt>
                <c:pt idx="1471">
                  <c:v>1524</c:v>
                </c:pt>
                <c:pt idx="1472">
                  <c:v>1525</c:v>
                </c:pt>
                <c:pt idx="1473">
                  <c:v>1526</c:v>
                </c:pt>
                <c:pt idx="1474">
                  <c:v>1527</c:v>
                </c:pt>
                <c:pt idx="1475">
                  <c:v>1528</c:v>
                </c:pt>
                <c:pt idx="1476">
                  <c:v>1529</c:v>
                </c:pt>
                <c:pt idx="1477">
                  <c:v>1530</c:v>
                </c:pt>
                <c:pt idx="1478">
                  <c:v>1531</c:v>
                </c:pt>
                <c:pt idx="1479">
                  <c:v>1532</c:v>
                </c:pt>
                <c:pt idx="1480">
                  <c:v>1533</c:v>
                </c:pt>
                <c:pt idx="1481">
                  <c:v>1534</c:v>
                </c:pt>
                <c:pt idx="1482">
                  <c:v>1535</c:v>
                </c:pt>
                <c:pt idx="1483">
                  <c:v>1536</c:v>
                </c:pt>
                <c:pt idx="1484">
                  <c:v>1537</c:v>
                </c:pt>
                <c:pt idx="1485">
                  <c:v>1538</c:v>
                </c:pt>
                <c:pt idx="1486">
                  <c:v>1539</c:v>
                </c:pt>
                <c:pt idx="1487">
                  <c:v>1540</c:v>
                </c:pt>
                <c:pt idx="1488">
                  <c:v>1541</c:v>
                </c:pt>
                <c:pt idx="1489">
                  <c:v>1542</c:v>
                </c:pt>
                <c:pt idx="1490">
                  <c:v>1543</c:v>
                </c:pt>
                <c:pt idx="1491">
                  <c:v>1544</c:v>
                </c:pt>
                <c:pt idx="1492">
                  <c:v>1545</c:v>
                </c:pt>
                <c:pt idx="1493">
                  <c:v>1546</c:v>
                </c:pt>
                <c:pt idx="1494">
                  <c:v>1547</c:v>
                </c:pt>
                <c:pt idx="1495">
                  <c:v>1548</c:v>
                </c:pt>
                <c:pt idx="1496">
                  <c:v>1549</c:v>
                </c:pt>
                <c:pt idx="1497">
                  <c:v>1550</c:v>
                </c:pt>
                <c:pt idx="1498">
                  <c:v>1552</c:v>
                </c:pt>
                <c:pt idx="1499">
                  <c:v>1553</c:v>
                </c:pt>
                <c:pt idx="1500">
                  <c:v>1554</c:v>
                </c:pt>
                <c:pt idx="1501">
                  <c:v>1555</c:v>
                </c:pt>
                <c:pt idx="1502">
                  <c:v>1556</c:v>
                </c:pt>
                <c:pt idx="1503">
                  <c:v>1557</c:v>
                </c:pt>
                <c:pt idx="1504">
                  <c:v>1558</c:v>
                </c:pt>
                <c:pt idx="1505">
                  <c:v>1559</c:v>
                </c:pt>
                <c:pt idx="1506">
                  <c:v>1560</c:v>
                </c:pt>
                <c:pt idx="1507">
                  <c:v>1561</c:v>
                </c:pt>
                <c:pt idx="1508">
                  <c:v>1562</c:v>
                </c:pt>
                <c:pt idx="1509">
                  <c:v>1563</c:v>
                </c:pt>
                <c:pt idx="1510">
                  <c:v>1564</c:v>
                </c:pt>
                <c:pt idx="1511">
                  <c:v>1565</c:v>
                </c:pt>
                <c:pt idx="1512">
                  <c:v>1566</c:v>
                </c:pt>
                <c:pt idx="1513">
                  <c:v>1567</c:v>
                </c:pt>
                <c:pt idx="1514">
                  <c:v>1568</c:v>
                </c:pt>
                <c:pt idx="1515">
                  <c:v>1569</c:v>
                </c:pt>
                <c:pt idx="1516">
                  <c:v>1570</c:v>
                </c:pt>
                <c:pt idx="1517">
                  <c:v>1571</c:v>
                </c:pt>
                <c:pt idx="1518">
                  <c:v>1572</c:v>
                </c:pt>
                <c:pt idx="1519">
                  <c:v>1573</c:v>
                </c:pt>
                <c:pt idx="1520">
                  <c:v>1574</c:v>
                </c:pt>
                <c:pt idx="1521">
                  <c:v>1575</c:v>
                </c:pt>
                <c:pt idx="1522">
                  <c:v>1576</c:v>
                </c:pt>
                <c:pt idx="1523">
                  <c:v>1577</c:v>
                </c:pt>
                <c:pt idx="1524">
                  <c:v>1578</c:v>
                </c:pt>
                <c:pt idx="1525">
                  <c:v>1579</c:v>
                </c:pt>
                <c:pt idx="1526">
                  <c:v>1580</c:v>
                </c:pt>
                <c:pt idx="1527">
                  <c:v>1581</c:v>
                </c:pt>
                <c:pt idx="1528">
                  <c:v>1582</c:v>
                </c:pt>
                <c:pt idx="1529">
                  <c:v>1583</c:v>
                </c:pt>
                <c:pt idx="1530">
                  <c:v>1584</c:v>
                </c:pt>
                <c:pt idx="1531">
                  <c:v>1585</c:v>
                </c:pt>
                <c:pt idx="1532">
                  <c:v>1586</c:v>
                </c:pt>
                <c:pt idx="1533">
                  <c:v>1587</c:v>
                </c:pt>
                <c:pt idx="1534">
                  <c:v>1588</c:v>
                </c:pt>
                <c:pt idx="1535">
                  <c:v>1589</c:v>
                </c:pt>
                <c:pt idx="1536">
                  <c:v>1590</c:v>
                </c:pt>
                <c:pt idx="1537">
                  <c:v>1591</c:v>
                </c:pt>
                <c:pt idx="1538">
                  <c:v>1592</c:v>
                </c:pt>
                <c:pt idx="1539">
                  <c:v>1593</c:v>
                </c:pt>
                <c:pt idx="1540">
                  <c:v>1594</c:v>
                </c:pt>
                <c:pt idx="1541">
                  <c:v>1595</c:v>
                </c:pt>
                <c:pt idx="1542">
                  <c:v>1596</c:v>
                </c:pt>
                <c:pt idx="1543">
                  <c:v>1597</c:v>
                </c:pt>
                <c:pt idx="1544">
                  <c:v>1598</c:v>
                </c:pt>
                <c:pt idx="1545">
                  <c:v>1599</c:v>
                </c:pt>
                <c:pt idx="1546">
                  <c:v>1600</c:v>
                </c:pt>
                <c:pt idx="1547">
                  <c:v>1601</c:v>
                </c:pt>
                <c:pt idx="1548">
                  <c:v>1602</c:v>
                </c:pt>
                <c:pt idx="1549">
                  <c:v>1603</c:v>
                </c:pt>
                <c:pt idx="1550">
                  <c:v>1604</c:v>
                </c:pt>
                <c:pt idx="1551">
                  <c:v>1605</c:v>
                </c:pt>
                <c:pt idx="1552">
                  <c:v>1606</c:v>
                </c:pt>
                <c:pt idx="1553">
                  <c:v>1607</c:v>
                </c:pt>
                <c:pt idx="1554">
                  <c:v>1608</c:v>
                </c:pt>
                <c:pt idx="1555">
                  <c:v>1609</c:v>
                </c:pt>
                <c:pt idx="1556">
                  <c:v>1610</c:v>
                </c:pt>
                <c:pt idx="1557">
                  <c:v>1611</c:v>
                </c:pt>
                <c:pt idx="1558">
                  <c:v>1612</c:v>
                </c:pt>
                <c:pt idx="1559">
                  <c:v>1613</c:v>
                </c:pt>
                <c:pt idx="1560">
                  <c:v>1614</c:v>
                </c:pt>
                <c:pt idx="1561">
                  <c:v>1615</c:v>
                </c:pt>
                <c:pt idx="1562">
                  <c:v>1616</c:v>
                </c:pt>
                <c:pt idx="1563">
                  <c:v>1617</c:v>
                </c:pt>
                <c:pt idx="1564">
                  <c:v>1618</c:v>
                </c:pt>
                <c:pt idx="1565">
                  <c:v>1619</c:v>
                </c:pt>
                <c:pt idx="1566">
                  <c:v>1620</c:v>
                </c:pt>
                <c:pt idx="1567">
                  <c:v>1621</c:v>
                </c:pt>
                <c:pt idx="1568">
                  <c:v>1622</c:v>
                </c:pt>
                <c:pt idx="1569">
                  <c:v>1623</c:v>
                </c:pt>
                <c:pt idx="1570">
                  <c:v>1624</c:v>
                </c:pt>
                <c:pt idx="1571">
                  <c:v>1625</c:v>
                </c:pt>
                <c:pt idx="1572">
                  <c:v>1626</c:v>
                </c:pt>
                <c:pt idx="1573">
                  <c:v>1627</c:v>
                </c:pt>
                <c:pt idx="1574">
                  <c:v>1628</c:v>
                </c:pt>
                <c:pt idx="1575">
                  <c:v>1629</c:v>
                </c:pt>
                <c:pt idx="1576">
                  <c:v>1630</c:v>
                </c:pt>
                <c:pt idx="1577">
                  <c:v>1631</c:v>
                </c:pt>
                <c:pt idx="1578">
                  <c:v>1632</c:v>
                </c:pt>
                <c:pt idx="1579">
                  <c:v>1633</c:v>
                </c:pt>
                <c:pt idx="1580">
                  <c:v>1634</c:v>
                </c:pt>
                <c:pt idx="1581">
                  <c:v>1635</c:v>
                </c:pt>
                <c:pt idx="1582">
                  <c:v>1636</c:v>
                </c:pt>
                <c:pt idx="1583">
                  <c:v>1637</c:v>
                </c:pt>
                <c:pt idx="1584">
                  <c:v>1638</c:v>
                </c:pt>
                <c:pt idx="1585">
                  <c:v>1639</c:v>
                </c:pt>
                <c:pt idx="1586">
                  <c:v>1640</c:v>
                </c:pt>
                <c:pt idx="1587">
                  <c:v>1641</c:v>
                </c:pt>
                <c:pt idx="1588">
                  <c:v>1642</c:v>
                </c:pt>
                <c:pt idx="1589">
                  <c:v>1643</c:v>
                </c:pt>
                <c:pt idx="1590">
                  <c:v>1644</c:v>
                </c:pt>
                <c:pt idx="1591">
                  <c:v>1645</c:v>
                </c:pt>
                <c:pt idx="1592">
                  <c:v>1646</c:v>
                </c:pt>
                <c:pt idx="1593">
                  <c:v>1647</c:v>
                </c:pt>
                <c:pt idx="1594">
                  <c:v>1648</c:v>
                </c:pt>
                <c:pt idx="1595">
                  <c:v>1649</c:v>
                </c:pt>
                <c:pt idx="1596">
                  <c:v>1650</c:v>
                </c:pt>
                <c:pt idx="1597">
                  <c:v>1651</c:v>
                </c:pt>
                <c:pt idx="1598">
                  <c:v>1652</c:v>
                </c:pt>
                <c:pt idx="1599">
                  <c:v>1653</c:v>
                </c:pt>
                <c:pt idx="1600">
                  <c:v>1654</c:v>
                </c:pt>
                <c:pt idx="1601">
                  <c:v>1655</c:v>
                </c:pt>
                <c:pt idx="1602">
                  <c:v>1656</c:v>
                </c:pt>
                <c:pt idx="1603">
                  <c:v>1657</c:v>
                </c:pt>
                <c:pt idx="1604">
                  <c:v>1658</c:v>
                </c:pt>
                <c:pt idx="1605">
                  <c:v>1659</c:v>
                </c:pt>
                <c:pt idx="1606">
                  <c:v>1660</c:v>
                </c:pt>
                <c:pt idx="1607">
                  <c:v>1661</c:v>
                </c:pt>
                <c:pt idx="1608">
                  <c:v>1662</c:v>
                </c:pt>
                <c:pt idx="1609">
                  <c:v>1663</c:v>
                </c:pt>
                <c:pt idx="1610">
                  <c:v>1664</c:v>
                </c:pt>
                <c:pt idx="1611">
                  <c:v>1665</c:v>
                </c:pt>
                <c:pt idx="1612">
                  <c:v>1666</c:v>
                </c:pt>
                <c:pt idx="1613">
                  <c:v>1667</c:v>
                </c:pt>
                <c:pt idx="1614">
                  <c:v>1668</c:v>
                </c:pt>
                <c:pt idx="1615">
                  <c:v>1669</c:v>
                </c:pt>
                <c:pt idx="1616">
                  <c:v>1670</c:v>
                </c:pt>
                <c:pt idx="1617">
                  <c:v>1671</c:v>
                </c:pt>
                <c:pt idx="1618">
                  <c:v>1672</c:v>
                </c:pt>
                <c:pt idx="1619">
                  <c:v>1673</c:v>
                </c:pt>
                <c:pt idx="1620">
                  <c:v>1674</c:v>
                </c:pt>
                <c:pt idx="1621">
                  <c:v>1675</c:v>
                </c:pt>
                <c:pt idx="1622">
                  <c:v>1676</c:v>
                </c:pt>
                <c:pt idx="1623">
                  <c:v>1677</c:v>
                </c:pt>
                <c:pt idx="1624">
                  <c:v>1678</c:v>
                </c:pt>
                <c:pt idx="1625">
                  <c:v>1679</c:v>
                </c:pt>
                <c:pt idx="1626">
                  <c:v>1680</c:v>
                </c:pt>
                <c:pt idx="1627">
                  <c:v>1681</c:v>
                </c:pt>
                <c:pt idx="1628">
                  <c:v>1682</c:v>
                </c:pt>
                <c:pt idx="1629">
                  <c:v>1683</c:v>
                </c:pt>
                <c:pt idx="1630">
                  <c:v>1684</c:v>
                </c:pt>
                <c:pt idx="1631">
                  <c:v>1685</c:v>
                </c:pt>
                <c:pt idx="1632">
                  <c:v>1686</c:v>
                </c:pt>
                <c:pt idx="1633">
                  <c:v>1687</c:v>
                </c:pt>
                <c:pt idx="1634">
                  <c:v>1688</c:v>
                </c:pt>
                <c:pt idx="1635">
                  <c:v>1689</c:v>
                </c:pt>
                <c:pt idx="1636">
                  <c:v>1691</c:v>
                </c:pt>
                <c:pt idx="1637">
                  <c:v>1692</c:v>
                </c:pt>
                <c:pt idx="1638">
                  <c:v>1693</c:v>
                </c:pt>
                <c:pt idx="1639">
                  <c:v>1694</c:v>
                </c:pt>
                <c:pt idx="1640">
                  <c:v>1695</c:v>
                </c:pt>
                <c:pt idx="1641">
                  <c:v>1696</c:v>
                </c:pt>
                <c:pt idx="1642">
                  <c:v>1697</c:v>
                </c:pt>
                <c:pt idx="1643">
                  <c:v>1698</c:v>
                </c:pt>
                <c:pt idx="1644">
                  <c:v>1699</c:v>
                </c:pt>
                <c:pt idx="1645">
                  <c:v>1700</c:v>
                </c:pt>
                <c:pt idx="1646">
                  <c:v>1701</c:v>
                </c:pt>
                <c:pt idx="1647">
                  <c:v>1702</c:v>
                </c:pt>
                <c:pt idx="1648">
                  <c:v>1703</c:v>
                </c:pt>
                <c:pt idx="1649">
                  <c:v>1704</c:v>
                </c:pt>
                <c:pt idx="1650">
                  <c:v>1705</c:v>
                </c:pt>
                <c:pt idx="1651">
                  <c:v>1706</c:v>
                </c:pt>
                <c:pt idx="1652">
                  <c:v>1707</c:v>
                </c:pt>
                <c:pt idx="1653">
                  <c:v>1708</c:v>
                </c:pt>
                <c:pt idx="1654">
                  <c:v>1709</c:v>
                </c:pt>
                <c:pt idx="1655">
                  <c:v>1710</c:v>
                </c:pt>
                <c:pt idx="1656">
                  <c:v>1711</c:v>
                </c:pt>
                <c:pt idx="1657">
                  <c:v>1712</c:v>
                </c:pt>
                <c:pt idx="1658">
                  <c:v>1713</c:v>
                </c:pt>
                <c:pt idx="1659">
                  <c:v>1714</c:v>
                </c:pt>
                <c:pt idx="1660">
                  <c:v>1715</c:v>
                </c:pt>
                <c:pt idx="1661">
                  <c:v>1716</c:v>
                </c:pt>
                <c:pt idx="1662">
                  <c:v>1717</c:v>
                </c:pt>
                <c:pt idx="1663">
                  <c:v>1718</c:v>
                </c:pt>
                <c:pt idx="1664">
                  <c:v>1719</c:v>
                </c:pt>
                <c:pt idx="1665">
                  <c:v>1720</c:v>
                </c:pt>
                <c:pt idx="1666">
                  <c:v>1721</c:v>
                </c:pt>
                <c:pt idx="1667">
                  <c:v>1722</c:v>
                </c:pt>
                <c:pt idx="1668">
                  <c:v>1723</c:v>
                </c:pt>
                <c:pt idx="1669">
                  <c:v>1724</c:v>
                </c:pt>
                <c:pt idx="1670">
                  <c:v>1725</c:v>
                </c:pt>
                <c:pt idx="1671">
                  <c:v>1726</c:v>
                </c:pt>
                <c:pt idx="1672">
                  <c:v>1727</c:v>
                </c:pt>
                <c:pt idx="1673">
                  <c:v>1729</c:v>
                </c:pt>
                <c:pt idx="1674">
                  <c:v>1730</c:v>
                </c:pt>
                <c:pt idx="1675">
                  <c:v>1731</c:v>
                </c:pt>
                <c:pt idx="1676">
                  <c:v>1732</c:v>
                </c:pt>
                <c:pt idx="1677">
                  <c:v>1733</c:v>
                </c:pt>
                <c:pt idx="1678">
                  <c:v>1734</c:v>
                </c:pt>
                <c:pt idx="1679">
                  <c:v>1735</c:v>
                </c:pt>
                <c:pt idx="1680">
                  <c:v>1736</c:v>
                </c:pt>
                <c:pt idx="1681">
                  <c:v>1737</c:v>
                </c:pt>
                <c:pt idx="1682">
                  <c:v>1738</c:v>
                </c:pt>
                <c:pt idx="1683">
                  <c:v>1739</c:v>
                </c:pt>
                <c:pt idx="1684">
                  <c:v>1740</c:v>
                </c:pt>
                <c:pt idx="1685">
                  <c:v>1741</c:v>
                </c:pt>
                <c:pt idx="1686">
                  <c:v>1742</c:v>
                </c:pt>
                <c:pt idx="1687">
                  <c:v>1743</c:v>
                </c:pt>
                <c:pt idx="1688">
                  <c:v>1744</c:v>
                </c:pt>
                <c:pt idx="1689">
                  <c:v>1745</c:v>
                </c:pt>
                <c:pt idx="1690">
                  <c:v>1746</c:v>
                </c:pt>
                <c:pt idx="1691">
                  <c:v>1747</c:v>
                </c:pt>
                <c:pt idx="1692">
                  <c:v>1748</c:v>
                </c:pt>
                <c:pt idx="1693">
                  <c:v>1749</c:v>
                </c:pt>
                <c:pt idx="1694">
                  <c:v>1750</c:v>
                </c:pt>
                <c:pt idx="1695">
                  <c:v>1751</c:v>
                </c:pt>
                <c:pt idx="1696">
                  <c:v>1752</c:v>
                </c:pt>
                <c:pt idx="1697">
                  <c:v>1753</c:v>
                </c:pt>
                <c:pt idx="1698">
                  <c:v>1754</c:v>
                </c:pt>
                <c:pt idx="1699">
                  <c:v>1755</c:v>
                </c:pt>
                <c:pt idx="1700">
                  <c:v>1756</c:v>
                </c:pt>
                <c:pt idx="1701">
                  <c:v>1757</c:v>
                </c:pt>
                <c:pt idx="1702">
                  <c:v>1758</c:v>
                </c:pt>
                <c:pt idx="1703">
                  <c:v>1759</c:v>
                </c:pt>
                <c:pt idx="1704">
                  <c:v>1760</c:v>
                </c:pt>
                <c:pt idx="1705">
                  <c:v>1761</c:v>
                </c:pt>
                <c:pt idx="1706">
                  <c:v>1762</c:v>
                </c:pt>
                <c:pt idx="1707">
                  <c:v>1763</c:v>
                </c:pt>
                <c:pt idx="1708">
                  <c:v>1764</c:v>
                </c:pt>
                <c:pt idx="1709">
                  <c:v>1765</c:v>
                </c:pt>
                <c:pt idx="1710">
                  <c:v>1766</c:v>
                </c:pt>
                <c:pt idx="1711">
                  <c:v>1767</c:v>
                </c:pt>
                <c:pt idx="1712">
                  <c:v>1768</c:v>
                </c:pt>
                <c:pt idx="1713">
                  <c:v>1769</c:v>
                </c:pt>
                <c:pt idx="1714">
                  <c:v>1770</c:v>
                </c:pt>
                <c:pt idx="1715">
                  <c:v>1771</c:v>
                </c:pt>
                <c:pt idx="1716">
                  <c:v>1772</c:v>
                </c:pt>
                <c:pt idx="1717">
                  <c:v>1773</c:v>
                </c:pt>
                <c:pt idx="1718">
                  <c:v>1774</c:v>
                </c:pt>
                <c:pt idx="1719">
                  <c:v>1776</c:v>
                </c:pt>
                <c:pt idx="1720">
                  <c:v>1777</c:v>
                </c:pt>
                <c:pt idx="1721">
                  <c:v>1778</c:v>
                </c:pt>
                <c:pt idx="1722">
                  <c:v>1779</c:v>
                </c:pt>
                <c:pt idx="1723">
                  <c:v>1780</c:v>
                </c:pt>
                <c:pt idx="1724">
                  <c:v>1781</c:v>
                </c:pt>
                <c:pt idx="1725">
                  <c:v>1782</c:v>
                </c:pt>
                <c:pt idx="1726">
                  <c:v>1783</c:v>
                </c:pt>
                <c:pt idx="1727">
                  <c:v>1784</c:v>
                </c:pt>
                <c:pt idx="1728">
                  <c:v>1785</c:v>
                </c:pt>
                <c:pt idx="1729">
                  <c:v>1786</c:v>
                </c:pt>
                <c:pt idx="1730">
                  <c:v>1787</c:v>
                </c:pt>
                <c:pt idx="1731">
                  <c:v>1788</c:v>
                </c:pt>
                <c:pt idx="1732">
                  <c:v>1789</c:v>
                </c:pt>
                <c:pt idx="1733">
                  <c:v>1790</c:v>
                </c:pt>
                <c:pt idx="1734">
                  <c:v>1791</c:v>
                </c:pt>
                <c:pt idx="1735">
                  <c:v>1792</c:v>
                </c:pt>
                <c:pt idx="1736">
                  <c:v>1793</c:v>
                </c:pt>
                <c:pt idx="1737">
                  <c:v>1794</c:v>
                </c:pt>
                <c:pt idx="1738">
                  <c:v>1795</c:v>
                </c:pt>
                <c:pt idx="1739">
                  <c:v>1796</c:v>
                </c:pt>
                <c:pt idx="1740">
                  <c:v>1797</c:v>
                </c:pt>
                <c:pt idx="1741">
                  <c:v>1798</c:v>
                </c:pt>
                <c:pt idx="1742">
                  <c:v>1799</c:v>
                </c:pt>
                <c:pt idx="1743">
                  <c:v>1800</c:v>
                </c:pt>
                <c:pt idx="1744">
                  <c:v>1801</c:v>
                </c:pt>
                <c:pt idx="1745">
                  <c:v>1802</c:v>
                </c:pt>
                <c:pt idx="1746">
                  <c:v>1803</c:v>
                </c:pt>
                <c:pt idx="1747">
                  <c:v>1804</c:v>
                </c:pt>
                <c:pt idx="1748">
                  <c:v>1805</c:v>
                </c:pt>
                <c:pt idx="1749">
                  <c:v>1806</c:v>
                </c:pt>
                <c:pt idx="1750">
                  <c:v>1807</c:v>
                </c:pt>
                <c:pt idx="1751">
                  <c:v>1808</c:v>
                </c:pt>
                <c:pt idx="1752">
                  <c:v>1809</c:v>
                </c:pt>
                <c:pt idx="1753">
                  <c:v>1810</c:v>
                </c:pt>
                <c:pt idx="1754">
                  <c:v>1811</c:v>
                </c:pt>
                <c:pt idx="1755">
                  <c:v>1812</c:v>
                </c:pt>
                <c:pt idx="1756">
                  <c:v>1813</c:v>
                </c:pt>
                <c:pt idx="1757">
                  <c:v>1814</c:v>
                </c:pt>
                <c:pt idx="1758">
                  <c:v>1815</c:v>
                </c:pt>
                <c:pt idx="1759">
                  <c:v>1816</c:v>
                </c:pt>
                <c:pt idx="1760">
                  <c:v>1817</c:v>
                </c:pt>
                <c:pt idx="1761">
                  <c:v>1818</c:v>
                </c:pt>
                <c:pt idx="1762">
                  <c:v>1819</c:v>
                </c:pt>
                <c:pt idx="1763">
                  <c:v>1820</c:v>
                </c:pt>
                <c:pt idx="1764">
                  <c:v>1821</c:v>
                </c:pt>
                <c:pt idx="1765">
                  <c:v>1822</c:v>
                </c:pt>
                <c:pt idx="1766">
                  <c:v>1823</c:v>
                </c:pt>
                <c:pt idx="1767">
                  <c:v>1824</c:v>
                </c:pt>
                <c:pt idx="1768">
                  <c:v>1825</c:v>
                </c:pt>
                <c:pt idx="1769">
                  <c:v>1826</c:v>
                </c:pt>
                <c:pt idx="1770">
                  <c:v>1827</c:v>
                </c:pt>
                <c:pt idx="1771">
                  <c:v>1828</c:v>
                </c:pt>
                <c:pt idx="1772">
                  <c:v>1829</c:v>
                </c:pt>
                <c:pt idx="1773">
                  <c:v>1830</c:v>
                </c:pt>
                <c:pt idx="1774">
                  <c:v>1831</c:v>
                </c:pt>
                <c:pt idx="1775">
                  <c:v>1832</c:v>
                </c:pt>
                <c:pt idx="1776">
                  <c:v>1833</c:v>
                </c:pt>
                <c:pt idx="1777">
                  <c:v>1834</c:v>
                </c:pt>
                <c:pt idx="1778">
                  <c:v>1835</c:v>
                </c:pt>
                <c:pt idx="1779">
                  <c:v>1836</c:v>
                </c:pt>
                <c:pt idx="1780">
                  <c:v>1837</c:v>
                </c:pt>
                <c:pt idx="1781">
                  <c:v>1838</c:v>
                </c:pt>
                <c:pt idx="1782">
                  <c:v>1839</c:v>
                </c:pt>
                <c:pt idx="1783">
                  <c:v>1840</c:v>
                </c:pt>
                <c:pt idx="1784">
                  <c:v>1841</c:v>
                </c:pt>
                <c:pt idx="1785">
                  <c:v>1842</c:v>
                </c:pt>
                <c:pt idx="1786">
                  <c:v>1843</c:v>
                </c:pt>
                <c:pt idx="1787">
                  <c:v>1844</c:v>
                </c:pt>
                <c:pt idx="1788">
                  <c:v>1845</c:v>
                </c:pt>
                <c:pt idx="1789">
                  <c:v>1846</c:v>
                </c:pt>
                <c:pt idx="1790">
                  <c:v>1847</c:v>
                </c:pt>
                <c:pt idx="1791">
                  <c:v>1848</c:v>
                </c:pt>
                <c:pt idx="1792">
                  <c:v>1849</c:v>
                </c:pt>
                <c:pt idx="1793">
                  <c:v>1850</c:v>
                </c:pt>
                <c:pt idx="1794">
                  <c:v>1851</c:v>
                </c:pt>
                <c:pt idx="1795">
                  <c:v>1852</c:v>
                </c:pt>
                <c:pt idx="1796">
                  <c:v>1853</c:v>
                </c:pt>
                <c:pt idx="1797">
                  <c:v>1854</c:v>
                </c:pt>
                <c:pt idx="1798">
                  <c:v>1856</c:v>
                </c:pt>
                <c:pt idx="1799">
                  <c:v>1857</c:v>
                </c:pt>
                <c:pt idx="1800">
                  <c:v>1858</c:v>
                </c:pt>
                <c:pt idx="1801">
                  <c:v>1859</c:v>
                </c:pt>
                <c:pt idx="1802">
                  <c:v>1860</c:v>
                </c:pt>
                <c:pt idx="1803">
                  <c:v>1861</c:v>
                </c:pt>
                <c:pt idx="1804">
                  <c:v>1862</c:v>
                </c:pt>
                <c:pt idx="1805">
                  <c:v>1863</c:v>
                </c:pt>
                <c:pt idx="1806">
                  <c:v>1864</c:v>
                </c:pt>
                <c:pt idx="1807">
                  <c:v>1865</c:v>
                </c:pt>
                <c:pt idx="1808">
                  <c:v>1866</c:v>
                </c:pt>
                <c:pt idx="1809">
                  <c:v>1867</c:v>
                </c:pt>
                <c:pt idx="1810">
                  <c:v>1868</c:v>
                </c:pt>
                <c:pt idx="1811">
                  <c:v>1869</c:v>
                </c:pt>
                <c:pt idx="1812">
                  <c:v>1870</c:v>
                </c:pt>
                <c:pt idx="1813">
                  <c:v>1871</c:v>
                </c:pt>
                <c:pt idx="1814">
                  <c:v>1872</c:v>
                </c:pt>
                <c:pt idx="1815">
                  <c:v>1873</c:v>
                </c:pt>
                <c:pt idx="1816">
                  <c:v>1874</c:v>
                </c:pt>
                <c:pt idx="1817">
                  <c:v>1875</c:v>
                </c:pt>
                <c:pt idx="1818">
                  <c:v>1876</c:v>
                </c:pt>
                <c:pt idx="1819">
                  <c:v>1877</c:v>
                </c:pt>
                <c:pt idx="1820">
                  <c:v>1878</c:v>
                </c:pt>
                <c:pt idx="1821">
                  <c:v>1879</c:v>
                </c:pt>
                <c:pt idx="1822">
                  <c:v>1880</c:v>
                </c:pt>
                <c:pt idx="1823">
                  <c:v>1881</c:v>
                </c:pt>
                <c:pt idx="1824">
                  <c:v>1882</c:v>
                </c:pt>
                <c:pt idx="1825">
                  <c:v>1883</c:v>
                </c:pt>
                <c:pt idx="1826">
                  <c:v>1884</c:v>
                </c:pt>
                <c:pt idx="1827">
                  <c:v>1885</c:v>
                </c:pt>
                <c:pt idx="1828">
                  <c:v>1886</c:v>
                </c:pt>
                <c:pt idx="1829">
                  <c:v>1887</c:v>
                </c:pt>
                <c:pt idx="1830">
                  <c:v>1888</c:v>
                </c:pt>
                <c:pt idx="1831">
                  <c:v>1889</c:v>
                </c:pt>
                <c:pt idx="1832">
                  <c:v>1890</c:v>
                </c:pt>
                <c:pt idx="1833">
                  <c:v>1891</c:v>
                </c:pt>
                <c:pt idx="1834">
                  <c:v>1892</c:v>
                </c:pt>
                <c:pt idx="1835">
                  <c:v>1893</c:v>
                </c:pt>
                <c:pt idx="1836">
                  <c:v>1894</c:v>
                </c:pt>
                <c:pt idx="1837">
                  <c:v>1895</c:v>
                </c:pt>
                <c:pt idx="1838">
                  <c:v>1896</c:v>
                </c:pt>
                <c:pt idx="1839">
                  <c:v>1897</c:v>
                </c:pt>
                <c:pt idx="1840">
                  <c:v>1898</c:v>
                </c:pt>
                <c:pt idx="1841">
                  <c:v>1899</c:v>
                </c:pt>
                <c:pt idx="1842">
                  <c:v>1900</c:v>
                </c:pt>
                <c:pt idx="1843">
                  <c:v>1901</c:v>
                </c:pt>
                <c:pt idx="1844">
                  <c:v>1902</c:v>
                </c:pt>
                <c:pt idx="1845">
                  <c:v>1903</c:v>
                </c:pt>
                <c:pt idx="1846">
                  <c:v>1904</c:v>
                </c:pt>
                <c:pt idx="1847">
                  <c:v>1905</c:v>
                </c:pt>
                <c:pt idx="1848">
                  <c:v>1906</c:v>
                </c:pt>
                <c:pt idx="1849">
                  <c:v>1907</c:v>
                </c:pt>
                <c:pt idx="1850">
                  <c:v>1908</c:v>
                </c:pt>
                <c:pt idx="1851">
                  <c:v>1909</c:v>
                </c:pt>
                <c:pt idx="1852">
                  <c:v>1910</c:v>
                </c:pt>
                <c:pt idx="1853">
                  <c:v>1911</c:v>
                </c:pt>
                <c:pt idx="1854">
                  <c:v>1912</c:v>
                </c:pt>
                <c:pt idx="1855">
                  <c:v>1913</c:v>
                </c:pt>
                <c:pt idx="1856">
                  <c:v>1914</c:v>
                </c:pt>
                <c:pt idx="1857">
                  <c:v>1915</c:v>
                </c:pt>
                <c:pt idx="1858">
                  <c:v>1916</c:v>
                </c:pt>
                <c:pt idx="1859">
                  <c:v>1917</c:v>
                </c:pt>
                <c:pt idx="1860">
                  <c:v>1918</c:v>
                </c:pt>
                <c:pt idx="1861">
                  <c:v>1919</c:v>
                </c:pt>
                <c:pt idx="1862">
                  <c:v>1920</c:v>
                </c:pt>
                <c:pt idx="1863">
                  <c:v>1921</c:v>
                </c:pt>
                <c:pt idx="1864">
                  <c:v>1922</c:v>
                </c:pt>
                <c:pt idx="1865">
                  <c:v>1923</c:v>
                </c:pt>
                <c:pt idx="1866">
                  <c:v>1924</c:v>
                </c:pt>
                <c:pt idx="1867">
                  <c:v>1925</c:v>
                </c:pt>
                <c:pt idx="1868">
                  <c:v>1926</c:v>
                </c:pt>
                <c:pt idx="1869">
                  <c:v>1927</c:v>
                </c:pt>
                <c:pt idx="1870">
                  <c:v>1928</c:v>
                </c:pt>
                <c:pt idx="1871">
                  <c:v>1929</c:v>
                </c:pt>
                <c:pt idx="1872">
                  <c:v>1930</c:v>
                </c:pt>
                <c:pt idx="1873">
                  <c:v>1931</c:v>
                </c:pt>
                <c:pt idx="1874">
                  <c:v>1932</c:v>
                </c:pt>
                <c:pt idx="1875">
                  <c:v>1933</c:v>
                </c:pt>
                <c:pt idx="1876">
                  <c:v>1934</c:v>
                </c:pt>
                <c:pt idx="1877">
                  <c:v>1935</c:v>
                </c:pt>
                <c:pt idx="1878">
                  <c:v>1936</c:v>
                </c:pt>
                <c:pt idx="1879">
                  <c:v>1937</c:v>
                </c:pt>
                <c:pt idx="1880">
                  <c:v>1938</c:v>
                </c:pt>
                <c:pt idx="1881">
                  <c:v>1939</c:v>
                </c:pt>
                <c:pt idx="1882">
                  <c:v>1940</c:v>
                </c:pt>
                <c:pt idx="1883">
                  <c:v>1941</c:v>
                </c:pt>
                <c:pt idx="1884">
                  <c:v>1942</c:v>
                </c:pt>
                <c:pt idx="1885">
                  <c:v>1943</c:v>
                </c:pt>
                <c:pt idx="1886">
                  <c:v>1944</c:v>
                </c:pt>
                <c:pt idx="1887">
                  <c:v>1945</c:v>
                </c:pt>
                <c:pt idx="1888">
                  <c:v>1946</c:v>
                </c:pt>
                <c:pt idx="1889">
                  <c:v>1947</c:v>
                </c:pt>
                <c:pt idx="1890">
                  <c:v>1948</c:v>
                </c:pt>
                <c:pt idx="1891">
                  <c:v>1949</c:v>
                </c:pt>
                <c:pt idx="1892">
                  <c:v>1951</c:v>
                </c:pt>
                <c:pt idx="1893">
                  <c:v>1952</c:v>
                </c:pt>
                <c:pt idx="1894">
                  <c:v>1953</c:v>
                </c:pt>
                <c:pt idx="1895">
                  <c:v>1954</c:v>
                </c:pt>
                <c:pt idx="1896">
                  <c:v>1955</c:v>
                </c:pt>
                <c:pt idx="1897">
                  <c:v>1956</c:v>
                </c:pt>
                <c:pt idx="1898">
                  <c:v>1957</c:v>
                </c:pt>
                <c:pt idx="1899">
                  <c:v>1958</c:v>
                </c:pt>
                <c:pt idx="1900">
                  <c:v>1959</c:v>
                </c:pt>
                <c:pt idx="1901">
                  <c:v>1960</c:v>
                </c:pt>
                <c:pt idx="1902">
                  <c:v>1961</c:v>
                </c:pt>
                <c:pt idx="1903">
                  <c:v>1962</c:v>
                </c:pt>
                <c:pt idx="1904">
                  <c:v>1963</c:v>
                </c:pt>
                <c:pt idx="1905">
                  <c:v>1964</c:v>
                </c:pt>
                <c:pt idx="1906">
                  <c:v>1965</c:v>
                </c:pt>
                <c:pt idx="1907">
                  <c:v>1966</c:v>
                </c:pt>
                <c:pt idx="1908">
                  <c:v>1967</c:v>
                </c:pt>
                <c:pt idx="1909">
                  <c:v>1968</c:v>
                </c:pt>
                <c:pt idx="1910">
                  <c:v>1969</c:v>
                </c:pt>
                <c:pt idx="1911">
                  <c:v>1970</c:v>
                </c:pt>
                <c:pt idx="1912">
                  <c:v>1971</c:v>
                </c:pt>
                <c:pt idx="1913">
                  <c:v>1972</c:v>
                </c:pt>
                <c:pt idx="1914">
                  <c:v>1973</c:v>
                </c:pt>
                <c:pt idx="1915">
                  <c:v>1974</c:v>
                </c:pt>
                <c:pt idx="1916">
                  <c:v>1975</c:v>
                </c:pt>
                <c:pt idx="1917">
                  <c:v>1976</c:v>
                </c:pt>
                <c:pt idx="1918">
                  <c:v>1977</c:v>
                </c:pt>
                <c:pt idx="1919">
                  <c:v>1979</c:v>
                </c:pt>
                <c:pt idx="1920">
                  <c:v>1980</c:v>
                </c:pt>
                <c:pt idx="1921">
                  <c:v>1981</c:v>
                </c:pt>
                <c:pt idx="1922">
                  <c:v>1982</c:v>
                </c:pt>
                <c:pt idx="1923">
                  <c:v>1983</c:v>
                </c:pt>
                <c:pt idx="1924">
                  <c:v>1984</c:v>
                </c:pt>
                <c:pt idx="1925">
                  <c:v>1985</c:v>
                </c:pt>
                <c:pt idx="1926">
                  <c:v>1986</c:v>
                </c:pt>
                <c:pt idx="1927">
                  <c:v>1987</c:v>
                </c:pt>
                <c:pt idx="1928">
                  <c:v>1988</c:v>
                </c:pt>
                <c:pt idx="1929">
                  <c:v>1989</c:v>
                </c:pt>
                <c:pt idx="1930">
                  <c:v>1990</c:v>
                </c:pt>
                <c:pt idx="1931">
                  <c:v>1991</c:v>
                </c:pt>
                <c:pt idx="1932">
                  <c:v>1992</c:v>
                </c:pt>
                <c:pt idx="1933">
                  <c:v>1993</c:v>
                </c:pt>
                <c:pt idx="1934">
                  <c:v>1994</c:v>
                </c:pt>
                <c:pt idx="1935">
                  <c:v>1995</c:v>
                </c:pt>
                <c:pt idx="1936">
                  <c:v>1996</c:v>
                </c:pt>
                <c:pt idx="1937">
                  <c:v>1997</c:v>
                </c:pt>
                <c:pt idx="1938">
                  <c:v>1998</c:v>
                </c:pt>
                <c:pt idx="1939">
                  <c:v>1999</c:v>
                </c:pt>
                <c:pt idx="1940">
                  <c:v>2000</c:v>
                </c:pt>
                <c:pt idx="1941">
                  <c:v>2002</c:v>
                </c:pt>
                <c:pt idx="1942">
                  <c:v>2003</c:v>
                </c:pt>
                <c:pt idx="1943">
                  <c:v>2004</c:v>
                </c:pt>
                <c:pt idx="1944">
                  <c:v>2005</c:v>
                </c:pt>
                <c:pt idx="1945">
                  <c:v>2006</c:v>
                </c:pt>
                <c:pt idx="1946">
                  <c:v>2007</c:v>
                </c:pt>
                <c:pt idx="1947">
                  <c:v>2008</c:v>
                </c:pt>
                <c:pt idx="1948">
                  <c:v>2009</c:v>
                </c:pt>
                <c:pt idx="1949">
                  <c:v>2010</c:v>
                </c:pt>
                <c:pt idx="1950">
                  <c:v>2011</c:v>
                </c:pt>
                <c:pt idx="1951">
                  <c:v>2012</c:v>
                </c:pt>
                <c:pt idx="1952">
                  <c:v>2013</c:v>
                </c:pt>
                <c:pt idx="1953">
                  <c:v>2014</c:v>
                </c:pt>
                <c:pt idx="1954">
                  <c:v>2015</c:v>
                </c:pt>
                <c:pt idx="1955">
                  <c:v>2016</c:v>
                </c:pt>
                <c:pt idx="1956">
                  <c:v>2017</c:v>
                </c:pt>
                <c:pt idx="1957">
                  <c:v>2018</c:v>
                </c:pt>
                <c:pt idx="1958">
                  <c:v>2019</c:v>
                </c:pt>
                <c:pt idx="1959">
                  <c:v>2020</c:v>
                </c:pt>
                <c:pt idx="1960">
                  <c:v>2021</c:v>
                </c:pt>
                <c:pt idx="1961">
                  <c:v>2022</c:v>
                </c:pt>
                <c:pt idx="1962">
                  <c:v>2023</c:v>
                </c:pt>
                <c:pt idx="1963">
                  <c:v>2024</c:v>
                </c:pt>
                <c:pt idx="1964">
                  <c:v>2025</c:v>
                </c:pt>
                <c:pt idx="1965">
                  <c:v>2026</c:v>
                </c:pt>
                <c:pt idx="1966">
                  <c:v>2027</c:v>
                </c:pt>
                <c:pt idx="1967">
                  <c:v>2028</c:v>
                </c:pt>
                <c:pt idx="1968">
                  <c:v>2029</c:v>
                </c:pt>
                <c:pt idx="1969">
                  <c:v>2030</c:v>
                </c:pt>
                <c:pt idx="1970">
                  <c:v>2031</c:v>
                </c:pt>
                <c:pt idx="1971">
                  <c:v>2032</c:v>
                </c:pt>
                <c:pt idx="1972">
                  <c:v>2033</c:v>
                </c:pt>
                <c:pt idx="1973">
                  <c:v>2034</c:v>
                </c:pt>
                <c:pt idx="1974">
                  <c:v>2035</c:v>
                </c:pt>
                <c:pt idx="1975">
                  <c:v>2036</c:v>
                </c:pt>
                <c:pt idx="1976">
                  <c:v>2037</c:v>
                </c:pt>
                <c:pt idx="1977">
                  <c:v>2039</c:v>
                </c:pt>
                <c:pt idx="1978">
                  <c:v>2040</c:v>
                </c:pt>
                <c:pt idx="1979">
                  <c:v>2041</c:v>
                </c:pt>
                <c:pt idx="1980">
                  <c:v>2042</c:v>
                </c:pt>
                <c:pt idx="1981">
                  <c:v>2043</c:v>
                </c:pt>
                <c:pt idx="1982">
                  <c:v>2045</c:v>
                </c:pt>
                <c:pt idx="1983">
                  <c:v>2046</c:v>
                </c:pt>
                <c:pt idx="1984">
                  <c:v>2047</c:v>
                </c:pt>
                <c:pt idx="1985">
                  <c:v>2048</c:v>
                </c:pt>
                <c:pt idx="1986">
                  <c:v>2049</c:v>
                </c:pt>
                <c:pt idx="1987">
                  <c:v>2050</c:v>
                </c:pt>
                <c:pt idx="1988">
                  <c:v>2051</c:v>
                </c:pt>
                <c:pt idx="1989">
                  <c:v>2052</c:v>
                </c:pt>
                <c:pt idx="1990">
                  <c:v>2053</c:v>
                </c:pt>
                <c:pt idx="1991">
                  <c:v>2054</c:v>
                </c:pt>
                <c:pt idx="1992">
                  <c:v>2055</c:v>
                </c:pt>
                <c:pt idx="1993">
                  <c:v>2056</c:v>
                </c:pt>
                <c:pt idx="1994">
                  <c:v>2057</c:v>
                </c:pt>
                <c:pt idx="1995">
                  <c:v>2058</c:v>
                </c:pt>
                <c:pt idx="1996">
                  <c:v>2059</c:v>
                </c:pt>
                <c:pt idx="1997">
                  <c:v>2060</c:v>
                </c:pt>
                <c:pt idx="1998">
                  <c:v>2061</c:v>
                </c:pt>
                <c:pt idx="1999">
                  <c:v>2062</c:v>
                </c:pt>
                <c:pt idx="2000">
                  <c:v>2063</c:v>
                </c:pt>
                <c:pt idx="2001">
                  <c:v>2064</c:v>
                </c:pt>
                <c:pt idx="2002">
                  <c:v>2065</c:v>
                </c:pt>
                <c:pt idx="2003">
                  <c:v>2066</c:v>
                </c:pt>
                <c:pt idx="2004">
                  <c:v>2067</c:v>
                </c:pt>
                <c:pt idx="2005">
                  <c:v>2069</c:v>
                </c:pt>
                <c:pt idx="2006">
                  <c:v>2070</c:v>
                </c:pt>
                <c:pt idx="2007">
                  <c:v>2071</c:v>
                </c:pt>
                <c:pt idx="2008">
                  <c:v>2072</c:v>
                </c:pt>
                <c:pt idx="2009">
                  <c:v>2073</c:v>
                </c:pt>
                <c:pt idx="2010">
                  <c:v>2074</c:v>
                </c:pt>
                <c:pt idx="2011">
                  <c:v>2075</c:v>
                </c:pt>
                <c:pt idx="2012">
                  <c:v>2076</c:v>
                </c:pt>
                <c:pt idx="2013">
                  <c:v>2077</c:v>
                </c:pt>
                <c:pt idx="2014">
                  <c:v>2078</c:v>
                </c:pt>
                <c:pt idx="2015">
                  <c:v>2079</c:v>
                </c:pt>
                <c:pt idx="2016">
                  <c:v>2080</c:v>
                </c:pt>
                <c:pt idx="2017">
                  <c:v>2081</c:v>
                </c:pt>
                <c:pt idx="2018">
                  <c:v>2082</c:v>
                </c:pt>
                <c:pt idx="2019">
                  <c:v>2083</c:v>
                </c:pt>
                <c:pt idx="2020">
                  <c:v>2084</c:v>
                </c:pt>
                <c:pt idx="2021">
                  <c:v>2085</c:v>
                </c:pt>
                <c:pt idx="2022">
                  <c:v>2086</c:v>
                </c:pt>
                <c:pt idx="2023">
                  <c:v>2087</c:v>
                </c:pt>
                <c:pt idx="2024">
                  <c:v>2088</c:v>
                </c:pt>
                <c:pt idx="2025">
                  <c:v>2089</c:v>
                </c:pt>
                <c:pt idx="2026">
                  <c:v>2090</c:v>
                </c:pt>
                <c:pt idx="2027">
                  <c:v>2091</c:v>
                </c:pt>
                <c:pt idx="2028">
                  <c:v>2092</c:v>
                </c:pt>
                <c:pt idx="2029">
                  <c:v>2093</c:v>
                </c:pt>
                <c:pt idx="2030">
                  <c:v>2094</c:v>
                </c:pt>
                <c:pt idx="2031">
                  <c:v>2095</c:v>
                </c:pt>
                <c:pt idx="2032">
                  <c:v>2096</c:v>
                </c:pt>
                <c:pt idx="2033">
                  <c:v>2097</c:v>
                </c:pt>
                <c:pt idx="2034">
                  <c:v>2098</c:v>
                </c:pt>
                <c:pt idx="2035">
                  <c:v>2099</c:v>
                </c:pt>
                <c:pt idx="2036">
                  <c:v>2100</c:v>
                </c:pt>
                <c:pt idx="2037">
                  <c:v>2101</c:v>
                </c:pt>
                <c:pt idx="2038">
                  <c:v>2102</c:v>
                </c:pt>
                <c:pt idx="2039">
                  <c:v>2103</c:v>
                </c:pt>
                <c:pt idx="2040">
                  <c:v>2104</c:v>
                </c:pt>
                <c:pt idx="2041">
                  <c:v>2105</c:v>
                </c:pt>
                <c:pt idx="2042">
                  <c:v>2106</c:v>
                </c:pt>
                <c:pt idx="2043">
                  <c:v>2107</c:v>
                </c:pt>
                <c:pt idx="2044">
                  <c:v>2108</c:v>
                </c:pt>
                <c:pt idx="2045">
                  <c:v>2109</c:v>
                </c:pt>
                <c:pt idx="2046">
                  <c:v>2110</c:v>
                </c:pt>
                <c:pt idx="2047">
                  <c:v>2111</c:v>
                </c:pt>
                <c:pt idx="2048">
                  <c:v>2112</c:v>
                </c:pt>
                <c:pt idx="2049">
                  <c:v>2113</c:v>
                </c:pt>
                <c:pt idx="2050">
                  <c:v>2114</c:v>
                </c:pt>
                <c:pt idx="2051">
                  <c:v>2115</c:v>
                </c:pt>
                <c:pt idx="2052">
                  <c:v>2116</c:v>
                </c:pt>
                <c:pt idx="2053">
                  <c:v>2117</c:v>
                </c:pt>
                <c:pt idx="2054">
                  <c:v>2118</c:v>
                </c:pt>
                <c:pt idx="2055">
                  <c:v>2119</c:v>
                </c:pt>
                <c:pt idx="2056">
                  <c:v>2120</c:v>
                </c:pt>
                <c:pt idx="2057">
                  <c:v>2121</c:v>
                </c:pt>
                <c:pt idx="2058">
                  <c:v>2122</c:v>
                </c:pt>
                <c:pt idx="2059">
                  <c:v>2123</c:v>
                </c:pt>
                <c:pt idx="2060">
                  <c:v>2124</c:v>
                </c:pt>
                <c:pt idx="2061">
                  <c:v>2125</c:v>
                </c:pt>
                <c:pt idx="2062">
                  <c:v>2126</c:v>
                </c:pt>
                <c:pt idx="2063">
                  <c:v>2127</c:v>
                </c:pt>
                <c:pt idx="2064">
                  <c:v>2128</c:v>
                </c:pt>
                <c:pt idx="2065">
                  <c:v>2129</c:v>
                </c:pt>
                <c:pt idx="2066">
                  <c:v>2130</c:v>
                </c:pt>
                <c:pt idx="2067">
                  <c:v>2131</c:v>
                </c:pt>
                <c:pt idx="2068">
                  <c:v>2132</c:v>
                </c:pt>
                <c:pt idx="2069">
                  <c:v>2133</c:v>
                </c:pt>
                <c:pt idx="2070">
                  <c:v>2134</c:v>
                </c:pt>
                <c:pt idx="2071">
                  <c:v>2135</c:v>
                </c:pt>
                <c:pt idx="2072">
                  <c:v>2136</c:v>
                </c:pt>
                <c:pt idx="2073">
                  <c:v>2137</c:v>
                </c:pt>
                <c:pt idx="2074">
                  <c:v>2138</c:v>
                </c:pt>
                <c:pt idx="2075">
                  <c:v>2139</c:v>
                </c:pt>
                <c:pt idx="2076">
                  <c:v>2140</c:v>
                </c:pt>
                <c:pt idx="2077">
                  <c:v>2141</c:v>
                </c:pt>
                <c:pt idx="2078">
                  <c:v>2142</c:v>
                </c:pt>
                <c:pt idx="2079">
                  <c:v>2143</c:v>
                </c:pt>
                <c:pt idx="2080">
                  <c:v>2144</c:v>
                </c:pt>
                <c:pt idx="2081">
                  <c:v>2145</c:v>
                </c:pt>
                <c:pt idx="2082">
                  <c:v>2146</c:v>
                </c:pt>
                <c:pt idx="2083">
                  <c:v>2147</c:v>
                </c:pt>
                <c:pt idx="2084">
                  <c:v>2148</c:v>
                </c:pt>
                <c:pt idx="2085">
                  <c:v>2149</c:v>
                </c:pt>
                <c:pt idx="2086">
                  <c:v>2150</c:v>
                </c:pt>
                <c:pt idx="2087">
                  <c:v>2151</c:v>
                </c:pt>
                <c:pt idx="2088">
                  <c:v>2152</c:v>
                </c:pt>
                <c:pt idx="2089">
                  <c:v>2153</c:v>
                </c:pt>
                <c:pt idx="2090">
                  <c:v>2154</c:v>
                </c:pt>
                <c:pt idx="2091">
                  <c:v>2155</c:v>
                </c:pt>
                <c:pt idx="2092">
                  <c:v>2156</c:v>
                </c:pt>
                <c:pt idx="2093">
                  <c:v>2157</c:v>
                </c:pt>
                <c:pt idx="2094">
                  <c:v>2158</c:v>
                </c:pt>
                <c:pt idx="2095">
                  <c:v>2159</c:v>
                </c:pt>
                <c:pt idx="2096">
                  <c:v>2161</c:v>
                </c:pt>
                <c:pt idx="2097">
                  <c:v>2162</c:v>
                </c:pt>
                <c:pt idx="2098">
                  <c:v>2163</c:v>
                </c:pt>
                <c:pt idx="2099">
                  <c:v>2164</c:v>
                </c:pt>
                <c:pt idx="2100">
                  <c:v>2165</c:v>
                </c:pt>
                <c:pt idx="2101">
                  <c:v>2166</c:v>
                </c:pt>
                <c:pt idx="2102">
                  <c:v>2167</c:v>
                </c:pt>
                <c:pt idx="2103">
                  <c:v>2168</c:v>
                </c:pt>
                <c:pt idx="2104">
                  <c:v>2169</c:v>
                </c:pt>
                <c:pt idx="2105">
                  <c:v>2170</c:v>
                </c:pt>
                <c:pt idx="2106">
                  <c:v>2171</c:v>
                </c:pt>
                <c:pt idx="2107">
                  <c:v>2172</c:v>
                </c:pt>
                <c:pt idx="2108">
                  <c:v>2173</c:v>
                </c:pt>
                <c:pt idx="2109">
                  <c:v>2174</c:v>
                </c:pt>
                <c:pt idx="2110">
                  <c:v>2175</c:v>
                </c:pt>
                <c:pt idx="2111">
                  <c:v>2176</c:v>
                </c:pt>
                <c:pt idx="2112">
                  <c:v>2177</c:v>
                </c:pt>
                <c:pt idx="2113">
                  <c:v>2178</c:v>
                </c:pt>
                <c:pt idx="2114">
                  <c:v>2179</c:v>
                </c:pt>
                <c:pt idx="2115">
                  <c:v>2180</c:v>
                </c:pt>
                <c:pt idx="2116">
                  <c:v>2181</c:v>
                </c:pt>
                <c:pt idx="2117">
                  <c:v>2182</c:v>
                </c:pt>
                <c:pt idx="2118">
                  <c:v>2183</c:v>
                </c:pt>
                <c:pt idx="2119">
                  <c:v>2184</c:v>
                </c:pt>
                <c:pt idx="2120">
                  <c:v>2185</c:v>
                </c:pt>
                <c:pt idx="2121">
                  <c:v>2186</c:v>
                </c:pt>
                <c:pt idx="2122">
                  <c:v>2188</c:v>
                </c:pt>
                <c:pt idx="2123">
                  <c:v>2189</c:v>
                </c:pt>
                <c:pt idx="2124">
                  <c:v>2190</c:v>
                </c:pt>
                <c:pt idx="2125">
                  <c:v>2191</c:v>
                </c:pt>
                <c:pt idx="2126">
                  <c:v>2192</c:v>
                </c:pt>
                <c:pt idx="2127">
                  <c:v>2193</c:v>
                </c:pt>
                <c:pt idx="2128">
                  <c:v>2194</c:v>
                </c:pt>
                <c:pt idx="2129">
                  <c:v>2195</c:v>
                </c:pt>
                <c:pt idx="2130">
                  <c:v>2196</c:v>
                </c:pt>
                <c:pt idx="2131">
                  <c:v>2197</c:v>
                </c:pt>
                <c:pt idx="2132">
                  <c:v>2198</c:v>
                </c:pt>
                <c:pt idx="2133">
                  <c:v>2199</c:v>
                </c:pt>
                <c:pt idx="2134">
                  <c:v>2200</c:v>
                </c:pt>
                <c:pt idx="2135">
                  <c:v>2201</c:v>
                </c:pt>
                <c:pt idx="2136">
                  <c:v>2202</c:v>
                </c:pt>
                <c:pt idx="2137">
                  <c:v>2203</c:v>
                </c:pt>
                <c:pt idx="2138">
                  <c:v>2204</c:v>
                </c:pt>
                <c:pt idx="2139">
                  <c:v>2205</c:v>
                </c:pt>
                <c:pt idx="2140">
                  <c:v>2206</c:v>
                </c:pt>
                <c:pt idx="2141">
                  <c:v>2207</c:v>
                </c:pt>
                <c:pt idx="2142">
                  <c:v>2208</c:v>
                </c:pt>
                <c:pt idx="2143">
                  <c:v>2209</c:v>
                </c:pt>
                <c:pt idx="2144">
                  <c:v>2210</c:v>
                </c:pt>
                <c:pt idx="2145">
                  <c:v>2211</c:v>
                </c:pt>
                <c:pt idx="2146">
                  <c:v>2212</c:v>
                </c:pt>
                <c:pt idx="2147">
                  <c:v>2213</c:v>
                </c:pt>
                <c:pt idx="2148">
                  <c:v>2214</c:v>
                </c:pt>
                <c:pt idx="2149">
                  <c:v>2215</c:v>
                </c:pt>
                <c:pt idx="2150">
                  <c:v>2216</c:v>
                </c:pt>
                <c:pt idx="2151">
                  <c:v>2217</c:v>
                </c:pt>
                <c:pt idx="2152">
                  <c:v>2218</c:v>
                </c:pt>
                <c:pt idx="2153">
                  <c:v>2219</c:v>
                </c:pt>
                <c:pt idx="2154">
                  <c:v>2220</c:v>
                </c:pt>
                <c:pt idx="2155">
                  <c:v>2222</c:v>
                </c:pt>
                <c:pt idx="2156">
                  <c:v>2223</c:v>
                </c:pt>
                <c:pt idx="2157">
                  <c:v>2224</c:v>
                </c:pt>
                <c:pt idx="2158">
                  <c:v>2225</c:v>
                </c:pt>
                <c:pt idx="2159">
                  <c:v>2226</c:v>
                </c:pt>
                <c:pt idx="2160">
                  <c:v>2227</c:v>
                </c:pt>
                <c:pt idx="2161">
                  <c:v>2228</c:v>
                </c:pt>
                <c:pt idx="2162">
                  <c:v>2229</c:v>
                </c:pt>
                <c:pt idx="2163">
                  <c:v>2230</c:v>
                </c:pt>
                <c:pt idx="2164">
                  <c:v>2231</c:v>
                </c:pt>
                <c:pt idx="2165">
                  <c:v>2232</c:v>
                </c:pt>
                <c:pt idx="2166">
                  <c:v>2233</c:v>
                </c:pt>
                <c:pt idx="2167">
                  <c:v>2234</c:v>
                </c:pt>
                <c:pt idx="2168">
                  <c:v>2235</c:v>
                </c:pt>
                <c:pt idx="2169">
                  <c:v>2236</c:v>
                </c:pt>
                <c:pt idx="2170">
                  <c:v>2237</c:v>
                </c:pt>
                <c:pt idx="2171">
                  <c:v>2238</c:v>
                </c:pt>
                <c:pt idx="2172">
                  <c:v>2239</c:v>
                </c:pt>
                <c:pt idx="2173">
                  <c:v>2240</c:v>
                </c:pt>
                <c:pt idx="2174">
                  <c:v>2241</c:v>
                </c:pt>
                <c:pt idx="2175">
                  <c:v>2242</c:v>
                </c:pt>
                <c:pt idx="2176">
                  <c:v>2243</c:v>
                </c:pt>
                <c:pt idx="2177">
                  <c:v>2244</c:v>
                </c:pt>
                <c:pt idx="2178">
                  <c:v>2245</c:v>
                </c:pt>
                <c:pt idx="2179">
                  <c:v>2246</c:v>
                </c:pt>
                <c:pt idx="2180">
                  <c:v>2247</c:v>
                </c:pt>
                <c:pt idx="2181">
                  <c:v>2248</c:v>
                </c:pt>
                <c:pt idx="2182">
                  <c:v>2249</c:v>
                </c:pt>
                <c:pt idx="2183">
                  <c:v>2250</c:v>
                </c:pt>
                <c:pt idx="2184">
                  <c:v>2251</c:v>
                </c:pt>
                <c:pt idx="2185">
                  <c:v>2252</c:v>
                </c:pt>
                <c:pt idx="2186">
                  <c:v>2253</c:v>
                </c:pt>
                <c:pt idx="2187">
                  <c:v>2254</c:v>
                </c:pt>
                <c:pt idx="2188">
                  <c:v>2255</c:v>
                </c:pt>
                <c:pt idx="2189">
                  <c:v>2256</c:v>
                </c:pt>
                <c:pt idx="2190">
                  <c:v>2257</c:v>
                </c:pt>
                <c:pt idx="2191">
                  <c:v>2258</c:v>
                </c:pt>
                <c:pt idx="2192">
                  <c:v>2259</c:v>
                </c:pt>
                <c:pt idx="2193">
                  <c:v>2260</c:v>
                </c:pt>
                <c:pt idx="2194">
                  <c:v>2261</c:v>
                </c:pt>
                <c:pt idx="2195">
                  <c:v>2262</c:v>
                </c:pt>
                <c:pt idx="2196">
                  <c:v>2263</c:v>
                </c:pt>
                <c:pt idx="2197">
                  <c:v>2264</c:v>
                </c:pt>
                <c:pt idx="2198">
                  <c:v>2265</c:v>
                </c:pt>
                <c:pt idx="2199">
                  <c:v>2266</c:v>
                </c:pt>
                <c:pt idx="2200">
                  <c:v>2267</c:v>
                </c:pt>
                <c:pt idx="2201">
                  <c:v>2268</c:v>
                </c:pt>
                <c:pt idx="2202">
                  <c:v>2269</c:v>
                </c:pt>
                <c:pt idx="2203">
                  <c:v>2270</c:v>
                </c:pt>
                <c:pt idx="2204">
                  <c:v>2271</c:v>
                </c:pt>
                <c:pt idx="2205">
                  <c:v>2272</c:v>
                </c:pt>
                <c:pt idx="2206">
                  <c:v>2273</c:v>
                </c:pt>
                <c:pt idx="2207">
                  <c:v>2274</c:v>
                </c:pt>
                <c:pt idx="2208">
                  <c:v>2275</c:v>
                </c:pt>
                <c:pt idx="2209">
                  <c:v>2276</c:v>
                </c:pt>
                <c:pt idx="2210">
                  <c:v>2277</c:v>
                </c:pt>
                <c:pt idx="2211">
                  <c:v>2278</c:v>
                </c:pt>
                <c:pt idx="2212">
                  <c:v>2279</c:v>
                </c:pt>
                <c:pt idx="2213">
                  <c:v>2280</c:v>
                </c:pt>
                <c:pt idx="2214">
                  <c:v>2281</c:v>
                </c:pt>
                <c:pt idx="2215">
                  <c:v>2282</c:v>
                </c:pt>
                <c:pt idx="2216">
                  <c:v>2283</c:v>
                </c:pt>
                <c:pt idx="2217">
                  <c:v>2284</c:v>
                </c:pt>
                <c:pt idx="2218">
                  <c:v>2285</c:v>
                </c:pt>
                <c:pt idx="2219">
                  <c:v>2286</c:v>
                </c:pt>
                <c:pt idx="2220">
                  <c:v>2287</c:v>
                </c:pt>
                <c:pt idx="2221">
                  <c:v>2288</c:v>
                </c:pt>
                <c:pt idx="2222">
                  <c:v>2289</c:v>
                </c:pt>
                <c:pt idx="2223">
                  <c:v>2290</c:v>
                </c:pt>
                <c:pt idx="2224">
                  <c:v>2291</c:v>
                </c:pt>
                <c:pt idx="2225">
                  <c:v>2292</c:v>
                </c:pt>
                <c:pt idx="2226">
                  <c:v>2293</c:v>
                </c:pt>
                <c:pt idx="2227">
                  <c:v>2294</c:v>
                </c:pt>
                <c:pt idx="2228">
                  <c:v>2295</c:v>
                </c:pt>
                <c:pt idx="2229">
                  <c:v>2296</c:v>
                </c:pt>
                <c:pt idx="2230">
                  <c:v>2297</c:v>
                </c:pt>
                <c:pt idx="2231">
                  <c:v>2298</c:v>
                </c:pt>
                <c:pt idx="2232">
                  <c:v>2299</c:v>
                </c:pt>
                <c:pt idx="2233">
                  <c:v>2300</c:v>
                </c:pt>
                <c:pt idx="2234">
                  <c:v>2301</c:v>
                </c:pt>
                <c:pt idx="2235">
                  <c:v>2302</c:v>
                </c:pt>
                <c:pt idx="2236">
                  <c:v>2303</c:v>
                </c:pt>
                <c:pt idx="2237">
                  <c:v>2304</c:v>
                </c:pt>
                <c:pt idx="2238">
                  <c:v>2305</c:v>
                </c:pt>
                <c:pt idx="2239">
                  <c:v>2306</c:v>
                </c:pt>
                <c:pt idx="2240">
                  <c:v>2307</c:v>
                </c:pt>
                <c:pt idx="2241">
                  <c:v>2308</c:v>
                </c:pt>
                <c:pt idx="2242">
                  <c:v>2309</c:v>
                </c:pt>
                <c:pt idx="2243">
                  <c:v>2310</c:v>
                </c:pt>
                <c:pt idx="2244">
                  <c:v>2311</c:v>
                </c:pt>
                <c:pt idx="2245">
                  <c:v>2312</c:v>
                </c:pt>
                <c:pt idx="2246">
                  <c:v>2313</c:v>
                </c:pt>
                <c:pt idx="2247">
                  <c:v>2314</c:v>
                </c:pt>
                <c:pt idx="2248">
                  <c:v>2315</c:v>
                </c:pt>
                <c:pt idx="2249">
                  <c:v>2316</c:v>
                </c:pt>
                <c:pt idx="2250">
                  <c:v>2317</c:v>
                </c:pt>
                <c:pt idx="2251">
                  <c:v>2318</c:v>
                </c:pt>
                <c:pt idx="2252">
                  <c:v>2319</c:v>
                </c:pt>
                <c:pt idx="2253">
                  <c:v>2320</c:v>
                </c:pt>
                <c:pt idx="2254">
                  <c:v>2321</c:v>
                </c:pt>
                <c:pt idx="2255">
                  <c:v>2322</c:v>
                </c:pt>
                <c:pt idx="2256">
                  <c:v>2323</c:v>
                </c:pt>
                <c:pt idx="2257">
                  <c:v>2324</c:v>
                </c:pt>
                <c:pt idx="2258">
                  <c:v>2325</c:v>
                </c:pt>
                <c:pt idx="2259">
                  <c:v>2326</c:v>
                </c:pt>
                <c:pt idx="2260">
                  <c:v>2327</c:v>
                </c:pt>
                <c:pt idx="2261">
                  <c:v>2328</c:v>
                </c:pt>
                <c:pt idx="2262">
                  <c:v>2329</c:v>
                </c:pt>
                <c:pt idx="2263">
                  <c:v>2330</c:v>
                </c:pt>
                <c:pt idx="2264">
                  <c:v>2331</c:v>
                </c:pt>
                <c:pt idx="2265">
                  <c:v>2332</c:v>
                </c:pt>
                <c:pt idx="2266">
                  <c:v>2333</c:v>
                </c:pt>
                <c:pt idx="2267">
                  <c:v>2334</c:v>
                </c:pt>
                <c:pt idx="2268">
                  <c:v>2335</c:v>
                </c:pt>
                <c:pt idx="2269">
                  <c:v>2336</c:v>
                </c:pt>
                <c:pt idx="2270">
                  <c:v>2337</c:v>
                </c:pt>
                <c:pt idx="2271">
                  <c:v>2338</c:v>
                </c:pt>
                <c:pt idx="2272">
                  <c:v>2339</c:v>
                </c:pt>
                <c:pt idx="2273">
                  <c:v>2340</c:v>
                </c:pt>
                <c:pt idx="2274">
                  <c:v>2341</c:v>
                </c:pt>
                <c:pt idx="2275">
                  <c:v>2342</c:v>
                </c:pt>
                <c:pt idx="2276">
                  <c:v>2343</c:v>
                </c:pt>
                <c:pt idx="2277">
                  <c:v>2344</c:v>
                </c:pt>
                <c:pt idx="2278">
                  <c:v>2345</c:v>
                </c:pt>
                <c:pt idx="2279">
                  <c:v>2346</c:v>
                </c:pt>
                <c:pt idx="2280">
                  <c:v>2347</c:v>
                </c:pt>
                <c:pt idx="2281">
                  <c:v>2348</c:v>
                </c:pt>
                <c:pt idx="2282">
                  <c:v>2349</c:v>
                </c:pt>
                <c:pt idx="2283">
                  <c:v>2350</c:v>
                </c:pt>
                <c:pt idx="2284">
                  <c:v>2351</c:v>
                </c:pt>
                <c:pt idx="2285">
                  <c:v>2352</c:v>
                </c:pt>
                <c:pt idx="2286">
                  <c:v>2353</c:v>
                </c:pt>
                <c:pt idx="2287">
                  <c:v>2354</c:v>
                </c:pt>
                <c:pt idx="2288">
                  <c:v>2355</c:v>
                </c:pt>
                <c:pt idx="2289">
                  <c:v>2356</c:v>
                </c:pt>
                <c:pt idx="2290">
                  <c:v>2357</c:v>
                </c:pt>
                <c:pt idx="2291">
                  <c:v>2358</c:v>
                </c:pt>
                <c:pt idx="2292">
                  <c:v>2359</c:v>
                </c:pt>
                <c:pt idx="2293">
                  <c:v>2360</c:v>
                </c:pt>
                <c:pt idx="2294">
                  <c:v>2361</c:v>
                </c:pt>
                <c:pt idx="2295">
                  <c:v>2362</c:v>
                </c:pt>
                <c:pt idx="2296">
                  <c:v>2363</c:v>
                </c:pt>
                <c:pt idx="2297">
                  <c:v>2364</c:v>
                </c:pt>
                <c:pt idx="2298">
                  <c:v>2365</c:v>
                </c:pt>
                <c:pt idx="2299">
                  <c:v>2366</c:v>
                </c:pt>
                <c:pt idx="2300">
                  <c:v>2367</c:v>
                </c:pt>
                <c:pt idx="2301">
                  <c:v>2368</c:v>
                </c:pt>
                <c:pt idx="2302">
                  <c:v>2369</c:v>
                </c:pt>
                <c:pt idx="2303">
                  <c:v>2370</c:v>
                </c:pt>
                <c:pt idx="2304">
                  <c:v>2371</c:v>
                </c:pt>
                <c:pt idx="2305">
                  <c:v>2372</c:v>
                </c:pt>
                <c:pt idx="2306">
                  <c:v>2373</c:v>
                </c:pt>
                <c:pt idx="2307">
                  <c:v>2374</c:v>
                </c:pt>
                <c:pt idx="2308">
                  <c:v>2375</c:v>
                </c:pt>
                <c:pt idx="2309">
                  <c:v>2376</c:v>
                </c:pt>
                <c:pt idx="2310">
                  <c:v>2377</c:v>
                </c:pt>
                <c:pt idx="2311">
                  <c:v>2378</c:v>
                </c:pt>
                <c:pt idx="2312">
                  <c:v>2379</c:v>
                </c:pt>
                <c:pt idx="2313">
                  <c:v>2380</c:v>
                </c:pt>
                <c:pt idx="2314">
                  <c:v>2381</c:v>
                </c:pt>
                <c:pt idx="2315">
                  <c:v>2382</c:v>
                </c:pt>
                <c:pt idx="2316">
                  <c:v>2383</c:v>
                </c:pt>
                <c:pt idx="2317">
                  <c:v>2384</c:v>
                </c:pt>
                <c:pt idx="2318">
                  <c:v>2385</c:v>
                </c:pt>
                <c:pt idx="2319">
                  <c:v>2386</c:v>
                </c:pt>
                <c:pt idx="2320">
                  <c:v>2387</c:v>
                </c:pt>
                <c:pt idx="2321">
                  <c:v>2388</c:v>
                </c:pt>
                <c:pt idx="2322">
                  <c:v>2389</c:v>
                </c:pt>
                <c:pt idx="2323">
                  <c:v>2390</c:v>
                </c:pt>
                <c:pt idx="2324">
                  <c:v>2391</c:v>
                </c:pt>
                <c:pt idx="2325">
                  <c:v>2392</c:v>
                </c:pt>
                <c:pt idx="2326">
                  <c:v>2393</c:v>
                </c:pt>
                <c:pt idx="2327">
                  <c:v>2394</c:v>
                </c:pt>
                <c:pt idx="2328">
                  <c:v>2395</c:v>
                </c:pt>
                <c:pt idx="2329">
                  <c:v>2396</c:v>
                </c:pt>
                <c:pt idx="2330">
                  <c:v>2397</c:v>
                </c:pt>
                <c:pt idx="2331">
                  <c:v>2398</c:v>
                </c:pt>
                <c:pt idx="2332">
                  <c:v>2399</c:v>
                </c:pt>
                <c:pt idx="2333">
                  <c:v>2400</c:v>
                </c:pt>
                <c:pt idx="2334">
                  <c:v>2401</c:v>
                </c:pt>
                <c:pt idx="2335">
                  <c:v>2402</c:v>
                </c:pt>
                <c:pt idx="2336">
                  <c:v>2403</c:v>
                </c:pt>
                <c:pt idx="2337">
                  <c:v>2404</c:v>
                </c:pt>
                <c:pt idx="2338">
                  <c:v>2405</c:v>
                </c:pt>
                <c:pt idx="2339">
                  <c:v>2406</c:v>
                </c:pt>
                <c:pt idx="2340">
                  <c:v>2407</c:v>
                </c:pt>
                <c:pt idx="2341">
                  <c:v>2408</c:v>
                </c:pt>
                <c:pt idx="2342">
                  <c:v>2409</c:v>
                </c:pt>
                <c:pt idx="2343">
                  <c:v>2410</c:v>
                </c:pt>
                <c:pt idx="2344">
                  <c:v>2411</c:v>
                </c:pt>
                <c:pt idx="2345">
                  <c:v>2412</c:v>
                </c:pt>
                <c:pt idx="2346">
                  <c:v>2413</c:v>
                </c:pt>
                <c:pt idx="2347">
                  <c:v>2414</c:v>
                </c:pt>
                <c:pt idx="2348">
                  <c:v>2416</c:v>
                </c:pt>
                <c:pt idx="2349">
                  <c:v>2417</c:v>
                </c:pt>
                <c:pt idx="2350">
                  <c:v>2418</c:v>
                </c:pt>
                <c:pt idx="2351">
                  <c:v>2419</c:v>
                </c:pt>
                <c:pt idx="2352">
                  <c:v>2420</c:v>
                </c:pt>
                <c:pt idx="2353">
                  <c:v>2421</c:v>
                </c:pt>
                <c:pt idx="2354">
                  <c:v>2422</c:v>
                </c:pt>
                <c:pt idx="2355">
                  <c:v>2423</c:v>
                </c:pt>
                <c:pt idx="2356">
                  <c:v>2424</c:v>
                </c:pt>
                <c:pt idx="2357">
                  <c:v>2425</c:v>
                </c:pt>
                <c:pt idx="2358">
                  <c:v>2426</c:v>
                </c:pt>
                <c:pt idx="2359">
                  <c:v>2427</c:v>
                </c:pt>
                <c:pt idx="2360">
                  <c:v>2428</c:v>
                </c:pt>
                <c:pt idx="2361">
                  <c:v>2429</c:v>
                </c:pt>
                <c:pt idx="2362">
                  <c:v>2430</c:v>
                </c:pt>
                <c:pt idx="2363">
                  <c:v>2431</c:v>
                </c:pt>
                <c:pt idx="2364">
                  <c:v>2432</c:v>
                </c:pt>
                <c:pt idx="2365">
                  <c:v>2433</c:v>
                </c:pt>
                <c:pt idx="2366">
                  <c:v>2434</c:v>
                </c:pt>
                <c:pt idx="2367">
                  <c:v>2435</c:v>
                </c:pt>
                <c:pt idx="2368">
                  <c:v>2436</c:v>
                </c:pt>
                <c:pt idx="2369">
                  <c:v>2437</c:v>
                </c:pt>
                <c:pt idx="2370">
                  <c:v>2438</c:v>
                </c:pt>
                <c:pt idx="2371">
                  <c:v>2440</c:v>
                </c:pt>
                <c:pt idx="2372">
                  <c:v>2441</c:v>
                </c:pt>
                <c:pt idx="2373">
                  <c:v>2442</c:v>
                </c:pt>
                <c:pt idx="2374">
                  <c:v>2443</c:v>
                </c:pt>
                <c:pt idx="2375">
                  <c:v>2444</c:v>
                </c:pt>
                <c:pt idx="2376">
                  <c:v>2445</c:v>
                </c:pt>
                <c:pt idx="2377">
                  <c:v>2446</c:v>
                </c:pt>
                <c:pt idx="2378">
                  <c:v>2447</c:v>
                </c:pt>
                <c:pt idx="2379">
                  <c:v>2448</c:v>
                </c:pt>
                <c:pt idx="2380">
                  <c:v>2449</c:v>
                </c:pt>
                <c:pt idx="2381">
                  <c:v>2450</c:v>
                </c:pt>
                <c:pt idx="2382">
                  <c:v>2451</c:v>
                </c:pt>
                <c:pt idx="2383">
                  <c:v>2452</c:v>
                </c:pt>
                <c:pt idx="2384">
                  <c:v>2453</c:v>
                </c:pt>
                <c:pt idx="2385">
                  <c:v>2454</c:v>
                </c:pt>
                <c:pt idx="2386">
                  <c:v>2455</c:v>
                </c:pt>
                <c:pt idx="2387">
                  <c:v>2456</c:v>
                </c:pt>
                <c:pt idx="2388">
                  <c:v>2457</c:v>
                </c:pt>
                <c:pt idx="2389">
                  <c:v>2458</c:v>
                </c:pt>
                <c:pt idx="2390">
                  <c:v>2459</c:v>
                </c:pt>
                <c:pt idx="2391">
                  <c:v>2460</c:v>
                </c:pt>
                <c:pt idx="2392">
                  <c:v>2461</c:v>
                </c:pt>
                <c:pt idx="2393">
                  <c:v>2462</c:v>
                </c:pt>
                <c:pt idx="2394">
                  <c:v>2463</c:v>
                </c:pt>
                <c:pt idx="2395">
                  <c:v>2464</c:v>
                </c:pt>
                <c:pt idx="2396">
                  <c:v>2465</c:v>
                </c:pt>
                <c:pt idx="2397">
                  <c:v>2466</c:v>
                </c:pt>
                <c:pt idx="2398">
                  <c:v>2467</c:v>
                </c:pt>
                <c:pt idx="2399">
                  <c:v>2468</c:v>
                </c:pt>
                <c:pt idx="2400">
                  <c:v>2470</c:v>
                </c:pt>
                <c:pt idx="2401">
                  <c:v>2471</c:v>
                </c:pt>
                <c:pt idx="2402">
                  <c:v>2472</c:v>
                </c:pt>
                <c:pt idx="2403">
                  <c:v>2473</c:v>
                </c:pt>
                <c:pt idx="2404">
                  <c:v>2474</c:v>
                </c:pt>
                <c:pt idx="2405">
                  <c:v>2475</c:v>
                </c:pt>
                <c:pt idx="2406">
                  <c:v>2476</c:v>
                </c:pt>
                <c:pt idx="2407">
                  <c:v>2477</c:v>
                </c:pt>
                <c:pt idx="2408">
                  <c:v>2478</c:v>
                </c:pt>
                <c:pt idx="2409">
                  <c:v>2479</c:v>
                </c:pt>
                <c:pt idx="2410">
                  <c:v>2480</c:v>
                </c:pt>
                <c:pt idx="2411">
                  <c:v>2481</c:v>
                </c:pt>
                <c:pt idx="2412">
                  <c:v>2482</c:v>
                </c:pt>
                <c:pt idx="2413">
                  <c:v>2483</c:v>
                </c:pt>
                <c:pt idx="2414">
                  <c:v>2484</c:v>
                </c:pt>
                <c:pt idx="2415">
                  <c:v>2485</c:v>
                </c:pt>
                <c:pt idx="2416">
                  <c:v>2486</c:v>
                </c:pt>
                <c:pt idx="2417">
                  <c:v>2487</c:v>
                </c:pt>
                <c:pt idx="2418">
                  <c:v>2488</c:v>
                </c:pt>
                <c:pt idx="2419">
                  <c:v>2489</c:v>
                </c:pt>
                <c:pt idx="2420">
                  <c:v>2490</c:v>
                </c:pt>
                <c:pt idx="2421">
                  <c:v>2491</c:v>
                </c:pt>
                <c:pt idx="2422">
                  <c:v>2492</c:v>
                </c:pt>
                <c:pt idx="2423">
                  <c:v>2493</c:v>
                </c:pt>
                <c:pt idx="2424">
                  <c:v>2494</c:v>
                </c:pt>
                <c:pt idx="2425">
                  <c:v>2495</c:v>
                </c:pt>
                <c:pt idx="2426">
                  <c:v>2496</c:v>
                </c:pt>
                <c:pt idx="2427">
                  <c:v>2497</c:v>
                </c:pt>
                <c:pt idx="2428">
                  <c:v>2498</c:v>
                </c:pt>
                <c:pt idx="2429">
                  <c:v>2499</c:v>
                </c:pt>
                <c:pt idx="2430">
                  <c:v>2500</c:v>
                </c:pt>
                <c:pt idx="2431">
                  <c:v>2503</c:v>
                </c:pt>
                <c:pt idx="2432">
                  <c:v>2504</c:v>
                </c:pt>
                <c:pt idx="2433">
                  <c:v>2505</c:v>
                </c:pt>
                <c:pt idx="2434">
                  <c:v>2506</c:v>
                </c:pt>
                <c:pt idx="2435">
                  <c:v>2507</c:v>
                </c:pt>
                <c:pt idx="2436">
                  <c:v>2508</c:v>
                </c:pt>
                <c:pt idx="2437">
                  <c:v>2510</c:v>
                </c:pt>
                <c:pt idx="2438">
                  <c:v>2511</c:v>
                </c:pt>
                <c:pt idx="2439">
                  <c:v>2512</c:v>
                </c:pt>
                <c:pt idx="2440">
                  <c:v>2513</c:v>
                </c:pt>
                <c:pt idx="2441">
                  <c:v>2514</c:v>
                </c:pt>
                <c:pt idx="2442">
                  <c:v>2515</c:v>
                </c:pt>
                <c:pt idx="2443">
                  <c:v>2516</c:v>
                </c:pt>
                <c:pt idx="2444">
                  <c:v>2517</c:v>
                </c:pt>
                <c:pt idx="2445">
                  <c:v>2518</c:v>
                </c:pt>
                <c:pt idx="2446">
                  <c:v>2519</c:v>
                </c:pt>
                <c:pt idx="2447">
                  <c:v>2520</c:v>
                </c:pt>
                <c:pt idx="2448">
                  <c:v>2521</c:v>
                </c:pt>
                <c:pt idx="2449">
                  <c:v>2522</c:v>
                </c:pt>
                <c:pt idx="2450">
                  <c:v>2523</c:v>
                </c:pt>
                <c:pt idx="2451">
                  <c:v>2524</c:v>
                </c:pt>
                <c:pt idx="2452">
                  <c:v>2525</c:v>
                </c:pt>
                <c:pt idx="2453">
                  <c:v>2526</c:v>
                </c:pt>
                <c:pt idx="2454">
                  <c:v>2527</c:v>
                </c:pt>
                <c:pt idx="2455">
                  <c:v>2528</c:v>
                </c:pt>
                <c:pt idx="2456">
                  <c:v>2529</c:v>
                </c:pt>
                <c:pt idx="2457">
                  <c:v>2530</c:v>
                </c:pt>
                <c:pt idx="2458">
                  <c:v>2531</c:v>
                </c:pt>
                <c:pt idx="2459">
                  <c:v>2532</c:v>
                </c:pt>
                <c:pt idx="2460">
                  <c:v>2533</c:v>
                </c:pt>
                <c:pt idx="2461">
                  <c:v>2534</c:v>
                </c:pt>
                <c:pt idx="2462">
                  <c:v>2535</c:v>
                </c:pt>
                <c:pt idx="2463">
                  <c:v>2536</c:v>
                </c:pt>
                <c:pt idx="2464">
                  <c:v>2537</c:v>
                </c:pt>
                <c:pt idx="2465">
                  <c:v>2538</c:v>
                </c:pt>
                <c:pt idx="2466">
                  <c:v>2539</c:v>
                </c:pt>
                <c:pt idx="2467">
                  <c:v>2540</c:v>
                </c:pt>
                <c:pt idx="2468">
                  <c:v>2541</c:v>
                </c:pt>
                <c:pt idx="2469">
                  <c:v>2542</c:v>
                </c:pt>
                <c:pt idx="2470">
                  <c:v>2543</c:v>
                </c:pt>
                <c:pt idx="2471">
                  <c:v>2544</c:v>
                </c:pt>
                <c:pt idx="2472">
                  <c:v>2545</c:v>
                </c:pt>
                <c:pt idx="2473">
                  <c:v>2546</c:v>
                </c:pt>
                <c:pt idx="2474">
                  <c:v>2547</c:v>
                </c:pt>
                <c:pt idx="2475">
                  <c:v>2548</c:v>
                </c:pt>
                <c:pt idx="2476">
                  <c:v>2549</c:v>
                </c:pt>
                <c:pt idx="2477">
                  <c:v>2550</c:v>
                </c:pt>
                <c:pt idx="2478">
                  <c:v>2551</c:v>
                </c:pt>
                <c:pt idx="2479">
                  <c:v>2552</c:v>
                </c:pt>
                <c:pt idx="2480">
                  <c:v>2553</c:v>
                </c:pt>
                <c:pt idx="2481">
                  <c:v>2554</c:v>
                </c:pt>
                <c:pt idx="2482">
                  <c:v>2555</c:v>
                </c:pt>
                <c:pt idx="2483">
                  <c:v>2556</c:v>
                </c:pt>
                <c:pt idx="2484">
                  <c:v>2557</c:v>
                </c:pt>
                <c:pt idx="2485">
                  <c:v>2558</c:v>
                </c:pt>
                <c:pt idx="2486">
                  <c:v>2559</c:v>
                </c:pt>
                <c:pt idx="2487">
                  <c:v>2560</c:v>
                </c:pt>
                <c:pt idx="2488">
                  <c:v>2561</c:v>
                </c:pt>
                <c:pt idx="2489">
                  <c:v>2562</c:v>
                </c:pt>
                <c:pt idx="2490">
                  <c:v>2563</c:v>
                </c:pt>
                <c:pt idx="2491">
                  <c:v>2564</c:v>
                </c:pt>
                <c:pt idx="2492">
                  <c:v>2565</c:v>
                </c:pt>
                <c:pt idx="2493">
                  <c:v>2566</c:v>
                </c:pt>
                <c:pt idx="2494">
                  <c:v>2567</c:v>
                </c:pt>
                <c:pt idx="2495">
                  <c:v>2568</c:v>
                </c:pt>
                <c:pt idx="2496">
                  <c:v>2569</c:v>
                </c:pt>
                <c:pt idx="2497">
                  <c:v>2570</c:v>
                </c:pt>
                <c:pt idx="2498">
                  <c:v>2571</c:v>
                </c:pt>
                <c:pt idx="2499">
                  <c:v>2572</c:v>
                </c:pt>
                <c:pt idx="2500">
                  <c:v>2573</c:v>
                </c:pt>
                <c:pt idx="2501">
                  <c:v>2574</c:v>
                </c:pt>
                <c:pt idx="2502">
                  <c:v>2575</c:v>
                </c:pt>
                <c:pt idx="2503">
                  <c:v>2576</c:v>
                </c:pt>
                <c:pt idx="2504">
                  <c:v>2577</c:v>
                </c:pt>
                <c:pt idx="2505">
                  <c:v>2578</c:v>
                </c:pt>
                <c:pt idx="2506">
                  <c:v>2579</c:v>
                </c:pt>
                <c:pt idx="2507">
                  <c:v>2580</c:v>
                </c:pt>
                <c:pt idx="2508">
                  <c:v>2581</c:v>
                </c:pt>
                <c:pt idx="2509">
                  <c:v>2582</c:v>
                </c:pt>
                <c:pt idx="2510">
                  <c:v>2583</c:v>
                </c:pt>
                <c:pt idx="2511">
                  <c:v>2584</c:v>
                </c:pt>
                <c:pt idx="2512">
                  <c:v>2585</c:v>
                </c:pt>
                <c:pt idx="2513">
                  <c:v>2586</c:v>
                </c:pt>
                <c:pt idx="2514">
                  <c:v>2587</c:v>
                </c:pt>
                <c:pt idx="2515">
                  <c:v>2588</c:v>
                </c:pt>
                <c:pt idx="2516">
                  <c:v>2589</c:v>
                </c:pt>
                <c:pt idx="2517">
                  <c:v>2590</c:v>
                </c:pt>
                <c:pt idx="2518">
                  <c:v>2591</c:v>
                </c:pt>
                <c:pt idx="2519">
                  <c:v>2592</c:v>
                </c:pt>
                <c:pt idx="2520">
                  <c:v>2593</c:v>
                </c:pt>
                <c:pt idx="2521">
                  <c:v>2594</c:v>
                </c:pt>
                <c:pt idx="2522">
                  <c:v>2595</c:v>
                </c:pt>
                <c:pt idx="2523">
                  <c:v>2596</c:v>
                </c:pt>
                <c:pt idx="2524">
                  <c:v>2597</c:v>
                </c:pt>
                <c:pt idx="2525">
                  <c:v>2598</c:v>
                </c:pt>
                <c:pt idx="2526">
                  <c:v>2599</c:v>
                </c:pt>
                <c:pt idx="2527">
                  <c:v>2600</c:v>
                </c:pt>
                <c:pt idx="2528">
                  <c:v>2601</c:v>
                </c:pt>
                <c:pt idx="2529">
                  <c:v>2602</c:v>
                </c:pt>
                <c:pt idx="2530">
                  <c:v>2603</c:v>
                </c:pt>
                <c:pt idx="2531">
                  <c:v>2604</c:v>
                </c:pt>
                <c:pt idx="2532">
                  <c:v>2605</c:v>
                </c:pt>
                <c:pt idx="2533">
                  <c:v>2606</c:v>
                </c:pt>
                <c:pt idx="2534">
                  <c:v>2607</c:v>
                </c:pt>
                <c:pt idx="2535">
                  <c:v>2608</c:v>
                </c:pt>
                <c:pt idx="2536">
                  <c:v>2609</c:v>
                </c:pt>
                <c:pt idx="2537">
                  <c:v>2610</c:v>
                </c:pt>
                <c:pt idx="2538">
                  <c:v>2611</c:v>
                </c:pt>
                <c:pt idx="2539">
                  <c:v>2612</c:v>
                </c:pt>
                <c:pt idx="2540">
                  <c:v>2613</c:v>
                </c:pt>
                <c:pt idx="2541">
                  <c:v>2614</c:v>
                </c:pt>
                <c:pt idx="2542">
                  <c:v>2615</c:v>
                </c:pt>
                <c:pt idx="2543">
                  <c:v>2616</c:v>
                </c:pt>
                <c:pt idx="2544">
                  <c:v>2617</c:v>
                </c:pt>
                <c:pt idx="2545">
                  <c:v>2618</c:v>
                </c:pt>
                <c:pt idx="2546">
                  <c:v>2619</c:v>
                </c:pt>
                <c:pt idx="2547">
                  <c:v>2620</c:v>
                </c:pt>
                <c:pt idx="2548">
                  <c:v>2622</c:v>
                </c:pt>
                <c:pt idx="2549">
                  <c:v>2623</c:v>
                </c:pt>
                <c:pt idx="2550">
                  <c:v>2624</c:v>
                </c:pt>
                <c:pt idx="2551">
                  <c:v>2625</c:v>
                </c:pt>
                <c:pt idx="2552">
                  <c:v>2626</c:v>
                </c:pt>
                <c:pt idx="2553">
                  <c:v>2627</c:v>
                </c:pt>
                <c:pt idx="2554">
                  <c:v>2628</c:v>
                </c:pt>
                <c:pt idx="2555">
                  <c:v>2629</c:v>
                </c:pt>
                <c:pt idx="2556">
                  <c:v>2630</c:v>
                </c:pt>
                <c:pt idx="2557">
                  <c:v>2631</c:v>
                </c:pt>
                <c:pt idx="2558">
                  <c:v>2632</c:v>
                </c:pt>
                <c:pt idx="2559">
                  <c:v>2633</c:v>
                </c:pt>
                <c:pt idx="2560">
                  <c:v>2634</c:v>
                </c:pt>
                <c:pt idx="2561">
                  <c:v>2635</c:v>
                </c:pt>
                <c:pt idx="2562">
                  <c:v>2636</c:v>
                </c:pt>
                <c:pt idx="2563">
                  <c:v>2637</c:v>
                </c:pt>
                <c:pt idx="2564">
                  <c:v>2638</c:v>
                </c:pt>
                <c:pt idx="2565">
                  <c:v>2639</c:v>
                </c:pt>
                <c:pt idx="2566">
                  <c:v>2640</c:v>
                </c:pt>
                <c:pt idx="2567">
                  <c:v>2641</c:v>
                </c:pt>
                <c:pt idx="2568">
                  <c:v>2642</c:v>
                </c:pt>
                <c:pt idx="2569">
                  <c:v>2643</c:v>
                </c:pt>
                <c:pt idx="2570">
                  <c:v>2644</c:v>
                </c:pt>
                <c:pt idx="2571">
                  <c:v>2645</c:v>
                </c:pt>
                <c:pt idx="2572">
                  <c:v>2646</c:v>
                </c:pt>
                <c:pt idx="2573">
                  <c:v>2647</c:v>
                </c:pt>
                <c:pt idx="2574">
                  <c:v>2648</c:v>
                </c:pt>
                <c:pt idx="2575">
                  <c:v>2649</c:v>
                </c:pt>
                <c:pt idx="2576">
                  <c:v>2650</c:v>
                </c:pt>
                <c:pt idx="2577">
                  <c:v>2651</c:v>
                </c:pt>
                <c:pt idx="2578">
                  <c:v>2652</c:v>
                </c:pt>
                <c:pt idx="2579">
                  <c:v>2653</c:v>
                </c:pt>
                <c:pt idx="2580">
                  <c:v>2654</c:v>
                </c:pt>
                <c:pt idx="2581">
                  <c:v>2655</c:v>
                </c:pt>
                <c:pt idx="2582">
                  <c:v>2656</c:v>
                </c:pt>
                <c:pt idx="2583">
                  <c:v>2657</c:v>
                </c:pt>
                <c:pt idx="2584">
                  <c:v>2658</c:v>
                </c:pt>
                <c:pt idx="2585">
                  <c:v>2659</c:v>
                </c:pt>
                <c:pt idx="2586">
                  <c:v>2660</c:v>
                </c:pt>
                <c:pt idx="2587">
                  <c:v>2661</c:v>
                </c:pt>
                <c:pt idx="2588">
                  <c:v>2662</c:v>
                </c:pt>
                <c:pt idx="2589">
                  <c:v>2663</c:v>
                </c:pt>
                <c:pt idx="2590">
                  <c:v>2664</c:v>
                </c:pt>
                <c:pt idx="2591">
                  <c:v>2665</c:v>
                </c:pt>
                <c:pt idx="2592">
                  <c:v>2666</c:v>
                </c:pt>
                <c:pt idx="2593">
                  <c:v>2667</c:v>
                </c:pt>
                <c:pt idx="2594">
                  <c:v>2668</c:v>
                </c:pt>
                <c:pt idx="2595">
                  <c:v>2669</c:v>
                </c:pt>
                <c:pt idx="2596">
                  <c:v>2670</c:v>
                </c:pt>
                <c:pt idx="2597">
                  <c:v>2671</c:v>
                </c:pt>
                <c:pt idx="2598">
                  <c:v>2672</c:v>
                </c:pt>
                <c:pt idx="2599">
                  <c:v>2673</c:v>
                </c:pt>
                <c:pt idx="2600">
                  <c:v>2674</c:v>
                </c:pt>
                <c:pt idx="2601">
                  <c:v>2675</c:v>
                </c:pt>
                <c:pt idx="2602">
                  <c:v>2676</c:v>
                </c:pt>
                <c:pt idx="2603">
                  <c:v>2677</c:v>
                </c:pt>
                <c:pt idx="2604">
                  <c:v>2678</c:v>
                </c:pt>
                <c:pt idx="2605">
                  <c:v>2679</c:v>
                </c:pt>
                <c:pt idx="2606">
                  <c:v>2680</c:v>
                </c:pt>
                <c:pt idx="2607">
                  <c:v>2681</c:v>
                </c:pt>
                <c:pt idx="2608">
                  <c:v>2682</c:v>
                </c:pt>
                <c:pt idx="2609">
                  <c:v>2683</c:v>
                </c:pt>
                <c:pt idx="2610">
                  <c:v>2684</c:v>
                </c:pt>
                <c:pt idx="2611">
                  <c:v>2685</c:v>
                </c:pt>
                <c:pt idx="2612">
                  <c:v>2686</c:v>
                </c:pt>
                <c:pt idx="2613">
                  <c:v>2687</c:v>
                </c:pt>
                <c:pt idx="2614">
                  <c:v>2688</c:v>
                </c:pt>
                <c:pt idx="2615">
                  <c:v>2689</c:v>
                </c:pt>
                <c:pt idx="2616">
                  <c:v>2690</c:v>
                </c:pt>
                <c:pt idx="2617">
                  <c:v>2691</c:v>
                </c:pt>
                <c:pt idx="2618">
                  <c:v>2692</c:v>
                </c:pt>
                <c:pt idx="2619">
                  <c:v>2693</c:v>
                </c:pt>
                <c:pt idx="2620">
                  <c:v>2694</c:v>
                </c:pt>
                <c:pt idx="2621">
                  <c:v>2695</c:v>
                </c:pt>
                <c:pt idx="2622">
                  <c:v>2696</c:v>
                </c:pt>
                <c:pt idx="2623">
                  <c:v>2697</c:v>
                </c:pt>
                <c:pt idx="2624">
                  <c:v>2698</c:v>
                </c:pt>
                <c:pt idx="2625">
                  <c:v>2699</c:v>
                </c:pt>
                <c:pt idx="2626">
                  <c:v>2700</c:v>
                </c:pt>
                <c:pt idx="2627">
                  <c:v>2701</c:v>
                </c:pt>
                <c:pt idx="2628">
                  <c:v>2702</c:v>
                </c:pt>
                <c:pt idx="2629">
                  <c:v>2703</c:v>
                </c:pt>
                <c:pt idx="2630">
                  <c:v>2704</c:v>
                </c:pt>
                <c:pt idx="2631">
                  <c:v>2705</c:v>
                </c:pt>
                <c:pt idx="2632">
                  <c:v>2706</c:v>
                </c:pt>
                <c:pt idx="2633">
                  <c:v>2707</c:v>
                </c:pt>
                <c:pt idx="2634">
                  <c:v>2708</c:v>
                </c:pt>
                <c:pt idx="2635">
                  <c:v>2709</c:v>
                </c:pt>
                <c:pt idx="2636">
                  <c:v>2710</c:v>
                </c:pt>
                <c:pt idx="2637">
                  <c:v>2711</c:v>
                </c:pt>
                <c:pt idx="2638">
                  <c:v>2712</c:v>
                </c:pt>
                <c:pt idx="2639">
                  <c:v>2713</c:v>
                </c:pt>
                <c:pt idx="2640">
                  <c:v>2714</c:v>
                </c:pt>
                <c:pt idx="2641">
                  <c:v>2715</c:v>
                </c:pt>
                <c:pt idx="2642">
                  <c:v>2716</c:v>
                </c:pt>
                <c:pt idx="2643">
                  <c:v>2717</c:v>
                </c:pt>
                <c:pt idx="2644">
                  <c:v>2718</c:v>
                </c:pt>
                <c:pt idx="2645">
                  <c:v>2719</c:v>
                </c:pt>
                <c:pt idx="2646">
                  <c:v>2720</c:v>
                </c:pt>
                <c:pt idx="2647">
                  <c:v>2722</c:v>
                </c:pt>
                <c:pt idx="2648">
                  <c:v>2723</c:v>
                </c:pt>
                <c:pt idx="2649">
                  <c:v>2724</c:v>
                </c:pt>
                <c:pt idx="2650">
                  <c:v>2725</c:v>
                </c:pt>
                <c:pt idx="2651">
                  <c:v>2726</c:v>
                </c:pt>
                <c:pt idx="2652">
                  <c:v>2727</c:v>
                </c:pt>
                <c:pt idx="2653">
                  <c:v>2728</c:v>
                </c:pt>
                <c:pt idx="2654">
                  <c:v>2729</c:v>
                </c:pt>
                <c:pt idx="2655">
                  <c:v>2730</c:v>
                </c:pt>
                <c:pt idx="2656">
                  <c:v>2731</c:v>
                </c:pt>
                <c:pt idx="2657">
                  <c:v>2732</c:v>
                </c:pt>
                <c:pt idx="2658">
                  <c:v>2733</c:v>
                </c:pt>
                <c:pt idx="2659">
                  <c:v>2734</c:v>
                </c:pt>
                <c:pt idx="2660">
                  <c:v>2735</c:v>
                </c:pt>
                <c:pt idx="2661">
                  <c:v>2736</c:v>
                </c:pt>
                <c:pt idx="2662">
                  <c:v>2737</c:v>
                </c:pt>
                <c:pt idx="2663">
                  <c:v>2738</c:v>
                </c:pt>
                <c:pt idx="2664">
                  <c:v>2739</c:v>
                </c:pt>
                <c:pt idx="2665">
                  <c:v>2740</c:v>
                </c:pt>
                <c:pt idx="2666">
                  <c:v>2741</c:v>
                </c:pt>
                <c:pt idx="2667">
                  <c:v>2742</c:v>
                </c:pt>
                <c:pt idx="2668">
                  <c:v>2743</c:v>
                </c:pt>
                <c:pt idx="2669">
                  <c:v>2744</c:v>
                </c:pt>
                <c:pt idx="2670">
                  <c:v>2745</c:v>
                </c:pt>
                <c:pt idx="2671">
                  <c:v>2746</c:v>
                </c:pt>
                <c:pt idx="2672">
                  <c:v>2747</c:v>
                </c:pt>
                <c:pt idx="2673">
                  <c:v>2748</c:v>
                </c:pt>
                <c:pt idx="2674">
                  <c:v>2749</c:v>
                </c:pt>
                <c:pt idx="2675">
                  <c:v>2750</c:v>
                </c:pt>
                <c:pt idx="2676">
                  <c:v>2751</c:v>
                </c:pt>
                <c:pt idx="2677">
                  <c:v>2752</c:v>
                </c:pt>
                <c:pt idx="2678">
                  <c:v>2753</c:v>
                </c:pt>
                <c:pt idx="2679">
                  <c:v>2754</c:v>
                </c:pt>
                <c:pt idx="2680">
                  <c:v>2755</c:v>
                </c:pt>
                <c:pt idx="2681">
                  <c:v>2756</c:v>
                </c:pt>
                <c:pt idx="2682">
                  <c:v>2757</c:v>
                </c:pt>
                <c:pt idx="2683">
                  <c:v>2758</c:v>
                </c:pt>
                <c:pt idx="2684">
                  <c:v>2759</c:v>
                </c:pt>
                <c:pt idx="2685">
                  <c:v>2760</c:v>
                </c:pt>
                <c:pt idx="2686">
                  <c:v>2761</c:v>
                </c:pt>
                <c:pt idx="2687">
                  <c:v>2762</c:v>
                </c:pt>
                <c:pt idx="2688">
                  <c:v>2763</c:v>
                </c:pt>
                <c:pt idx="2689">
                  <c:v>2764</c:v>
                </c:pt>
                <c:pt idx="2690">
                  <c:v>2765</c:v>
                </c:pt>
                <c:pt idx="2691">
                  <c:v>2766</c:v>
                </c:pt>
                <c:pt idx="2692">
                  <c:v>2767</c:v>
                </c:pt>
                <c:pt idx="2693">
                  <c:v>2768</c:v>
                </c:pt>
                <c:pt idx="2694">
                  <c:v>2769</c:v>
                </c:pt>
                <c:pt idx="2695">
                  <c:v>2770</c:v>
                </c:pt>
                <c:pt idx="2696">
                  <c:v>2771</c:v>
                </c:pt>
                <c:pt idx="2697">
                  <c:v>2772</c:v>
                </c:pt>
                <c:pt idx="2698">
                  <c:v>2773</c:v>
                </c:pt>
                <c:pt idx="2699">
                  <c:v>2774</c:v>
                </c:pt>
                <c:pt idx="2700">
                  <c:v>2775</c:v>
                </c:pt>
                <c:pt idx="2701">
                  <c:v>2776</c:v>
                </c:pt>
                <c:pt idx="2702">
                  <c:v>2777</c:v>
                </c:pt>
                <c:pt idx="2703">
                  <c:v>2778</c:v>
                </c:pt>
                <c:pt idx="2704">
                  <c:v>2779</c:v>
                </c:pt>
                <c:pt idx="2705">
                  <c:v>2780</c:v>
                </c:pt>
                <c:pt idx="2706">
                  <c:v>2781</c:v>
                </c:pt>
                <c:pt idx="2707">
                  <c:v>2782</c:v>
                </c:pt>
                <c:pt idx="2708">
                  <c:v>2783</c:v>
                </c:pt>
                <c:pt idx="2709">
                  <c:v>2784</c:v>
                </c:pt>
                <c:pt idx="2710">
                  <c:v>2785</c:v>
                </c:pt>
                <c:pt idx="2711">
                  <c:v>2786</c:v>
                </c:pt>
                <c:pt idx="2712">
                  <c:v>2787</c:v>
                </c:pt>
                <c:pt idx="2713">
                  <c:v>2788</c:v>
                </c:pt>
                <c:pt idx="2714">
                  <c:v>2789</c:v>
                </c:pt>
                <c:pt idx="2715">
                  <c:v>2790</c:v>
                </c:pt>
                <c:pt idx="2716">
                  <c:v>2791</c:v>
                </c:pt>
                <c:pt idx="2717">
                  <c:v>2792</c:v>
                </c:pt>
                <c:pt idx="2718">
                  <c:v>2793</c:v>
                </c:pt>
                <c:pt idx="2719">
                  <c:v>2794</c:v>
                </c:pt>
                <c:pt idx="2720">
                  <c:v>2795</c:v>
                </c:pt>
                <c:pt idx="2721">
                  <c:v>2796</c:v>
                </c:pt>
                <c:pt idx="2722">
                  <c:v>2797</c:v>
                </c:pt>
                <c:pt idx="2723">
                  <c:v>2798</c:v>
                </c:pt>
                <c:pt idx="2724">
                  <c:v>2799</c:v>
                </c:pt>
                <c:pt idx="2725">
                  <c:v>2800</c:v>
                </c:pt>
                <c:pt idx="2726">
                  <c:v>2801</c:v>
                </c:pt>
                <c:pt idx="2727">
                  <c:v>2802</c:v>
                </c:pt>
                <c:pt idx="2728">
                  <c:v>2803</c:v>
                </c:pt>
                <c:pt idx="2729">
                  <c:v>2804</c:v>
                </c:pt>
                <c:pt idx="2730">
                  <c:v>2805</c:v>
                </c:pt>
                <c:pt idx="2731">
                  <c:v>2806</c:v>
                </c:pt>
                <c:pt idx="2732">
                  <c:v>2807</c:v>
                </c:pt>
                <c:pt idx="2733">
                  <c:v>2808</c:v>
                </c:pt>
                <c:pt idx="2734">
                  <c:v>2809</c:v>
                </c:pt>
                <c:pt idx="2735">
                  <c:v>2810</c:v>
                </c:pt>
                <c:pt idx="2736">
                  <c:v>2811</c:v>
                </c:pt>
                <c:pt idx="2737">
                  <c:v>2812</c:v>
                </c:pt>
                <c:pt idx="2738">
                  <c:v>2813</c:v>
                </c:pt>
                <c:pt idx="2739">
                  <c:v>2814</c:v>
                </c:pt>
                <c:pt idx="2740">
                  <c:v>2815</c:v>
                </c:pt>
                <c:pt idx="2741">
                  <c:v>2816</c:v>
                </c:pt>
                <c:pt idx="2742">
                  <c:v>2817</c:v>
                </c:pt>
                <c:pt idx="2743">
                  <c:v>2818</c:v>
                </c:pt>
                <c:pt idx="2744">
                  <c:v>2819</c:v>
                </c:pt>
                <c:pt idx="2745">
                  <c:v>2820</c:v>
                </c:pt>
                <c:pt idx="2746">
                  <c:v>2821</c:v>
                </c:pt>
                <c:pt idx="2747">
                  <c:v>2822</c:v>
                </c:pt>
                <c:pt idx="2748">
                  <c:v>2823</c:v>
                </c:pt>
                <c:pt idx="2749">
                  <c:v>2824</c:v>
                </c:pt>
                <c:pt idx="2750">
                  <c:v>2825</c:v>
                </c:pt>
                <c:pt idx="2751">
                  <c:v>2826</c:v>
                </c:pt>
                <c:pt idx="2752">
                  <c:v>2827</c:v>
                </c:pt>
                <c:pt idx="2753">
                  <c:v>2828</c:v>
                </c:pt>
                <c:pt idx="2754">
                  <c:v>2829</c:v>
                </c:pt>
                <c:pt idx="2755">
                  <c:v>2830</c:v>
                </c:pt>
                <c:pt idx="2756">
                  <c:v>2831</c:v>
                </c:pt>
                <c:pt idx="2757">
                  <c:v>2832</c:v>
                </c:pt>
                <c:pt idx="2758">
                  <c:v>2833</c:v>
                </c:pt>
                <c:pt idx="2759">
                  <c:v>2834</c:v>
                </c:pt>
                <c:pt idx="2760">
                  <c:v>2836</c:v>
                </c:pt>
                <c:pt idx="2761">
                  <c:v>2837</c:v>
                </c:pt>
                <c:pt idx="2762">
                  <c:v>2838</c:v>
                </c:pt>
                <c:pt idx="2763">
                  <c:v>2839</c:v>
                </c:pt>
                <c:pt idx="2764">
                  <c:v>2840</c:v>
                </c:pt>
                <c:pt idx="2765">
                  <c:v>2841</c:v>
                </c:pt>
                <c:pt idx="2766">
                  <c:v>2842</c:v>
                </c:pt>
                <c:pt idx="2767">
                  <c:v>2843</c:v>
                </c:pt>
                <c:pt idx="2768">
                  <c:v>2844</c:v>
                </c:pt>
                <c:pt idx="2769">
                  <c:v>2845</c:v>
                </c:pt>
                <c:pt idx="2770">
                  <c:v>2846</c:v>
                </c:pt>
                <c:pt idx="2771">
                  <c:v>2847</c:v>
                </c:pt>
                <c:pt idx="2772">
                  <c:v>2848</c:v>
                </c:pt>
                <c:pt idx="2773">
                  <c:v>2849</c:v>
                </c:pt>
                <c:pt idx="2774">
                  <c:v>2850</c:v>
                </c:pt>
                <c:pt idx="2775">
                  <c:v>2851</c:v>
                </c:pt>
                <c:pt idx="2776">
                  <c:v>2852</c:v>
                </c:pt>
                <c:pt idx="2777">
                  <c:v>2853</c:v>
                </c:pt>
                <c:pt idx="2778">
                  <c:v>2856</c:v>
                </c:pt>
                <c:pt idx="2779">
                  <c:v>2857</c:v>
                </c:pt>
                <c:pt idx="2780">
                  <c:v>2858</c:v>
                </c:pt>
                <c:pt idx="2781">
                  <c:v>2859</c:v>
                </c:pt>
                <c:pt idx="2782">
                  <c:v>2860</c:v>
                </c:pt>
                <c:pt idx="2783">
                  <c:v>2861</c:v>
                </c:pt>
                <c:pt idx="2784">
                  <c:v>2863</c:v>
                </c:pt>
                <c:pt idx="2785">
                  <c:v>2864</c:v>
                </c:pt>
                <c:pt idx="2786">
                  <c:v>2865</c:v>
                </c:pt>
                <c:pt idx="2787">
                  <c:v>2866</c:v>
                </c:pt>
                <c:pt idx="2788">
                  <c:v>2867</c:v>
                </c:pt>
                <c:pt idx="2789">
                  <c:v>2868</c:v>
                </c:pt>
                <c:pt idx="2790">
                  <c:v>2869</c:v>
                </c:pt>
                <c:pt idx="2791">
                  <c:v>2870</c:v>
                </c:pt>
                <c:pt idx="2792">
                  <c:v>2871</c:v>
                </c:pt>
                <c:pt idx="2793">
                  <c:v>2872</c:v>
                </c:pt>
                <c:pt idx="2794">
                  <c:v>2873</c:v>
                </c:pt>
                <c:pt idx="2795">
                  <c:v>2874</c:v>
                </c:pt>
                <c:pt idx="2796">
                  <c:v>2875</c:v>
                </c:pt>
                <c:pt idx="2797">
                  <c:v>2876</c:v>
                </c:pt>
                <c:pt idx="2798">
                  <c:v>2877</c:v>
                </c:pt>
                <c:pt idx="2799">
                  <c:v>2878</c:v>
                </c:pt>
                <c:pt idx="2800">
                  <c:v>2879</c:v>
                </c:pt>
                <c:pt idx="2801">
                  <c:v>2880</c:v>
                </c:pt>
                <c:pt idx="2802">
                  <c:v>2881</c:v>
                </c:pt>
                <c:pt idx="2803">
                  <c:v>2882</c:v>
                </c:pt>
                <c:pt idx="2804">
                  <c:v>2883</c:v>
                </c:pt>
                <c:pt idx="2805">
                  <c:v>2884</c:v>
                </c:pt>
                <c:pt idx="2806">
                  <c:v>2885</c:v>
                </c:pt>
                <c:pt idx="2807">
                  <c:v>2886</c:v>
                </c:pt>
                <c:pt idx="2808">
                  <c:v>2887</c:v>
                </c:pt>
                <c:pt idx="2809">
                  <c:v>2888</c:v>
                </c:pt>
                <c:pt idx="2810">
                  <c:v>2889</c:v>
                </c:pt>
                <c:pt idx="2811">
                  <c:v>2890</c:v>
                </c:pt>
                <c:pt idx="2812">
                  <c:v>2891</c:v>
                </c:pt>
                <c:pt idx="2813">
                  <c:v>2892</c:v>
                </c:pt>
                <c:pt idx="2814">
                  <c:v>2893</c:v>
                </c:pt>
                <c:pt idx="2815">
                  <c:v>2894</c:v>
                </c:pt>
                <c:pt idx="2816">
                  <c:v>2895</c:v>
                </c:pt>
                <c:pt idx="2817">
                  <c:v>2896</c:v>
                </c:pt>
                <c:pt idx="2818">
                  <c:v>2897</c:v>
                </c:pt>
                <c:pt idx="2819">
                  <c:v>2898</c:v>
                </c:pt>
                <c:pt idx="2820">
                  <c:v>2899</c:v>
                </c:pt>
                <c:pt idx="2821">
                  <c:v>2900</c:v>
                </c:pt>
                <c:pt idx="2822">
                  <c:v>2901</c:v>
                </c:pt>
                <c:pt idx="2823">
                  <c:v>2902</c:v>
                </c:pt>
                <c:pt idx="2824">
                  <c:v>2903</c:v>
                </c:pt>
                <c:pt idx="2825">
                  <c:v>2904</c:v>
                </c:pt>
                <c:pt idx="2826">
                  <c:v>2905</c:v>
                </c:pt>
                <c:pt idx="2827">
                  <c:v>2906</c:v>
                </c:pt>
                <c:pt idx="2828">
                  <c:v>2907</c:v>
                </c:pt>
                <c:pt idx="2829">
                  <c:v>2908</c:v>
                </c:pt>
                <c:pt idx="2830">
                  <c:v>2909</c:v>
                </c:pt>
                <c:pt idx="2831">
                  <c:v>2910</c:v>
                </c:pt>
                <c:pt idx="2832">
                  <c:v>2911</c:v>
                </c:pt>
                <c:pt idx="2833">
                  <c:v>2913</c:v>
                </c:pt>
                <c:pt idx="2834">
                  <c:v>2914</c:v>
                </c:pt>
                <c:pt idx="2835">
                  <c:v>2915</c:v>
                </c:pt>
                <c:pt idx="2836">
                  <c:v>2916</c:v>
                </c:pt>
                <c:pt idx="2837">
                  <c:v>2917</c:v>
                </c:pt>
                <c:pt idx="2838">
                  <c:v>2918</c:v>
                </c:pt>
                <c:pt idx="2839">
                  <c:v>2919</c:v>
                </c:pt>
                <c:pt idx="2840">
                  <c:v>2920</c:v>
                </c:pt>
                <c:pt idx="2841">
                  <c:v>2921</c:v>
                </c:pt>
                <c:pt idx="2842">
                  <c:v>2922</c:v>
                </c:pt>
                <c:pt idx="2843">
                  <c:v>2923</c:v>
                </c:pt>
                <c:pt idx="2844">
                  <c:v>2924</c:v>
                </c:pt>
                <c:pt idx="2845">
                  <c:v>2925</c:v>
                </c:pt>
                <c:pt idx="2846">
                  <c:v>2926</c:v>
                </c:pt>
                <c:pt idx="2847">
                  <c:v>2927</c:v>
                </c:pt>
                <c:pt idx="2848">
                  <c:v>2928</c:v>
                </c:pt>
                <c:pt idx="2849">
                  <c:v>2929</c:v>
                </c:pt>
                <c:pt idx="2850">
                  <c:v>2930</c:v>
                </c:pt>
                <c:pt idx="2851">
                  <c:v>2931</c:v>
                </c:pt>
                <c:pt idx="2852">
                  <c:v>2932</c:v>
                </c:pt>
                <c:pt idx="2853">
                  <c:v>2933</c:v>
                </c:pt>
                <c:pt idx="2854">
                  <c:v>2934</c:v>
                </c:pt>
                <c:pt idx="2855">
                  <c:v>2935</c:v>
                </c:pt>
                <c:pt idx="2856">
                  <c:v>2936</c:v>
                </c:pt>
                <c:pt idx="2857">
                  <c:v>2937</c:v>
                </c:pt>
                <c:pt idx="2858">
                  <c:v>2938</c:v>
                </c:pt>
                <c:pt idx="2859">
                  <c:v>2939</c:v>
                </c:pt>
                <c:pt idx="2860">
                  <c:v>2940</c:v>
                </c:pt>
                <c:pt idx="2861">
                  <c:v>2941</c:v>
                </c:pt>
                <c:pt idx="2862">
                  <c:v>2942</c:v>
                </c:pt>
                <c:pt idx="2863">
                  <c:v>2943</c:v>
                </c:pt>
                <c:pt idx="2864">
                  <c:v>2944</c:v>
                </c:pt>
                <c:pt idx="2865">
                  <c:v>2945</c:v>
                </c:pt>
                <c:pt idx="2866">
                  <c:v>2946</c:v>
                </c:pt>
                <c:pt idx="2867">
                  <c:v>2947</c:v>
                </c:pt>
                <c:pt idx="2868">
                  <c:v>2948</c:v>
                </c:pt>
                <c:pt idx="2869">
                  <c:v>2949</c:v>
                </c:pt>
                <c:pt idx="2870">
                  <c:v>2950</c:v>
                </c:pt>
                <c:pt idx="2871">
                  <c:v>2951</c:v>
                </c:pt>
                <c:pt idx="2872">
                  <c:v>2952</c:v>
                </c:pt>
                <c:pt idx="2873">
                  <c:v>2953</c:v>
                </c:pt>
                <c:pt idx="2874">
                  <c:v>2954</c:v>
                </c:pt>
                <c:pt idx="2875">
                  <c:v>2955</c:v>
                </c:pt>
                <c:pt idx="2876">
                  <c:v>2956</c:v>
                </c:pt>
                <c:pt idx="2877">
                  <c:v>2957</c:v>
                </c:pt>
                <c:pt idx="2878">
                  <c:v>2958</c:v>
                </c:pt>
                <c:pt idx="2879">
                  <c:v>2959</c:v>
                </c:pt>
                <c:pt idx="2880">
                  <c:v>2960</c:v>
                </c:pt>
                <c:pt idx="2881">
                  <c:v>2961</c:v>
                </c:pt>
                <c:pt idx="2882">
                  <c:v>2962</c:v>
                </c:pt>
                <c:pt idx="2883">
                  <c:v>2963</c:v>
                </c:pt>
                <c:pt idx="2884">
                  <c:v>2964</c:v>
                </c:pt>
                <c:pt idx="2885">
                  <c:v>2965</c:v>
                </c:pt>
                <c:pt idx="2886">
                  <c:v>2966</c:v>
                </c:pt>
                <c:pt idx="2887">
                  <c:v>2967</c:v>
                </c:pt>
                <c:pt idx="2888">
                  <c:v>2968</c:v>
                </c:pt>
                <c:pt idx="2889">
                  <c:v>2969</c:v>
                </c:pt>
                <c:pt idx="2890">
                  <c:v>2970</c:v>
                </c:pt>
                <c:pt idx="2891">
                  <c:v>2971</c:v>
                </c:pt>
                <c:pt idx="2892">
                  <c:v>2972</c:v>
                </c:pt>
                <c:pt idx="2893">
                  <c:v>2973</c:v>
                </c:pt>
                <c:pt idx="2894">
                  <c:v>2974</c:v>
                </c:pt>
                <c:pt idx="2895">
                  <c:v>2975</c:v>
                </c:pt>
                <c:pt idx="2896">
                  <c:v>2976</c:v>
                </c:pt>
                <c:pt idx="2897">
                  <c:v>2977</c:v>
                </c:pt>
                <c:pt idx="2898">
                  <c:v>2978</c:v>
                </c:pt>
                <c:pt idx="2899">
                  <c:v>2979</c:v>
                </c:pt>
                <c:pt idx="2900">
                  <c:v>2980</c:v>
                </c:pt>
                <c:pt idx="2901">
                  <c:v>2981</c:v>
                </c:pt>
                <c:pt idx="2902">
                  <c:v>2982</c:v>
                </c:pt>
                <c:pt idx="2903">
                  <c:v>2983</c:v>
                </c:pt>
                <c:pt idx="2904">
                  <c:v>2984</c:v>
                </c:pt>
                <c:pt idx="2905">
                  <c:v>2985</c:v>
                </c:pt>
                <c:pt idx="2906">
                  <c:v>2986</c:v>
                </c:pt>
                <c:pt idx="2907">
                  <c:v>2987</c:v>
                </c:pt>
                <c:pt idx="2908">
                  <c:v>2988</c:v>
                </c:pt>
                <c:pt idx="2909">
                  <c:v>2989</c:v>
                </c:pt>
                <c:pt idx="2910">
                  <c:v>2990</c:v>
                </c:pt>
                <c:pt idx="2911">
                  <c:v>2991</c:v>
                </c:pt>
                <c:pt idx="2912">
                  <c:v>2992</c:v>
                </c:pt>
                <c:pt idx="2913">
                  <c:v>2993</c:v>
                </c:pt>
                <c:pt idx="2914">
                  <c:v>2994</c:v>
                </c:pt>
                <c:pt idx="2915">
                  <c:v>3003</c:v>
                </c:pt>
                <c:pt idx="2916">
                  <c:v>3013</c:v>
                </c:pt>
                <c:pt idx="2917">
                  <c:v>3014</c:v>
                </c:pt>
                <c:pt idx="2918">
                  <c:v>3015</c:v>
                </c:pt>
                <c:pt idx="2919">
                  <c:v>3016</c:v>
                </c:pt>
                <c:pt idx="2920">
                  <c:v>3017</c:v>
                </c:pt>
                <c:pt idx="2921">
                  <c:v>3018</c:v>
                </c:pt>
                <c:pt idx="2922">
                  <c:v>3019</c:v>
                </c:pt>
                <c:pt idx="2923">
                  <c:v>3020</c:v>
                </c:pt>
                <c:pt idx="2924">
                  <c:v>3021</c:v>
                </c:pt>
                <c:pt idx="2925">
                  <c:v>3022</c:v>
                </c:pt>
                <c:pt idx="2926">
                  <c:v>3023</c:v>
                </c:pt>
                <c:pt idx="2927">
                  <c:v>3024</c:v>
                </c:pt>
                <c:pt idx="2928">
                  <c:v>3025</c:v>
                </c:pt>
                <c:pt idx="2929">
                  <c:v>3026</c:v>
                </c:pt>
                <c:pt idx="2930">
                  <c:v>3027</c:v>
                </c:pt>
                <c:pt idx="2931">
                  <c:v>3028</c:v>
                </c:pt>
                <c:pt idx="2932">
                  <c:v>3029</c:v>
                </c:pt>
                <c:pt idx="2933">
                  <c:v>3030</c:v>
                </c:pt>
                <c:pt idx="2934">
                  <c:v>3031</c:v>
                </c:pt>
                <c:pt idx="2935">
                  <c:v>3032</c:v>
                </c:pt>
                <c:pt idx="2936">
                  <c:v>3033</c:v>
                </c:pt>
                <c:pt idx="2937">
                  <c:v>3034</c:v>
                </c:pt>
                <c:pt idx="2938">
                  <c:v>3035</c:v>
                </c:pt>
                <c:pt idx="2939">
                  <c:v>3036</c:v>
                </c:pt>
                <c:pt idx="2940">
                  <c:v>3037</c:v>
                </c:pt>
                <c:pt idx="2941">
                  <c:v>3038</c:v>
                </c:pt>
                <c:pt idx="2942">
                  <c:v>3043</c:v>
                </c:pt>
                <c:pt idx="2943">
                  <c:v>3044</c:v>
                </c:pt>
                <c:pt idx="2944">
                  <c:v>3045</c:v>
                </c:pt>
                <c:pt idx="2945">
                  <c:v>3046</c:v>
                </c:pt>
                <c:pt idx="2946">
                  <c:v>3047</c:v>
                </c:pt>
                <c:pt idx="2947">
                  <c:v>3048</c:v>
                </c:pt>
                <c:pt idx="2948">
                  <c:v>3052</c:v>
                </c:pt>
                <c:pt idx="2949">
                  <c:v>3054</c:v>
                </c:pt>
                <c:pt idx="2950">
                  <c:v>3067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85-4ED4-98C1-12BA7ABA08B2}"/>
            </c:ext>
          </c:extLst>
        </c:ser>
        <c:ser>
          <c:idx val="1"/>
          <c:order val="1"/>
          <c:tx>
            <c:v>Old (Early 2016)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'Birth &amp; Death'!$B$2953:$B$4695</c:f>
              <c:numCache>
                <c:formatCode>d/mm/yyyy;@</c:formatCode>
                <c:ptCount val="1743"/>
                <c:pt idx="0">
                  <c:v>42446</c:v>
                </c:pt>
                <c:pt idx="1">
                  <c:v>42447</c:v>
                </c:pt>
                <c:pt idx="2">
                  <c:v>42408</c:v>
                </c:pt>
                <c:pt idx="3">
                  <c:v>42460</c:v>
                </c:pt>
                <c:pt idx="4">
                  <c:v>42445</c:v>
                </c:pt>
                <c:pt idx="5">
                  <c:v>42463</c:v>
                </c:pt>
                <c:pt idx="6">
                  <c:v>42370</c:v>
                </c:pt>
                <c:pt idx="7">
                  <c:v>42444</c:v>
                </c:pt>
                <c:pt idx="8">
                  <c:v>42446</c:v>
                </c:pt>
                <c:pt idx="9">
                  <c:v>42464</c:v>
                </c:pt>
                <c:pt idx="10">
                  <c:v>42458</c:v>
                </c:pt>
                <c:pt idx="11">
                  <c:v>42463</c:v>
                </c:pt>
                <c:pt idx="12">
                  <c:v>42475</c:v>
                </c:pt>
                <c:pt idx="13">
                  <c:v>42378</c:v>
                </c:pt>
                <c:pt idx="14">
                  <c:v>42448</c:v>
                </c:pt>
                <c:pt idx="15">
                  <c:v>42371</c:v>
                </c:pt>
                <c:pt idx="16">
                  <c:v>42371</c:v>
                </c:pt>
                <c:pt idx="17">
                  <c:v>42450</c:v>
                </c:pt>
                <c:pt idx="18">
                  <c:v>42450</c:v>
                </c:pt>
                <c:pt idx="19">
                  <c:v>42460</c:v>
                </c:pt>
                <c:pt idx="20">
                  <c:v>42370</c:v>
                </c:pt>
                <c:pt idx="21">
                  <c:v>42376</c:v>
                </c:pt>
                <c:pt idx="22">
                  <c:v>42383</c:v>
                </c:pt>
                <c:pt idx="23">
                  <c:v>42380</c:v>
                </c:pt>
                <c:pt idx="24">
                  <c:v>42371</c:v>
                </c:pt>
                <c:pt idx="25">
                  <c:v>42451</c:v>
                </c:pt>
                <c:pt idx="26">
                  <c:v>42378</c:v>
                </c:pt>
                <c:pt idx="27">
                  <c:v>42445</c:v>
                </c:pt>
                <c:pt idx="28">
                  <c:v>42456</c:v>
                </c:pt>
                <c:pt idx="29">
                  <c:v>42372</c:v>
                </c:pt>
                <c:pt idx="30">
                  <c:v>42377</c:v>
                </c:pt>
                <c:pt idx="31">
                  <c:v>42447</c:v>
                </c:pt>
                <c:pt idx="32">
                  <c:v>42446</c:v>
                </c:pt>
                <c:pt idx="33">
                  <c:v>42376</c:v>
                </c:pt>
                <c:pt idx="34">
                  <c:v>42371</c:v>
                </c:pt>
                <c:pt idx="35">
                  <c:v>42461</c:v>
                </c:pt>
                <c:pt idx="36">
                  <c:v>42375</c:v>
                </c:pt>
                <c:pt idx="37">
                  <c:v>42608</c:v>
                </c:pt>
                <c:pt idx="38">
                  <c:v>42457</c:v>
                </c:pt>
                <c:pt idx="39">
                  <c:v>42373</c:v>
                </c:pt>
                <c:pt idx="40">
                  <c:v>42373</c:v>
                </c:pt>
                <c:pt idx="41">
                  <c:v>42462</c:v>
                </c:pt>
                <c:pt idx="42">
                  <c:v>42444</c:v>
                </c:pt>
                <c:pt idx="43">
                  <c:v>42450</c:v>
                </c:pt>
                <c:pt idx="44">
                  <c:v>42382</c:v>
                </c:pt>
                <c:pt idx="45">
                  <c:v>42460</c:v>
                </c:pt>
                <c:pt idx="46">
                  <c:v>42449</c:v>
                </c:pt>
                <c:pt idx="47">
                  <c:v>42461</c:v>
                </c:pt>
                <c:pt idx="48">
                  <c:v>42406</c:v>
                </c:pt>
                <c:pt idx="49">
                  <c:v>42370</c:v>
                </c:pt>
                <c:pt idx="50">
                  <c:v>42445</c:v>
                </c:pt>
                <c:pt idx="51">
                  <c:v>42380</c:v>
                </c:pt>
                <c:pt idx="52">
                  <c:v>42463</c:v>
                </c:pt>
                <c:pt idx="53">
                  <c:v>42463</c:v>
                </c:pt>
                <c:pt idx="54">
                  <c:v>42370</c:v>
                </c:pt>
                <c:pt idx="55">
                  <c:v>42444</c:v>
                </c:pt>
                <c:pt idx="56">
                  <c:v>42381</c:v>
                </c:pt>
                <c:pt idx="57">
                  <c:v>42370</c:v>
                </c:pt>
                <c:pt idx="58">
                  <c:v>42449</c:v>
                </c:pt>
                <c:pt idx="59">
                  <c:v>42465</c:v>
                </c:pt>
                <c:pt idx="60">
                  <c:v>42377</c:v>
                </c:pt>
                <c:pt idx="61">
                  <c:v>42462</c:v>
                </c:pt>
                <c:pt idx="62">
                  <c:v>42373</c:v>
                </c:pt>
                <c:pt idx="63">
                  <c:v>42370</c:v>
                </c:pt>
                <c:pt idx="64">
                  <c:v>42372</c:v>
                </c:pt>
                <c:pt idx="65">
                  <c:v>42445</c:v>
                </c:pt>
                <c:pt idx="66">
                  <c:v>42375</c:v>
                </c:pt>
                <c:pt idx="67">
                  <c:v>42370</c:v>
                </c:pt>
                <c:pt idx="68">
                  <c:v>42460</c:v>
                </c:pt>
                <c:pt idx="69">
                  <c:v>42370</c:v>
                </c:pt>
                <c:pt idx="70">
                  <c:v>42371</c:v>
                </c:pt>
                <c:pt idx="71">
                  <c:v>42444</c:v>
                </c:pt>
                <c:pt idx="72">
                  <c:v>42449</c:v>
                </c:pt>
                <c:pt idx="73">
                  <c:v>42377</c:v>
                </c:pt>
                <c:pt idx="74">
                  <c:v>42452</c:v>
                </c:pt>
                <c:pt idx="75">
                  <c:v>42370</c:v>
                </c:pt>
                <c:pt idx="76">
                  <c:v>42375</c:v>
                </c:pt>
                <c:pt idx="77">
                  <c:v>42373</c:v>
                </c:pt>
                <c:pt idx="78">
                  <c:v>42370</c:v>
                </c:pt>
                <c:pt idx="79">
                  <c:v>42375</c:v>
                </c:pt>
                <c:pt idx="80">
                  <c:v>42446</c:v>
                </c:pt>
                <c:pt idx="81">
                  <c:v>42451</c:v>
                </c:pt>
                <c:pt idx="82">
                  <c:v>42450</c:v>
                </c:pt>
                <c:pt idx="83">
                  <c:v>42392</c:v>
                </c:pt>
                <c:pt idx="84">
                  <c:v>42825</c:v>
                </c:pt>
                <c:pt idx="85">
                  <c:v>42445</c:v>
                </c:pt>
                <c:pt idx="86">
                  <c:v>42446</c:v>
                </c:pt>
                <c:pt idx="87">
                  <c:v>42373</c:v>
                </c:pt>
                <c:pt idx="88">
                  <c:v>42370</c:v>
                </c:pt>
                <c:pt idx="89">
                  <c:v>42374</c:v>
                </c:pt>
                <c:pt idx="90">
                  <c:v>42447</c:v>
                </c:pt>
                <c:pt idx="91">
                  <c:v>42463</c:v>
                </c:pt>
                <c:pt idx="92">
                  <c:v>42461</c:v>
                </c:pt>
                <c:pt idx="93">
                  <c:v>42373</c:v>
                </c:pt>
                <c:pt idx="94">
                  <c:v>42372</c:v>
                </c:pt>
                <c:pt idx="95">
                  <c:v>42450</c:v>
                </c:pt>
                <c:pt idx="96">
                  <c:v>42451</c:v>
                </c:pt>
                <c:pt idx="97">
                  <c:v>42836</c:v>
                </c:pt>
                <c:pt idx="98">
                  <c:v>42445</c:v>
                </c:pt>
                <c:pt idx="99">
                  <c:v>42463</c:v>
                </c:pt>
                <c:pt idx="100">
                  <c:v>42444</c:v>
                </c:pt>
                <c:pt idx="101">
                  <c:v>42445</c:v>
                </c:pt>
                <c:pt idx="102">
                  <c:v>42375</c:v>
                </c:pt>
                <c:pt idx="103">
                  <c:v>42371</c:v>
                </c:pt>
                <c:pt idx="104">
                  <c:v>42460</c:v>
                </c:pt>
                <c:pt idx="105">
                  <c:v>42450</c:v>
                </c:pt>
                <c:pt idx="106">
                  <c:v>42371</c:v>
                </c:pt>
                <c:pt idx="107">
                  <c:v>42446</c:v>
                </c:pt>
                <c:pt idx="108">
                  <c:v>42450</c:v>
                </c:pt>
                <c:pt idx="109">
                  <c:v>42454</c:v>
                </c:pt>
                <c:pt idx="110">
                  <c:v>42448</c:v>
                </c:pt>
                <c:pt idx="111">
                  <c:v>42371</c:v>
                </c:pt>
                <c:pt idx="112">
                  <c:v>42462</c:v>
                </c:pt>
                <c:pt idx="113">
                  <c:v>42462</c:v>
                </c:pt>
                <c:pt idx="114">
                  <c:v>42464</c:v>
                </c:pt>
                <c:pt idx="115">
                  <c:v>42447</c:v>
                </c:pt>
                <c:pt idx="116">
                  <c:v>42460</c:v>
                </c:pt>
                <c:pt idx="117">
                  <c:v>42447</c:v>
                </c:pt>
                <c:pt idx="118">
                  <c:v>42376</c:v>
                </c:pt>
                <c:pt idx="119">
                  <c:v>42451</c:v>
                </c:pt>
                <c:pt idx="120">
                  <c:v>42446</c:v>
                </c:pt>
                <c:pt idx="121">
                  <c:v>42446</c:v>
                </c:pt>
                <c:pt idx="122">
                  <c:v>42459</c:v>
                </c:pt>
                <c:pt idx="123">
                  <c:v>42446</c:v>
                </c:pt>
                <c:pt idx="124">
                  <c:v>42370</c:v>
                </c:pt>
                <c:pt idx="125">
                  <c:v>42372</c:v>
                </c:pt>
                <c:pt idx="126">
                  <c:v>42373</c:v>
                </c:pt>
                <c:pt idx="127">
                  <c:v>42445</c:v>
                </c:pt>
                <c:pt idx="128">
                  <c:v>42462</c:v>
                </c:pt>
                <c:pt idx="129">
                  <c:v>42460</c:v>
                </c:pt>
                <c:pt idx="130">
                  <c:v>42461</c:v>
                </c:pt>
                <c:pt idx="131">
                  <c:v>42466</c:v>
                </c:pt>
                <c:pt idx="132">
                  <c:v>42470</c:v>
                </c:pt>
                <c:pt idx="133">
                  <c:v>42460</c:v>
                </c:pt>
                <c:pt idx="134">
                  <c:v>42455</c:v>
                </c:pt>
                <c:pt idx="135">
                  <c:v>42374</c:v>
                </c:pt>
                <c:pt idx="136">
                  <c:v>42448</c:v>
                </c:pt>
                <c:pt idx="137">
                  <c:v>42451</c:v>
                </c:pt>
                <c:pt idx="138">
                  <c:v>42489</c:v>
                </c:pt>
                <c:pt idx="139">
                  <c:v>42370</c:v>
                </c:pt>
                <c:pt idx="140">
                  <c:v>42444</c:v>
                </c:pt>
                <c:pt idx="141">
                  <c:v>42449</c:v>
                </c:pt>
                <c:pt idx="142">
                  <c:v>42444</c:v>
                </c:pt>
                <c:pt idx="143">
                  <c:v>42460</c:v>
                </c:pt>
                <c:pt idx="144">
                  <c:v>42371</c:v>
                </c:pt>
                <c:pt idx="145">
                  <c:v>42465</c:v>
                </c:pt>
                <c:pt idx="146">
                  <c:v>42373</c:v>
                </c:pt>
                <c:pt idx="147">
                  <c:v>42370</c:v>
                </c:pt>
                <c:pt idx="148">
                  <c:v>42370</c:v>
                </c:pt>
                <c:pt idx="149">
                  <c:v>42462</c:v>
                </c:pt>
                <c:pt idx="150">
                  <c:v>42464</c:v>
                </c:pt>
                <c:pt idx="151">
                  <c:v>42452</c:v>
                </c:pt>
                <c:pt idx="152">
                  <c:v>42448</c:v>
                </c:pt>
                <c:pt idx="153">
                  <c:v>42448</c:v>
                </c:pt>
                <c:pt idx="154">
                  <c:v>42446</c:v>
                </c:pt>
                <c:pt idx="155">
                  <c:v>42372</c:v>
                </c:pt>
                <c:pt idx="156">
                  <c:v>42447</c:v>
                </c:pt>
                <c:pt idx="157">
                  <c:v>42445</c:v>
                </c:pt>
                <c:pt idx="158">
                  <c:v>42448</c:v>
                </c:pt>
                <c:pt idx="159">
                  <c:v>42372</c:v>
                </c:pt>
                <c:pt idx="160">
                  <c:v>42502</c:v>
                </c:pt>
                <c:pt idx="161">
                  <c:v>42458</c:v>
                </c:pt>
                <c:pt idx="162">
                  <c:v>42445</c:v>
                </c:pt>
                <c:pt idx="163">
                  <c:v>42466</c:v>
                </c:pt>
                <c:pt idx="164">
                  <c:v>42372</c:v>
                </c:pt>
                <c:pt idx="165">
                  <c:v>42373</c:v>
                </c:pt>
                <c:pt idx="166">
                  <c:v>42467</c:v>
                </c:pt>
                <c:pt idx="167">
                  <c:v>42467</c:v>
                </c:pt>
                <c:pt idx="168">
                  <c:v>42450</c:v>
                </c:pt>
                <c:pt idx="169">
                  <c:v>42373</c:v>
                </c:pt>
                <c:pt idx="170">
                  <c:v>42461</c:v>
                </c:pt>
                <c:pt idx="171">
                  <c:v>42461</c:v>
                </c:pt>
                <c:pt idx="172">
                  <c:v>42449</c:v>
                </c:pt>
                <c:pt idx="173">
                  <c:v>42445</c:v>
                </c:pt>
                <c:pt idx="174">
                  <c:v>43414</c:v>
                </c:pt>
                <c:pt idx="175">
                  <c:v>42370</c:v>
                </c:pt>
                <c:pt idx="176">
                  <c:v>42370</c:v>
                </c:pt>
                <c:pt idx="177">
                  <c:v>42444</c:v>
                </c:pt>
                <c:pt idx="178">
                  <c:v>42447</c:v>
                </c:pt>
                <c:pt idx="179">
                  <c:v>42370</c:v>
                </c:pt>
                <c:pt idx="180">
                  <c:v>42450</c:v>
                </c:pt>
                <c:pt idx="181">
                  <c:v>42447</c:v>
                </c:pt>
                <c:pt idx="182">
                  <c:v>42446</c:v>
                </c:pt>
                <c:pt idx="183">
                  <c:v>42452</c:v>
                </c:pt>
                <c:pt idx="184">
                  <c:v>42373</c:v>
                </c:pt>
                <c:pt idx="185">
                  <c:v>42373</c:v>
                </c:pt>
                <c:pt idx="186">
                  <c:v>42383</c:v>
                </c:pt>
                <c:pt idx="187">
                  <c:v>42483</c:v>
                </c:pt>
                <c:pt idx="188">
                  <c:v>42474</c:v>
                </c:pt>
                <c:pt idx="189">
                  <c:v>42463</c:v>
                </c:pt>
                <c:pt idx="190">
                  <c:v>42445</c:v>
                </c:pt>
                <c:pt idx="191">
                  <c:v>42459</c:v>
                </c:pt>
                <c:pt idx="192">
                  <c:v>42451</c:v>
                </c:pt>
                <c:pt idx="193">
                  <c:v>42445</c:v>
                </c:pt>
                <c:pt idx="194">
                  <c:v>42469</c:v>
                </c:pt>
                <c:pt idx="195">
                  <c:v>42370</c:v>
                </c:pt>
                <c:pt idx="196">
                  <c:v>42459</c:v>
                </c:pt>
                <c:pt idx="197">
                  <c:v>42446</c:v>
                </c:pt>
                <c:pt idx="198">
                  <c:v>42462</c:v>
                </c:pt>
                <c:pt idx="199">
                  <c:v>42461</c:v>
                </c:pt>
                <c:pt idx="200">
                  <c:v>42371</c:v>
                </c:pt>
                <c:pt idx="201">
                  <c:v>42374</c:v>
                </c:pt>
                <c:pt idx="202">
                  <c:v>42447</c:v>
                </c:pt>
                <c:pt idx="203">
                  <c:v>42445</c:v>
                </c:pt>
                <c:pt idx="204">
                  <c:v>42375</c:v>
                </c:pt>
                <c:pt idx="205">
                  <c:v>42444</c:v>
                </c:pt>
                <c:pt idx="206">
                  <c:v>42474</c:v>
                </c:pt>
                <c:pt idx="207">
                  <c:v>42372</c:v>
                </c:pt>
                <c:pt idx="208">
                  <c:v>42446</c:v>
                </c:pt>
                <c:pt idx="209">
                  <c:v>42444</c:v>
                </c:pt>
                <c:pt idx="210">
                  <c:v>42465</c:v>
                </c:pt>
                <c:pt idx="211">
                  <c:v>42373</c:v>
                </c:pt>
                <c:pt idx="212">
                  <c:v>42463</c:v>
                </c:pt>
                <c:pt idx="213">
                  <c:v>42448</c:v>
                </c:pt>
                <c:pt idx="214">
                  <c:v>42446</c:v>
                </c:pt>
                <c:pt idx="215">
                  <c:v>42373</c:v>
                </c:pt>
                <c:pt idx="216">
                  <c:v>42462</c:v>
                </c:pt>
                <c:pt idx="217">
                  <c:v>42373</c:v>
                </c:pt>
                <c:pt idx="218">
                  <c:v>42377</c:v>
                </c:pt>
                <c:pt idx="219">
                  <c:v>42370</c:v>
                </c:pt>
                <c:pt idx="220">
                  <c:v>42397</c:v>
                </c:pt>
                <c:pt idx="221">
                  <c:v>42373</c:v>
                </c:pt>
                <c:pt idx="222">
                  <c:v>42513</c:v>
                </c:pt>
                <c:pt idx="223">
                  <c:v>42462</c:v>
                </c:pt>
                <c:pt idx="224">
                  <c:v>42372</c:v>
                </c:pt>
                <c:pt idx="225">
                  <c:v>42445</c:v>
                </c:pt>
                <c:pt idx="226">
                  <c:v>42445</c:v>
                </c:pt>
                <c:pt idx="227">
                  <c:v>42444</c:v>
                </c:pt>
                <c:pt idx="228">
                  <c:v>42376</c:v>
                </c:pt>
                <c:pt idx="229">
                  <c:v>42370</c:v>
                </c:pt>
                <c:pt idx="230">
                  <c:v>42452</c:v>
                </c:pt>
                <c:pt idx="231">
                  <c:v>42450</c:v>
                </c:pt>
                <c:pt idx="232">
                  <c:v>42374</c:v>
                </c:pt>
                <c:pt idx="233">
                  <c:v>42391</c:v>
                </c:pt>
                <c:pt idx="234">
                  <c:v>42372</c:v>
                </c:pt>
                <c:pt idx="235">
                  <c:v>42464</c:v>
                </c:pt>
                <c:pt idx="236">
                  <c:v>42375</c:v>
                </c:pt>
                <c:pt idx="237">
                  <c:v>42373</c:v>
                </c:pt>
                <c:pt idx="238">
                  <c:v>42374</c:v>
                </c:pt>
                <c:pt idx="239">
                  <c:v>42465</c:v>
                </c:pt>
                <c:pt idx="240">
                  <c:v>42465</c:v>
                </c:pt>
                <c:pt idx="241">
                  <c:v>42371</c:v>
                </c:pt>
                <c:pt idx="242">
                  <c:v>42373</c:v>
                </c:pt>
                <c:pt idx="243">
                  <c:v>42444</c:v>
                </c:pt>
                <c:pt idx="244">
                  <c:v>42394</c:v>
                </c:pt>
                <c:pt idx="245">
                  <c:v>42460</c:v>
                </c:pt>
                <c:pt idx="246">
                  <c:v>42460</c:v>
                </c:pt>
                <c:pt idx="247">
                  <c:v>42371</c:v>
                </c:pt>
                <c:pt idx="248">
                  <c:v>42445</c:v>
                </c:pt>
                <c:pt idx="249">
                  <c:v>42372</c:v>
                </c:pt>
                <c:pt idx="250">
                  <c:v>42371</c:v>
                </c:pt>
                <c:pt idx="251">
                  <c:v>42450</c:v>
                </c:pt>
                <c:pt idx="252">
                  <c:v>42451</c:v>
                </c:pt>
                <c:pt idx="253">
                  <c:v>42447</c:v>
                </c:pt>
                <c:pt idx="254">
                  <c:v>42372</c:v>
                </c:pt>
                <c:pt idx="255">
                  <c:v>42446</c:v>
                </c:pt>
                <c:pt idx="256">
                  <c:v>42463</c:v>
                </c:pt>
                <c:pt idx="257">
                  <c:v>42374</c:v>
                </c:pt>
                <c:pt idx="258">
                  <c:v>42451</c:v>
                </c:pt>
                <c:pt idx="259">
                  <c:v>42372</c:v>
                </c:pt>
                <c:pt idx="260">
                  <c:v>42449</c:v>
                </c:pt>
                <c:pt idx="261">
                  <c:v>42447</c:v>
                </c:pt>
                <c:pt idx="262">
                  <c:v>42447</c:v>
                </c:pt>
                <c:pt idx="263">
                  <c:v>42452</c:v>
                </c:pt>
                <c:pt idx="264">
                  <c:v>42463</c:v>
                </c:pt>
                <c:pt idx="265">
                  <c:v>42397</c:v>
                </c:pt>
                <c:pt idx="266">
                  <c:v>42444</c:v>
                </c:pt>
                <c:pt idx="267">
                  <c:v>42473</c:v>
                </c:pt>
                <c:pt idx="268">
                  <c:v>42460</c:v>
                </c:pt>
                <c:pt idx="269">
                  <c:v>42448</c:v>
                </c:pt>
                <c:pt idx="270">
                  <c:v>42397</c:v>
                </c:pt>
                <c:pt idx="271">
                  <c:v>42444</c:v>
                </c:pt>
                <c:pt idx="272">
                  <c:v>42449</c:v>
                </c:pt>
                <c:pt idx="273">
                  <c:v>42370</c:v>
                </c:pt>
                <c:pt idx="274">
                  <c:v>42451</c:v>
                </c:pt>
                <c:pt idx="275">
                  <c:v>42445</c:v>
                </c:pt>
                <c:pt idx="276">
                  <c:v>42373</c:v>
                </c:pt>
                <c:pt idx="277">
                  <c:v>42452</c:v>
                </c:pt>
                <c:pt idx="278">
                  <c:v>42448</c:v>
                </c:pt>
                <c:pt idx="279">
                  <c:v>42370</c:v>
                </c:pt>
                <c:pt idx="280">
                  <c:v>42460</c:v>
                </c:pt>
                <c:pt idx="281">
                  <c:v>42374</c:v>
                </c:pt>
                <c:pt idx="282">
                  <c:v>42447</c:v>
                </c:pt>
                <c:pt idx="283">
                  <c:v>42444</c:v>
                </c:pt>
                <c:pt idx="284">
                  <c:v>42460</c:v>
                </c:pt>
                <c:pt idx="285">
                  <c:v>42446</c:v>
                </c:pt>
                <c:pt idx="286">
                  <c:v>42463</c:v>
                </c:pt>
                <c:pt idx="287">
                  <c:v>42446</c:v>
                </c:pt>
                <c:pt idx="288">
                  <c:v>42370</c:v>
                </c:pt>
                <c:pt idx="289">
                  <c:v>42445</c:v>
                </c:pt>
                <c:pt idx="290">
                  <c:v>42372</c:v>
                </c:pt>
                <c:pt idx="291">
                  <c:v>42370</c:v>
                </c:pt>
                <c:pt idx="292">
                  <c:v>42371</c:v>
                </c:pt>
                <c:pt idx="293">
                  <c:v>42372</c:v>
                </c:pt>
                <c:pt idx="294">
                  <c:v>42459</c:v>
                </c:pt>
                <c:pt idx="295">
                  <c:v>42448</c:v>
                </c:pt>
                <c:pt idx="296">
                  <c:v>42370</c:v>
                </c:pt>
                <c:pt idx="297">
                  <c:v>42464</c:v>
                </c:pt>
                <c:pt idx="298">
                  <c:v>42450</c:v>
                </c:pt>
                <c:pt idx="299">
                  <c:v>42370</c:v>
                </c:pt>
                <c:pt idx="300">
                  <c:v>42370</c:v>
                </c:pt>
                <c:pt idx="301">
                  <c:v>42450</c:v>
                </c:pt>
                <c:pt idx="302">
                  <c:v>42370</c:v>
                </c:pt>
                <c:pt idx="303">
                  <c:v>42456</c:v>
                </c:pt>
                <c:pt idx="304">
                  <c:v>43558</c:v>
                </c:pt>
                <c:pt idx="305">
                  <c:v>42452</c:v>
                </c:pt>
                <c:pt idx="306">
                  <c:v>42370</c:v>
                </c:pt>
                <c:pt idx="307">
                  <c:v>42464</c:v>
                </c:pt>
                <c:pt idx="308">
                  <c:v>42374</c:v>
                </c:pt>
                <c:pt idx="309">
                  <c:v>42450</c:v>
                </c:pt>
                <c:pt idx="310">
                  <c:v>42370</c:v>
                </c:pt>
                <c:pt idx="311">
                  <c:v>42460</c:v>
                </c:pt>
                <c:pt idx="312">
                  <c:v>42375</c:v>
                </c:pt>
                <c:pt idx="313">
                  <c:v>42446</c:v>
                </c:pt>
                <c:pt idx="314">
                  <c:v>42382</c:v>
                </c:pt>
                <c:pt idx="315">
                  <c:v>42373</c:v>
                </c:pt>
                <c:pt idx="316">
                  <c:v>42460</c:v>
                </c:pt>
                <c:pt idx="317">
                  <c:v>42449</c:v>
                </c:pt>
                <c:pt idx="318">
                  <c:v>42375</c:v>
                </c:pt>
                <c:pt idx="319">
                  <c:v>42448</c:v>
                </c:pt>
                <c:pt idx="320">
                  <c:v>42370</c:v>
                </c:pt>
                <c:pt idx="321">
                  <c:v>42467</c:v>
                </c:pt>
                <c:pt idx="322">
                  <c:v>42371</c:v>
                </c:pt>
                <c:pt idx="323">
                  <c:v>42450</c:v>
                </c:pt>
                <c:pt idx="324">
                  <c:v>42445</c:v>
                </c:pt>
                <c:pt idx="325">
                  <c:v>42460</c:v>
                </c:pt>
                <c:pt idx="326">
                  <c:v>42477</c:v>
                </c:pt>
                <c:pt idx="327">
                  <c:v>42373</c:v>
                </c:pt>
                <c:pt idx="328">
                  <c:v>42447</c:v>
                </c:pt>
                <c:pt idx="329">
                  <c:v>42370</c:v>
                </c:pt>
                <c:pt idx="330">
                  <c:v>42370</c:v>
                </c:pt>
                <c:pt idx="331">
                  <c:v>42460</c:v>
                </c:pt>
                <c:pt idx="332">
                  <c:v>42372</c:v>
                </c:pt>
                <c:pt idx="333">
                  <c:v>42378</c:v>
                </c:pt>
                <c:pt idx="334">
                  <c:v>42447</c:v>
                </c:pt>
                <c:pt idx="335">
                  <c:v>42451</c:v>
                </c:pt>
                <c:pt idx="336">
                  <c:v>42376</c:v>
                </c:pt>
                <c:pt idx="337">
                  <c:v>42461</c:v>
                </c:pt>
                <c:pt idx="338">
                  <c:v>42603</c:v>
                </c:pt>
                <c:pt idx="339">
                  <c:v>42373</c:v>
                </c:pt>
                <c:pt idx="340">
                  <c:v>42460</c:v>
                </c:pt>
                <c:pt idx="341">
                  <c:v>42375</c:v>
                </c:pt>
                <c:pt idx="342">
                  <c:v>42449</c:v>
                </c:pt>
                <c:pt idx="343">
                  <c:v>42460</c:v>
                </c:pt>
                <c:pt idx="344">
                  <c:v>42460</c:v>
                </c:pt>
                <c:pt idx="345">
                  <c:v>42372</c:v>
                </c:pt>
                <c:pt idx="346">
                  <c:v>42462</c:v>
                </c:pt>
                <c:pt idx="347">
                  <c:v>42444</c:v>
                </c:pt>
                <c:pt idx="348">
                  <c:v>42446</c:v>
                </c:pt>
                <c:pt idx="349">
                  <c:v>42446</c:v>
                </c:pt>
                <c:pt idx="350">
                  <c:v>42445</c:v>
                </c:pt>
                <c:pt idx="351">
                  <c:v>42450</c:v>
                </c:pt>
                <c:pt idx="352">
                  <c:v>42451</c:v>
                </c:pt>
                <c:pt idx="353">
                  <c:v>42445</c:v>
                </c:pt>
                <c:pt idx="354">
                  <c:v>42465</c:v>
                </c:pt>
                <c:pt idx="355">
                  <c:v>42445</c:v>
                </c:pt>
                <c:pt idx="356">
                  <c:v>42376</c:v>
                </c:pt>
                <c:pt idx="357">
                  <c:v>42459</c:v>
                </c:pt>
                <c:pt idx="358">
                  <c:v>42452</c:v>
                </c:pt>
                <c:pt idx="359">
                  <c:v>42445</c:v>
                </c:pt>
                <c:pt idx="360">
                  <c:v>42638</c:v>
                </c:pt>
                <c:pt idx="361">
                  <c:v>42446</c:v>
                </c:pt>
                <c:pt idx="362">
                  <c:v>42447</c:v>
                </c:pt>
                <c:pt idx="363">
                  <c:v>42374</c:v>
                </c:pt>
                <c:pt idx="364">
                  <c:v>42446</c:v>
                </c:pt>
                <c:pt idx="365">
                  <c:v>42450</c:v>
                </c:pt>
                <c:pt idx="366">
                  <c:v>42450</c:v>
                </c:pt>
                <c:pt idx="367">
                  <c:v>42460</c:v>
                </c:pt>
                <c:pt idx="368">
                  <c:v>42372</c:v>
                </c:pt>
                <c:pt idx="369">
                  <c:v>42449</c:v>
                </c:pt>
                <c:pt idx="370">
                  <c:v>42373</c:v>
                </c:pt>
                <c:pt idx="371">
                  <c:v>42445</c:v>
                </c:pt>
                <c:pt idx="372">
                  <c:v>42372</c:v>
                </c:pt>
                <c:pt idx="373">
                  <c:v>42463</c:v>
                </c:pt>
                <c:pt idx="374">
                  <c:v>42444</c:v>
                </c:pt>
                <c:pt idx="375">
                  <c:v>42448</c:v>
                </c:pt>
                <c:pt idx="376">
                  <c:v>42461</c:v>
                </c:pt>
                <c:pt idx="377">
                  <c:v>42461</c:v>
                </c:pt>
                <c:pt idx="378">
                  <c:v>42460</c:v>
                </c:pt>
                <c:pt idx="379">
                  <c:v>42590</c:v>
                </c:pt>
                <c:pt idx="380">
                  <c:v>42448</c:v>
                </c:pt>
                <c:pt idx="381">
                  <c:v>42371</c:v>
                </c:pt>
                <c:pt idx="382">
                  <c:v>42463</c:v>
                </c:pt>
                <c:pt idx="383">
                  <c:v>42371</c:v>
                </c:pt>
                <c:pt idx="384">
                  <c:v>42451</c:v>
                </c:pt>
                <c:pt idx="385">
                  <c:v>42444</c:v>
                </c:pt>
                <c:pt idx="386">
                  <c:v>42388</c:v>
                </c:pt>
                <c:pt idx="387">
                  <c:v>42461</c:v>
                </c:pt>
                <c:pt idx="388">
                  <c:v>42447</c:v>
                </c:pt>
                <c:pt idx="389">
                  <c:v>42451</c:v>
                </c:pt>
                <c:pt idx="390">
                  <c:v>42462</c:v>
                </c:pt>
                <c:pt idx="391">
                  <c:v>42468</c:v>
                </c:pt>
                <c:pt idx="392">
                  <c:v>42460</c:v>
                </c:pt>
                <c:pt idx="393">
                  <c:v>42463</c:v>
                </c:pt>
                <c:pt idx="394">
                  <c:v>42463</c:v>
                </c:pt>
                <c:pt idx="395">
                  <c:v>42465</c:v>
                </c:pt>
                <c:pt idx="396">
                  <c:v>42477</c:v>
                </c:pt>
                <c:pt idx="397">
                  <c:v>42444</c:v>
                </c:pt>
                <c:pt idx="398">
                  <c:v>42450</c:v>
                </c:pt>
                <c:pt idx="399">
                  <c:v>42460</c:v>
                </c:pt>
                <c:pt idx="400">
                  <c:v>42448</c:v>
                </c:pt>
                <c:pt idx="401">
                  <c:v>42372</c:v>
                </c:pt>
                <c:pt idx="402">
                  <c:v>42448</c:v>
                </c:pt>
                <c:pt idx="403">
                  <c:v>42444</c:v>
                </c:pt>
                <c:pt idx="404">
                  <c:v>42433</c:v>
                </c:pt>
                <c:pt idx="405">
                  <c:v>42380</c:v>
                </c:pt>
                <c:pt idx="406">
                  <c:v>42398</c:v>
                </c:pt>
                <c:pt idx="407">
                  <c:v>42445</c:v>
                </c:pt>
                <c:pt idx="408">
                  <c:v>42461</c:v>
                </c:pt>
                <c:pt idx="409">
                  <c:v>42373</c:v>
                </c:pt>
                <c:pt idx="410">
                  <c:v>42372</c:v>
                </c:pt>
                <c:pt idx="411">
                  <c:v>42444</c:v>
                </c:pt>
                <c:pt idx="412">
                  <c:v>42457</c:v>
                </c:pt>
                <c:pt idx="413">
                  <c:v>42371</c:v>
                </c:pt>
                <c:pt idx="414">
                  <c:v>42378</c:v>
                </c:pt>
                <c:pt idx="415">
                  <c:v>42370</c:v>
                </c:pt>
                <c:pt idx="416">
                  <c:v>42464</c:v>
                </c:pt>
                <c:pt idx="417">
                  <c:v>42459</c:v>
                </c:pt>
                <c:pt idx="418">
                  <c:v>42445</c:v>
                </c:pt>
                <c:pt idx="419">
                  <c:v>42448</c:v>
                </c:pt>
                <c:pt idx="420">
                  <c:v>42465</c:v>
                </c:pt>
                <c:pt idx="421">
                  <c:v>42460</c:v>
                </c:pt>
                <c:pt idx="422">
                  <c:v>42460</c:v>
                </c:pt>
                <c:pt idx="423">
                  <c:v>42445</c:v>
                </c:pt>
                <c:pt idx="424">
                  <c:v>42465</c:v>
                </c:pt>
                <c:pt idx="425">
                  <c:v>42370</c:v>
                </c:pt>
                <c:pt idx="426">
                  <c:v>42448</c:v>
                </c:pt>
                <c:pt idx="427">
                  <c:v>42373</c:v>
                </c:pt>
                <c:pt idx="428">
                  <c:v>42446</c:v>
                </c:pt>
                <c:pt idx="429">
                  <c:v>42460</c:v>
                </c:pt>
                <c:pt idx="430">
                  <c:v>42450</c:v>
                </c:pt>
                <c:pt idx="431">
                  <c:v>42464</c:v>
                </c:pt>
                <c:pt idx="432">
                  <c:v>42450</c:v>
                </c:pt>
                <c:pt idx="433">
                  <c:v>42373</c:v>
                </c:pt>
                <c:pt idx="434">
                  <c:v>42399</c:v>
                </c:pt>
                <c:pt idx="435">
                  <c:v>42467</c:v>
                </c:pt>
                <c:pt idx="436">
                  <c:v>42375</c:v>
                </c:pt>
                <c:pt idx="437">
                  <c:v>42444</c:v>
                </c:pt>
                <c:pt idx="438">
                  <c:v>42468</c:v>
                </c:pt>
                <c:pt idx="439">
                  <c:v>42444</c:v>
                </c:pt>
                <c:pt idx="440">
                  <c:v>42463</c:v>
                </c:pt>
                <c:pt idx="441">
                  <c:v>42371</c:v>
                </c:pt>
                <c:pt idx="442">
                  <c:v>42447</c:v>
                </c:pt>
                <c:pt idx="443">
                  <c:v>42370</c:v>
                </c:pt>
                <c:pt idx="444">
                  <c:v>42445</c:v>
                </c:pt>
                <c:pt idx="445">
                  <c:v>42445</c:v>
                </c:pt>
                <c:pt idx="446">
                  <c:v>42381</c:v>
                </c:pt>
                <c:pt idx="447">
                  <c:v>42370</c:v>
                </c:pt>
                <c:pt idx="448">
                  <c:v>42444</c:v>
                </c:pt>
                <c:pt idx="449">
                  <c:v>42461</c:v>
                </c:pt>
                <c:pt idx="450">
                  <c:v>42460</c:v>
                </c:pt>
                <c:pt idx="451">
                  <c:v>42370</c:v>
                </c:pt>
                <c:pt idx="452">
                  <c:v>42488</c:v>
                </c:pt>
                <c:pt idx="453">
                  <c:v>42372</c:v>
                </c:pt>
                <c:pt idx="454">
                  <c:v>42444</c:v>
                </c:pt>
                <c:pt idx="455">
                  <c:v>42446</c:v>
                </c:pt>
                <c:pt idx="456">
                  <c:v>42460</c:v>
                </c:pt>
                <c:pt idx="457">
                  <c:v>42373</c:v>
                </c:pt>
                <c:pt idx="458">
                  <c:v>42448</c:v>
                </c:pt>
                <c:pt idx="459">
                  <c:v>42445</c:v>
                </c:pt>
                <c:pt idx="460">
                  <c:v>42390</c:v>
                </c:pt>
                <c:pt idx="461">
                  <c:v>42372</c:v>
                </c:pt>
                <c:pt idx="462">
                  <c:v>42447</c:v>
                </c:pt>
                <c:pt idx="463">
                  <c:v>42445</c:v>
                </c:pt>
                <c:pt idx="464">
                  <c:v>42465</c:v>
                </c:pt>
                <c:pt idx="465">
                  <c:v>42444</c:v>
                </c:pt>
                <c:pt idx="466">
                  <c:v>42370</c:v>
                </c:pt>
                <c:pt idx="467">
                  <c:v>42372</c:v>
                </c:pt>
                <c:pt idx="468">
                  <c:v>42373</c:v>
                </c:pt>
                <c:pt idx="469">
                  <c:v>42374</c:v>
                </c:pt>
                <c:pt idx="470">
                  <c:v>42451</c:v>
                </c:pt>
                <c:pt idx="471">
                  <c:v>42444</c:v>
                </c:pt>
                <c:pt idx="472">
                  <c:v>42463</c:v>
                </c:pt>
                <c:pt idx="473">
                  <c:v>42461</c:v>
                </c:pt>
                <c:pt idx="474">
                  <c:v>42371</c:v>
                </c:pt>
                <c:pt idx="475">
                  <c:v>42374</c:v>
                </c:pt>
                <c:pt idx="476">
                  <c:v>42449</c:v>
                </c:pt>
                <c:pt idx="477">
                  <c:v>42373</c:v>
                </c:pt>
                <c:pt idx="478">
                  <c:v>42445</c:v>
                </c:pt>
                <c:pt idx="479">
                  <c:v>42370</c:v>
                </c:pt>
                <c:pt idx="480">
                  <c:v>42373</c:v>
                </c:pt>
                <c:pt idx="481">
                  <c:v>42446</c:v>
                </c:pt>
                <c:pt idx="482">
                  <c:v>42373</c:v>
                </c:pt>
                <c:pt idx="483">
                  <c:v>42375</c:v>
                </c:pt>
                <c:pt idx="484">
                  <c:v>42370</c:v>
                </c:pt>
                <c:pt idx="485">
                  <c:v>42371</c:v>
                </c:pt>
                <c:pt idx="486">
                  <c:v>42372</c:v>
                </c:pt>
                <c:pt idx="487">
                  <c:v>42375</c:v>
                </c:pt>
                <c:pt idx="488">
                  <c:v>42444</c:v>
                </c:pt>
                <c:pt idx="489">
                  <c:v>42376</c:v>
                </c:pt>
                <c:pt idx="490">
                  <c:v>42450</c:v>
                </c:pt>
                <c:pt idx="491">
                  <c:v>42447</c:v>
                </c:pt>
                <c:pt idx="492">
                  <c:v>42460</c:v>
                </c:pt>
                <c:pt idx="493">
                  <c:v>42376</c:v>
                </c:pt>
                <c:pt idx="494">
                  <c:v>42450</c:v>
                </c:pt>
                <c:pt idx="495">
                  <c:v>42464</c:v>
                </c:pt>
                <c:pt idx="496">
                  <c:v>42446</c:v>
                </c:pt>
                <c:pt idx="497">
                  <c:v>42370</c:v>
                </c:pt>
                <c:pt idx="498">
                  <c:v>42458</c:v>
                </c:pt>
                <c:pt idx="499">
                  <c:v>42463</c:v>
                </c:pt>
                <c:pt idx="500">
                  <c:v>42447</c:v>
                </c:pt>
                <c:pt idx="501">
                  <c:v>42446</c:v>
                </c:pt>
                <c:pt idx="502">
                  <c:v>42446</c:v>
                </c:pt>
                <c:pt idx="503">
                  <c:v>42450</c:v>
                </c:pt>
                <c:pt idx="504">
                  <c:v>42446</c:v>
                </c:pt>
                <c:pt idx="505">
                  <c:v>42375</c:v>
                </c:pt>
                <c:pt idx="506">
                  <c:v>42460</c:v>
                </c:pt>
                <c:pt idx="507">
                  <c:v>42374</c:v>
                </c:pt>
                <c:pt idx="508">
                  <c:v>42450</c:v>
                </c:pt>
                <c:pt idx="509">
                  <c:v>42371</c:v>
                </c:pt>
                <c:pt idx="510">
                  <c:v>42444</c:v>
                </c:pt>
                <c:pt idx="511">
                  <c:v>42376</c:v>
                </c:pt>
                <c:pt idx="512">
                  <c:v>42445</c:v>
                </c:pt>
                <c:pt idx="513">
                  <c:v>42445</c:v>
                </c:pt>
                <c:pt idx="514">
                  <c:v>42447</c:v>
                </c:pt>
                <c:pt idx="515">
                  <c:v>42450</c:v>
                </c:pt>
                <c:pt idx="516">
                  <c:v>42370</c:v>
                </c:pt>
                <c:pt idx="517">
                  <c:v>42373</c:v>
                </c:pt>
                <c:pt idx="518">
                  <c:v>42460</c:v>
                </c:pt>
                <c:pt idx="519">
                  <c:v>42376</c:v>
                </c:pt>
                <c:pt idx="520">
                  <c:v>42448</c:v>
                </c:pt>
                <c:pt idx="521">
                  <c:v>42375</c:v>
                </c:pt>
                <c:pt idx="522">
                  <c:v>42445</c:v>
                </c:pt>
                <c:pt idx="523">
                  <c:v>42462</c:v>
                </c:pt>
                <c:pt idx="524">
                  <c:v>42463</c:v>
                </c:pt>
                <c:pt idx="525">
                  <c:v>42445</c:v>
                </c:pt>
                <c:pt idx="526">
                  <c:v>42530</c:v>
                </c:pt>
                <c:pt idx="527">
                  <c:v>42376</c:v>
                </c:pt>
                <c:pt idx="528">
                  <c:v>42451</c:v>
                </c:pt>
                <c:pt idx="529">
                  <c:v>42460</c:v>
                </c:pt>
                <c:pt idx="530">
                  <c:v>42447</c:v>
                </c:pt>
                <c:pt idx="531">
                  <c:v>42444</c:v>
                </c:pt>
                <c:pt idx="532">
                  <c:v>42371</c:v>
                </c:pt>
                <c:pt idx="533">
                  <c:v>42457</c:v>
                </c:pt>
                <c:pt idx="534">
                  <c:v>42451</c:v>
                </c:pt>
                <c:pt idx="535">
                  <c:v>42460</c:v>
                </c:pt>
                <c:pt idx="536">
                  <c:v>42445</c:v>
                </c:pt>
                <c:pt idx="537">
                  <c:v>42445</c:v>
                </c:pt>
                <c:pt idx="538">
                  <c:v>42461</c:v>
                </c:pt>
                <c:pt idx="539">
                  <c:v>42463</c:v>
                </c:pt>
                <c:pt idx="540">
                  <c:v>42373</c:v>
                </c:pt>
                <c:pt idx="541">
                  <c:v>42371</c:v>
                </c:pt>
                <c:pt idx="542">
                  <c:v>42452</c:v>
                </c:pt>
                <c:pt idx="543">
                  <c:v>42445</c:v>
                </c:pt>
                <c:pt idx="544">
                  <c:v>42373</c:v>
                </c:pt>
                <c:pt idx="545">
                  <c:v>42450</c:v>
                </c:pt>
                <c:pt idx="546">
                  <c:v>42467</c:v>
                </c:pt>
                <c:pt idx="547">
                  <c:v>42444</c:v>
                </c:pt>
                <c:pt idx="548">
                  <c:v>42460</c:v>
                </c:pt>
                <c:pt idx="549">
                  <c:v>42385</c:v>
                </c:pt>
                <c:pt idx="550">
                  <c:v>42449</c:v>
                </c:pt>
                <c:pt idx="551">
                  <c:v>42445</c:v>
                </c:pt>
                <c:pt idx="552">
                  <c:v>42447</c:v>
                </c:pt>
                <c:pt idx="553">
                  <c:v>42371</c:v>
                </c:pt>
                <c:pt idx="554">
                  <c:v>42468</c:v>
                </c:pt>
                <c:pt idx="555">
                  <c:v>42383</c:v>
                </c:pt>
                <c:pt idx="556">
                  <c:v>42450</c:v>
                </c:pt>
                <c:pt idx="557">
                  <c:v>42449</c:v>
                </c:pt>
                <c:pt idx="558">
                  <c:v>42370</c:v>
                </c:pt>
                <c:pt idx="559">
                  <c:v>42445</c:v>
                </c:pt>
                <c:pt idx="560">
                  <c:v>42450</c:v>
                </c:pt>
                <c:pt idx="561">
                  <c:v>42462</c:v>
                </c:pt>
                <c:pt idx="562">
                  <c:v>42370</c:v>
                </c:pt>
                <c:pt idx="563">
                  <c:v>42392</c:v>
                </c:pt>
                <c:pt idx="564">
                  <c:v>42465</c:v>
                </c:pt>
                <c:pt idx="565">
                  <c:v>42461</c:v>
                </c:pt>
                <c:pt idx="566">
                  <c:v>42375</c:v>
                </c:pt>
                <c:pt idx="567">
                  <c:v>42459</c:v>
                </c:pt>
                <c:pt idx="568">
                  <c:v>42371</c:v>
                </c:pt>
                <c:pt idx="569">
                  <c:v>42444</c:v>
                </c:pt>
                <c:pt idx="570">
                  <c:v>42449</c:v>
                </c:pt>
                <c:pt idx="571">
                  <c:v>42448</c:v>
                </c:pt>
                <c:pt idx="572">
                  <c:v>42465</c:v>
                </c:pt>
                <c:pt idx="573">
                  <c:v>42450</c:v>
                </c:pt>
                <c:pt idx="574">
                  <c:v>42370</c:v>
                </c:pt>
                <c:pt idx="575">
                  <c:v>42467</c:v>
                </c:pt>
                <c:pt idx="576">
                  <c:v>42372</c:v>
                </c:pt>
                <c:pt idx="577">
                  <c:v>42446</c:v>
                </c:pt>
                <c:pt idx="578">
                  <c:v>42452</c:v>
                </c:pt>
                <c:pt idx="579">
                  <c:v>42445</c:v>
                </c:pt>
                <c:pt idx="580">
                  <c:v>42371</c:v>
                </c:pt>
                <c:pt idx="581">
                  <c:v>42448</c:v>
                </c:pt>
                <c:pt idx="582">
                  <c:v>42462</c:v>
                </c:pt>
                <c:pt idx="583">
                  <c:v>42380</c:v>
                </c:pt>
                <c:pt idx="584">
                  <c:v>42371</c:v>
                </c:pt>
                <c:pt idx="585">
                  <c:v>42455</c:v>
                </c:pt>
                <c:pt idx="586">
                  <c:v>42450</c:v>
                </c:pt>
                <c:pt idx="587">
                  <c:v>42464</c:v>
                </c:pt>
                <c:pt idx="588">
                  <c:v>42444</c:v>
                </c:pt>
                <c:pt idx="589">
                  <c:v>42444</c:v>
                </c:pt>
                <c:pt idx="590">
                  <c:v>42459</c:v>
                </c:pt>
                <c:pt idx="591">
                  <c:v>42388</c:v>
                </c:pt>
                <c:pt idx="592">
                  <c:v>42457</c:v>
                </c:pt>
                <c:pt idx="593">
                  <c:v>42391</c:v>
                </c:pt>
                <c:pt idx="594">
                  <c:v>42372</c:v>
                </c:pt>
                <c:pt idx="595">
                  <c:v>42446</c:v>
                </c:pt>
                <c:pt idx="596">
                  <c:v>42446</c:v>
                </c:pt>
                <c:pt idx="597">
                  <c:v>42373</c:v>
                </c:pt>
                <c:pt idx="598">
                  <c:v>42461</c:v>
                </c:pt>
                <c:pt idx="599">
                  <c:v>42448</c:v>
                </c:pt>
                <c:pt idx="600">
                  <c:v>42371</c:v>
                </c:pt>
                <c:pt idx="601">
                  <c:v>42383</c:v>
                </c:pt>
                <c:pt idx="602">
                  <c:v>42373</c:v>
                </c:pt>
                <c:pt idx="603">
                  <c:v>42371</c:v>
                </c:pt>
                <c:pt idx="604">
                  <c:v>42460</c:v>
                </c:pt>
                <c:pt idx="605">
                  <c:v>42370</c:v>
                </c:pt>
                <c:pt idx="606">
                  <c:v>42460</c:v>
                </c:pt>
                <c:pt idx="607">
                  <c:v>42444</c:v>
                </c:pt>
                <c:pt idx="608">
                  <c:v>42461</c:v>
                </c:pt>
                <c:pt idx="609">
                  <c:v>42444</c:v>
                </c:pt>
                <c:pt idx="610">
                  <c:v>42447</c:v>
                </c:pt>
                <c:pt idx="611">
                  <c:v>42463</c:v>
                </c:pt>
                <c:pt idx="612">
                  <c:v>42449</c:v>
                </c:pt>
                <c:pt idx="613">
                  <c:v>42444</c:v>
                </c:pt>
                <c:pt idx="614">
                  <c:v>42373</c:v>
                </c:pt>
                <c:pt idx="615">
                  <c:v>42461</c:v>
                </c:pt>
                <c:pt idx="616">
                  <c:v>42465</c:v>
                </c:pt>
                <c:pt idx="617">
                  <c:v>42371</c:v>
                </c:pt>
                <c:pt idx="618">
                  <c:v>42379</c:v>
                </c:pt>
                <c:pt idx="619">
                  <c:v>42496</c:v>
                </c:pt>
                <c:pt idx="620">
                  <c:v>42391</c:v>
                </c:pt>
                <c:pt idx="621">
                  <c:v>42449</c:v>
                </c:pt>
                <c:pt idx="622">
                  <c:v>42374</c:v>
                </c:pt>
                <c:pt idx="623">
                  <c:v>42468</c:v>
                </c:pt>
                <c:pt idx="624">
                  <c:v>42373</c:v>
                </c:pt>
                <c:pt idx="625">
                  <c:v>42373</c:v>
                </c:pt>
                <c:pt idx="626">
                  <c:v>42447</c:v>
                </c:pt>
                <c:pt idx="627">
                  <c:v>42445</c:v>
                </c:pt>
                <c:pt idx="628">
                  <c:v>42445</c:v>
                </c:pt>
                <c:pt idx="629">
                  <c:v>42445</c:v>
                </c:pt>
                <c:pt idx="630">
                  <c:v>42447</c:v>
                </c:pt>
                <c:pt idx="631">
                  <c:v>42460</c:v>
                </c:pt>
                <c:pt idx="632">
                  <c:v>42460</c:v>
                </c:pt>
                <c:pt idx="633">
                  <c:v>42374</c:v>
                </c:pt>
                <c:pt idx="634">
                  <c:v>42705</c:v>
                </c:pt>
                <c:pt idx="635">
                  <c:v>42445</c:v>
                </c:pt>
                <c:pt idx="636">
                  <c:v>42374</c:v>
                </c:pt>
                <c:pt idx="637">
                  <c:v>42373</c:v>
                </c:pt>
                <c:pt idx="638">
                  <c:v>42460</c:v>
                </c:pt>
                <c:pt idx="639">
                  <c:v>42446</c:v>
                </c:pt>
                <c:pt idx="640">
                  <c:v>42463</c:v>
                </c:pt>
                <c:pt idx="641">
                  <c:v>42451</c:v>
                </c:pt>
                <c:pt idx="642">
                  <c:v>42445</c:v>
                </c:pt>
                <c:pt idx="643">
                  <c:v>42371</c:v>
                </c:pt>
                <c:pt idx="644">
                  <c:v>42446</c:v>
                </c:pt>
                <c:pt idx="645">
                  <c:v>42460</c:v>
                </c:pt>
                <c:pt idx="646">
                  <c:v>42372</c:v>
                </c:pt>
                <c:pt idx="647">
                  <c:v>42370</c:v>
                </c:pt>
                <c:pt idx="648">
                  <c:v>42460</c:v>
                </c:pt>
                <c:pt idx="649">
                  <c:v>42371</c:v>
                </c:pt>
                <c:pt idx="650">
                  <c:v>42371</c:v>
                </c:pt>
                <c:pt idx="651">
                  <c:v>42373</c:v>
                </c:pt>
                <c:pt idx="652">
                  <c:v>42373</c:v>
                </c:pt>
                <c:pt idx="653">
                  <c:v>42444</c:v>
                </c:pt>
                <c:pt idx="654">
                  <c:v>42374</c:v>
                </c:pt>
                <c:pt idx="655">
                  <c:v>42451</c:v>
                </c:pt>
                <c:pt idx="656">
                  <c:v>42373</c:v>
                </c:pt>
                <c:pt idx="657">
                  <c:v>42447</c:v>
                </c:pt>
                <c:pt idx="658">
                  <c:v>42373</c:v>
                </c:pt>
                <c:pt idx="659">
                  <c:v>42460</c:v>
                </c:pt>
                <c:pt idx="660">
                  <c:v>42448</c:v>
                </c:pt>
                <c:pt idx="661">
                  <c:v>42446</c:v>
                </c:pt>
                <c:pt idx="662">
                  <c:v>42445</c:v>
                </c:pt>
                <c:pt idx="663">
                  <c:v>42375</c:v>
                </c:pt>
                <c:pt idx="664">
                  <c:v>42451</c:v>
                </c:pt>
                <c:pt idx="665">
                  <c:v>42370</c:v>
                </c:pt>
                <c:pt idx="666">
                  <c:v>42463</c:v>
                </c:pt>
                <c:pt idx="667">
                  <c:v>42371</c:v>
                </c:pt>
                <c:pt idx="668">
                  <c:v>42370</c:v>
                </c:pt>
                <c:pt idx="669">
                  <c:v>42444</c:v>
                </c:pt>
                <c:pt idx="670">
                  <c:v>42463</c:v>
                </c:pt>
                <c:pt idx="671">
                  <c:v>42465</c:v>
                </c:pt>
                <c:pt idx="672">
                  <c:v>42447</c:v>
                </c:pt>
                <c:pt idx="673">
                  <c:v>42461</c:v>
                </c:pt>
                <c:pt idx="674">
                  <c:v>42460</c:v>
                </c:pt>
                <c:pt idx="675">
                  <c:v>42445</c:v>
                </c:pt>
                <c:pt idx="676">
                  <c:v>42373</c:v>
                </c:pt>
                <c:pt idx="677">
                  <c:v>42370</c:v>
                </c:pt>
                <c:pt idx="678">
                  <c:v>42446</c:v>
                </c:pt>
                <c:pt idx="679">
                  <c:v>42457</c:v>
                </c:pt>
                <c:pt idx="680">
                  <c:v>42373</c:v>
                </c:pt>
                <c:pt idx="681">
                  <c:v>42463</c:v>
                </c:pt>
                <c:pt idx="682">
                  <c:v>42470</c:v>
                </c:pt>
                <c:pt idx="683">
                  <c:v>42450</c:v>
                </c:pt>
                <c:pt idx="684">
                  <c:v>42370</c:v>
                </c:pt>
                <c:pt idx="685">
                  <c:v>42457</c:v>
                </c:pt>
                <c:pt idx="686">
                  <c:v>42459</c:v>
                </c:pt>
                <c:pt idx="687">
                  <c:v>42447</c:v>
                </c:pt>
                <c:pt idx="688">
                  <c:v>42371</c:v>
                </c:pt>
                <c:pt idx="689">
                  <c:v>42590</c:v>
                </c:pt>
                <c:pt idx="690">
                  <c:v>42377</c:v>
                </c:pt>
                <c:pt idx="691">
                  <c:v>42449</c:v>
                </c:pt>
                <c:pt idx="692">
                  <c:v>42463</c:v>
                </c:pt>
                <c:pt idx="693">
                  <c:v>42373</c:v>
                </c:pt>
                <c:pt idx="694">
                  <c:v>42447</c:v>
                </c:pt>
                <c:pt idx="695">
                  <c:v>42448</c:v>
                </c:pt>
                <c:pt idx="696">
                  <c:v>42373</c:v>
                </c:pt>
                <c:pt idx="697">
                  <c:v>42448</c:v>
                </c:pt>
                <c:pt idx="698">
                  <c:v>42376</c:v>
                </c:pt>
                <c:pt idx="699">
                  <c:v>42374</c:v>
                </c:pt>
                <c:pt idx="700">
                  <c:v>42460</c:v>
                </c:pt>
                <c:pt idx="701">
                  <c:v>42461</c:v>
                </c:pt>
                <c:pt idx="702">
                  <c:v>42461</c:v>
                </c:pt>
                <c:pt idx="703">
                  <c:v>42373</c:v>
                </c:pt>
                <c:pt idx="704">
                  <c:v>42370</c:v>
                </c:pt>
                <c:pt idx="705">
                  <c:v>42372</c:v>
                </c:pt>
                <c:pt idx="706">
                  <c:v>42373</c:v>
                </c:pt>
                <c:pt idx="707">
                  <c:v>42450</c:v>
                </c:pt>
                <c:pt idx="708">
                  <c:v>42460</c:v>
                </c:pt>
                <c:pt idx="709">
                  <c:v>42461</c:v>
                </c:pt>
                <c:pt idx="710">
                  <c:v>42449</c:v>
                </c:pt>
                <c:pt idx="711">
                  <c:v>42374</c:v>
                </c:pt>
                <c:pt idx="712">
                  <c:v>42464</c:v>
                </c:pt>
                <c:pt idx="713">
                  <c:v>42446</c:v>
                </c:pt>
                <c:pt idx="714">
                  <c:v>42451</c:v>
                </c:pt>
                <c:pt idx="715">
                  <c:v>42473</c:v>
                </c:pt>
                <c:pt idx="716">
                  <c:v>42450</c:v>
                </c:pt>
                <c:pt idx="717">
                  <c:v>42375</c:v>
                </c:pt>
                <c:pt idx="718">
                  <c:v>42370</c:v>
                </c:pt>
                <c:pt idx="719">
                  <c:v>42372</c:v>
                </c:pt>
                <c:pt idx="720">
                  <c:v>42483</c:v>
                </c:pt>
                <c:pt idx="721">
                  <c:v>42445</c:v>
                </c:pt>
                <c:pt idx="722">
                  <c:v>42460</c:v>
                </c:pt>
                <c:pt idx="723">
                  <c:v>42375</c:v>
                </c:pt>
                <c:pt idx="724">
                  <c:v>42444</c:v>
                </c:pt>
                <c:pt idx="725">
                  <c:v>42398</c:v>
                </c:pt>
                <c:pt idx="726">
                  <c:v>42456</c:v>
                </c:pt>
                <c:pt idx="727">
                  <c:v>42376</c:v>
                </c:pt>
                <c:pt idx="728">
                  <c:v>42444</c:v>
                </c:pt>
                <c:pt idx="729">
                  <c:v>42444</c:v>
                </c:pt>
                <c:pt idx="730">
                  <c:v>42370</c:v>
                </c:pt>
                <c:pt idx="731">
                  <c:v>42372</c:v>
                </c:pt>
                <c:pt idx="732">
                  <c:v>42444</c:v>
                </c:pt>
                <c:pt idx="733">
                  <c:v>42450</c:v>
                </c:pt>
                <c:pt idx="734">
                  <c:v>42375</c:v>
                </c:pt>
                <c:pt idx="735">
                  <c:v>42446</c:v>
                </c:pt>
                <c:pt idx="736">
                  <c:v>42370</c:v>
                </c:pt>
                <c:pt idx="737">
                  <c:v>42447</c:v>
                </c:pt>
                <c:pt idx="738">
                  <c:v>42372</c:v>
                </c:pt>
                <c:pt idx="739">
                  <c:v>42444</c:v>
                </c:pt>
                <c:pt idx="740">
                  <c:v>42445</c:v>
                </c:pt>
                <c:pt idx="741">
                  <c:v>42464</c:v>
                </c:pt>
                <c:pt idx="742">
                  <c:v>42373</c:v>
                </c:pt>
                <c:pt idx="743">
                  <c:v>42445</c:v>
                </c:pt>
                <c:pt idx="744">
                  <c:v>42445</c:v>
                </c:pt>
                <c:pt idx="745">
                  <c:v>42445</c:v>
                </c:pt>
                <c:pt idx="746">
                  <c:v>42467</c:v>
                </c:pt>
                <c:pt idx="747">
                  <c:v>42460</c:v>
                </c:pt>
                <c:pt idx="748">
                  <c:v>42450</c:v>
                </c:pt>
                <c:pt idx="749">
                  <c:v>42447</c:v>
                </c:pt>
                <c:pt idx="750">
                  <c:v>42459</c:v>
                </c:pt>
                <c:pt idx="751">
                  <c:v>42465</c:v>
                </c:pt>
                <c:pt idx="752">
                  <c:v>42460</c:v>
                </c:pt>
                <c:pt idx="753">
                  <c:v>42445</c:v>
                </c:pt>
                <c:pt idx="754">
                  <c:v>42466</c:v>
                </c:pt>
                <c:pt idx="755">
                  <c:v>42448</c:v>
                </c:pt>
                <c:pt idx="756">
                  <c:v>42465</c:v>
                </c:pt>
                <c:pt idx="757">
                  <c:v>42445</c:v>
                </c:pt>
                <c:pt idx="758">
                  <c:v>42466</c:v>
                </c:pt>
                <c:pt idx="759">
                  <c:v>42448</c:v>
                </c:pt>
                <c:pt idx="760">
                  <c:v>42463</c:v>
                </c:pt>
                <c:pt idx="761">
                  <c:v>42463</c:v>
                </c:pt>
                <c:pt idx="762">
                  <c:v>42447</c:v>
                </c:pt>
                <c:pt idx="763">
                  <c:v>42461</c:v>
                </c:pt>
                <c:pt idx="764">
                  <c:v>42380</c:v>
                </c:pt>
                <c:pt idx="765">
                  <c:v>42371</c:v>
                </c:pt>
                <c:pt idx="766">
                  <c:v>42450</c:v>
                </c:pt>
                <c:pt idx="767">
                  <c:v>42445</c:v>
                </c:pt>
                <c:pt idx="768">
                  <c:v>42370</c:v>
                </c:pt>
                <c:pt idx="769">
                  <c:v>42375</c:v>
                </c:pt>
                <c:pt idx="770">
                  <c:v>42444</c:v>
                </c:pt>
                <c:pt idx="771">
                  <c:v>42371</c:v>
                </c:pt>
                <c:pt idx="772">
                  <c:v>42461</c:v>
                </c:pt>
                <c:pt idx="773">
                  <c:v>42461</c:v>
                </c:pt>
                <c:pt idx="774">
                  <c:v>42447</c:v>
                </c:pt>
                <c:pt idx="775">
                  <c:v>42451</c:v>
                </c:pt>
                <c:pt idx="776">
                  <c:v>42448</c:v>
                </c:pt>
                <c:pt idx="777">
                  <c:v>42448</c:v>
                </c:pt>
                <c:pt idx="778">
                  <c:v>42470</c:v>
                </c:pt>
                <c:pt idx="779">
                  <c:v>42449</c:v>
                </c:pt>
                <c:pt idx="780">
                  <c:v>42373</c:v>
                </c:pt>
                <c:pt idx="781">
                  <c:v>42445</c:v>
                </c:pt>
                <c:pt idx="782">
                  <c:v>42459</c:v>
                </c:pt>
                <c:pt idx="783">
                  <c:v>42370</c:v>
                </c:pt>
                <c:pt idx="784">
                  <c:v>42447</c:v>
                </c:pt>
                <c:pt idx="785">
                  <c:v>42375</c:v>
                </c:pt>
                <c:pt idx="786">
                  <c:v>42460</c:v>
                </c:pt>
                <c:pt idx="787">
                  <c:v>42460</c:v>
                </c:pt>
                <c:pt idx="788">
                  <c:v>42445</c:v>
                </c:pt>
                <c:pt idx="789">
                  <c:v>42467</c:v>
                </c:pt>
                <c:pt idx="790">
                  <c:v>42465</c:v>
                </c:pt>
                <c:pt idx="791">
                  <c:v>42467</c:v>
                </c:pt>
                <c:pt idx="792">
                  <c:v>42373</c:v>
                </c:pt>
                <c:pt idx="793">
                  <c:v>42457</c:v>
                </c:pt>
                <c:pt idx="794">
                  <c:v>42461</c:v>
                </c:pt>
                <c:pt idx="795">
                  <c:v>42393</c:v>
                </c:pt>
                <c:pt idx="796">
                  <c:v>42445</c:v>
                </c:pt>
                <c:pt idx="797">
                  <c:v>42466</c:v>
                </c:pt>
                <c:pt idx="798">
                  <c:v>42450</c:v>
                </c:pt>
                <c:pt idx="799">
                  <c:v>42447</c:v>
                </c:pt>
                <c:pt idx="800">
                  <c:v>42370</c:v>
                </c:pt>
                <c:pt idx="801">
                  <c:v>42444</c:v>
                </c:pt>
                <c:pt idx="802">
                  <c:v>42370</c:v>
                </c:pt>
                <c:pt idx="803">
                  <c:v>42381</c:v>
                </c:pt>
                <c:pt idx="804">
                  <c:v>42374</c:v>
                </c:pt>
                <c:pt idx="805">
                  <c:v>42373</c:v>
                </c:pt>
                <c:pt idx="806">
                  <c:v>42374</c:v>
                </c:pt>
                <c:pt idx="807">
                  <c:v>42446</c:v>
                </c:pt>
                <c:pt idx="808">
                  <c:v>42372</c:v>
                </c:pt>
                <c:pt idx="809">
                  <c:v>42461</c:v>
                </c:pt>
                <c:pt idx="810">
                  <c:v>42495</c:v>
                </c:pt>
                <c:pt idx="811">
                  <c:v>42370</c:v>
                </c:pt>
                <c:pt idx="812">
                  <c:v>42372</c:v>
                </c:pt>
                <c:pt idx="813">
                  <c:v>42509</c:v>
                </c:pt>
                <c:pt idx="814">
                  <c:v>42445</c:v>
                </c:pt>
                <c:pt idx="815">
                  <c:v>42376</c:v>
                </c:pt>
                <c:pt idx="816">
                  <c:v>42372</c:v>
                </c:pt>
                <c:pt idx="817">
                  <c:v>42461</c:v>
                </c:pt>
                <c:pt idx="818">
                  <c:v>42463</c:v>
                </c:pt>
                <c:pt idx="819">
                  <c:v>42450</c:v>
                </c:pt>
                <c:pt idx="820">
                  <c:v>42467</c:v>
                </c:pt>
                <c:pt idx="821">
                  <c:v>42384</c:v>
                </c:pt>
                <c:pt idx="822">
                  <c:v>42448</c:v>
                </c:pt>
                <c:pt idx="823">
                  <c:v>42466</c:v>
                </c:pt>
                <c:pt idx="824">
                  <c:v>42444</c:v>
                </c:pt>
                <c:pt idx="825">
                  <c:v>42371</c:v>
                </c:pt>
                <c:pt idx="826">
                  <c:v>42444</c:v>
                </c:pt>
                <c:pt idx="827">
                  <c:v>42444</c:v>
                </c:pt>
                <c:pt idx="828">
                  <c:v>42463</c:v>
                </c:pt>
                <c:pt idx="829">
                  <c:v>42444</c:v>
                </c:pt>
                <c:pt idx="830">
                  <c:v>42377</c:v>
                </c:pt>
                <c:pt idx="831">
                  <c:v>42475</c:v>
                </c:pt>
                <c:pt idx="832">
                  <c:v>42371</c:v>
                </c:pt>
                <c:pt idx="833">
                  <c:v>42445</c:v>
                </c:pt>
                <c:pt idx="834">
                  <c:v>42445</c:v>
                </c:pt>
                <c:pt idx="835">
                  <c:v>42459</c:v>
                </c:pt>
                <c:pt idx="836">
                  <c:v>42452</c:v>
                </c:pt>
                <c:pt idx="837">
                  <c:v>42445</c:v>
                </c:pt>
                <c:pt idx="838">
                  <c:v>42461</c:v>
                </c:pt>
                <c:pt idx="839">
                  <c:v>42477</c:v>
                </c:pt>
                <c:pt idx="840">
                  <c:v>42370</c:v>
                </c:pt>
                <c:pt idx="841">
                  <c:v>42370</c:v>
                </c:pt>
                <c:pt idx="842">
                  <c:v>42460</c:v>
                </c:pt>
                <c:pt idx="843">
                  <c:v>42378</c:v>
                </c:pt>
                <c:pt idx="844">
                  <c:v>42450</c:v>
                </c:pt>
                <c:pt idx="845">
                  <c:v>42375</c:v>
                </c:pt>
                <c:pt idx="846">
                  <c:v>42370</c:v>
                </c:pt>
                <c:pt idx="847">
                  <c:v>42449</c:v>
                </c:pt>
                <c:pt idx="848">
                  <c:v>42452</c:v>
                </c:pt>
                <c:pt idx="849">
                  <c:v>42453</c:v>
                </c:pt>
                <c:pt idx="850">
                  <c:v>42446</c:v>
                </c:pt>
                <c:pt idx="851">
                  <c:v>42463</c:v>
                </c:pt>
                <c:pt idx="852">
                  <c:v>42446</c:v>
                </c:pt>
                <c:pt idx="853">
                  <c:v>42370</c:v>
                </c:pt>
                <c:pt idx="854">
                  <c:v>42393</c:v>
                </c:pt>
                <c:pt idx="855">
                  <c:v>42370</c:v>
                </c:pt>
                <c:pt idx="856">
                  <c:v>42373</c:v>
                </c:pt>
                <c:pt idx="857">
                  <c:v>42373</c:v>
                </c:pt>
                <c:pt idx="858">
                  <c:v>42374</c:v>
                </c:pt>
                <c:pt idx="859">
                  <c:v>42452</c:v>
                </c:pt>
                <c:pt idx="860">
                  <c:v>42463</c:v>
                </c:pt>
                <c:pt idx="861">
                  <c:v>42374</c:v>
                </c:pt>
                <c:pt idx="862">
                  <c:v>42464</c:v>
                </c:pt>
                <c:pt idx="863">
                  <c:v>42399</c:v>
                </c:pt>
                <c:pt idx="864">
                  <c:v>42445</c:v>
                </c:pt>
                <c:pt idx="865">
                  <c:v>42464</c:v>
                </c:pt>
                <c:pt idx="866">
                  <c:v>42511</c:v>
                </c:pt>
                <c:pt idx="867">
                  <c:v>42371</c:v>
                </c:pt>
                <c:pt idx="868">
                  <c:v>42447</c:v>
                </c:pt>
                <c:pt idx="869">
                  <c:v>42371</c:v>
                </c:pt>
                <c:pt idx="870">
                  <c:v>42460</c:v>
                </c:pt>
                <c:pt idx="871">
                  <c:v>42451</c:v>
                </c:pt>
                <c:pt idx="872">
                  <c:v>42459</c:v>
                </c:pt>
                <c:pt idx="873">
                  <c:v>42461</c:v>
                </c:pt>
                <c:pt idx="874">
                  <c:v>42447</c:v>
                </c:pt>
                <c:pt idx="875">
                  <c:v>42370</c:v>
                </c:pt>
                <c:pt idx="876">
                  <c:v>42448</c:v>
                </c:pt>
                <c:pt idx="877">
                  <c:v>42450</c:v>
                </c:pt>
                <c:pt idx="878">
                  <c:v>42450</c:v>
                </c:pt>
                <c:pt idx="879">
                  <c:v>42450</c:v>
                </c:pt>
                <c:pt idx="880">
                  <c:v>42445</c:v>
                </c:pt>
                <c:pt idx="881">
                  <c:v>42462</c:v>
                </c:pt>
                <c:pt idx="882">
                  <c:v>42444</c:v>
                </c:pt>
                <c:pt idx="883">
                  <c:v>42447</c:v>
                </c:pt>
                <c:pt idx="884">
                  <c:v>42452</c:v>
                </c:pt>
                <c:pt idx="885">
                  <c:v>42376</c:v>
                </c:pt>
                <c:pt idx="886">
                  <c:v>42377</c:v>
                </c:pt>
                <c:pt idx="887">
                  <c:v>42446</c:v>
                </c:pt>
                <c:pt idx="888">
                  <c:v>42444</c:v>
                </c:pt>
                <c:pt idx="889">
                  <c:v>42451</c:v>
                </c:pt>
                <c:pt idx="890">
                  <c:v>42448</c:v>
                </c:pt>
                <c:pt idx="891">
                  <c:v>42370</c:v>
                </c:pt>
                <c:pt idx="892">
                  <c:v>42460</c:v>
                </c:pt>
                <c:pt idx="893">
                  <c:v>42445</c:v>
                </c:pt>
                <c:pt idx="894">
                  <c:v>42370</c:v>
                </c:pt>
                <c:pt idx="895">
                  <c:v>43075</c:v>
                </c:pt>
                <c:pt idx="896">
                  <c:v>42374</c:v>
                </c:pt>
                <c:pt idx="897">
                  <c:v>42469</c:v>
                </c:pt>
                <c:pt idx="898">
                  <c:v>42450</c:v>
                </c:pt>
                <c:pt idx="899">
                  <c:v>42460</c:v>
                </c:pt>
                <c:pt idx="900">
                  <c:v>42444</c:v>
                </c:pt>
                <c:pt idx="901">
                  <c:v>42460</c:v>
                </c:pt>
                <c:pt idx="902">
                  <c:v>42371</c:v>
                </c:pt>
                <c:pt idx="903">
                  <c:v>42445</c:v>
                </c:pt>
                <c:pt idx="904">
                  <c:v>42461</c:v>
                </c:pt>
                <c:pt idx="905">
                  <c:v>42446</c:v>
                </c:pt>
                <c:pt idx="906">
                  <c:v>42473</c:v>
                </c:pt>
                <c:pt idx="907">
                  <c:v>42447</c:v>
                </c:pt>
                <c:pt idx="908">
                  <c:v>42461</c:v>
                </c:pt>
                <c:pt idx="909">
                  <c:v>42449</c:v>
                </c:pt>
                <c:pt idx="910">
                  <c:v>42444</c:v>
                </c:pt>
                <c:pt idx="911">
                  <c:v>42459</c:v>
                </c:pt>
                <c:pt idx="912">
                  <c:v>42451</c:v>
                </c:pt>
                <c:pt idx="913">
                  <c:v>42462</c:v>
                </c:pt>
                <c:pt idx="914">
                  <c:v>42461</c:v>
                </c:pt>
                <c:pt idx="915">
                  <c:v>42447</c:v>
                </c:pt>
                <c:pt idx="916">
                  <c:v>42448</c:v>
                </c:pt>
                <c:pt idx="917">
                  <c:v>42452</c:v>
                </c:pt>
                <c:pt idx="918">
                  <c:v>42451</c:v>
                </c:pt>
                <c:pt idx="919">
                  <c:v>42447</c:v>
                </c:pt>
                <c:pt idx="920">
                  <c:v>42444</c:v>
                </c:pt>
                <c:pt idx="921">
                  <c:v>42465</c:v>
                </c:pt>
                <c:pt idx="922">
                  <c:v>42445</c:v>
                </c:pt>
                <c:pt idx="923">
                  <c:v>42385</c:v>
                </c:pt>
                <c:pt idx="924">
                  <c:v>42463</c:v>
                </c:pt>
                <c:pt idx="925">
                  <c:v>42374</c:v>
                </c:pt>
                <c:pt idx="926">
                  <c:v>42446</c:v>
                </c:pt>
                <c:pt idx="927">
                  <c:v>42460</c:v>
                </c:pt>
                <c:pt idx="928">
                  <c:v>42396</c:v>
                </c:pt>
                <c:pt idx="929">
                  <c:v>42460</c:v>
                </c:pt>
                <c:pt idx="930">
                  <c:v>42465</c:v>
                </c:pt>
                <c:pt idx="931">
                  <c:v>42370</c:v>
                </c:pt>
                <c:pt idx="932">
                  <c:v>42445</c:v>
                </c:pt>
                <c:pt idx="933">
                  <c:v>42444</c:v>
                </c:pt>
                <c:pt idx="934">
                  <c:v>42373</c:v>
                </c:pt>
                <c:pt idx="935">
                  <c:v>42373</c:v>
                </c:pt>
                <c:pt idx="936">
                  <c:v>42460</c:v>
                </c:pt>
                <c:pt idx="937">
                  <c:v>42370</c:v>
                </c:pt>
                <c:pt idx="938">
                  <c:v>42372</c:v>
                </c:pt>
                <c:pt idx="939">
                  <c:v>42466</c:v>
                </c:pt>
                <c:pt idx="940">
                  <c:v>42370</c:v>
                </c:pt>
                <c:pt idx="941">
                  <c:v>42463</c:v>
                </c:pt>
                <c:pt idx="942">
                  <c:v>42371</c:v>
                </c:pt>
                <c:pt idx="943">
                  <c:v>42383</c:v>
                </c:pt>
                <c:pt idx="944">
                  <c:v>42374</c:v>
                </c:pt>
                <c:pt idx="945">
                  <c:v>42373</c:v>
                </c:pt>
                <c:pt idx="946">
                  <c:v>42461</c:v>
                </c:pt>
                <c:pt idx="947">
                  <c:v>42451</c:v>
                </c:pt>
                <c:pt idx="948">
                  <c:v>42376</c:v>
                </c:pt>
                <c:pt idx="949">
                  <c:v>42378</c:v>
                </c:pt>
                <c:pt idx="950">
                  <c:v>42471</c:v>
                </c:pt>
                <c:pt idx="951">
                  <c:v>42372</c:v>
                </c:pt>
                <c:pt idx="952">
                  <c:v>42477</c:v>
                </c:pt>
                <c:pt idx="953">
                  <c:v>42372</c:v>
                </c:pt>
                <c:pt idx="954">
                  <c:v>42370</c:v>
                </c:pt>
                <c:pt idx="955">
                  <c:v>42448</c:v>
                </c:pt>
                <c:pt idx="956">
                  <c:v>42371</c:v>
                </c:pt>
                <c:pt idx="957">
                  <c:v>42447</c:v>
                </c:pt>
                <c:pt idx="958">
                  <c:v>42461</c:v>
                </c:pt>
                <c:pt idx="959">
                  <c:v>42454</c:v>
                </c:pt>
                <c:pt idx="960">
                  <c:v>42446</c:v>
                </c:pt>
                <c:pt idx="961">
                  <c:v>42467</c:v>
                </c:pt>
                <c:pt idx="962">
                  <c:v>42445</c:v>
                </c:pt>
                <c:pt idx="963">
                  <c:v>42451</c:v>
                </c:pt>
                <c:pt idx="964">
                  <c:v>42445</c:v>
                </c:pt>
                <c:pt idx="965">
                  <c:v>42460</c:v>
                </c:pt>
                <c:pt idx="966">
                  <c:v>42460</c:v>
                </c:pt>
                <c:pt idx="967">
                  <c:v>42373</c:v>
                </c:pt>
                <c:pt idx="968">
                  <c:v>42459</c:v>
                </c:pt>
                <c:pt idx="969">
                  <c:v>42370</c:v>
                </c:pt>
                <c:pt idx="970">
                  <c:v>42461</c:v>
                </c:pt>
                <c:pt idx="971">
                  <c:v>42460</c:v>
                </c:pt>
                <c:pt idx="972">
                  <c:v>42445</c:v>
                </c:pt>
                <c:pt idx="973">
                  <c:v>42452</c:v>
                </c:pt>
                <c:pt idx="974">
                  <c:v>42370</c:v>
                </c:pt>
                <c:pt idx="975">
                  <c:v>42373</c:v>
                </c:pt>
                <c:pt idx="976">
                  <c:v>42447</c:v>
                </c:pt>
                <c:pt idx="977">
                  <c:v>42466</c:v>
                </c:pt>
                <c:pt idx="978">
                  <c:v>42377</c:v>
                </c:pt>
                <c:pt idx="979">
                  <c:v>42451</c:v>
                </c:pt>
                <c:pt idx="980">
                  <c:v>42460</c:v>
                </c:pt>
                <c:pt idx="981">
                  <c:v>42465</c:v>
                </c:pt>
                <c:pt idx="982">
                  <c:v>42462</c:v>
                </c:pt>
                <c:pt idx="983">
                  <c:v>42373</c:v>
                </c:pt>
                <c:pt idx="984">
                  <c:v>42450</c:v>
                </c:pt>
                <c:pt idx="985">
                  <c:v>42377</c:v>
                </c:pt>
                <c:pt idx="986">
                  <c:v>42445</c:v>
                </c:pt>
                <c:pt idx="987">
                  <c:v>42447</c:v>
                </c:pt>
                <c:pt idx="988">
                  <c:v>42464</c:v>
                </c:pt>
                <c:pt idx="989">
                  <c:v>42446</c:v>
                </c:pt>
                <c:pt idx="990">
                  <c:v>42444</c:v>
                </c:pt>
                <c:pt idx="991">
                  <c:v>42372</c:v>
                </c:pt>
                <c:pt idx="992">
                  <c:v>42370</c:v>
                </c:pt>
                <c:pt idx="993">
                  <c:v>42457</c:v>
                </c:pt>
                <c:pt idx="994">
                  <c:v>42449</c:v>
                </c:pt>
                <c:pt idx="995">
                  <c:v>42384</c:v>
                </c:pt>
                <c:pt idx="996">
                  <c:v>42447</c:v>
                </c:pt>
                <c:pt idx="997">
                  <c:v>42371</c:v>
                </c:pt>
                <c:pt idx="998">
                  <c:v>42448</c:v>
                </c:pt>
                <c:pt idx="999">
                  <c:v>42370</c:v>
                </c:pt>
                <c:pt idx="1000">
                  <c:v>42460</c:v>
                </c:pt>
                <c:pt idx="1001">
                  <c:v>42448</c:v>
                </c:pt>
                <c:pt idx="1002">
                  <c:v>42444</c:v>
                </c:pt>
                <c:pt idx="1003">
                  <c:v>42374</c:v>
                </c:pt>
                <c:pt idx="1004">
                  <c:v>42376</c:v>
                </c:pt>
                <c:pt idx="1005">
                  <c:v>42448</c:v>
                </c:pt>
                <c:pt idx="1006">
                  <c:v>42451</c:v>
                </c:pt>
                <c:pt idx="1007">
                  <c:v>42371</c:v>
                </c:pt>
                <c:pt idx="1008">
                  <c:v>42397</c:v>
                </c:pt>
                <c:pt idx="1009">
                  <c:v>42397</c:v>
                </c:pt>
                <c:pt idx="1010">
                  <c:v>42452</c:v>
                </c:pt>
                <c:pt idx="1011">
                  <c:v>42374</c:v>
                </c:pt>
                <c:pt idx="1012">
                  <c:v>42460</c:v>
                </c:pt>
                <c:pt idx="1013">
                  <c:v>42450</c:v>
                </c:pt>
                <c:pt idx="1014">
                  <c:v>42460</c:v>
                </c:pt>
                <c:pt idx="1015">
                  <c:v>42372</c:v>
                </c:pt>
                <c:pt idx="1016">
                  <c:v>42447</c:v>
                </c:pt>
                <c:pt idx="1017">
                  <c:v>42463</c:v>
                </c:pt>
                <c:pt idx="1018">
                  <c:v>42373</c:v>
                </c:pt>
                <c:pt idx="1019">
                  <c:v>42465</c:v>
                </c:pt>
                <c:pt idx="1020">
                  <c:v>42556</c:v>
                </c:pt>
                <c:pt idx="1021">
                  <c:v>42375</c:v>
                </c:pt>
                <c:pt idx="1022">
                  <c:v>42444</c:v>
                </c:pt>
                <c:pt idx="1023">
                  <c:v>42639</c:v>
                </c:pt>
                <c:pt idx="1024">
                  <c:v>42409</c:v>
                </c:pt>
                <c:pt idx="1025">
                  <c:v>42444</c:v>
                </c:pt>
                <c:pt idx="1026">
                  <c:v>42446</c:v>
                </c:pt>
                <c:pt idx="1027">
                  <c:v>42459</c:v>
                </c:pt>
                <c:pt idx="1028">
                  <c:v>42370</c:v>
                </c:pt>
                <c:pt idx="1029">
                  <c:v>42378</c:v>
                </c:pt>
                <c:pt idx="1030">
                  <c:v>42371</c:v>
                </c:pt>
                <c:pt idx="1031">
                  <c:v>42459</c:v>
                </c:pt>
                <c:pt idx="1032">
                  <c:v>42462</c:v>
                </c:pt>
                <c:pt idx="1033">
                  <c:v>42446</c:v>
                </c:pt>
                <c:pt idx="1034">
                  <c:v>42590</c:v>
                </c:pt>
                <c:pt idx="1035">
                  <c:v>42444</c:v>
                </c:pt>
                <c:pt idx="1036">
                  <c:v>42460</c:v>
                </c:pt>
                <c:pt idx="1037">
                  <c:v>42374</c:v>
                </c:pt>
                <c:pt idx="1038">
                  <c:v>42449</c:v>
                </c:pt>
                <c:pt idx="1039">
                  <c:v>42445</c:v>
                </c:pt>
                <c:pt idx="1040">
                  <c:v>42377</c:v>
                </c:pt>
                <c:pt idx="1041">
                  <c:v>42447</c:v>
                </c:pt>
                <c:pt idx="1042">
                  <c:v>42374</c:v>
                </c:pt>
                <c:pt idx="1043">
                  <c:v>42446</c:v>
                </c:pt>
                <c:pt idx="1044">
                  <c:v>42446</c:v>
                </c:pt>
                <c:pt idx="1045">
                  <c:v>42447</c:v>
                </c:pt>
                <c:pt idx="1046">
                  <c:v>42447</c:v>
                </c:pt>
                <c:pt idx="1047">
                  <c:v>42462</c:v>
                </c:pt>
                <c:pt idx="1048">
                  <c:v>42380</c:v>
                </c:pt>
                <c:pt idx="1049">
                  <c:v>42446</c:v>
                </c:pt>
                <c:pt idx="1050">
                  <c:v>42449</c:v>
                </c:pt>
                <c:pt idx="1051">
                  <c:v>42460</c:v>
                </c:pt>
                <c:pt idx="1052">
                  <c:v>42370</c:v>
                </c:pt>
                <c:pt idx="1053">
                  <c:v>42374</c:v>
                </c:pt>
                <c:pt idx="1054">
                  <c:v>42447</c:v>
                </c:pt>
                <c:pt idx="1055">
                  <c:v>42465</c:v>
                </c:pt>
                <c:pt idx="1056">
                  <c:v>42467</c:v>
                </c:pt>
                <c:pt idx="1057">
                  <c:v>42373</c:v>
                </c:pt>
                <c:pt idx="1058">
                  <c:v>42371</c:v>
                </c:pt>
                <c:pt idx="1059">
                  <c:v>42445</c:v>
                </c:pt>
                <c:pt idx="1060">
                  <c:v>42371</c:v>
                </c:pt>
                <c:pt idx="1061">
                  <c:v>42445</c:v>
                </c:pt>
                <c:pt idx="1062">
                  <c:v>42460</c:v>
                </c:pt>
                <c:pt idx="1063">
                  <c:v>42373</c:v>
                </c:pt>
                <c:pt idx="1064">
                  <c:v>42446</c:v>
                </c:pt>
                <c:pt idx="1065">
                  <c:v>42375</c:v>
                </c:pt>
                <c:pt idx="1066">
                  <c:v>42450</c:v>
                </c:pt>
                <c:pt idx="1067">
                  <c:v>42371</c:v>
                </c:pt>
                <c:pt idx="1068">
                  <c:v>42460</c:v>
                </c:pt>
                <c:pt idx="1069">
                  <c:v>42467</c:v>
                </c:pt>
                <c:pt idx="1070">
                  <c:v>42448</c:v>
                </c:pt>
                <c:pt idx="1071">
                  <c:v>42447</c:v>
                </c:pt>
                <c:pt idx="1072">
                  <c:v>42451</c:v>
                </c:pt>
                <c:pt idx="1073">
                  <c:v>42445</c:v>
                </c:pt>
                <c:pt idx="1074">
                  <c:v>42374</c:v>
                </c:pt>
                <c:pt idx="1075">
                  <c:v>42446</c:v>
                </c:pt>
                <c:pt idx="1076">
                  <c:v>42445</c:v>
                </c:pt>
                <c:pt idx="1077">
                  <c:v>42446</c:v>
                </c:pt>
                <c:pt idx="1078">
                  <c:v>42461</c:v>
                </c:pt>
                <c:pt idx="1079">
                  <c:v>42473</c:v>
                </c:pt>
                <c:pt idx="1080">
                  <c:v>42461</c:v>
                </c:pt>
                <c:pt idx="1081">
                  <c:v>42396</c:v>
                </c:pt>
                <c:pt idx="1082">
                  <c:v>42446</c:v>
                </c:pt>
                <c:pt idx="1083">
                  <c:v>42404</c:v>
                </c:pt>
                <c:pt idx="1084">
                  <c:v>42447</c:v>
                </c:pt>
                <c:pt idx="1085">
                  <c:v>42373</c:v>
                </c:pt>
                <c:pt idx="1086">
                  <c:v>42370</c:v>
                </c:pt>
                <c:pt idx="1087">
                  <c:v>42374</c:v>
                </c:pt>
                <c:pt idx="1088">
                  <c:v>42466</c:v>
                </c:pt>
                <c:pt idx="1089">
                  <c:v>42445</c:v>
                </c:pt>
                <c:pt idx="1090">
                  <c:v>42371</c:v>
                </c:pt>
                <c:pt idx="1091">
                  <c:v>42447</c:v>
                </c:pt>
                <c:pt idx="1092">
                  <c:v>42373</c:v>
                </c:pt>
                <c:pt idx="1093">
                  <c:v>42429</c:v>
                </c:pt>
                <c:pt idx="1094">
                  <c:v>42451</c:v>
                </c:pt>
                <c:pt idx="1095">
                  <c:v>42372</c:v>
                </c:pt>
                <c:pt idx="1096">
                  <c:v>42374</c:v>
                </c:pt>
                <c:pt idx="1097">
                  <c:v>42375</c:v>
                </c:pt>
                <c:pt idx="1098">
                  <c:v>42445</c:v>
                </c:pt>
                <c:pt idx="1099">
                  <c:v>42375</c:v>
                </c:pt>
                <c:pt idx="1100">
                  <c:v>42470</c:v>
                </c:pt>
                <c:pt idx="1101">
                  <c:v>42370</c:v>
                </c:pt>
                <c:pt idx="1102">
                  <c:v>42459</c:v>
                </c:pt>
                <c:pt idx="1103">
                  <c:v>42463</c:v>
                </c:pt>
                <c:pt idx="1104">
                  <c:v>42459</c:v>
                </c:pt>
                <c:pt idx="1105">
                  <c:v>42372</c:v>
                </c:pt>
                <c:pt idx="1106">
                  <c:v>42460</c:v>
                </c:pt>
                <c:pt idx="1107">
                  <c:v>42445</c:v>
                </c:pt>
                <c:pt idx="1108">
                  <c:v>42445</c:v>
                </c:pt>
                <c:pt idx="1109">
                  <c:v>42371</c:v>
                </c:pt>
                <c:pt idx="1110">
                  <c:v>42447</c:v>
                </c:pt>
                <c:pt idx="1111">
                  <c:v>42372</c:v>
                </c:pt>
                <c:pt idx="1112">
                  <c:v>42466</c:v>
                </c:pt>
                <c:pt idx="1113">
                  <c:v>42449</c:v>
                </c:pt>
                <c:pt idx="1114">
                  <c:v>42388</c:v>
                </c:pt>
                <c:pt idx="1115">
                  <c:v>42465</c:v>
                </c:pt>
                <c:pt idx="1116">
                  <c:v>42463</c:v>
                </c:pt>
                <c:pt idx="1117">
                  <c:v>42374</c:v>
                </c:pt>
                <c:pt idx="1118">
                  <c:v>42370</c:v>
                </c:pt>
                <c:pt idx="1119">
                  <c:v>42374</c:v>
                </c:pt>
                <c:pt idx="1120">
                  <c:v>42447</c:v>
                </c:pt>
                <c:pt idx="1121">
                  <c:v>42385</c:v>
                </c:pt>
                <c:pt idx="1122">
                  <c:v>42446</c:v>
                </c:pt>
                <c:pt idx="1123">
                  <c:v>42371</c:v>
                </c:pt>
                <c:pt idx="1124">
                  <c:v>42371</c:v>
                </c:pt>
                <c:pt idx="1125">
                  <c:v>42447</c:v>
                </c:pt>
                <c:pt idx="1126">
                  <c:v>42464</c:v>
                </c:pt>
                <c:pt idx="1127">
                  <c:v>42448</c:v>
                </c:pt>
                <c:pt idx="1128">
                  <c:v>42450</c:v>
                </c:pt>
                <c:pt idx="1129">
                  <c:v>42457</c:v>
                </c:pt>
                <c:pt idx="1130">
                  <c:v>42451</c:v>
                </c:pt>
                <c:pt idx="1131">
                  <c:v>42460</c:v>
                </c:pt>
                <c:pt idx="1132">
                  <c:v>42454</c:v>
                </c:pt>
                <c:pt idx="1133">
                  <c:v>42394</c:v>
                </c:pt>
                <c:pt idx="1134">
                  <c:v>42376</c:v>
                </c:pt>
                <c:pt idx="1135">
                  <c:v>42374</c:v>
                </c:pt>
                <c:pt idx="1136">
                  <c:v>42370</c:v>
                </c:pt>
                <c:pt idx="1137">
                  <c:v>42370</c:v>
                </c:pt>
                <c:pt idx="1138">
                  <c:v>42370</c:v>
                </c:pt>
                <c:pt idx="1139">
                  <c:v>42461</c:v>
                </c:pt>
                <c:pt idx="1140">
                  <c:v>42463</c:v>
                </c:pt>
                <c:pt idx="1141">
                  <c:v>42373</c:v>
                </c:pt>
                <c:pt idx="1142">
                  <c:v>42447</c:v>
                </c:pt>
                <c:pt idx="1143">
                  <c:v>42449</c:v>
                </c:pt>
                <c:pt idx="1144">
                  <c:v>42450</c:v>
                </c:pt>
                <c:pt idx="1145">
                  <c:v>42445</c:v>
                </c:pt>
                <c:pt idx="1146">
                  <c:v>42460</c:v>
                </c:pt>
                <c:pt idx="1147">
                  <c:v>42371</c:v>
                </c:pt>
                <c:pt idx="1148">
                  <c:v>42372</c:v>
                </c:pt>
                <c:pt idx="1149">
                  <c:v>42372</c:v>
                </c:pt>
                <c:pt idx="1150">
                  <c:v>42452</c:v>
                </c:pt>
                <c:pt idx="1151">
                  <c:v>42376</c:v>
                </c:pt>
                <c:pt idx="1152">
                  <c:v>42485</c:v>
                </c:pt>
                <c:pt idx="1153">
                  <c:v>42452</c:v>
                </c:pt>
                <c:pt idx="1154">
                  <c:v>42450</c:v>
                </c:pt>
                <c:pt idx="1155">
                  <c:v>42461</c:v>
                </c:pt>
                <c:pt idx="1156">
                  <c:v>42370</c:v>
                </c:pt>
                <c:pt idx="1157">
                  <c:v>42372</c:v>
                </c:pt>
                <c:pt idx="1158">
                  <c:v>42371</c:v>
                </c:pt>
                <c:pt idx="1159">
                  <c:v>42460</c:v>
                </c:pt>
                <c:pt idx="1160">
                  <c:v>42374</c:v>
                </c:pt>
                <c:pt idx="1161">
                  <c:v>42446</c:v>
                </c:pt>
                <c:pt idx="1162">
                  <c:v>42446</c:v>
                </c:pt>
                <c:pt idx="1163">
                  <c:v>42372</c:v>
                </c:pt>
                <c:pt idx="1164">
                  <c:v>42450</c:v>
                </c:pt>
                <c:pt idx="1165">
                  <c:v>42455</c:v>
                </c:pt>
                <c:pt idx="1166">
                  <c:v>42450</c:v>
                </c:pt>
                <c:pt idx="1167">
                  <c:v>42373</c:v>
                </c:pt>
                <c:pt idx="1168">
                  <c:v>42451</c:v>
                </c:pt>
                <c:pt idx="1169">
                  <c:v>42472</c:v>
                </c:pt>
                <c:pt idx="1170">
                  <c:v>42401</c:v>
                </c:pt>
                <c:pt idx="1171">
                  <c:v>42447</c:v>
                </c:pt>
                <c:pt idx="1172">
                  <c:v>42447</c:v>
                </c:pt>
                <c:pt idx="1173">
                  <c:v>42449</c:v>
                </c:pt>
                <c:pt idx="1174">
                  <c:v>42371</c:v>
                </c:pt>
                <c:pt idx="1175">
                  <c:v>42447</c:v>
                </c:pt>
                <c:pt idx="1176">
                  <c:v>42371</c:v>
                </c:pt>
                <c:pt idx="1177">
                  <c:v>42370</c:v>
                </c:pt>
                <c:pt idx="1178">
                  <c:v>42465</c:v>
                </c:pt>
                <c:pt idx="1179">
                  <c:v>42448</c:v>
                </c:pt>
                <c:pt idx="1180">
                  <c:v>42465</c:v>
                </c:pt>
                <c:pt idx="1181">
                  <c:v>42448</c:v>
                </c:pt>
                <c:pt idx="1182">
                  <c:v>42399</c:v>
                </c:pt>
                <c:pt idx="1183">
                  <c:v>42445</c:v>
                </c:pt>
                <c:pt idx="1184">
                  <c:v>42464</c:v>
                </c:pt>
                <c:pt idx="1185">
                  <c:v>42465</c:v>
                </c:pt>
                <c:pt idx="1186">
                  <c:v>42374</c:v>
                </c:pt>
                <c:pt idx="1187">
                  <c:v>42461</c:v>
                </c:pt>
                <c:pt idx="1188">
                  <c:v>42446</c:v>
                </c:pt>
                <c:pt idx="1189">
                  <c:v>42451</c:v>
                </c:pt>
                <c:pt idx="1190">
                  <c:v>42463</c:v>
                </c:pt>
                <c:pt idx="1191">
                  <c:v>42374</c:v>
                </c:pt>
                <c:pt idx="1192">
                  <c:v>42445</c:v>
                </c:pt>
                <c:pt idx="1193">
                  <c:v>42446</c:v>
                </c:pt>
                <c:pt idx="1194">
                  <c:v>42376</c:v>
                </c:pt>
                <c:pt idx="1195">
                  <c:v>42450</c:v>
                </c:pt>
                <c:pt idx="1196">
                  <c:v>42370</c:v>
                </c:pt>
                <c:pt idx="1197">
                  <c:v>42447</c:v>
                </c:pt>
                <c:pt idx="1198">
                  <c:v>42371</c:v>
                </c:pt>
                <c:pt idx="1199">
                  <c:v>42472</c:v>
                </c:pt>
                <c:pt idx="1200">
                  <c:v>42383</c:v>
                </c:pt>
                <c:pt idx="1201">
                  <c:v>42643</c:v>
                </c:pt>
                <c:pt idx="1202">
                  <c:v>42371</c:v>
                </c:pt>
                <c:pt idx="1203">
                  <c:v>42378</c:v>
                </c:pt>
                <c:pt idx="1204">
                  <c:v>42463</c:v>
                </c:pt>
                <c:pt idx="1205">
                  <c:v>42444</c:v>
                </c:pt>
                <c:pt idx="1206">
                  <c:v>42461</c:v>
                </c:pt>
                <c:pt idx="1207">
                  <c:v>42371</c:v>
                </c:pt>
                <c:pt idx="1208">
                  <c:v>42460</c:v>
                </c:pt>
                <c:pt idx="1209">
                  <c:v>42445</c:v>
                </c:pt>
                <c:pt idx="1210">
                  <c:v>42450</c:v>
                </c:pt>
                <c:pt idx="1211">
                  <c:v>42454</c:v>
                </c:pt>
                <c:pt idx="1212">
                  <c:v>42446</c:v>
                </c:pt>
                <c:pt idx="1213">
                  <c:v>42373</c:v>
                </c:pt>
                <c:pt idx="1214">
                  <c:v>42383</c:v>
                </c:pt>
                <c:pt idx="1215">
                  <c:v>42464</c:v>
                </c:pt>
                <c:pt idx="1216">
                  <c:v>42373</c:v>
                </c:pt>
                <c:pt idx="1217">
                  <c:v>42444</c:v>
                </c:pt>
                <c:pt idx="1218">
                  <c:v>42446</c:v>
                </c:pt>
                <c:pt idx="1219">
                  <c:v>42373</c:v>
                </c:pt>
                <c:pt idx="1220">
                  <c:v>42445</c:v>
                </c:pt>
                <c:pt idx="1221">
                  <c:v>42447</c:v>
                </c:pt>
                <c:pt idx="1222">
                  <c:v>42447</c:v>
                </c:pt>
                <c:pt idx="1223">
                  <c:v>42373</c:v>
                </c:pt>
                <c:pt idx="1224">
                  <c:v>42371</c:v>
                </c:pt>
                <c:pt idx="1225">
                  <c:v>42449</c:v>
                </c:pt>
                <c:pt idx="1226">
                  <c:v>42371</c:v>
                </c:pt>
                <c:pt idx="1227">
                  <c:v>42464</c:v>
                </c:pt>
                <c:pt idx="1228">
                  <c:v>42450</c:v>
                </c:pt>
                <c:pt idx="1229">
                  <c:v>42448</c:v>
                </c:pt>
                <c:pt idx="1230">
                  <c:v>42446</c:v>
                </c:pt>
                <c:pt idx="1231">
                  <c:v>42472</c:v>
                </c:pt>
                <c:pt idx="1232">
                  <c:v>42407</c:v>
                </c:pt>
                <c:pt idx="1233">
                  <c:v>42444</c:v>
                </c:pt>
                <c:pt idx="1234">
                  <c:v>42449</c:v>
                </c:pt>
                <c:pt idx="1235">
                  <c:v>42371</c:v>
                </c:pt>
                <c:pt idx="1236">
                  <c:v>42471</c:v>
                </c:pt>
                <c:pt idx="1237">
                  <c:v>42450</c:v>
                </c:pt>
                <c:pt idx="1238">
                  <c:v>42461</c:v>
                </c:pt>
                <c:pt idx="1239">
                  <c:v>42380</c:v>
                </c:pt>
                <c:pt idx="1240">
                  <c:v>42461</c:v>
                </c:pt>
                <c:pt idx="1241">
                  <c:v>42452</c:v>
                </c:pt>
                <c:pt idx="1242">
                  <c:v>42457</c:v>
                </c:pt>
                <c:pt idx="1243">
                  <c:v>42461</c:v>
                </c:pt>
                <c:pt idx="1244">
                  <c:v>42447</c:v>
                </c:pt>
                <c:pt idx="1245">
                  <c:v>42460</c:v>
                </c:pt>
                <c:pt idx="1246">
                  <c:v>42373</c:v>
                </c:pt>
                <c:pt idx="1247">
                  <c:v>42447</c:v>
                </c:pt>
                <c:pt idx="1248">
                  <c:v>42446</c:v>
                </c:pt>
                <c:pt idx="1249">
                  <c:v>42370</c:v>
                </c:pt>
                <c:pt idx="1250">
                  <c:v>42469</c:v>
                </c:pt>
                <c:pt idx="1251">
                  <c:v>42448</c:v>
                </c:pt>
                <c:pt idx="1252">
                  <c:v>42463</c:v>
                </c:pt>
                <c:pt idx="1253">
                  <c:v>42371</c:v>
                </c:pt>
                <c:pt idx="1254">
                  <c:v>42447</c:v>
                </c:pt>
                <c:pt idx="1255">
                  <c:v>42445</c:v>
                </c:pt>
                <c:pt idx="1256">
                  <c:v>42464</c:v>
                </c:pt>
                <c:pt idx="1257">
                  <c:v>42463</c:v>
                </c:pt>
                <c:pt idx="1258">
                  <c:v>42370</c:v>
                </c:pt>
                <c:pt idx="1259">
                  <c:v>42372</c:v>
                </c:pt>
                <c:pt idx="1260">
                  <c:v>42373</c:v>
                </c:pt>
                <c:pt idx="1261">
                  <c:v>42445</c:v>
                </c:pt>
                <c:pt idx="1262">
                  <c:v>42448</c:v>
                </c:pt>
                <c:pt idx="1263">
                  <c:v>42372</c:v>
                </c:pt>
                <c:pt idx="1264">
                  <c:v>42446</c:v>
                </c:pt>
                <c:pt idx="1265">
                  <c:v>42372</c:v>
                </c:pt>
                <c:pt idx="1266">
                  <c:v>42416</c:v>
                </c:pt>
                <c:pt idx="1267">
                  <c:v>42371</c:v>
                </c:pt>
                <c:pt idx="1268">
                  <c:v>42512</c:v>
                </c:pt>
                <c:pt idx="1269">
                  <c:v>42447</c:v>
                </c:pt>
                <c:pt idx="1270">
                  <c:v>42466</c:v>
                </c:pt>
                <c:pt idx="1271">
                  <c:v>42449</c:v>
                </c:pt>
                <c:pt idx="1272">
                  <c:v>42452</c:v>
                </c:pt>
                <c:pt idx="1273">
                  <c:v>42444</c:v>
                </c:pt>
                <c:pt idx="1274">
                  <c:v>42446</c:v>
                </c:pt>
                <c:pt idx="1275">
                  <c:v>42463</c:v>
                </c:pt>
                <c:pt idx="1276">
                  <c:v>42448</c:v>
                </c:pt>
                <c:pt idx="1277">
                  <c:v>42370</c:v>
                </c:pt>
                <c:pt idx="1278">
                  <c:v>42457</c:v>
                </c:pt>
                <c:pt idx="1279">
                  <c:v>42447</c:v>
                </c:pt>
                <c:pt idx="1280">
                  <c:v>42374</c:v>
                </c:pt>
                <c:pt idx="1281">
                  <c:v>42447</c:v>
                </c:pt>
                <c:pt idx="1282">
                  <c:v>42445</c:v>
                </c:pt>
                <c:pt idx="1283">
                  <c:v>42372</c:v>
                </c:pt>
                <c:pt idx="1284">
                  <c:v>42370</c:v>
                </c:pt>
                <c:pt idx="1285">
                  <c:v>42460</c:v>
                </c:pt>
                <c:pt idx="1286">
                  <c:v>42371</c:v>
                </c:pt>
                <c:pt idx="1287">
                  <c:v>42375</c:v>
                </c:pt>
                <c:pt idx="1288">
                  <c:v>42465</c:v>
                </c:pt>
                <c:pt idx="1289">
                  <c:v>42460</c:v>
                </c:pt>
                <c:pt idx="1290">
                  <c:v>42460</c:v>
                </c:pt>
                <c:pt idx="1291">
                  <c:v>42447</c:v>
                </c:pt>
                <c:pt idx="1292">
                  <c:v>42446</c:v>
                </c:pt>
                <c:pt idx="1293">
                  <c:v>42447</c:v>
                </c:pt>
                <c:pt idx="1294">
                  <c:v>42468</c:v>
                </c:pt>
                <c:pt idx="1295">
                  <c:v>42374</c:v>
                </c:pt>
                <c:pt idx="1296">
                  <c:v>42460</c:v>
                </c:pt>
                <c:pt idx="1297">
                  <c:v>42445</c:v>
                </c:pt>
                <c:pt idx="1298">
                  <c:v>42373</c:v>
                </c:pt>
                <c:pt idx="1299">
                  <c:v>42450</c:v>
                </c:pt>
                <c:pt idx="1300">
                  <c:v>42447</c:v>
                </c:pt>
                <c:pt idx="1301">
                  <c:v>42375</c:v>
                </c:pt>
                <c:pt idx="1302">
                  <c:v>42373</c:v>
                </c:pt>
                <c:pt idx="1303">
                  <c:v>42465</c:v>
                </c:pt>
                <c:pt idx="1304">
                  <c:v>42447</c:v>
                </c:pt>
                <c:pt idx="1305">
                  <c:v>42372</c:v>
                </c:pt>
                <c:pt idx="1306">
                  <c:v>42447</c:v>
                </c:pt>
                <c:pt idx="1307">
                  <c:v>42451</c:v>
                </c:pt>
                <c:pt idx="1308">
                  <c:v>42460</c:v>
                </c:pt>
                <c:pt idx="1309">
                  <c:v>42388</c:v>
                </c:pt>
                <c:pt idx="1310">
                  <c:v>42445</c:v>
                </c:pt>
                <c:pt idx="1311">
                  <c:v>42371</c:v>
                </c:pt>
                <c:pt idx="1312">
                  <c:v>42373</c:v>
                </c:pt>
                <c:pt idx="1313">
                  <c:v>42452</c:v>
                </c:pt>
                <c:pt idx="1314">
                  <c:v>42457</c:v>
                </c:pt>
                <c:pt idx="1315">
                  <c:v>42448</c:v>
                </c:pt>
                <c:pt idx="1316">
                  <c:v>42450</c:v>
                </c:pt>
                <c:pt idx="1317">
                  <c:v>42451</c:v>
                </c:pt>
                <c:pt idx="1318">
                  <c:v>42375</c:v>
                </c:pt>
                <c:pt idx="1319">
                  <c:v>42376</c:v>
                </c:pt>
                <c:pt idx="1320">
                  <c:v>42463</c:v>
                </c:pt>
                <c:pt idx="1321">
                  <c:v>42445</c:v>
                </c:pt>
                <c:pt idx="1322">
                  <c:v>42445</c:v>
                </c:pt>
                <c:pt idx="1323">
                  <c:v>42449</c:v>
                </c:pt>
                <c:pt idx="1324">
                  <c:v>42461</c:v>
                </c:pt>
                <c:pt idx="1325">
                  <c:v>42447</c:v>
                </c:pt>
                <c:pt idx="1326">
                  <c:v>42460</c:v>
                </c:pt>
                <c:pt idx="1327">
                  <c:v>42445</c:v>
                </c:pt>
                <c:pt idx="1328">
                  <c:v>42463</c:v>
                </c:pt>
                <c:pt idx="1329">
                  <c:v>42463</c:v>
                </c:pt>
                <c:pt idx="1330">
                  <c:v>42462</c:v>
                </c:pt>
                <c:pt idx="1331">
                  <c:v>42445</c:v>
                </c:pt>
                <c:pt idx="1332">
                  <c:v>42447</c:v>
                </c:pt>
                <c:pt idx="1333">
                  <c:v>42446</c:v>
                </c:pt>
                <c:pt idx="1334">
                  <c:v>42450</c:v>
                </c:pt>
                <c:pt idx="1335">
                  <c:v>42373</c:v>
                </c:pt>
                <c:pt idx="1336">
                  <c:v>42468</c:v>
                </c:pt>
                <c:pt idx="1337">
                  <c:v>42460</c:v>
                </c:pt>
                <c:pt idx="1338">
                  <c:v>42370</c:v>
                </c:pt>
                <c:pt idx="1339">
                  <c:v>42398</c:v>
                </c:pt>
                <c:pt idx="1340">
                  <c:v>42462</c:v>
                </c:pt>
                <c:pt idx="1341">
                  <c:v>42445</c:v>
                </c:pt>
                <c:pt idx="1342">
                  <c:v>42404</c:v>
                </c:pt>
                <c:pt idx="1343">
                  <c:v>42446</c:v>
                </c:pt>
                <c:pt idx="1344">
                  <c:v>42459</c:v>
                </c:pt>
                <c:pt idx="1345">
                  <c:v>42372</c:v>
                </c:pt>
                <c:pt idx="1346">
                  <c:v>42445</c:v>
                </c:pt>
                <c:pt idx="1347">
                  <c:v>42475</c:v>
                </c:pt>
                <c:pt idx="1348">
                  <c:v>42378</c:v>
                </c:pt>
                <c:pt idx="1349">
                  <c:v>42485</c:v>
                </c:pt>
                <c:pt idx="1350">
                  <c:v>42383</c:v>
                </c:pt>
                <c:pt idx="1351">
                  <c:v>42446</c:v>
                </c:pt>
                <c:pt idx="1352">
                  <c:v>42375</c:v>
                </c:pt>
                <c:pt idx="1353">
                  <c:v>42374</c:v>
                </c:pt>
                <c:pt idx="1354">
                  <c:v>42463</c:v>
                </c:pt>
                <c:pt idx="1355">
                  <c:v>42374</c:v>
                </c:pt>
                <c:pt idx="1356">
                  <c:v>42472</c:v>
                </c:pt>
                <c:pt idx="1357">
                  <c:v>42463</c:v>
                </c:pt>
                <c:pt idx="1358">
                  <c:v>42449</c:v>
                </c:pt>
                <c:pt idx="1359">
                  <c:v>42448</c:v>
                </c:pt>
                <c:pt idx="1360">
                  <c:v>42448</c:v>
                </c:pt>
                <c:pt idx="1361">
                  <c:v>42396</c:v>
                </c:pt>
                <c:pt idx="1362">
                  <c:v>42461</c:v>
                </c:pt>
                <c:pt idx="1363">
                  <c:v>42464</c:v>
                </c:pt>
                <c:pt idx="1364">
                  <c:v>42460</c:v>
                </c:pt>
                <c:pt idx="1365">
                  <c:v>42459</c:v>
                </c:pt>
                <c:pt idx="1366">
                  <c:v>42447</c:v>
                </c:pt>
                <c:pt idx="1367">
                  <c:v>42371</c:v>
                </c:pt>
                <c:pt idx="1368">
                  <c:v>42370</c:v>
                </c:pt>
                <c:pt idx="1369">
                  <c:v>42465</c:v>
                </c:pt>
                <c:pt idx="1370">
                  <c:v>42448</c:v>
                </c:pt>
                <c:pt idx="1371">
                  <c:v>42460</c:v>
                </c:pt>
                <c:pt idx="1372">
                  <c:v>42378</c:v>
                </c:pt>
                <c:pt idx="1373">
                  <c:v>42370</c:v>
                </c:pt>
                <c:pt idx="1374">
                  <c:v>42460</c:v>
                </c:pt>
                <c:pt idx="1375">
                  <c:v>42445</c:v>
                </c:pt>
                <c:pt idx="1376">
                  <c:v>42397</c:v>
                </c:pt>
                <c:pt idx="1377">
                  <c:v>42462</c:v>
                </c:pt>
                <c:pt idx="1378">
                  <c:v>42449</c:v>
                </c:pt>
                <c:pt idx="1379">
                  <c:v>42450</c:v>
                </c:pt>
                <c:pt idx="1380">
                  <c:v>42457</c:v>
                </c:pt>
                <c:pt idx="1381">
                  <c:v>42447</c:v>
                </c:pt>
                <c:pt idx="1382">
                  <c:v>42449</c:v>
                </c:pt>
                <c:pt idx="1383">
                  <c:v>42460</c:v>
                </c:pt>
                <c:pt idx="1384">
                  <c:v>42370</c:v>
                </c:pt>
                <c:pt idx="1385">
                  <c:v>42371</c:v>
                </c:pt>
                <c:pt idx="1386">
                  <c:v>42373</c:v>
                </c:pt>
                <c:pt idx="1387">
                  <c:v>42447</c:v>
                </c:pt>
                <c:pt idx="1388">
                  <c:v>42451</c:v>
                </c:pt>
                <c:pt idx="1389">
                  <c:v>42449</c:v>
                </c:pt>
                <c:pt idx="1390">
                  <c:v>42372</c:v>
                </c:pt>
                <c:pt idx="1391">
                  <c:v>42466</c:v>
                </c:pt>
                <c:pt idx="1392">
                  <c:v>42463</c:v>
                </c:pt>
                <c:pt idx="1393">
                  <c:v>42452</c:v>
                </c:pt>
                <c:pt idx="1394">
                  <c:v>42385</c:v>
                </c:pt>
                <c:pt idx="1395">
                  <c:v>42451</c:v>
                </c:pt>
                <c:pt idx="1396">
                  <c:v>42450</c:v>
                </c:pt>
                <c:pt idx="1397">
                  <c:v>42451</c:v>
                </c:pt>
                <c:pt idx="1398">
                  <c:v>42445</c:v>
                </c:pt>
                <c:pt idx="1399">
                  <c:v>42370</c:v>
                </c:pt>
                <c:pt idx="1400">
                  <c:v>42448</c:v>
                </c:pt>
                <c:pt idx="1401">
                  <c:v>42448</c:v>
                </c:pt>
                <c:pt idx="1402">
                  <c:v>42373</c:v>
                </c:pt>
                <c:pt idx="1403">
                  <c:v>42461</c:v>
                </c:pt>
                <c:pt idx="1404">
                  <c:v>42451</c:v>
                </c:pt>
                <c:pt idx="1405">
                  <c:v>42471</c:v>
                </c:pt>
                <c:pt idx="1406">
                  <c:v>42445</c:v>
                </c:pt>
                <c:pt idx="1407">
                  <c:v>42371</c:v>
                </c:pt>
                <c:pt idx="1408">
                  <c:v>42463</c:v>
                </c:pt>
                <c:pt idx="1409">
                  <c:v>42464</c:v>
                </c:pt>
                <c:pt idx="1410">
                  <c:v>42446</c:v>
                </c:pt>
                <c:pt idx="1411">
                  <c:v>42448</c:v>
                </c:pt>
                <c:pt idx="1412">
                  <c:v>42463</c:v>
                </c:pt>
                <c:pt idx="1413">
                  <c:v>42449</c:v>
                </c:pt>
                <c:pt idx="1414">
                  <c:v>42444</c:v>
                </c:pt>
                <c:pt idx="1415">
                  <c:v>42447</c:v>
                </c:pt>
                <c:pt idx="1416">
                  <c:v>42444</c:v>
                </c:pt>
                <c:pt idx="1417">
                  <c:v>42447</c:v>
                </c:pt>
                <c:pt idx="1418">
                  <c:v>42371</c:v>
                </c:pt>
                <c:pt idx="1419">
                  <c:v>42446</c:v>
                </c:pt>
                <c:pt idx="1420">
                  <c:v>42463</c:v>
                </c:pt>
                <c:pt idx="1421">
                  <c:v>42446</c:v>
                </c:pt>
                <c:pt idx="1422">
                  <c:v>42396</c:v>
                </c:pt>
                <c:pt idx="1423">
                  <c:v>42448</c:v>
                </c:pt>
                <c:pt idx="1424">
                  <c:v>42370</c:v>
                </c:pt>
                <c:pt idx="1425">
                  <c:v>42471</c:v>
                </c:pt>
                <c:pt idx="1426">
                  <c:v>42463</c:v>
                </c:pt>
                <c:pt idx="1427">
                  <c:v>42446</c:v>
                </c:pt>
                <c:pt idx="1428">
                  <c:v>42451</c:v>
                </c:pt>
                <c:pt idx="1429">
                  <c:v>42449</c:v>
                </c:pt>
                <c:pt idx="1430">
                  <c:v>42460</c:v>
                </c:pt>
                <c:pt idx="1431">
                  <c:v>42374</c:v>
                </c:pt>
                <c:pt idx="1432">
                  <c:v>42373</c:v>
                </c:pt>
                <c:pt idx="1433">
                  <c:v>42371</c:v>
                </c:pt>
                <c:pt idx="1434">
                  <c:v>42484</c:v>
                </c:pt>
                <c:pt idx="1435">
                  <c:v>42370</c:v>
                </c:pt>
                <c:pt idx="1436">
                  <c:v>42460</c:v>
                </c:pt>
                <c:pt idx="1437">
                  <c:v>42446</c:v>
                </c:pt>
                <c:pt idx="1438">
                  <c:v>42374</c:v>
                </c:pt>
                <c:pt idx="1439">
                  <c:v>42457</c:v>
                </c:pt>
                <c:pt idx="1440">
                  <c:v>42370</c:v>
                </c:pt>
                <c:pt idx="1441">
                  <c:v>42374</c:v>
                </c:pt>
                <c:pt idx="1442">
                  <c:v>42461</c:v>
                </c:pt>
                <c:pt idx="1443">
                  <c:v>42444</c:v>
                </c:pt>
                <c:pt idx="1444">
                  <c:v>42449</c:v>
                </c:pt>
                <c:pt idx="1445">
                  <c:v>42371</c:v>
                </c:pt>
                <c:pt idx="1446">
                  <c:v>42446</c:v>
                </c:pt>
                <c:pt idx="1447">
                  <c:v>42447</c:v>
                </c:pt>
                <c:pt idx="1448">
                  <c:v>42374</c:v>
                </c:pt>
                <c:pt idx="1449">
                  <c:v>42451</c:v>
                </c:pt>
                <c:pt idx="1450">
                  <c:v>42384</c:v>
                </c:pt>
                <c:pt idx="1451">
                  <c:v>42461</c:v>
                </c:pt>
                <c:pt idx="1452">
                  <c:v>42460</c:v>
                </c:pt>
                <c:pt idx="1453">
                  <c:v>42459</c:v>
                </c:pt>
                <c:pt idx="1454">
                  <c:v>42450</c:v>
                </c:pt>
                <c:pt idx="1455">
                  <c:v>42461</c:v>
                </c:pt>
                <c:pt idx="1456">
                  <c:v>42465</c:v>
                </c:pt>
                <c:pt idx="1457">
                  <c:v>42451</c:v>
                </c:pt>
                <c:pt idx="1458">
                  <c:v>42450</c:v>
                </c:pt>
                <c:pt idx="1459">
                  <c:v>42371</c:v>
                </c:pt>
                <c:pt idx="1460">
                  <c:v>42444</c:v>
                </c:pt>
                <c:pt idx="1461">
                  <c:v>42445</c:v>
                </c:pt>
                <c:pt idx="1462">
                  <c:v>42444</c:v>
                </c:pt>
                <c:pt idx="1463">
                  <c:v>42370</c:v>
                </c:pt>
                <c:pt idx="1464">
                  <c:v>42450</c:v>
                </c:pt>
                <c:pt idx="1465">
                  <c:v>42444</c:v>
                </c:pt>
                <c:pt idx="1466">
                  <c:v>42463</c:v>
                </c:pt>
                <c:pt idx="1467">
                  <c:v>42444</c:v>
                </c:pt>
                <c:pt idx="1468">
                  <c:v>42445</c:v>
                </c:pt>
                <c:pt idx="1469">
                  <c:v>42371</c:v>
                </c:pt>
                <c:pt idx="1470">
                  <c:v>42444</c:v>
                </c:pt>
                <c:pt idx="1471">
                  <c:v>42445</c:v>
                </c:pt>
                <c:pt idx="1472">
                  <c:v>42460</c:v>
                </c:pt>
                <c:pt idx="1473">
                  <c:v>42446</c:v>
                </c:pt>
                <c:pt idx="1474">
                  <c:v>42375</c:v>
                </c:pt>
                <c:pt idx="1475">
                  <c:v>42378</c:v>
                </c:pt>
                <c:pt idx="1476">
                  <c:v>42370</c:v>
                </c:pt>
                <c:pt idx="1477">
                  <c:v>42444</c:v>
                </c:pt>
                <c:pt idx="1478">
                  <c:v>42448</c:v>
                </c:pt>
                <c:pt idx="1479">
                  <c:v>42445</c:v>
                </c:pt>
                <c:pt idx="1480">
                  <c:v>42463</c:v>
                </c:pt>
                <c:pt idx="1481">
                  <c:v>42448</c:v>
                </c:pt>
                <c:pt idx="1482">
                  <c:v>42466</c:v>
                </c:pt>
                <c:pt idx="1483">
                  <c:v>42444</c:v>
                </c:pt>
                <c:pt idx="1484">
                  <c:v>42397</c:v>
                </c:pt>
                <c:pt idx="1485">
                  <c:v>42447</c:v>
                </c:pt>
                <c:pt idx="1486">
                  <c:v>42446</c:v>
                </c:pt>
                <c:pt idx="1487">
                  <c:v>42372</c:v>
                </c:pt>
                <c:pt idx="1488">
                  <c:v>42448</c:v>
                </c:pt>
                <c:pt idx="1489">
                  <c:v>42381</c:v>
                </c:pt>
                <c:pt idx="1490">
                  <c:v>42371</c:v>
                </c:pt>
                <c:pt idx="1491">
                  <c:v>42396</c:v>
                </c:pt>
                <c:pt idx="1492">
                  <c:v>42465</c:v>
                </c:pt>
                <c:pt idx="1493">
                  <c:v>42398</c:v>
                </c:pt>
                <c:pt idx="1494">
                  <c:v>42461</c:v>
                </c:pt>
                <c:pt idx="1495">
                  <c:v>42465</c:v>
                </c:pt>
                <c:pt idx="1496">
                  <c:v>42460</c:v>
                </c:pt>
                <c:pt idx="1497">
                  <c:v>42461</c:v>
                </c:pt>
                <c:pt idx="1498">
                  <c:v>42463</c:v>
                </c:pt>
                <c:pt idx="1499">
                  <c:v>42370</c:v>
                </c:pt>
                <c:pt idx="1500">
                  <c:v>42461</c:v>
                </c:pt>
                <c:pt idx="1501">
                  <c:v>42458</c:v>
                </c:pt>
                <c:pt idx="1502">
                  <c:v>42464</c:v>
                </c:pt>
                <c:pt idx="1503">
                  <c:v>42465</c:v>
                </c:pt>
                <c:pt idx="1504">
                  <c:v>42476</c:v>
                </c:pt>
                <c:pt idx="1505">
                  <c:v>42445</c:v>
                </c:pt>
                <c:pt idx="1506">
                  <c:v>42451</c:v>
                </c:pt>
                <c:pt idx="1507">
                  <c:v>42448</c:v>
                </c:pt>
                <c:pt idx="1508">
                  <c:v>42447</c:v>
                </c:pt>
                <c:pt idx="1509">
                  <c:v>43395</c:v>
                </c:pt>
                <c:pt idx="1510">
                  <c:v>42447</c:v>
                </c:pt>
                <c:pt idx="1511">
                  <c:v>42445</c:v>
                </c:pt>
                <c:pt idx="1512">
                  <c:v>42383</c:v>
                </c:pt>
                <c:pt idx="1513">
                  <c:v>42463</c:v>
                </c:pt>
                <c:pt idx="1514">
                  <c:v>42372</c:v>
                </c:pt>
                <c:pt idx="1515">
                  <c:v>42447</c:v>
                </c:pt>
                <c:pt idx="1516">
                  <c:v>42447</c:v>
                </c:pt>
                <c:pt idx="1517">
                  <c:v>42467</c:v>
                </c:pt>
                <c:pt idx="1518">
                  <c:v>42444</c:v>
                </c:pt>
                <c:pt idx="1519">
                  <c:v>42451</c:v>
                </c:pt>
                <c:pt idx="1520">
                  <c:v>42445</c:v>
                </c:pt>
                <c:pt idx="1521">
                  <c:v>42373</c:v>
                </c:pt>
                <c:pt idx="1522">
                  <c:v>42447</c:v>
                </c:pt>
                <c:pt idx="1523">
                  <c:v>42459</c:v>
                </c:pt>
                <c:pt idx="1524">
                  <c:v>42448</c:v>
                </c:pt>
                <c:pt idx="1525">
                  <c:v>42461</c:v>
                </c:pt>
                <c:pt idx="1526">
                  <c:v>42370</c:v>
                </c:pt>
                <c:pt idx="1527">
                  <c:v>42464</c:v>
                </c:pt>
                <c:pt idx="1528">
                  <c:v>42376</c:v>
                </c:pt>
                <c:pt idx="1529">
                  <c:v>42445</c:v>
                </c:pt>
                <c:pt idx="1530">
                  <c:v>42447</c:v>
                </c:pt>
                <c:pt idx="1531">
                  <c:v>42451</c:v>
                </c:pt>
                <c:pt idx="1532">
                  <c:v>42460</c:v>
                </c:pt>
                <c:pt idx="1533">
                  <c:v>42463</c:v>
                </c:pt>
                <c:pt idx="1534">
                  <c:v>42375</c:v>
                </c:pt>
                <c:pt idx="1535">
                  <c:v>42445</c:v>
                </c:pt>
                <c:pt idx="1536">
                  <c:v>42370</c:v>
                </c:pt>
                <c:pt idx="1537">
                  <c:v>42446</c:v>
                </c:pt>
                <c:pt idx="1538">
                  <c:v>42459</c:v>
                </c:pt>
                <c:pt idx="1539">
                  <c:v>42450</c:v>
                </c:pt>
                <c:pt idx="1540">
                  <c:v>42466</c:v>
                </c:pt>
                <c:pt idx="1541">
                  <c:v>42380</c:v>
                </c:pt>
                <c:pt idx="1542">
                  <c:v>42444</c:v>
                </c:pt>
                <c:pt idx="1543">
                  <c:v>42460</c:v>
                </c:pt>
                <c:pt idx="1544">
                  <c:v>42375</c:v>
                </c:pt>
                <c:pt idx="1545">
                  <c:v>42445</c:v>
                </c:pt>
                <c:pt idx="1546">
                  <c:v>42375</c:v>
                </c:pt>
                <c:pt idx="1547">
                  <c:v>42444</c:v>
                </c:pt>
                <c:pt idx="1548">
                  <c:v>42465</c:v>
                </c:pt>
                <c:pt idx="1549">
                  <c:v>42460</c:v>
                </c:pt>
                <c:pt idx="1550">
                  <c:v>42374</c:v>
                </c:pt>
                <c:pt idx="1551">
                  <c:v>42375</c:v>
                </c:pt>
                <c:pt idx="1552">
                  <c:v>42447</c:v>
                </c:pt>
                <c:pt idx="1553">
                  <c:v>42464</c:v>
                </c:pt>
                <c:pt idx="1554">
                  <c:v>42447</c:v>
                </c:pt>
                <c:pt idx="1555">
                  <c:v>42370</c:v>
                </c:pt>
                <c:pt idx="1556">
                  <c:v>42370</c:v>
                </c:pt>
                <c:pt idx="1557">
                  <c:v>42421</c:v>
                </c:pt>
                <c:pt idx="1558">
                  <c:v>42463</c:v>
                </c:pt>
                <c:pt idx="1559">
                  <c:v>42371</c:v>
                </c:pt>
                <c:pt idx="1560">
                  <c:v>42463</c:v>
                </c:pt>
                <c:pt idx="1561">
                  <c:v>42444</c:v>
                </c:pt>
                <c:pt idx="1562">
                  <c:v>42373</c:v>
                </c:pt>
                <c:pt idx="1563">
                  <c:v>42464</c:v>
                </c:pt>
                <c:pt idx="1564">
                  <c:v>42448</c:v>
                </c:pt>
                <c:pt idx="1565">
                  <c:v>42397</c:v>
                </c:pt>
                <c:pt idx="1566">
                  <c:v>42374</c:v>
                </c:pt>
                <c:pt idx="1567">
                  <c:v>42370</c:v>
                </c:pt>
                <c:pt idx="1568">
                  <c:v>42373</c:v>
                </c:pt>
                <c:pt idx="1569">
                  <c:v>42461</c:v>
                </c:pt>
                <c:pt idx="1570">
                  <c:v>42446</c:v>
                </c:pt>
                <c:pt idx="1571">
                  <c:v>42371</c:v>
                </c:pt>
                <c:pt idx="1572">
                  <c:v>42375</c:v>
                </c:pt>
                <c:pt idx="1573">
                  <c:v>42373</c:v>
                </c:pt>
                <c:pt idx="1574">
                  <c:v>42444</c:v>
                </c:pt>
                <c:pt idx="1575">
                  <c:v>42373</c:v>
                </c:pt>
                <c:pt idx="1576">
                  <c:v>42371</c:v>
                </c:pt>
                <c:pt idx="1577">
                  <c:v>42376</c:v>
                </c:pt>
                <c:pt idx="1578">
                  <c:v>42484</c:v>
                </c:pt>
                <c:pt idx="1579">
                  <c:v>42372</c:v>
                </c:pt>
                <c:pt idx="1580">
                  <c:v>42371</c:v>
                </c:pt>
                <c:pt idx="1581">
                  <c:v>42373</c:v>
                </c:pt>
                <c:pt idx="1582">
                  <c:v>42447</c:v>
                </c:pt>
                <c:pt idx="1583">
                  <c:v>42462</c:v>
                </c:pt>
                <c:pt idx="1584">
                  <c:v>42370</c:v>
                </c:pt>
                <c:pt idx="1585">
                  <c:v>42461</c:v>
                </c:pt>
                <c:pt idx="1586">
                  <c:v>42460</c:v>
                </c:pt>
                <c:pt idx="1587">
                  <c:v>42450</c:v>
                </c:pt>
                <c:pt idx="1588">
                  <c:v>42449</c:v>
                </c:pt>
                <c:pt idx="1589">
                  <c:v>42373</c:v>
                </c:pt>
                <c:pt idx="1590">
                  <c:v>42371</c:v>
                </c:pt>
                <c:pt idx="1591">
                  <c:v>42371</c:v>
                </c:pt>
                <c:pt idx="1592">
                  <c:v>42465</c:v>
                </c:pt>
                <c:pt idx="1593">
                  <c:v>42372</c:v>
                </c:pt>
                <c:pt idx="1594">
                  <c:v>42446</c:v>
                </c:pt>
                <c:pt idx="1595">
                  <c:v>42375</c:v>
                </c:pt>
                <c:pt idx="1596">
                  <c:v>42371</c:v>
                </c:pt>
                <c:pt idx="1597">
                  <c:v>42474</c:v>
                </c:pt>
                <c:pt idx="1598">
                  <c:v>42445</c:v>
                </c:pt>
                <c:pt idx="1599">
                  <c:v>42446</c:v>
                </c:pt>
                <c:pt idx="1600">
                  <c:v>42372</c:v>
                </c:pt>
                <c:pt idx="1601">
                  <c:v>42373</c:v>
                </c:pt>
                <c:pt idx="1602">
                  <c:v>42466</c:v>
                </c:pt>
                <c:pt idx="1603">
                  <c:v>42462</c:v>
                </c:pt>
                <c:pt idx="1604">
                  <c:v>42460</c:v>
                </c:pt>
                <c:pt idx="1605">
                  <c:v>42444</c:v>
                </c:pt>
                <c:pt idx="1606">
                  <c:v>42461</c:v>
                </c:pt>
                <c:pt idx="1607">
                  <c:v>42373</c:v>
                </c:pt>
                <c:pt idx="1608">
                  <c:v>42373</c:v>
                </c:pt>
                <c:pt idx="1609">
                  <c:v>42464</c:v>
                </c:pt>
                <c:pt idx="1610">
                  <c:v>42462</c:v>
                </c:pt>
                <c:pt idx="1611">
                  <c:v>42973</c:v>
                </c:pt>
                <c:pt idx="1612">
                  <c:v>42447</c:v>
                </c:pt>
                <c:pt idx="1613">
                  <c:v>42464</c:v>
                </c:pt>
                <c:pt idx="1614">
                  <c:v>42448</c:v>
                </c:pt>
                <c:pt idx="1615">
                  <c:v>42444</c:v>
                </c:pt>
                <c:pt idx="1616">
                  <c:v>42371</c:v>
                </c:pt>
                <c:pt idx="1617">
                  <c:v>42467</c:v>
                </c:pt>
                <c:pt idx="1618">
                  <c:v>42445</c:v>
                </c:pt>
                <c:pt idx="1619">
                  <c:v>42468</c:v>
                </c:pt>
                <c:pt idx="1620">
                  <c:v>42477</c:v>
                </c:pt>
                <c:pt idx="1621">
                  <c:v>42461</c:v>
                </c:pt>
                <c:pt idx="1622">
                  <c:v>42446</c:v>
                </c:pt>
                <c:pt idx="1623">
                  <c:v>42461</c:v>
                </c:pt>
                <c:pt idx="1624">
                  <c:v>42370</c:v>
                </c:pt>
                <c:pt idx="1625">
                  <c:v>42448</c:v>
                </c:pt>
                <c:pt idx="1626">
                  <c:v>42470</c:v>
                </c:pt>
                <c:pt idx="1627">
                  <c:v>42373</c:v>
                </c:pt>
                <c:pt idx="1628">
                  <c:v>42373</c:v>
                </c:pt>
                <c:pt idx="1629">
                  <c:v>42371</c:v>
                </c:pt>
                <c:pt idx="1630">
                  <c:v>42461</c:v>
                </c:pt>
                <c:pt idx="1631">
                  <c:v>42376</c:v>
                </c:pt>
                <c:pt idx="1632">
                  <c:v>42446</c:v>
                </c:pt>
                <c:pt idx="1633">
                  <c:v>42463</c:v>
                </c:pt>
                <c:pt idx="1634">
                  <c:v>42380</c:v>
                </c:pt>
                <c:pt idx="1635">
                  <c:v>42446</c:v>
                </c:pt>
                <c:pt idx="1636">
                  <c:v>42446</c:v>
                </c:pt>
                <c:pt idx="1637">
                  <c:v>42449</c:v>
                </c:pt>
                <c:pt idx="1638">
                  <c:v>42467</c:v>
                </c:pt>
                <c:pt idx="1639">
                  <c:v>42405</c:v>
                </c:pt>
                <c:pt idx="1640">
                  <c:v>42447</c:v>
                </c:pt>
                <c:pt idx="1641">
                  <c:v>42461</c:v>
                </c:pt>
                <c:pt idx="1642">
                  <c:v>42452</c:v>
                </c:pt>
                <c:pt idx="1643">
                  <c:v>42450</c:v>
                </c:pt>
                <c:pt idx="1644">
                  <c:v>42372</c:v>
                </c:pt>
                <c:pt idx="1645">
                  <c:v>42473</c:v>
                </c:pt>
                <c:pt idx="1646">
                  <c:v>42445</c:v>
                </c:pt>
                <c:pt idx="1647">
                  <c:v>42446</c:v>
                </c:pt>
                <c:pt idx="1648">
                  <c:v>42484</c:v>
                </c:pt>
                <c:pt idx="1649">
                  <c:v>42450</c:v>
                </c:pt>
                <c:pt idx="1650">
                  <c:v>42445</c:v>
                </c:pt>
                <c:pt idx="1651">
                  <c:v>42445</c:v>
                </c:pt>
                <c:pt idx="1652">
                  <c:v>42444</c:v>
                </c:pt>
                <c:pt idx="1653">
                  <c:v>42445</c:v>
                </c:pt>
                <c:pt idx="1654">
                  <c:v>42451</c:v>
                </c:pt>
                <c:pt idx="1655">
                  <c:v>42370</c:v>
                </c:pt>
                <c:pt idx="1656">
                  <c:v>42450</c:v>
                </c:pt>
                <c:pt idx="1657">
                  <c:v>42370</c:v>
                </c:pt>
                <c:pt idx="1658">
                  <c:v>42459</c:v>
                </c:pt>
                <c:pt idx="1659">
                  <c:v>42462</c:v>
                </c:pt>
                <c:pt idx="1660">
                  <c:v>42458</c:v>
                </c:pt>
                <c:pt idx="1661">
                  <c:v>42464</c:v>
                </c:pt>
                <c:pt idx="1662">
                  <c:v>42463</c:v>
                </c:pt>
                <c:pt idx="1663">
                  <c:v>42464</c:v>
                </c:pt>
                <c:pt idx="1664">
                  <c:v>42370</c:v>
                </c:pt>
                <c:pt idx="1665">
                  <c:v>42455</c:v>
                </c:pt>
                <c:pt idx="1666">
                  <c:v>42444</c:v>
                </c:pt>
                <c:pt idx="1667">
                  <c:v>42448</c:v>
                </c:pt>
                <c:pt idx="1668">
                  <c:v>42461</c:v>
                </c:pt>
                <c:pt idx="1669">
                  <c:v>42468</c:v>
                </c:pt>
                <c:pt idx="1670">
                  <c:v>42446</c:v>
                </c:pt>
                <c:pt idx="1671">
                  <c:v>42391</c:v>
                </c:pt>
                <c:pt idx="1672">
                  <c:v>42371</c:v>
                </c:pt>
                <c:pt idx="1673">
                  <c:v>42449</c:v>
                </c:pt>
                <c:pt idx="1674">
                  <c:v>42451</c:v>
                </c:pt>
                <c:pt idx="1675">
                  <c:v>42463</c:v>
                </c:pt>
                <c:pt idx="1676">
                  <c:v>42447</c:v>
                </c:pt>
                <c:pt idx="1677">
                  <c:v>42460</c:v>
                </c:pt>
                <c:pt idx="1678">
                  <c:v>42454</c:v>
                </c:pt>
                <c:pt idx="1679">
                  <c:v>42448</c:v>
                </c:pt>
                <c:pt idx="1680">
                  <c:v>42446</c:v>
                </c:pt>
                <c:pt idx="1681">
                  <c:v>42384</c:v>
                </c:pt>
                <c:pt idx="1682">
                  <c:v>42460</c:v>
                </c:pt>
                <c:pt idx="1683">
                  <c:v>42445</c:v>
                </c:pt>
                <c:pt idx="1684">
                  <c:v>42370</c:v>
                </c:pt>
                <c:pt idx="1685">
                  <c:v>42445</c:v>
                </c:pt>
                <c:pt idx="1686">
                  <c:v>42464</c:v>
                </c:pt>
                <c:pt idx="1687">
                  <c:v>42460</c:v>
                </c:pt>
                <c:pt idx="1688">
                  <c:v>42448</c:v>
                </c:pt>
                <c:pt idx="1689">
                  <c:v>42449</c:v>
                </c:pt>
                <c:pt idx="1690">
                  <c:v>42451</c:v>
                </c:pt>
                <c:pt idx="1691">
                  <c:v>42444</c:v>
                </c:pt>
                <c:pt idx="1692">
                  <c:v>42463</c:v>
                </c:pt>
                <c:pt idx="1693">
                  <c:v>42878</c:v>
                </c:pt>
                <c:pt idx="1694">
                  <c:v>42375</c:v>
                </c:pt>
                <c:pt idx="1695">
                  <c:v>42384</c:v>
                </c:pt>
                <c:pt idx="1696">
                  <c:v>42370</c:v>
                </c:pt>
                <c:pt idx="1697">
                  <c:v>42375</c:v>
                </c:pt>
                <c:pt idx="1698">
                  <c:v>42463</c:v>
                </c:pt>
                <c:pt idx="1699">
                  <c:v>42372</c:v>
                </c:pt>
                <c:pt idx="1700">
                  <c:v>42477</c:v>
                </c:pt>
                <c:pt idx="1701">
                  <c:v>42450</c:v>
                </c:pt>
                <c:pt idx="1702">
                  <c:v>42389</c:v>
                </c:pt>
                <c:pt idx="1703">
                  <c:v>42448</c:v>
                </c:pt>
                <c:pt idx="1704">
                  <c:v>42451</c:v>
                </c:pt>
                <c:pt idx="1705">
                  <c:v>42461</c:v>
                </c:pt>
                <c:pt idx="1706">
                  <c:v>42371</c:v>
                </c:pt>
                <c:pt idx="1707">
                  <c:v>42373</c:v>
                </c:pt>
                <c:pt idx="1708">
                  <c:v>42471</c:v>
                </c:pt>
                <c:pt idx="1709">
                  <c:v>42446</c:v>
                </c:pt>
                <c:pt idx="1710">
                  <c:v>42448</c:v>
                </c:pt>
                <c:pt idx="1711">
                  <c:v>42459</c:v>
                </c:pt>
                <c:pt idx="1712">
                  <c:v>42446</c:v>
                </c:pt>
                <c:pt idx="1713">
                  <c:v>42372</c:v>
                </c:pt>
                <c:pt idx="1714">
                  <c:v>42446</c:v>
                </c:pt>
                <c:pt idx="1715">
                  <c:v>42454</c:v>
                </c:pt>
                <c:pt idx="1716">
                  <c:v>42447</c:v>
                </c:pt>
                <c:pt idx="1717">
                  <c:v>42370</c:v>
                </c:pt>
                <c:pt idx="1718">
                  <c:v>42372</c:v>
                </c:pt>
                <c:pt idx="1719">
                  <c:v>42463</c:v>
                </c:pt>
                <c:pt idx="1720">
                  <c:v>42445</c:v>
                </c:pt>
                <c:pt idx="1721">
                  <c:v>42372</c:v>
                </c:pt>
                <c:pt idx="1722">
                  <c:v>42444</c:v>
                </c:pt>
                <c:pt idx="1723">
                  <c:v>42444</c:v>
                </c:pt>
                <c:pt idx="1724">
                  <c:v>42446</c:v>
                </c:pt>
                <c:pt idx="1725">
                  <c:v>42446</c:v>
                </c:pt>
                <c:pt idx="1726">
                  <c:v>42371</c:v>
                </c:pt>
                <c:pt idx="1727">
                  <c:v>42448</c:v>
                </c:pt>
                <c:pt idx="1728">
                  <c:v>42471</c:v>
                </c:pt>
                <c:pt idx="1729">
                  <c:v>42460</c:v>
                </c:pt>
                <c:pt idx="1730">
                  <c:v>42448</c:v>
                </c:pt>
                <c:pt idx="1731">
                  <c:v>42445</c:v>
                </c:pt>
                <c:pt idx="1732">
                  <c:v>42450</c:v>
                </c:pt>
                <c:pt idx="1733">
                  <c:v>42449</c:v>
                </c:pt>
                <c:pt idx="1734">
                  <c:v>42451</c:v>
                </c:pt>
                <c:pt idx="1735">
                  <c:v>42376</c:v>
                </c:pt>
                <c:pt idx="1736">
                  <c:v>42447</c:v>
                </c:pt>
                <c:pt idx="1737">
                  <c:v>42445</c:v>
                </c:pt>
                <c:pt idx="1738">
                  <c:v>42371</c:v>
                </c:pt>
                <c:pt idx="1739">
                  <c:v>42374</c:v>
                </c:pt>
                <c:pt idx="1740">
                  <c:v>42373</c:v>
                </c:pt>
                <c:pt idx="1741">
                  <c:v>42371</c:v>
                </c:pt>
                <c:pt idx="1742">
                  <c:v>42444</c:v>
                </c:pt>
              </c:numCache>
            </c:numRef>
          </c:xVal>
          <c:yVal>
            <c:numRef>
              <c:f>'Birth &amp; Death'!$A$2953:$A$4695</c:f>
              <c:numCache>
                <c:formatCode>General</c:formatCode>
                <c:ptCount val="1743"/>
                <c:pt idx="0">
                  <c:v>3076</c:v>
                </c:pt>
                <c:pt idx="1">
                  <c:v>3077</c:v>
                </c:pt>
                <c:pt idx="2">
                  <c:v>3078</c:v>
                </c:pt>
                <c:pt idx="3">
                  <c:v>3079</c:v>
                </c:pt>
                <c:pt idx="4">
                  <c:v>3080</c:v>
                </c:pt>
                <c:pt idx="5">
                  <c:v>3082</c:v>
                </c:pt>
                <c:pt idx="6">
                  <c:v>3083</c:v>
                </c:pt>
                <c:pt idx="7">
                  <c:v>3084</c:v>
                </c:pt>
                <c:pt idx="8">
                  <c:v>3085</c:v>
                </c:pt>
                <c:pt idx="9">
                  <c:v>3086</c:v>
                </c:pt>
                <c:pt idx="10">
                  <c:v>3087</c:v>
                </c:pt>
                <c:pt idx="11">
                  <c:v>3088</c:v>
                </c:pt>
                <c:pt idx="12">
                  <c:v>3089</c:v>
                </c:pt>
                <c:pt idx="13">
                  <c:v>3090</c:v>
                </c:pt>
                <c:pt idx="14">
                  <c:v>3091</c:v>
                </c:pt>
                <c:pt idx="15">
                  <c:v>3092</c:v>
                </c:pt>
                <c:pt idx="16">
                  <c:v>3093</c:v>
                </c:pt>
                <c:pt idx="17">
                  <c:v>3094</c:v>
                </c:pt>
                <c:pt idx="18">
                  <c:v>3095</c:v>
                </c:pt>
                <c:pt idx="19">
                  <c:v>3096</c:v>
                </c:pt>
                <c:pt idx="20">
                  <c:v>3097</c:v>
                </c:pt>
                <c:pt idx="21">
                  <c:v>3098</c:v>
                </c:pt>
                <c:pt idx="22">
                  <c:v>3099</c:v>
                </c:pt>
                <c:pt idx="23">
                  <c:v>3100</c:v>
                </c:pt>
                <c:pt idx="24">
                  <c:v>3101</c:v>
                </c:pt>
                <c:pt idx="25">
                  <c:v>3102</c:v>
                </c:pt>
                <c:pt idx="26">
                  <c:v>3103</c:v>
                </c:pt>
                <c:pt idx="27">
                  <c:v>3104</c:v>
                </c:pt>
                <c:pt idx="28">
                  <c:v>3105</c:v>
                </c:pt>
                <c:pt idx="29">
                  <c:v>3106</c:v>
                </c:pt>
                <c:pt idx="30">
                  <c:v>3107</c:v>
                </c:pt>
                <c:pt idx="31">
                  <c:v>3108</c:v>
                </c:pt>
                <c:pt idx="32">
                  <c:v>3109</c:v>
                </c:pt>
                <c:pt idx="33">
                  <c:v>3110</c:v>
                </c:pt>
                <c:pt idx="34">
                  <c:v>3111</c:v>
                </c:pt>
                <c:pt idx="35">
                  <c:v>3112</c:v>
                </c:pt>
                <c:pt idx="36">
                  <c:v>3113</c:v>
                </c:pt>
                <c:pt idx="37">
                  <c:v>3114</c:v>
                </c:pt>
                <c:pt idx="38">
                  <c:v>3115</c:v>
                </c:pt>
                <c:pt idx="39">
                  <c:v>3116</c:v>
                </c:pt>
                <c:pt idx="40">
                  <c:v>3117</c:v>
                </c:pt>
                <c:pt idx="41">
                  <c:v>3118</c:v>
                </c:pt>
                <c:pt idx="42">
                  <c:v>3119</c:v>
                </c:pt>
                <c:pt idx="43">
                  <c:v>3120</c:v>
                </c:pt>
                <c:pt idx="44">
                  <c:v>3121</c:v>
                </c:pt>
                <c:pt idx="45">
                  <c:v>3122</c:v>
                </c:pt>
                <c:pt idx="46">
                  <c:v>3123</c:v>
                </c:pt>
                <c:pt idx="47">
                  <c:v>3124</c:v>
                </c:pt>
                <c:pt idx="48">
                  <c:v>3125</c:v>
                </c:pt>
                <c:pt idx="49">
                  <c:v>3126</c:v>
                </c:pt>
                <c:pt idx="50">
                  <c:v>3127</c:v>
                </c:pt>
                <c:pt idx="51">
                  <c:v>3128</c:v>
                </c:pt>
                <c:pt idx="52">
                  <c:v>3129</c:v>
                </c:pt>
                <c:pt idx="53">
                  <c:v>3130</c:v>
                </c:pt>
                <c:pt idx="54">
                  <c:v>3131</c:v>
                </c:pt>
                <c:pt idx="55">
                  <c:v>3132</c:v>
                </c:pt>
                <c:pt idx="56">
                  <c:v>3133</c:v>
                </c:pt>
                <c:pt idx="57">
                  <c:v>3134</c:v>
                </c:pt>
                <c:pt idx="58">
                  <c:v>3135</c:v>
                </c:pt>
                <c:pt idx="59">
                  <c:v>3136</c:v>
                </c:pt>
                <c:pt idx="60">
                  <c:v>3137</c:v>
                </c:pt>
                <c:pt idx="61">
                  <c:v>3138</c:v>
                </c:pt>
                <c:pt idx="62">
                  <c:v>3139</c:v>
                </c:pt>
                <c:pt idx="63">
                  <c:v>3140</c:v>
                </c:pt>
                <c:pt idx="64">
                  <c:v>3141</c:v>
                </c:pt>
                <c:pt idx="65">
                  <c:v>3142</c:v>
                </c:pt>
                <c:pt idx="66">
                  <c:v>3143</c:v>
                </c:pt>
                <c:pt idx="67">
                  <c:v>3144</c:v>
                </c:pt>
                <c:pt idx="68">
                  <c:v>3145</c:v>
                </c:pt>
                <c:pt idx="69">
                  <c:v>3146</c:v>
                </c:pt>
                <c:pt idx="70">
                  <c:v>3147</c:v>
                </c:pt>
                <c:pt idx="71">
                  <c:v>3148</c:v>
                </c:pt>
                <c:pt idx="72">
                  <c:v>3149</c:v>
                </c:pt>
                <c:pt idx="73">
                  <c:v>3150</c:v>
                </c:pt>
                <c:pt idx="74">
                  <c:v>3151</c:v>
                </c:pt>
                <c:pt idx="75">
                  <c:v>3152</c:v>
                </c:pt>
                <c:pt idx="76">
                  <c:v>3153</c:v>
                </c:pt>
                <c:pt idx="77">
                  <c:v>3154</c:v>
                </c:pt>
                <c:pt idx="78">
                  <c:v>3155</c:v>
                </c:pt>
                <c:pt idx="79">
                  <c:v>3156</c:v>
                </c:pt>
                <c:pt idx="80">
                  <c:v>3157</c:v>
                </c:pt>
                <c:pt idx="81">
                  <c:v>3158</c:v>
                </c:pt>
                <c:pt idx="82">
                  <c:v>3159</c:v>
                </c:pt>
                <c:pt idx="83">
                  <c:v>3160</c:v>
                </c:pt>
                <c:pt idx="84">
                  <c:v>3161</c:v>
                </c:pt>
                <c:pt idx="85">
                  <c:v>3162</c:v>
                </c:pt>
                <c:pt idx="86">
                  <c:v>3163</c:v>
                </c:pt>
                <c:pt idx="87">
                  <c:v>3164</c:v>
                </c:pt>
                <c:pt idx="88">
                  <c:v>3165</c:v>
                </c:pt>
                <c:pt idx="89">
                  <c:v>3166</c:v>
                </c:pt>
                <c:pt idx="90">
                  <c:v>3167</c:v>
                </c:pt>
                <c:pt idx="91">
                  <c:v>3168</c:v>
                </c:pt>
                <c:pt idx="92">
                  <c:v>3169</c:v>
                </c:pt>
                <c:pt idx="93">
                  <c:v>3170</c:v>
                </c:pt>
                <c:pt idx="94">
                  <c:v>3171</c:v>
                </c:pt>
                <c:pt idx="95">
                  <c:v>3172</c:v>
                </c:pt>
                <c:pt idx="96">
                  <c:v>3173</c:v>
                </c:pt>
                <c:pt idx="97">
                  <c:v>3174</c:v>
                </c:pt>
                <c:pt idx="98">
                  <c:v>3175</c:v>
                </c:pt>
                <c:pt idx="99">
                  <c:v>3176</c:v>
                </c:pt>
                <c:pt idx="100">
                  <c:v>3177</c:v>
                </c:pt>
                <c:pt idx="101">
                  <c:v>3178</c:v>
                </c:pt>
                <c:pt idx="102">
                  <c:v>3179</c:v>
                </c:pt>
                <c:pt idx="103">
                  <c:v>3180</c:v>
                </c:pt>
                <c:pt idx="104">
                  <c:v>3181</c:v>
                </c:pt>
                <c:pt idx="105">
                  <c:v>3182</c:v>
                </c:pt>
                <c:pt idx="106">
                  <c:v>3183</c:v>
                </c:pt>
                <c:pt idx="107">
                  <c:v>3184</c:v>
                </c:pt>
                <c:pt idx="108">
                  <c:v>3185</c:v>
                </c:pt>
                <c:pt idx="109">
                  <c:v>3186</c:v>
                </c:pt>
                <c:pt idx="110">
                  <c:v>3187</c:v>
                </c:pt>
                <c:pt idx="111">
                  <c:v>3188</c:v>
                </c:pt>
                <c:pt idx="112">
                  <c:v>3189</c:v>
                </c:pt>
                <c:pt idx="113">
                  <c:v>3190</c:v>
                </c:pt>
                <c:pt idx="114">
                  <c:v>3191</c:v>
                </c:pt>
                <c:pt idx="115">
                  <c:v>3192</c:v>
                </c:pt>
                <c:pt idx="116">
                  <c:v>3193</c:v>
                </c:pt>
                <c:pt idx="117">
                  <c:v>3194</c:v>
                </c:pt>
                <c:pt idx="118">
                  <c:v>3195</c:v>
                </c:pt>
                <c:pt idx="119">
                  <c:v>3196</c:v>
                </c:pt>
                <c:pt idx="120">
                  <c:v>3197</c:v>
                </c:pt>
                <c:pt idx="121">
                  <c:v>3198</c:v>
                </c:pt>
                <c:pt idx="122">
                  <c:v>3199</c:v>
                </c:pt>
                <c:pt idx="123">
                  <c:v>3200</c:v>
                </c:pt>
                <c:pt idx="124">
                  <c:v>3201</c:v>
                </c:pt>
                <c:pt idx="125">
                  <c:v>3202</c:v>
                </c:pt>
                <c:pt idx="126">
                  <c:v>3203</c:v>
                </c:pt>
                <c:pt idx="127">
                  <c:v>3204</c:v>
                </c:pt>
                <c:pt idx="128">
                  <c:v>3205</c:v>
                </c:pt>
                <c:pt idx="129">
                  <c:v>3206</c:v>
                </c:pt>
                <c:pt idx="130">
                  <c:v>3207</c:v>
                </c:pt>
                <c:pt idx="131">
                  <c:v>3208</c:v>
                </c:pt>
                <c:pt idx="132">
                  <c:v>3209</c:v>
                </c:pt>
                <c:pt idx="133">
                  <c:v>3210</c:v>
                </c:pt>
                <c:pt idx="134">
                  <c:v>3211</c:v>
                </c:pt>
                <c:pt idx="135">
                  <c:v>3212</c:v>
                </c:pt>
                <c:pt idx="136">
                  <c:v>3213</c:v>
                </c:pt>
                <c:pt idx="137">
                  <c:v>3214</c:v>
                </c:pt>
                <c:pt idx="138">
                  <c:v>3215</c:v>
                </c:pt>
                <c:pt idx="139">
                  <c:v>3216</c:v>
                </c:pt>
                <c:pt idx="140">
                  <c:v>3217</c:v>
                </c:pt>
                <c:pt idx="141">
                  <c:v>3218</c:v>
                </c:pt>
                <c:pt idx="142">
                  <c:v>3219</c:v>
                </c:pt>
                <c:pt idx="143">
                  <c:v>3220</c:v>
                </c:pt>
                <c:pt idx="144">
                  <c:v>3221</c:v>
                </c:pt>
                <c:pt idx="145">
                  <c:v>3222</c:v>
                </c:pt>
                <c:pt idx="146">
                  <c:v>3223</c:v>
                </c:pt>
                <c:pt idx="147">
                  <c:v>3224</c:v>
                </c:pt>
                <c:pt idx="148">
                  <c:v>3225</c:v>
                </c:pt>
                <c:pt idx="149">
                  <c:v>3226</c:v>
                </c:pt>
                <c:pt idx="150">
                  <c:v>3227</c:v>
                </c:pt>
                <c:pt idx="151">
                  <c:v>3228</c:v>
                </c:pt>
                <c:pt idx="152">
                  <c:v>3229</c:v>
                </c:pt>
                <c:pt idx="153">
                  <c:v>3230</c:v>
                </c:pt>
                <c:pt idx="154">
                  <c:v>3231</c:v>
                </c:pt>
                <c:pt idx="155">
                  <c:v>3232</c:v>
                </c:pt>
                <c:pt idx="156">
                  <c:v>3233</c:v>
                </c:pt>
                <c:pt idx="157">
                  <c:v>3234</c:v>
                </c:pt>
                <c:pt idx="158">
                  <c:v>3235</c:v>
                </c:pt>
                <c:pt idx="159">
                  <c:v>3237</c:v>
                </c:pt>
                <c:pt idx="160">
                  <c:v>3238</c:v>
                </c:pt>
                <c:pt idx="161">
                  <c:v>3239</c:v>
                </c:pt>
                <c:pt idx="162">
                  <c:v>3240</c:v>
                </c:pt>
                <c:pt idx="163">
                  <c:v>3241</c:v>
                </c:pt>
                <c:pt idx="164">
                  <c:v>3242</c:v>
                </c:pt>
                <c:pt idx="165">
                  <c:v>3243</c:v>
                </c:pt>
                <c:pt idx="166">
                  <c:v>3244</c:v>
                </c:pt>
                <c:pt idx="167">
                  <c:v>3245</c:v>
                </c:pt>
                <c:pt idx="168">
                  <c:v>3246</c:v>
                </c:pt>
                <c:pt idx="169">
                  <c:v>3247</c:v>
                </c:pt>
                <c:pt idx="170">
                  <c:v>3248</c:v>
                </c:pt>
                <c:pt idx="171">
                  <c:v>3249</c:v>
                </c:pt>
                <c:pt idx="172">
                  <c:v>3250</c:v>
                </c:pt>
                <c:pt idx="173">
                  <c:v>3251</c:v>
                </c:pt>
                <c:pt idx="174">
                  <c:v>3252</c:v>
                </c:pt>
                <c:pt idx="175">
                  <c:v>3253</c:v>
                </c:pt>
                <c:pt idx="176">
                  <c:v>3254</c:v>
                </c:pt>
                <c:pt idx="177">
                  <c:v>3255</c:v>
                </c:pt>
                <c:pt idx="178">
                  <c:v>3256</c:v>
                </c:pt>
                <c:pt idx="179">
                  <c:v>3257</c:v>
                </c:pt>
                <c:pt idx="180">
                  <c:v>3258</c:v>
                </c:pt>
                <c:pt idx="181">
                  <c:v>3259</c:v>
                </c:pt>
                <c:pt idx="182">
                  <c:v>3260</c:v>
                </c:pt>
                <c:pt idx="183">
                  <c:v>3261</c:v>
                </c:pt>
                <c:pt idx="184">
                  <c:v>3262</c:v>
                </c:pt>
                <c:pt idx="185">
                  <c:v>3263</c:v>
                </c:pt>
                <c:pt idx="186">
                  <c:v>3264</c:v>
                </c:pt>
                <c:pt idx="187">
                  <c:v>3265</c:v>
                </c:pt>
                <c:pt idx="188">
                  <c:v>3266</c:v>
                </c:pt>
                <c:pt idx="189">
                  <c:v>3267</c:v>
                </c:pt>
                <c:pt idx="190">
                  <c:v>3268</c:v>
                </c:pt>
                <c:pt idx="191">
                  <c:v>3269</c:v>
                </c:pt>
                <c:pt idx="192">
                  <c:v>3270</c:v>
                </c:pt>
                <c:pt idx="193">
                  <c:v>3271</c:v>
                </c:pt>
                <c:pt idx="194">
                  <c:v>3272</c:v>
                </c:pt>
                <c:pt idx="195">
                  <c:v>3273</c:v>
                </c:pt>
                <c:pt idx="196">
                  <c:v>3274</c:v>
                </c:pt>
                <c:pt idx="197">
                  <c:v>3275</c:v>
                </c:pt>
                <c:pt idx="198">
                  <c:v>3276</c:v>
                </c:pt>
                <c:pt idx="199">
                  <c:v>3277</c:v>
                </c:pt>
                <c:pt idx="200">
                  <c:v>3278</c:v>
                </c:pt>
                <c:pt idx="201">
                  <c:v>3279</c:v>
                </c:pt>
                <c:pt idx="202">
                  <c:v>3280</c:v>
                </c:pt>
                <c:pt idx="203">
                  <c:v>3281</c:v>
                </c:pt>
                <c:pt idx="204">
                  <c:v>3282</c:v>
                </c:pt>
                <c:pt idx="205">
                  <c:v>3283</c:v>
                </c:pt>
                <c:pt idx="206">
                  <c:v>3284</c:v>
                </c:pt>
                <c:pt idx="207">
                  <c:v>3285</c:v>
                </c:pt>
                <c:pt idx="208">
                  <c:v>3286</c:v>
                </c:pt>
                <c:pt idx="209">
                  <c:v>3287</c:v>
                </c:pt>
                <c:pt idx="210">
                  <c:v>3288</c:v>
                </c:pt>
                <c:pt idx="211">
                  <c:v>3289</c:v>
                </c:pt>
                <c:pt idx="212">
                  <c:v>3290</c:v>
                </c:pt>
                <c:pt idx="213">
                  <c:v>3291</c:v>
                </c:pt>
                <c:pt idx="214">
                  <c:v>3292</c:v>
                </c:pt>
                <c:pt idx="215">
                  <c:v>3293</c:v>
                </c:pt>
                <c:pt idx="216">
                  <c:v>3294</c:v>
                </c:pt>
                <c:pt idx="217">
                  <c:v>3295</c:v>
                </c:pt>
                <c:pt idx="218">
                  <c:v>3296</c:v>
                </c:pt>
                <c:pt idx="219">
                  <c:v>3297</c:v>
                </c:pt>
                <c:pt idx="220">
                  <c:v>3298</c:v>
                </c:pt>
                <c:pt idx="221">
                  <c:v>3299</c:v>
                </c:pt>
                <c:pt idx="222">
                  <c:v>3300</c:v>
                </c:pt>
                <c:pt idx="223">
                  <c:v>3301</c:v>
                </c:pt>
                <c:pt idx="224">
                  <c:v>3302</c:v>
                </c:pt>
                <c:pt idx="225">
                  <c:v>3303</c:v>
                </c:pt>
                <c:pt idx="226">
                  <c:v>3304</c:v>
                </c:pt>
                <c:pt idx="227">
                  <c:v>3305</c:v>
                </c:pt>
                <c:pt idx="228">
                  <c:v>3306</c:v>
                </c:pt>
                <c:pt idx="229">
                  <c:v>3307</c:v>
                </c:pt>
                <c:pt idx="230">
                  <c:v>3308</c:v>
                </c:pt>
                <c:pt idx="231">
                  <c:v>3309</c:v>
                </c:pt>
                <c:pt idx="232">
                  <c:v>3310</c:v>
                </c:pt>
                <c:pt idx="233">
                  <c:v>3311</c:v>
                </c:pt>
                <c:pt idx="234">
                  <c:v>3312</c:v>
                </c:pt>
                <c:pt idx="235">
                  <c:v>3313</c:v>
                </c:pt>
                <c:pt idx="236">
                  <c:v>3314</c:v>
                </c:pt>
                <c:pt idx="237">
                  <c:v>3315</c:v>
                </c:pt>
                <c:pt idx="238">
                  <c:v>3316</c:v>
                </c:pt>
                <c:pt idx="239">
                  <c:v>3317</c:v>
                </c:pt>
                <c:pt idx="240">
                  <c:v>3318</c:v>
                </c:pt>
                <c:pt idx="241">
                  <c:v>3319</c:v>
                </c:pt>
                <c:pt idx="242">
                  <c:v>3320</c:v>
                </c:pt>
                <c:pt idx="243">
                  <c:v>3321</c:v>
                </c:pt>
                <c:pt idx="244">
                  <c:v>3322</c:v>
                </c:pt>
                <c:pt idx="245">
                  <c:v>3323</c:v>
                </c:pt>
                <c:pt idx="246">
                  <c:v>3324</c:v>
                </c:pt>
                <c:pt idx="247">
                  <c:v>3325</c:v>
                </c:pt>
                <c:pt idx="248">
                  <c:v>3326</c:v>
                </c:pt>
                <c:pt idx="249">
                  <c:v>3327</c:v>
                </c:pt>
                <c:pt idx="250">
                  <c:v>3328</c:v>
                </c:pt>
                <c:pt idx="251">
                  <c:v>3329</c:v>
                </c:pt>
                <c:pt idx="252">
                  <c:v>3330</c:v>
                </c:pt>
                <c:pt idx="253">
                  <c:v>3331</c:v>
                </c:pt>
                <c:pt idx="254">
                  <c:v>3332</c:v>
                </c:pt>
                <c:pt idx="255">
                  <c:v>3333</c:v>
                </c:pt>
                <c:pt idx="256">
                  <c:v>3334</c:v>
                </c:pt>
                <c:pt idx="257">
                  <c:v>3335</c:v>
                </c:pt>
                <c:pt idx="258">
                  <c:v>3336</c:v>
                </c:pt>
                <c:pt idx="259">
                  <c:v>3337</c:v>
                </c:pt>
                <c:pt idx="260">
                  <c:v>3338</c:v>
                </c:pt>
                <c:pt idx="261">
                  <c:v>3339</c:v>
                </c:pt>
                <c:pt idx="262">
                  <c:v>3340</c:v>
                </c:pt>
                <c:pt idx="263">
                  <c:v>3341</c:v>
                </c:pt>
                <c:pt idx="264">
                  <c:v>3342</c:v>
                </c:pt>
                <c:pt idx="265">
                  <c:v>3344</c:v>
                </c:pt>
                <c:pt idx="266">
                  <c:v>3345</c:v>
                </c:pt>
                <c:pt idx="267">
                  <c:v>3346</c:v>
                </c:pt>
                <c:pt idx="268">
                  <c:v>3347</c:v>
                </c:pt>
                <c:pt idx="269">
                  <c:v>3348</c:v>
                </c:pt>
                <c:pt idx="270">
                  <c:v>3349</c:v>
                </c:pt>
                <c:pt idx="271">
                  <c:v>3350</c:v>
                </c:pt>
                <c:pt idx="272">
                  <c:v>3351</c:v>
                </c:pt>
                <c:pt idx="273">
                  <c:v>3352</c:v>
                </c:pt>
                <c:pt idx="274">
                  <c:v>3353</c:v>
                </c:pt>
                <c:pt idx="275">
                  <c:v>3354</c:v>
                </c:pt>
                <c:pt idx="276">
                  <c:v>3355</c:v>
                </c:pt>
                <c:pt idx="277">
                  <c:v>3356</c:v>
                </c:pt>
                <c:pt idx="278">
                  <c:v>3357</c:v>
                </c:pt>
                <c:pt idx="279">
                  <c:v>3358</c:v>
                </c:pt>
                <c:pt idx="280">
                  <c:v>3359</c:v>
                </c:pt>
                <c:pt idx="281">
                  <c:v>3360</c:v>
                </c:pt>
                <c:pt idx="282">
                  <c:v>3361</c:v>
                </c:pt>
                <c:pt idx="283">
                  <c:v>3362</c:v>
                </c:pt>
                <c:pt idx="284">
                  <c:v>3363</c:v>
                </c:pt>
                <c:pt idx="285">
                  <c:v>3364</c:v>
                </c:pt>
                <c:pt idx="286">
                  <c:v>3365</c:v>
                </c:pt>
                <c:pt idx="287">
                  <c:v>3366</c:v>
                </c:pt>
                <c:pt idx="288">
                  <c:v>3367</c:v>
                </c:pt>
                <c:pt idx="289">
                  <c:v>3368</c:v>
                </c:pt>
                <c:pt idx="290">
                  <c:v>3369</c:v>
                </c:pt>
                <c:pt idx="291">
                  <c:v>3370</c:v>
                </c:pt>
                <c:pt idx="292">
                  <c:v>3371</c:v>
                </c:pt>
                <c:pt idx="293">
                  <c:v>3372</c:v>
                </c:pt>
                <c:pt idx="294">
                  <c:v>3373</c:v>
                </c:pt>
                <c:pt idx="295">
                  <c:v>3374</c:v>
                </c:pt>
                <c:pt idx="296">
                  <c:v>3375</c:v>
                </c:pt>
                <c:pt idx="297">
                  <c:v>3376</c:v>
                </c:pt>
                <c:pt idx="298">
                  <c:v>3377</c:v>
                </c:pt>
                <c:pt idx="299">
                  <c:v>3378</c:v>
                </c:pt>
                <c:pt idx="300">
                  <c:v>3379</c:v>
                </c:pt>
                <c:pt idx="301">
                  <c:v>3380</c:v>
                </c:pt>
                <c:pt idx="302">
                  <c:v>3381</c:v>
                </c:pt>
                <c:pt idx="303">
                  <c:v>3382</c:v>
                </c:pt>
                <c:pt idx="304">
                  <c:v>3383</c:v>
                </c:pt>
                <c:pt idx="305">
                  <c:v>3384</c:v>
                </c:pt>
                <c:pt idx="306">
                  <c:v>3385</c:v>
                </c:pt>
                <c:pt idx="307">
                  <c:v>3386</c:v>
                </c:pt>
                <c:pt idx="308">
                  <c:v>3387</c:v>
                </c:pt>
                <c:pt idx="309">
                  <c:v>3388</c:v>
                </c:pt>
                <c:pt idx="310">
                  <c:v>3389</c:v>
                </c:pt>
                <c:pt idx="311">
                  <c:v>3390</c:v>
                </c:pt>
                <c:pt idx="312">
                  <c:v>3391</c:v>
                </c:pt>
                <c:pt idx="313">
                  <c:v>3392</c:v>
                </c:pt>
                <c:pt idx="314">
                  <c:v>3393</c:v>
                </c:pt>
                <c:pt idx="315">
                  <c:v>3394</c:v>
                </c:pt>
                <c:pt idx="316">
                  <c:v>3395</c:v>
                </c:pt>
                <c:pt idx="317">
                  <c:v>3396</c:v>
                </c:pt>
                <c:pt idx="318">
                  <c:v>3397</c:v>
                </c:pt>
                <c:pt idx="319">
                  <c:v>3398</c:v>
                </c:pt>
                <c:pt idx="320">
                  <c:v>3399</c:v>
                </c:pt>
                <c:pt idx="321">
                  <c:v>3400</c:v>
                </c:pt>
                <c:pt idx="322">
                  <c:v>3401</c:v>
                </c:pt>
                <c:pt idx="323">
                  <c:v>3402</c:v>
                </c:pt>
                <c:pt idx="324">
                  <c:v>3403</c:v>
                </c:pt>
                <c:pt idx="325">
                  <c:v>3404</c:v>
                </c:pt>
                <c:pt idx="326">
                  <c:v>3405</c:v>
                </c:pt>
                <c:pt idx="327">
                  <c:v>3406</c:v>
                </c:pt>
                <c:pt idx="328">
                  <c:v>3407</c:v>
                </c:pt>
                <c:pt idx="329">
                  <c:v>3408</c:v>
                </c:pt>
                <c:pt idx="330">
                  <c:v>3409</c:v>
                </c:pt>
                <c:pt idx="331">
                  <c:v>3410</c:v>
                </c:pt>
                <c:pt idx="332">
                  <c:v>3411</c:v>
                </c:pt>
                <c:pt idx="333">
                  <c:v>3412</c:v>
                </c:pt>
                <c:pt idx="334">
                  <c:v>3413</c:v>
                </c:pt>
                <c:pt idx="335">
                  <c:v>3414</c:v>
                </c:pt>
                <c:pt idx="336">
                  <c:v>3415</c:v>
                </c:pt>
                <c:pt idx="337">
                  <c:v>3416</c:v>
                </c:pt>
                <c:pt idx="338">
                  <c:v>3417</c:v>
                </c:pt>
                <c:pt idx="339">
                  <c:v>3418</c:v>
                </c:pt>
                <c:pt idx="340">
                  <c:v>3419</c:v>
                </c:pt>
                <c:pt idx="341">
                  <c:v>3420</c:v>
                </c:pt>
                <c:pt idx="342">
                  <c:v>3421</c:v>
                </c:pt>
                <c:pt idx="343">
                  <c:v>3422</c:v>
                </c:pt>
                <c:pt idx="344">
                  <c:v>3423</c:v>
                </c:pt>
                <c:pt idx="345">
                  <c:v>3424</c:v>
                </c:pt>
                <c:pt idx="346">
                  <c:v>3425</c:v>
                </c:pt>
                <c:pt idx="347">
                  <c:v>3426</c:v>
                </c:pt>
                <c:pt idx="348">
                  <c:v>3428</c:v>
                </c:pt>
                <c:pt idx="349">
                  <c:v>3429</c:v>
                </c:pt>
                <c:pt idx="350">
                  <c:v>3430</c:v>
                </c:pt>
                <c:pt idx="351">
                  <c:v>3431</c:v>
                </c:pt>
                <c:pt idx="352">
                  <c:v>3432</c:v>
                </c:pt>
                <c:pt idx="353">
                  <c:v>3433</c:v>
                </c:pt>
                <c:pt idx="354">
                  <c:v>3434</c:v>
                </c:pt>
                <c:pt idx="355">
                  <c:v>3435</c:v>
                </c:pt>
                <c:pt idx="356">
                  <c:v>3436</c:v>
                </c:pt>
                <c:pt idx="357">
                  <c:v>3437</c:v>
                </c:pt>
                <c:pt idx="358">
                  <c:v>3438</c:v>
                </c:pt>
                <c:pt idx="359">
                  <c:v>3439</c:v>
                </c:pt>
                <c:pt idx="360">
                  <c:v>3440</c:v>
                </c:pt>
                <c:pt idx="361">
                  <c:v>3441</c:v>
                </c:pt>
                <c:pt idx="362">
                  <c:v>3442</c:v>
                </c:pt>
                <c:pt idx="363">
                  <c:v>3443</c:v>
                </c:pt>
                <c:pt idx="364">
                  <c:v>3444</c:v>
                </c:pt>
                <c:pt idx="365">
                  <c:v>3445</c:v>
                </c:pt>
                <c:pt idx="366">
                  <c:v>3446</c:v>
                </c:pt>
                <c:pt idx="367">
                  <c:v>3447</c:v>
                </c:pt>
                <c:pt idx="368">
                  <c:v>3448</c:v>
                </c:pt>
                <c:pt idx="369">
                  <c:v>3449</c:v>
                </c:pt>
                <c:pt idx="370">
                  <c:v>3450</c:v>
                </c:pt>
                <c:pt idx="371">
                  <c:v>3451</c:v>
                </c:pt>
                <c:pt idx="372">
                  <c:v>3452</c:v>
                </c:pt>
                <c:pt idx="373">
                  <c:v>3453</c:v>
                </c:pt>
                <c:pt idx="374">
                  <c:v>3454</c:v>
                </c:pt>
                <c:pt idx="375">
                  <c:v>3455</c:v>
                </c:pt>
                <c:pt idx="376">
                  <c:v>3456</c:v>
                </c:pt>
                <c:pt idx="377">
                  <c:v>3457</c:v>
                </c:pt>
                <c:pt idx="378">
                  <c:v>3458</c:v>
                </c:pt>
                <c:pt idx="379">
                  <c:v>3459</c:v>
                </c:pt>
                <c:pt idx="380">
                  <c:v>3460</c:v>
                </c:pt>
                <c:pt idx="381">
                  <c:v>3461</c:v>
                </c:pt>
                <c:pt idx="382">
                  <c:v>3462</c:v>
                </c:pt>
                <c:pt idx="383">
                  <c:v>3463</c:v>
                </c:pt>
                <c:pt idx="384">
                  <c:v>3464</c:v>
                </c:pt>
                <c:pt idx="385">
                  <c:v>3465</c:v>
                </c:pt>
                <c:pt idx="386">
                  <c:v>3466</c:v>
                </c:pt>
                <c:pt idx="387">
                  <c:v>3467</c:v>
                </c:pt>
                <c:pt idx="388">
                  <c:v>3468</c:v>
                </c:pt>
                <c:pt idx="389">
                  <c:v>3469</c:v>
                </c:pt>
                <c:pt idx="390">
                  <c:v>3470</c:v>
                </c:pt>
                <c:pt idx="391">
                  <c:v>3471</c:v>
                </c:pt>
                <c:pt idx="392">
                  <c:v>3472</c:v>
                </c:pt>
                <c:pt idx="393">
                  <c:v>3473</c:v>
                </c:pt>
                <c:pt idx="394">
                  <c:v>3474</c:v>
                </c:pt>
                <c:pt idx="395">
                  <c:v>3475</c:v>
                </c:pt>
                <c:pt idx="396">
                  <c:v>3476</c:v>
                </c:pt>
                <c:pt idx="397">
                  <c:v>3477</c:v>
                </c:pt>
                <c:pt idx="398">
                  <c:v>3478</c:v>
                </c:pt>
                <c:pt idx="399">
                  <c:v>3479</c:v>
                </c:pt>
                <c:pt idx="400">
                  <c:v>3480</c:v>
                </c:pt>
                <c:pt idx="401">
                  <c:v>3481</c:v>
                </c:pt>
                <c:pt idx="402">
                  <c:v>3482</c:v>
                </c:pt>
                <c:pt idx="403">
                  <c:v>3483</c:v>
                </c:pt>
                <c:pt idx="404">
                  <c:v>3484</c:v>
                </c:pt>
                <c:pt idx="405">
                  <c:v>3485</c:v>
                </c:pt>
                <c:pt idx="406">
                  <c:v>3486</c:v>
                </c:pt>
                <c:pt idx="407">
                  <c:v>3487</c:v>
                </c:pt>
                <c:pt idx="408">
                  <c:v>3488</c:v>
                </c:pt>
                <c:pt idx="409">
                  <c:v>3489</c:v>
                </c:pt>
                <c:pt idx="410">
                  <c:v>3490</c:v>
                </c:pt>
                <c:pt idx="411">
                  <c:v>3491</c:v>
                </c:pt>
                <c:pt idx="412">
                  <c:v>3492</c:v>
                </c:pt>
                <c:pt idx="413">
                  <c:v>3493</c:v>
                </c:pt>
                <c:pt idx="414">
                  <c:v>3494</c:v>
                </c:pt>
                <c:pt idx="415">
                  <c:v>3495</c:v>
                </c:pt>
                <c:pt idx="416">
                  <c:v>3496</c:v>
                </c:pt>
                <c:pt idx="417">
                  <c:v>3497</c:v>
                </c:pt>
                <c:pt idx="418">
                  <c:v>3498</c:v>
                </c:pt>
                <c:pt idx="419">
                  <c:v>3499</c:v>
                </c:pt>
                <c:pt idx="420">
                  <c:v>3500</c:v>
                </c:pt>
                <c:pt idx="421">
                  <c:v>3501</c:v>
                </c:pt>
                <c:pt idx="422">
                  <c:v>3502</c:v>
                </c:pt>
                <c:pt idx="423">
                  <c:v>3503</c:v>
                </c:pt>
                <c:pt idx="424">
                  <c:v>3504</c:v>
                </c:pt>
                <c:pt idx="425">
                  <c:v>3505</c:v>
                </c:pt>
                <c:pt idx="426">
                  <c:v>3506</c:v>
                </c:pt>
                <c:pt idx="427">
                  <c:v>3507</c:v>
                </c:pt>
                <c:pt idx="428">
                  <c:v>3508</c:v>
                </c:pt>
                <c:pt idx="429">
                  <c:v>3509</c:v>
                </c:pt>
                <c:pt idx="430">
                  <c:v>3510</c:v>
                </c:pt>
                <c:pt idx="431">
                  <c:v>3511</c:v>
                </c:pt>
                <c:pt idx="432">
                  <c:v>3512</c:v>
                </c:pt>
                <c:pt idx="433">
                  <c:v>3513</c:v>
                </c:pt>
                <c:pt idx="434">
                  <c:v>3514</c:v>
                </c:pt>
                <c:pt idx="435">
                  <c:v>3515</c:v>
                </c:pt>
                <c:pt idx="436">
                  <c:v>3516</c:v>
                </c:pt>
                <c:pt idx="437">
                  <c:v>3517</c:v>
                </c:pt>
                <c:pt idx="438">
                  <c:v>3518</c:v>
                </c:pt>
                <c:pt idx="439">
                  <c:v>3519</c:v>
                </c:pt>
                <c:pt idx="440">
                  <c:v>3520</c:v>
                </c:pt>
                <c:pt idx="441">
                  <c:v>3521</c:v>
                </c:pt>
                <c:pt idx="442">
                  <c:v>3522</c:v>
                </c:pt>
                <c:pt idx="443">
                  <c:v>3523</c:v>
                </c:pt>
                <c:pt idx="444">
                  <c:v>3524</c:v>
                </c:pt>
                <c:pt idx="445">
                  <c:v>3525</c:v>
                </c:pt>
                <c:pt idx="446">
                  <c:v>3526</c:v>
                </c:pt>
                <c:pt idx="447">
                  <c:v>3527</c:v>
                </c:pt>
                <c:pt idx="448">
                  <c:v>3528</c:v>
                </c:pt>
                <c:pt idx="449">
                  <c:v>3529</c:v>
                </c:pt>
                <c:pt idx="450">
                  <c:v>3530</c:v>
                </c:pt>
                <c:pt idx="451">
                  <c:v>3531</c:v>
                </c:pt>
                <c:pt idx="452">
                  <c:v>3532</c:v>
                </c:pt>
                <c:pt idx="453">
                  <c:v>3533</c:v>
                </c:pt>
                <c:pt idx="454">
                  <c:v>3534</c:v>
                </c:pt>
                <c:pt idx="455">
                  <c:v>3535</c:v>
                </c:pt>
                <c:pt idx="456">
                  <c:v>3536</c:v>
                </c:pt>
                <c:pt idx="457">
                  <c:v>3537</c:v>
                </c:pt>
                <c:pt idx="458">
                  <c:v>3538</c:v>
                </c:pt>
                <c:pt idx="459">
                  <c:v>3539</c:v>
                </c:pt>
                <c:pt idx="460">
                  <c:v>3540</c:v>
                </c:pt>
                <c:pt idx="461">
                  <c:v>3541</c:v>
                </c:pt>
                <c:pt idx="462">
                  <c:v>3542</c:v>
                </c:pt>
                <c:pt idx="463">
                  <c:v>3543</c:v>
                </c:pt>
                <c:pt idx="464">
                  <c:v>3544</c:v>
                </c:pt>
                <c:pt idx="465">
                  <c:v>3545</c:v>
                </c:pt>
                <c:pt idx="466">
                  <c:v>3546</c:v>
                </c:pt>
                <c:pt idx="467">
                  <c:v>3547</c:v>
                </c:pt>
                <c:pt idx="468">
                  <c:v>3548</c:v>
                </c:pt>
                <c:pt idx="469">
                  <c:v>3549</c:v>
                </c:pt>
                <c:pt idx="470">
                  <c:v>3550</c:v>
                </c:pt>
                <c:pt idx="471">
                  <c:v>3551</c:v>
                </c:pt>
                <c:pt idx="472">
                  <c:v>3552</c:v>
                </c:pt>
                <c:pt idx="473">
                  <c:v>3553</c:v>
                </c:pt>
                <c:pt idx="474">
                  <c:v>3554</c:v>
                </c:pt>
                <c:pt idx="475">
                  <c:v>3555</c:v>
                </c:pt>
                <c:pt idx="476">
                  <c:v>3556</c:v>
                </c:pt>
                <c:pt idx="477">
                  <c:v>3557</c:v>
                </c:pt>
                <c:pt idx="478">
                  <c:v>3558</c:v>
                </c:pt>
                <c:pt idx="479">
                  <c:v>3559</c:v>
                </c:pt>
                <c:pt idx="480">
                  <c:v>3560</c:v>
                </c:pt>
                <c:pt idx="481">
                  <c:v>3561</c:v>
                </c:pt>
                <c:pt idx="482">
                  <c:v>3562</c:v>
                </c:pt>
                <c:pt idx="483">
                  <c:v>3563</c:v>
                </c:pt>
                <c:pt idx="484">
                  <c:v>3564</c:v>
                </c:pt>
                <c:pt idx="485">
                  <c:v>3565</c:v>
                </c:pt>
                <c:pt idx="486">
                  <c:v>3566</c:v>
                </c:pt>
                <c:pt idx="487">
                  <c:v>3567</c:v>
                </c:pt>
                <c:pt idx="488">
                  <c:v>3568</c:v>
                </c:pt>
                <c:pt idx="489">
                  <c:v>3569</c:v>
                </c:pt>
                <c:pt idx="490">
                  <c:v>3570</c:v>
                </c:pt>
                <c:pt idx="491">
                  <c:v>3571</c:v>
                </c:pt>
                <c:pt idx="492">
                  <c:v>3572</c:v>
                </c:pt>
                <c:pt idx="493">
                  <c:v>3573</c:v>
                </c:pt>
                <c:pt idx="494">
                  <c:v>3574</c:v>
                </c:pt>
                <c:pt idx="495">
                  <c:v>3575</c:v>
                </c:pt>
                <c:pt idx="496">
                  <c:v>3576</c:v>
                </c:pt>
                <c:pt idx="497">
                  <c:v>3577</c:v>
                </c:pt>
                <c:pt idx="498">
                  <c:v>3578</c:v>
                </c:pt>
                <c:pt idx="499">
                  <c:v>3579</c:v>
                </c:pt>
                <c:pt idx="500">
                  <c:v>3580</c:v>
                </c:pt>
                <c:pt idx="501">
                  <c:v>3581</c:v>
                </c:pt>
                <c:pt idx="502">
                  <c:v>3582</c:v>
                </c:pt>
                <c:pt idx="503">
                  <c:v>3583</c:v>
                </c:pt>
                <c:pt idx="504">
                  <c:v>3584</c:v>
                </c:pt>
                <c:pt idx="505">
                  <c:v>3585</c:v>
                </c:pt>
                <c:pt idx="506">
                  <c:v>3586</c:v>
                </c:pt>
                <c:pt idx="507">
                  <c:v>3587</c:v>
                </c:pt>
                <c:pt idx="508">
                  <c:v>3588</c:v>
                </c:pt>
                <c:pt idx="509">
                  <c:v>3589</c:v>
                </c:pt>
                <c:pt idx="510">
                  <c:v>3590</c:v>
                </c:pt>
                <c:pt idx="511">
                  <c:v>3591</c:v>
                </c:pt>
                <c:pt idx="512">
                  <c:v>3592</c:v>
                </c:pt>
                <c:pt idx="513">
                  <c:v>3593</c:v>
                </c:pt>
                <c:pt idx="514">
                  <c:v>3594</c:v>
                </c:pt>
                <c:pt idx="515">
                  <c:v>3595</c:v>
                </c:pt>
                <c:pt idx="516">
                  <c:v>3596</c:v>
                </c:pt>
                <c:pt idx="517">
                  <c:v>3597</c:v>
                </c:pt>
                <c:pt idx="518">
                  <c:v>3598</c:v>
                </c:pt>
                <c:pt idx="519">
                  <c:v>3599</c:v>
                </c:pt>
                <c:pt idx="520">
                  <c:v>3600</c:v>
                </c:pt>
                <c:pt idx="521">
                  <c:v>3601</c:v>
                </c:pt>
                <c:pt idx="522">
                  <c:v>3602</c:v>
                </c:pt>
                <c:pt idx="523">
                  <c:v>3603</c:v>
                </c:pt>
                <c:pt idx="524">
                  <c:v>3604</c:v>
                </c:pt>
                <c:pt idx="525">
                  <c:v>3605</c:v>
                </c:pt>
                <c:pt idx="526">
                  <c:v>3606</c:v>
                </c:pt>
                <c:pt idx="527">
                  <c:v>3607</c:v>
                </c:pt>
                <c:pt idx="528">
                  <c:v>3608</c:v>
                </c:pt>
                <c:pt idx="529">
                  <c:v>3609</c:v>
                </c:pt>
                <c:pt idx="530">
                  <c:v>3610</c:v>
                </c:pt>
                <c:pt idx="531">
                  <c:v>3611</c:v>
                </c:pt>
                <c:pt idx="532">
                  <c:v>3612</c:v>
                </c:pt>
                <c:pt idx="533">
                  <c:v>3613</c:v>
                </c:pt>
                <c:pt idx="534">
                  <c:v>3614</c:v>
                </c:pt>
                <c:pt idx="535">
                  <c:v>3615</c:v>
                </c:pt>
                <c:pt idx="536">
                  <c:v>3616</c:v>
                </c:pt>
                <c:pt idx="537">
                  <c:v>3617</c:v>
                </c:pt>
                <c:pt idx="538">
                  <c:v>3618</c:v>
                </c:pt>
                <c:pt idx="539">
                  <c:v>3619</c:v>
                </c:pt>
                <c:pt idx="540">
                  <c:v>3620</c:v>
                </c:pt>
                <c:pt idx="541">
                  <c:v>3621</c:v>
                </c:pt>
                <c:pt idx="542">
                  <c:v>3622</c:v>
                </c:pt>
                <c:pt idx="543">
                  <c:v>3623</c:v>
                </c:pt>
                <c:pt idx="544">
                  <c:v>3624</c:v>
                </c:pt>
                <c:pt idx="545">
                  <c:v>3625</c:v>
                </c:pt>
                <c:pt idx="546">
                  <c:v>3626</c:v>
                </c:pt>
                <c:pt idx="547">
                  <c:v>3627</c:v>
                </c:pt>
                <c:pt idx="548">
                  <c:v>3628</c:v>
                </c:pt>
                <c:pt idx="549">
                  <c:v>3629</c:v>
                </c:pt>
                <c:pt idx="550">
                  <c:v>3630</c:v>
                </c:pt>
                <c:pt idx="551">
                  <c:v>3631</c:v>
                </c:pt>
                <c:pt idx="552">
                  <c:v>3632</c:v>
                </c:pt>
                <c:pt idx="553">
                  <c:v>3633</c:v>
                </c:pt>
                <c:pt idx="554">
                  <c:v>3634</c:v>
                </c:pt>
                <c:pt idx="555">
                  <c:v>3635</c:v>
                </c:pt>
                <c:pt idx="556">
                  <c:v>3636</c:v>
                </c:pt>
                <c:pt idx="557">
                  <c:v>3637</c:v>
                </c:pt>
                <c:pt idx="558">
                  <c:v>3638</c:v>
                </c:pt>
                <c:pt idx="559">
                  <c:v>3639</c:v>
                </c:pt>
                <c:pt idx="560">
                  <c:v>3640</c:v>
                </c:pt>
                <c:pt idx="561">
                  <c:v>3641</c:v>
                </c:pt>
                <c:pt idx="562">
                  <c:v>3642</c:v>
                </c:pt>
                <c:pt idx="563">
                  <c:v>3643</c:v>
                </c:pt>
                <c:pt idx="564">
                  <c:v>3644</c:v>
                </c:pt>
                <c:pt idx="565">
                  <c:v>3645</c:v>
                </c:pt>
                <c:pt idx="566">
                  <c:v>3646</c:v>
                </c:pt>
                <c:pt idx="567">
                  <c:v>3647</c:v>
                </c:pt>
                <c:pt idx="568">
                  <c:v>3648</c:v>
                </c:pt>
                <c:pt idx="569">
                  <c:v>3649</c:v>
                </c:pt>
                <c:pt idx="570">
                  <c:v>3650</c:v>
                </c:pt>
                <c:pt idx="571">
                  <c:v>3651</c:v>
                </c:pt>
                <c:pt idx="572">
                  <c:v>3652</c:v>
                </c:pt>
                <c:pt idx="573">
                  <c:v>3653</c:v>
                </c:pt>
                <c:pt idx="574">
                  <c:v>3654</c:v>
                </c:pt>
                <c:pt idx="575">
                  <c:v>3655</c:v>
                </c:pt>
                <c:pt idx="576">
                  <c:v>3656</c:v>
                </c:pt>
                <c:pt idx="577">
                  <c:v>3657</c:v>
                </c:pt>
                <c:pt idx="578">
                  <c:v>3658</c:v>
                </c:pt>
                <c:pt idx="579">
                  <c:v>3659</c:v>
                </c:pt>
                <c:pt idx="580">
                  <c:v>3660</c:v>
                </c:pt>
                <c:pt idx="581">
                  <c:v>3661</c:v>
                </c:pt>
                <c:pt idx="582">
                  <c:v>3662</c:v>
                </c:pt>
                <c:pt idx="583">
                  <c:v>3663</c:v>
                </c:pt>
                <c:pt idx="584">
                  <c:v>3664</c:v>
                </c:pt>
                <c:pt idx="585">
                  <c:v>3665</c:v>
                </c:pt>
                <c:pt idx="586">
                  <c:v>3666</c:v>
                </c:pt>
                <c:pt idx="587">
                  <c:v>3668</c:v>
                </c:pt>
                <c:pt idx="588">
                  <c:v>3669</c:v>
                </c:pt>
                <c:pt idx="589">
                  <c:v>3670</c:v>
                </c:pt>
                <c:pt idx="590">
                  <c:v>3671</c:v>
                </c:pt>
                <c:pt idx="591">
                  <c:v>3672</c:v>
                </c:pt>
                <c:pt idx="592">
                  <c:v>3674</c:v>
                </c:pt>
                <c:pt idx="593">
                  <c:v>3675</c:v>
                </c:pt>
                <c:pt idx="594">
                  <c:v>3676</c:v>
                </c:pt>
                <c:pt idx="595">
                  <c:v>3677</c:v>
                </c:pt>
                <c:pt idx="596">
                  <c:v>3678</c:v>
                </c:pt>
                <c:pt idx="597">
                  <c:v>3679</c:v>
                </c:pt>
                <c:pt idx="598">
                  <c:v>3680</c:v>
                </c:pt>
                <c:pt idx="599">
                  <c:v>3681</c:v>
                </c:pt>
                <c:pt idx="600">
                  <c:v>3682</c:v>
                </c:pt>
                <c:pt idx="601">
                  <c:v>3683</c:v>
                </c:pt>
                <c:pt idx="602">
                  <c:v>3684</c:v>
                </c:pt>
                <c:pt idx="603">
                  <c:v>3685</c:v>
                </c:pt>
                <c:pt idx="604">
                  <c:v>3686</c:v>
                </c:pt>
                <c:pt idx="605">
                  <c:v>3687</c:v>
                </c:pt>
                <c:pt idx="606">
                  <c:v>3688</c:v>
                </c:pt>
                <c:pt idx="607">
                  <c:v>3689</c:v>
                </c:pt>
                <c:pt idx="608">
                  <c:v>3690</c:v>
                </c:pt>
                <c:pt idx="609">
                  <c:v>3691</c:v>
                </c:pt>
                <c:pt idx="610">
                  <c:v>3692</c:v>
                </c:pt>
                <c:pt idx="611">
                  <c:v>3693</c:v>
                </c:pt>
                <c:pt idx="612">
                  <c:v>3694</c:v>
                </c:pt>
                <c:pt idx="613">
                  <c:v>3695</c:v>
                </c:pt>
                <c:pt idx="614">
                  <c:v>3696</c:v>
                </c:pt>
                <c:pt idx="615">
                  <c:v>3697</c:v>
                </c:pt>
                <c:pt idx="616">
                  <c:v>3698</c:v>
                </c:pt>
                <c:pt idx="617">
                  <c:v>3699</c:v>
                </c:pt>
                <c:pt idx="618">
                  <c:v>3700</c:v>
                </c:pt>
                <c:pt idx="619">
                  <c:v>3701</c:v>
                </c:pt>
                <c:pt idx="620">
                  <c:v>3702</c:v>
                </c:pt>
                <c:pt idx="621">
                  <c:v>3703</c:v>
                </c:pt>
                <c:pt idx="622">
                  <c:v>3704</c:v>
                </c:pt>
                <c:pt idx="623">
                  <c:v>3705</c:v>
                </c:pt>
                <c:pt idx="624">
                  <c:v>3706</c:v>
                </c:pt>
                <c:pt idx="625">
                  <c:v>3708</c:v>
                </c:pt>
                <c:pt idx="626">
                  <c:v>3709</c:v>
                </c:pt>
                <c:pt idx="627">
                  <c:v>3710</c:v>
                </c:pt>
                <c:pt idx="628">
                  <c:v>3711</c:v>
                </c:pt>
                <c:pt idx="629">
                  <c:v>3712</c:v>
                </c:pt>
                <c:pt idx="630">
                  <c:v>3713</c:v>
                </c:pt>
                <c:pt idx="631">
                  <c:v>3714</c:v>
                </c:pt>
                <c:pt idx="632">
                  <c:v>3715</c:v>
                </c:pt>
                <c:pt idx="633">
                  <c:v>3716</c:v>
                </c:pt>
                <c:pt idx="634">
                  <c:v>3717</c:v>
                </c:pt>
                <c:pt idx="635">
                  <c:v>3718</c:v>
                </c:pt>
                <c:pt idx="636">
                  <c:v>3719</c:v>
                </c:pt>
                <c:pt idx="637">
                  <c:v>3720</c:v>
                </c:pt>
                <c:pt idx="638">
                  <c:v>3721</c:v>
                </c:pt>
                <c:pt idx="639">
                  <c:v>3722</c:v>
                </c:pt>
                <c:pt idx="640">
                  <c:v>3723</c:v>
                </c:pt>
                <c:pt idx="641">
                  <c:v>3724</c:v>
                </c:pt>
                <c:pt idx="642">
                  <c:v>3725</c:v>
                </c:pt>
                <c:pt idx="643">
                  <c:v>3726</c:v>
                </c:pt>
                <c:pt idx="644">
                  <c:v>3727</c:v>
                </c:pt>
                <c:pt idx="645">
                  <c:v>3728</c:v>
                </c:pt>
                <c:pt idx="646">
                  <c:v>3729</c:v>
                </c:pt>
                <c:pt idx="647">
                  <c:v>3730</c:v>
                </c:pt>
                <c:pt idx="648">
                  <c:v>3731</c:v>
                </c:pt>
                <c:pt idx="649">
                  <c:v>3732</c:v>
                </c:pt>
                <c:pt idx="650">
                  <c:v>3733</c:v>
                </c:pt>
                <c:pt idx="651">
                  <c:v>3734</c:v>
                </c:pt>
                <c:pt idx="652">
                  <c:v>3735</c:v>
                </c:pt>
                <c:pt idx="653">
                  <c:v>3736</c:v>
                </c:pt>
                <c:pt idx="654">
                  <c:v>3737</c:v>
                </c:pt>
                <c:pt idx="655">
                  <c:v>3738</c:v>
                </c:pt>
                <c:pt idx="656">
                  <c:v>3739</c:v>
                </c:pt>
                <c:pt idx="657">
                  <c:v>3740</c:v>
                </c:pt>
                <c:pt idx="658">
                  <c:v>3741</c:v>
                </c:pt>
                <c:pt idx="659">
                  <c:v>3742</c:v>
                </c:pt>
                <c:pt idx="660">
                  <c:v>3743</c:v>
                </c:pt>
                <c:pt idx="661">
                  <c:v>3744</c:v>
                </c:pt>
                <c:pt idx="662">
                  <c:v>3745</c:v>
                </c:pt>
                <c:pt idx="663">
                  <c:v>3746</c:v>
                </c:pt>
                <c:pt idx="664">
                  <c:v>3747</c:v>
                </c:pt>
                <c:pt idx="665">
                  <c:v>3748</c:v>
                </c:pt>
                <c:pt idx="666">
                  <c:v>3749</c:v>
                </c:pt>
                <c:pt idx="667">
                  <c:v>3750</c:v>
                </c:pt>
                <c:pt idx="668">
                  <c:v>3751</c:v>
                </c:pt>
                <c:pt idx="669">
                  <c:v>3752</c:v>
                </c:pt>
                <c:pt idx="670">
                  <c:v>3753</c:v>
                </c:pt>
                <c:pt idx="671">
                  <c:v>3754</c:v>
                </c:pt>
                <c:pt idx="672">
                  <c:v>3755</c:v>
                </c:pt>
                <c:pt idx="673">
                  <c:v>3756</c:v>
                </c:pt>
                <c:pt idx="674">
                  <c:v>3757</c:v>
                </c:pt>
                <c:pt idx="675">
                  <c:v>3758</c:v>
                </c:pt>
                <c:pt idx="676">
                  <c:v>3759</c:v>
                </c:pt>
                <c:pt idx="677">
                  <c:v>3760</c:v>
                </c:pt>
                <c:pt idx="678">
                  <c:v>3761</c:v>
                </c:pt>
                <c:pt idx="679">
                  <c:v>3762</c:v>
                </c:pt>
                <c:pt idx="680">
                  <c:v>3763</c:v>
                </c:pt>
                <c:pt idx="681">
                  <c:v>3764</c:v>
                </c:pt>
                <c:pt idx="682">
                  <c:v>3765</c:v>
                </c:pt>
                <c:pt idx="683">
                  <c:v>3766</c:v>
                </c:pt>
                <c:pt idx="684">
                  <c:v>3767</c:v>
                </c:pt>
                <c:pt idx="685">
                  <c:v>3768</c:v>
                </c:pt>
                <c:pt idx="686">
                  <c:v>3769</c:v>
                </c:pt>
                <c:pt idx="687">
                  <c:v>3770</c:v>
                </c:pt>
                <c:pt idx="688">
                  <c:v>3771</c:v>
                </c:pt>
                <c:pt idx="689">
                  <c:v>3772</c:v>
                </c:pt>
                <c:pt idx="690">
                  <c:v>3773</c:v>
                </c:pt>
                <c:pt idx="691">
                  <c:v>3774</c:v>
                </c:pt>
                <c:pt idx="692">
                  <c:v>3775</c:v>
                </c:pt>
                <c:pt idx="693">
                  <c:v>3776</c:v>
                </c:pt>
                <c:pt idx="694">
                  <c:v>3777</c:v>
                </c:pt>
                <c:pt idx="695">
                  <c:v>3778</c:v>
                </c:pt>
                <c:pt idx="696">
                  <c:v>3779</c:v>
                </c:pt>
                <c:pt idx="697">
                  <c:v>3780</c:v>
                </c:pt>
                <c:pt idx="698">
                  <c:v>3781</c:v>
                </c:pt>
                <c:pt idx="699">
                  <c:v>3782</c:v>
                </c:pt>
                <c:pt idx="700">
                  <c:v>3783</c:v>
                </c:pt>
                <c:pt idx="701">
                  <c:v>3784</c:v>
                </c:pt>
                <c:pt idx="702">
                  <c:v>3785</c:v>
                </c:pt>
                <c:pt idx="703">
                  <c:v>3786</c:v>
                </c:pt>
                <c:pt idx="704">
                  <c:v>3787</c:v>
                </c:pt>
                <c:pt idx="705">
                  <c:v>3788</c:v>
                </c:pt>
                <c:pt idx="706">
                  <c:v>3789</c:v>
                </c:pt>
                <c:pt idx="707">
                  <c:v>3790</c:v>
                </c:pt>
                <c:pt idx="708">
                  <c:v>3791</c:v>
                </c:pt>
                <c:pt idx="709">
                  <c:v>3792</c:v>
                </c:pt>
                <c:pt idx="710">
                  <c:v>3793</c:v>
                </c:pt>
                <c:pt idx="711">
                  <c:v>3794</c:v>
                </c:pt>
                <c:pt idx="712">
                  <c:v>3795</c:v>
                </c:pt>
                <c:pt idx="713">
                  <c:v>3796</c:v>
                </c:pt>
                <c:pt idx="714">
                  <c:v>3797</c:v>
                </c:pt>
                <c:pt idx="715">
                  <c:v>3798</c:v>
                </c:pt>
                <c:pt idx="716">
                  <c:v>3799</c:v>
                </c:pt>
                <c:pt idx="717">
                  <c:v>3800</c:v>
                </c:pt>
                <c:pt idx="718">
                  <c:v>3801</c:v>
                </c:pt>
                <c:pt idx="719">
                  <c:v>3802</c:v>
                </c:pt>
                <c:pt idx="720">
                  <c:v>3803</c:v>
                </c:pt>
                <c:pt idx="721">
                  <c:v>3804</c:v>
                </c:pt>
                <c:pt idx="722">
                  <c:v>3805</c:v>
                </c:pt>
                <c:pt idx="723">
                  <c:v>3806</c:v>
                </c:pt>
                <c:pt idx="724">
                  <c:v>3807</c:v>
                </c:pt>
                <c:pt idx="725">
                  <c:v>3808</c:v>
                </c:pt>
                <c:pt idx="726">
                  <c:v>3809</c:v>
                </c:pt>
                <c:pt idx="727">
                  <c:v>3810</c:v>
                </c:pt>
                <c:pt idx="728">
                  <c:v>3811</c:v>
                </c:pt>
                <c:pt idx="729">
                  <c:v>3812</c:v>
                </c:pt>
                <c:pt idx="730">
                  <c:v>3813</c:v>
                </c:pt>
                <c:pt idx="731">
                  <c:v>3814</c:v>
                </c:pt>
                <c:pt idx="732">
                  <c:v>3815</c:v>
                </c:pt>
                <c:pt idx="733">
                  <c:v>3816</c:v>
                </c:pt>
                <c:pt idx="734">
                  <c:v>3817</c:v>
                </c:pt>
                <c:pt idx="735">
                  <c:v>3818</c:v>
                </c:pt>
                <c:pt idx="736">
                  <c:v>3819</c:v>
                </c:pt>
                <c:pt idx="737">
                  <c:v>3820</c:v>
                </c:pt>
                <c:pt idx="738">
                  <c:v>3821</c:v>
                </c:pt>
                <c:pt idx="739">
                  <c:v>3822</c:v>
                </c:pt>
                <c:pt idx="740">
                  <c:v>3823</c:v>
                </c:pt>
                <c:pt idx="741">
                  <c:v>3824</c:v>
                </c:pt>
                <c:pt idx="742">
                  <c:v>3825</c:v>
                </c:pt>
                <c:pt idx="743">
                  <c:v>3826</c:v>
                </c:pt>
                <c:pt idx="744">
                  <c:v>3827</c:v>
                </c:pt>
                <c:pt idx="745">
                  <c:v>3828</c:v>
                </c:pt>
                <c:pt idx="746">
                  <c:v>3829</c:v>
                </c:pt>
                <c:pt idx="747">
                  <c:v>3830</c:v>
                </c:pt>
                <c:pt idx="748">
                  <c:v>3831</c:v>
                </c:pt>
                <c:pt idx="749">
                  <c:v>3832</c:v>
                </c:pt>
                <c:pt idx="750">
                  <c:v>3833</c:v>
                </c:pt>
                <c:pt idx="751">
                  <c:v>3834</c:v>
                </c:pt>
                <c:pt idx="752">
                  <c:v>3835</c:v>
                </c:pt>
                <c:pt idx="753">
                  <c:v>3836</c:v>
                </c:pt>
                <c:pt idx="754">
                  <c:v>3837</c:v>
                </c:pt>
                <c:pt idx="755">
                  <c:v>3838</c:v>
                </c:pt>
                <c:pt idx="756">
                  <c:v>3839</c:v>
                </c:pt>
                <c:pt idx="757">
                  <c:v>3840</c:v>
                </c:pt>
                <c:pt idx="758">
                  <c:v>3841</c:v>
                </c:pt>
                <c:pt idx="759">
                  <c:v>3842</c:v>
                </c:pt>
                <c:pt idx="760">
                  <c:v>3843</c:v>
                </c:pt>
                <c:pt idx="761">
                  <c:v>3844</c:v>
                </c:pt>
                <c:pt idx="762">
                  <c:v>3845</c:v>
                </c:pt>
                <c:pt idx="763">
                  <c:v>3846</c:v>
                </c:pt>
                <c:pt idx="764">
                  <c:v>3847</c:v>
                </c:pt>
                <c:pt idx="765">
                  <c:v>3848</c:v>
                </c:pt>
                <c:pt idx="766">
                  <c:v>3849</c:v>
                </c:pt>
                <c:pt idx="767">
                  <c:v>3850</c:v>
                </c:pt>
                <c:pt idx="768">
                  <c:v>3851</c:v>
                </c:pt>
                <c:pt idx="769">
                  <c:v>3852</c:v>
                </c:pt>
                <c:pt idx="770">
                  <c:v>3853</c:v>
                </c:pt>
                <c:pt idx="771">
                  <c:v>3854</c:v>
                </c:pt>
                <c:pt idx="772">
                  <c:v>3855</c:v>
                </c:pt>
                <c:pt idx="773">
                  <c:v>3856</c:v>
                </c:pt>
                <c:pt idx="774">
                  <c:v>3857</c:v>
                </c:pt>
                <c:pt idx="775">
                  <c:v>3858</c:v>
                </c:pt>
                <c:pt idx="776">
                  <c:v>3859</c:v>
                </c:pt>
                <c:pt idx="777">
                  <c:v>3860</c:v>
                </c:pt>
                <c:pt idx="778">
                  <c:v>3861</c:v>
                </c:pt>
                <c:pt idx="779">
                  <c:v>3862</c:v>
                </c:pt>
                <c:pt idx="780">
                  <c:v>3863</c:v>
                </c:pt>
                <c:pt idx="781">
                  <c:v>3864</c:v>
                </c:pt>
                <c:pt idx="782">
                  <c:v>3865</c:v>
                </c:pt>
                <c:pt idx="783">
                  <c:v>3866</c:v>
                </c:pt>
                <c:pt idx="784">
                  <c:v>3867</c:v>
                </c:pt>
                <c:pt idx="785">
                  <c:v>3868</c:v>
                </c:pt>
                <c:pt idx="786">
                  <c:v>3869</c:v>
                </c:pt>
                <c:pt idx="787">
                  <c:v>3870</c:v>
                </c:pt>
                <c:pt idx="788">
                  <c:v>3871</c:v>
                </c:pt>
                <c:pt idx="789">
                  <c:v>3873</c:v>
                </c:pt>
                <c:pt idx="790">
                  <c:v>3874</c:v>
                </c:pt>
                <c:pt idx="791">
                  <c:v>3875</c:v>
                </c:pt>
                <c:pt idx="792">
                  <c:v>3876</c:v>
                </c:pt>
                <c:pt idx="793">
                  <c:v>3877</c:v>
                </c:pt>
                <c:pt idx="794">
                  <c:v>3878</c:v>
                </c:pt>
                <c:pt idx="795">
                  <c:v>3879</c:v>
                </c:pt>
                <c:pt idx="796">
                  <c:v>3880</c:v>
                </c:pt>
                <c:pt idx="797">
                  <c:v>3881</c:v>
                </c:pt>
                <c:pt idx="798">
                  <c:v>3882</c:v>
                </c:pt>
                <c:pt idx="799">
                  <c:v>3883</c:v>
                </c:pt>
                <c:pt idx="800">
                  <c:v>3884</c:v>
                </c:pt>
                <c:pt idx="801">
                  <c:v>3885</c:v>
                </c:pt>
                <c:pt idx="802">
                  <c:v>3886</c:v>
                </c:pt>
                <c:pt idx="803">
                  <c:v>3887</c:v>
                </c:pt>
                <c:pt idx="804">
                  <c:v>3888</c:v>
                </c:pt>
                <c:pt idx="805">
                  <c:v>3889</c:v>
                </c:pt>
                <c:pt idx="806">
                  <c:v>3890</c:v>
                </c:pt>
                <c:pt idx="807">
                  <c:v>3891</c:v>
                </c:pt>
                <c:pt idx="808">
                  <c:v>3892</c:v>
                </c:pt>
                <c:pt idx="809">
                  <c:v>3893</c:v>
                </c:pt>
                <c:pt idx="810">
                  <c:v>3894</c:v>
                </c:pt>
                <c:pt idx="811">
                  <c:v>3895</c:v>
                </c:pt>
                <c:pt idx="812">
                  <c:v>3896</c:v>
                </c:pt>
                <c:pt idx="813">
                  <c:v>3897</c:v>
                </c:pt>
                <c:pt idx="814">
                  <c:v>3898</c:v>
                </c:pt>
                <c:pt idx="815">
                  <c:v>3899</c:v>
                </c:pt>
                <c:pt idx="816">
                  <c:v>3900</c:v>
                </c:pt>
                <c:pt idx="817">
                  <c:v>3901</c:v>
                </c:pt>
                <c:pt idx="818">
                  <c:v>3902</c:v>
                </c:pt>
                <c:pt idx="819">
                  <c:v>3903</c:v>
                </c:pt>
                <c:pt idx="820">
                  <c:v>3904</c:v>
                </c:pt>
                <c:pt idx="821">
                  <c:v>3905</c:v>
                </c:pt>
                <c:pt idx="822">
                  <c:v>3906</c:v>
                </c:pt>
                <c:pt idx="823">
                  <c:v>3907</c:v>
                </c:pt>
                <c:pt idx="824">
                  <c:v>3908</c:v>
                </c:pt>
                <c:pt idx="825">
                  <c:v>3909</c:v>
                </c:pt>
                <c:pt idx="826">
                  <c:v>3910</c:v>
                </c:pt>
                <c:pt idx="827">
                  <c:v>3911</c:v>
                </c:pt>
                <c:pt idx="828">
                  <c:v>3912</c:v>
                </c:pt>
                <c:pt idx="829">
                  <c:v>3913</c:v>
                </c:pt>
                <c:pt idx="830">
                  <c:v>3914</c:v>
                </c:pt>
                <c:pt idx="831">
                  <c:v>3915</c:v>
                </c:pt>
                <c:pt idx="832">
                  <c:v>3916</c:v>
                </c:pt>
                <c:pt idx="833">
                  <c:v>3917</c:v>
                </c:pt>
                <c:pt idx="834">
                  <c:v>3918</c:v>
                </c:pt>
                <c:pt idx="835">
                  <c:v>3919</c:v>
                </c:pt>
                <c:pt idx="836">
                  <c:v>3920</c:v>
                </c:pt>
                <c:pt idx="837">
                  <c:v>3921</c:v>
                </c:pt>
                <c:pt idx="838">
                  <c:v>3922</c:v>
                </c:pt>
                <c:pt idx="839">
                  <c:v>3923</c:v>
                </c:pt>
                <c:pt idx="840">
                  <c:v>3924</c:v>
                </c:pt>
                <c:pt idx="841">
                  <c:v>3925</c:v>
                </c:pt>
                <c:pt idx="842">
                  <c:v>3926</c:v>
                </c:pt>
                <c:pt idx="843">
                  <c:v>3927</c:v>
                </c:pt>
                <c:pt idx="844">
                  <c:v>3928</c:v>
                </c:pt>
                <c:pt idx="845">
                  <c:v>3929</c:v>
                </c:pt>
                <c:pt idx="846">
                  <c:v>3930</c:v>
                </c:pt>
                <c:pt idx="847">
                  <c:v>3931</c:v>
                </c:pt>
                <c:pt idx="848">
                  <c:v>3932</c:v>
                </c:pt>
                <c:pt idx="849">
                  <c:v>3933</c:v>
                </c:pt>
                <c:pt idx="850">
                  <c:v>3934</c:v>
                </c:pt>
                <c:pt idx="851">
                  <c:v>3935</c:v>
                </c:pt>
                <c:pt idx="852">
                  <c:v>3936</c:v>
                </c:pt>
                <c:pt idx="853">
                  <c:v>3937</c:v>
                </c:pt>
                <c:pt idx="854">
                  <c:v>3938</c:v>
                </c:pt>
                <c:pt idx="855">
                  <c:v>3939</c:v>
                </c:pt>
                <c:pt idx="856">
                  <c:v>3940</c:v>
                </c:pt>
                <c:pt idx="857">
                  <c:v>3941</c:v>
                </c:pt>
                <c:pt idx="858">
                  <c:v>3942</c:v>
                </c:pt>
                <c:pt idx="859">
                  <c:v>3943</c:v>
                </c:pt>
                <c:pt idx="860">
                  <c:v>3944</c:v>
                </c:pt>
                <c:pt idx="861">
                  <c:v>3945</c:v>
                </c:pt>
                <c:pt idx="862">
                  <c:v>3946</c:v>
                </c:pt>
                <c:pt idx="863">
                  <c:v>3947</c:v>
                </c:pt>
                <c:pt idx="864">
                  <c:v>3948</c:v>
                </c:pt>
                <c:pt idx="865">
                  <c:v>3949</c:v>
                </c:pt>
                <c:pt idx="866">
                  <c:v>3950</c:v>
                </c:pt>
                <c:pt idx="867">
                  <c:v>3951</c:v>
                </c:pt>
                <c:pt idx="868">
                  <c:v>3952</c:v>
                </c:pt>
                <c:pt idx="869">
                  <c:v>3953</c:v>
                </c:pt>
                <c:pt idx="870">
                  <c:v>3954</c:v>
                </c:pt>
                <c:pt idx="871">
                  <c:v>3955</c:v>
                </c:pt>
                <c:pt idx="872">
                  <c:v>3956</c:v>
                </c:pt>
                <c:pt idx="873">
                  <c:v>3957</c:v>
                </c:pt>
                <c:pt idx="874">
                  <c:v>3958</c:v>
                </c:pt>
                <c:pt idx="875">
                  <c:v>3959</c:v>
                </c:pt>
                <c:pt idx="876">
                  <c:v>3960</c:v>
                </c:pt>
                <c:pt idx="877">
                  <c:v>3961</c:v>
                </c:pt>
                <c:pt idx="878">
                  <c:v>3962</c:v>
                </c:pt>
                <c:pt idx="879">
                  <c:v>3963</c:v>
                </c:pt>
                <c:pt idx="880">
                  <c:v>3964</c:v>
                </c:pt>
                <c:pt idx="881">
                  <c:v>3965</c:v>
                </c:pt>
                <c:pt idx="882">
                  <c:v>3966</c:v>
                </c:pt>
                <c:pt idx="883">
                  <c:v>3967</c:v>
                </c:pt>
                <c:pt idx="884">
                  <c:v>3968</c:v>
                </c:pt>
                <c:pt idx="885">
                  <c:v>3969</c:v>
                </c:pt>
                <c:pt idx="886">
                  <c:v>3970</c:v>
                </c:pt>
                <c:pt idx="887">
                  <c:v>3971</c:v>
                </c:pt>
                <c:pt idx="888">
                  <c:v>3972</c:v>
                </c:pt>
                <c:pt idx="889">
                  <c:v>3973</c:v>
                </c:pt>
                <c:pt idx="890">
                  <c:v>3974</c:v>
                </c:pt>
                <c:pt idx="891">
                  <c:v>3975</c:v>
                </c:pt>
                <c:pt idx="892">
                  <c:v>3976</c:v>
                </c:pt>
                <c:pt idx="893">
                  <c:v>3977</c:v>
                </c:pt>
                <c:pt idx="894">
                  <c:v>3978</c:v>
                </c:pt>
                <c:pt idx="895">
                  <c:v>3979</c:v>
                </c:pt>
                <c:pt idx="896">
                  <c:v>3980</c:v>
                </c:pt>
                <c:pt idx="897">
                  <c:v>3981</c:v>
                </c:pt>
                <c:pt idx="898">
                  <c:v>3982</c:v>
                </c:pt>
                <c:pt idx="899">
                  <c:v>3983</c:v>
                </c:pt>
                <c:pt idx="900">
                  <c:v>3984</c:v>
                </c:pt>
                <c:pt idx="901">
                  <c:v>3985</c:v>
                </c:pt>
                <c:pt idx="902">
                  <c:v>3986</c:v>
                </c:pt>
                <c:pt idx="903">
                  <c:v>3987</c:v>
                </c:pt>
                <c:pt idx="904">
                  <c:v>3988</c:v>
                </c:pt>
                <c:pt idx="905">
                  <c:v>3989</c:v>
                </c:pt>
                <c:pt idx="906">
                  <c:v>3990</c:v>
                </c:pt>
                <c:pt idx="907">
                  <c:v>3991</c:v>
                </c:pt>
                <c:pt idx="908">
                  <c:v>3992</c:v>
                </c:pt>
                <c:pt idx="909">
                  <c:v>3993</c:v>
                </c:pt>
                <c:pt idx="910">
                  <c:v>3994</c:v>
                </c:pt>
                <c:pt idx="911">
                  <c:v>3995</c:v>
                </c:pt>
                <c:pt idx="912">
                  <c:v>3996</c:v>
                </c:pt>
                <c:pt idx="913">
                  <c:v>3997</c:v>
                </c:pt>
                <c:pt idx="914">
                  <c:v>3998</c:v>
                </c:pt>
                <c:pt idx="915">
                  <c:v>3999</c:v>
                </c:pt>
                <c:pt idx="916">
                  <c:v>4000</c:v>
                </c:pt>
                <c:pt idx="917">
                  <c:v>4001</c:v>
                </c:pt>
                <c:pt idx="918">
                  <c:v>4002</c:v>
                </c:pt>
                <c:pt idx="919">
                  <c:v>4003</c:v>
                </c:pt>
                <c:pt idx="920">
                  <c:v>4004</c:v>
                </c:pt>
                <c:pt idx="921">
                  <c:v>4005</c:v>
                </c:pt>
                <c:pt idx="922">
                  <c:v>4006</c:v>
                </c:pt>
                <c:pt idx="923">
                  <c:v>4007</c:v>
                </c:pt>
                <c:pt idx="924">
                  <c:v>4008</c:v>
                </c:pt>
                <c:pt idx="925">
                  <c:v>4009</c:v>
                </c:pt>
                <c:pt idx="926">
                  <c:v>4010</c:v>
                </c:pt>
                <c:pt idx="927">
                  <c:v>4011</c:v>
                </c:pt>
                <c:pt idx="928">
                  <c:v>4012</c:v>
                </c:pt>
                <c:pt idx="929">
                  <c:v>4013</c:v>
                </c:pt>
                <c:pt idx="930">
                  <c:v>4015</c:v>
                </c:pt>
                <c:pt idx="931">
                  <c:v>4016</c:v>
                </c:pt>
                <c:pt idx="932">
                  <c:v>4017</c:v>
                </c:pt>
                <c:pt idx="933">
                  <c:v>4018</c:v>
                </c:pt>
                <c:pt idx="934">
                  <c:v>4019</c:v>
                </c:pt>
                <c:pt idx="935">
                  <c:v>4020</c:v>
                </c:pt>
                <c:pt idx="936">
                  <c:v>4021</c:v>
                </c:pt>
                <c:pt idx="937">
                  <c:v>4022</c:v>
                </c:pt>
                <c:pt idx="938">
                  <c:v>4023</c:v>
                </c:pt>
                <c:pt idx="939">
                  <c:v>4024</c:v>
                </c:pt>
                <c:pt idx="940">
                  <c:v>4025</c:v>
                </c:pt>
                <c:pt idx="941">
                  <c:v>4026</c:v>
                </c:pt>
                <c:pt idx="942">
                  <c:v>4027</c:v>
                </c:pt>
                <c:pt idx="943">
                  <c:v>4028</c:v>
                </c:pt>
                <c:pt idx="944">
                  <c:v>4029</c:v>
                </c:pt>
                <c:pt idx="945">
                  <c:v>4030</c:v>
                </c:pt>
                <c:pt idx="946">
                  <c:v>4031</c:v>
                </c:pt>
                <c:pt idx="947">
                  <c:v>4032</c:v>
                </c:pt>
                <c:pt idx="948">
                  <c:v>4033</c:v>
                </c:pt>
                <c:pt idx="949">
                  <c:v>4034</c:v>
                </c:pt>
                <c:pt idx="950">
                  <c:v>4035</c:v>
                </c:pt>
                <c:pt idx="951">
                  <c:v>4036</c:v>
                </c:pt>
                <c:pt idx="952">
                  <c:v>4037</c:v>
                </c:pt>
                <c:pt idx="953">
                  <c:v>4038</c:v>
                </c:pt>
                <c:pt idx="954">
                  <c:v>4039</c:v>
                </c:pt>
                <c:pt idx="955">
                  <c:v>4040</c:v>
                </c:pt>
                <c:pt idx="956">
                  <c:v>4041</c:v>
                </c:pt>
                <c:pt idx="957">
                  <c:v>4042</c:v>
                </c:pt>
                <c:pt idx="958">
                  <c:v>4043</c:v>
                </c:pt>
                <c:pt idx="959">
                  <c:v>4044</c:v>
                </c:pt>
                <c:pt idx="960">
                  <c:v>4045</c:v>
                </c:pt>
                <c:pt idx="961">
                  <c:v>4046</c:v>
                </c:pt>
                <c:pt idx="962">
                  <c:v>4047</c:v>
                </c:pt>
                <c:pt idx="963">
                  <c:v>4048</c:v>
                </c:pt>
                <c:pt idx="964">
                  <c:v>4049</c:v>
                </c:pt>
                <c:pt idx="965">
                  <c:v>4050</c:v>
                </c:pt>
                <c:pt idx="966">
                  <c:v>4051</c:v>
                </c:pt>
                <c:pt idx="967">
                  <c:v>4052</c:v>
                </c:pt>
                <c:pt idx="968">
                  <c:v>4053</c:v>
                </c:pt>
                <c:pt idx="969">
                  <c:v>4055</c:v>
                </c:pt>
                <c:pt idx="970">
                  <c:v>4056</c:v>
                </c:pt>
                <c:pt idx="971">
                  <c:v>4057</c:v>
                </c:pt>
                <c:pt idx="972">
                  <c:v>4058</c:v>
                </c:pt>
                <c:pt idx="973">
                  <c:v>4059</c:v>
                </c:pt>
                <c:pt idx="974">
                  <c:v>4060</c:v>
                </c:pt>
                <c:pt idx="975">
                  <c:v>4061</c:v>
                </c:pt>
                <c:pt idx="976">
                  <c:v>4062</c:v>
                </c:pt>
                <c:pt idx="977">
                  <c:v>4063</c:v>
                </c:pt>
                <c:pt idx="978">
                  <c:v>4064</c:v>
                </c:pt>
                <c:pt idx="979">
                  <c:v>4065</c:v>
                </c:pt>
                <c:pt idx="980">
                  <c:v>4066</c:v>
                </c:pt>
                <c:pt idx="981">
                  <c:v>4067</c:v>
                </c:pt>
                <c:pt idx="982">
                  <c:v>4068</c:v>
                </c:pt>
                <c:pt idx="983">
                  <c:v>4069</c:v>
                </c:pt>
                <c:pt idx="984">
                  <c:v>4070</c:v>
                </c:pt>
                <c:pt idx="985">
                  <c:v>4071</c:v>
                </c:pt>
                <c:pt idx="986">
                  <c:v>4072</c:v>
                </c:pt>
                <c:pt idx="987">
                  <c:v>4073</c:v>
                </c:pt>
                <c:pt idx="988">
                  <c:v>4074</c:v>
                </c:pt>
                <c:pt idx="989">
                  <c:v>4075</c:v>
                </c:pt>
                <c:pt idx="990">
                  <c:v>4076</c:v>
                </c:pt>
                <c:pt idx="991">
                  <c:v>4077</c:v>
                </c:pt>
                <c:pt idx="992">
                  <c:v>4078</c:v>
                </c:pt>
                <c:pt idx="993">
                  <c:v>4079</c:v>
                </c:pt>
                <c:pt idx="994">
                  <c:v>4080</c:v>
                </c:pt>
                <c:pt idx="995">
                  <c:v>4081</c:v>
                </c:pt>
                <c:pt idx="996">
                  <c:v>4082</c:v>
                </c:pt>
                <c:pt idx="997">
                  <c:v>4083</c:v>
                </c:pt>
                <c:pt idx="998">
                  <c:v>4084</c:v>
                </c:pt>
                <c:pt idx="999">
                  <c:v>4085</c:v>
                </c:pt>
                <c:pt idx="1000">
                  <c:v>4086</c:v>
                </c:pt>
                <c:pt idx="1001">
                  <c:v>4087</c:v>
                </c:pt>
                <c:pt idx="1002">
                  <c:v>4088</c:v>
                </c:pt>
                <c:pt idx="1003">
                  <c:v>4089</c:v>
                </c:pt>
                <c:pt idx="1004">
                  <c:v>4090</c:v>
                </c:pt>
                <c:pt idx="1005">
                  <c:v>4091</c:v>
                </c:pt>
                <c:pt idx="1006">
                  <c:v>4092</c:v>
                </c:pt>
                <c:pt idx="1007">
                  <c:v>4093</c:v>
                </c:pt>
                <c:pt idx="1008">
                  <c:v>4094</c:v>
                </c:pt>
                <c:pt idx="1009">
                  <c:v>4095</c:v>
                </c:pt>
                <c:pt idx="1010">
                  <c:v>4096</c:v>
                </c:pt>
                <c:pt idx="1011">
                  <c:v>4097</c:v>
                </c:pt>
                <c:pt idx="1012">
                  <c:v>4098</c:v>
                </c:pt>
                <c:pt idx="1013">
                  <c:v>4099</c:v>
                </c:pt>
                <c:pt idx="1014">
                  <c:v>4100</c:v>
                </c:pt>
                <c:pt idx="1015">
                  <c:v>4101</c:v>
                </c:pt>
                <c:pt idx="1016">
                  <c:v>4102</c:v>
                </c:pt>
                <c:pt idx="1017">
                  <c:v>4103</c:v>
                </c:pt>
                <c:pt idx="1018">
                  <c:v>4104</c:v>
                </c:pt>
                <c:pt idx="1019">
                  <c:v>4105</c:v>
                </c:pt>
                <c:pt idx="1020">
                  <c:v>4106</c:v>
                </c:pt>
                <c:pt idx="1021">
                  <c:v>4107</c:v>
                </c:pt>
                <c:pt idx="1022">
                  <c:v>4108</c:v>
                </c:pt>
                <c:pt idx="1023">
                  <c:v>4109</c:v>
                </c:pt>
                <c:pt idx="1024">
                  <c:v>4110</c:v>
                </c:pt>
                <c:pt idx="1025">
                  <c:v>4111</c:v>
                </c:pt>
                <c:pt idx="1026">
                  <c:v>4112</c:v>
                </c:pt>
                <c:pt idx="1027">
                  <c:v>4113</c:v>
                </c:pt>
                <c:pt idx="1028">
                  <c:v>4114</c:v>
                </c:pt>
                <c:pt idx="1029">
                  <c:v>4115</c:v>
                </c:pt>
                <c:pt idx="1030">
                  <c:v>4116</c:v>
                </c:pt>
                <c:pt idx="1031">
                  <c:v>4117</c:v>
                </c:pt>
                <c:pt idx="1032">
                  <c:v>4118</c:v>
                </c:pt>
                <c:pt idx="1033">
                  <c:v>4119</c:v>
                </c:pt>
                <c:pt idx="1034">
                  <c:v>4120</c:v>
                </c:pt>
                <c:pt idx="1035">
                  <c:v>4121</c:v>
                </c:pt>
                <c:pt idx="1036">
                  <c:v>4122</c:v>
                </c:pt>
                <c:pt idx="1037">
                  <c:v>4123</c:v>
                </c:pt>
                <c:pt idx="1038">
                  <c:v>4124</c:v>
                </c:pt>
                <c:pt idx="1039">
                  <c:v>4125</c:v>
                </c:pt>
                <c:pt idx="1040">
                  <c:v>4126</c:v>
                </c:pt>
                <c:pt idx="1041">
                  <c:v>4127</c:v>
                </c:pt>
                <c:pt idx="1042">
                  <c:v>4128</c:v>
                </c:pt>
                <c:pt idx="1043">
                  <c:v>4129</c:v>
                </c:pt>
                <c:pt idx="1044">
                  <c:v>4130</c:v>
                </c:pt>
                <c:pt idx="1045">
                  <c:v>4131</c:v>
                </c:pt>
                <c:pt idx="1046">
                  <c:v>4132</c:v>
                </c:pt>
                <c:pt idx="1047">
                  <c:v>4133</c:v>
                </c:pt>
                <c:pt idx="1048">
                  <c:v>4134</c:v>
                </c:pt>
                <c:pt idx="1049">
                  <c:v>4135</c:v>
                </c:pt>
                <c:pt idx="1050">
                  <c:v>4136</c:v>
                </c:pt>
                <c:pt idx="1051">
                  <c:v>4137</c:v>
                </c:pt>
                <c:pt idx="1052">
                  <c:v>4138</c:v>
                </c:pt>
                <c:pt idx="1053">
                  <c:v>4139</c:v>
                </c:pt>
                <c:pt idx="1054">
                  <c:v>4140</c:v>
                </c:pt>
                <c:pt idx="1055">
                  <c:v>4141</c:v>
                </c:pt>
                <c:pt idx="1056">
                  <c:v>4142</c:v>
                </c:pt>
                <c:pt idx="1057">
                  <c:v>4143</c:v>
                </c:pt>
                <c:pt idx="1058">
                  <c:v>4144</c:v>
                </c:pt>
                <c:pt idx="1059">
                  <c:v>4145</c:v>
                </c:pt>
                <c:pt idx="1060">
                  <c:v>4146</c:v>
                </c:pt>
                <c:pt idx="1061">
                  <c:v>4147</c:v>
                </c:pt>
                <c:pt idx="1062">
                  <c:v>4148</c:v>
                </c:pt>
                <c:pt idx="1063">
                  <c:v>4149</c:v>
                </c:pt>
                <c:pt idx="1064">
                  <c:v>4150</c:v>
                </c:pt>
                <c:pt idx="1065">
                  <c:v>4151</c:v>
                </c:pt>
                <c:pt idx="1066">
                  <c:v>4152</c:v>
                </c:pt>
                <c:pt idx="1067">
                  <c:v>4153</c:v>
                </c:pt>
                <c:pt idx="1068">
                  <c:v>4154</c:v>
                </c:pt>
                <c:pt idx="1069">
                  <c:v>4156</c:v>
                </c:pt>
                <c:pt idx="1070">
                  <c:v>4157</c:v>
                </c:pt>
                <c:pt idx="1071">
                  <c:v>4158</c:v>
                </c:pt>
                <c:pt idx="1072">
                  <c:v>4159</c:v>
                </c:pt>
                <c:pt idx="1073">
                  <c:v>4160</c:v>
                </c:pt>
                <c:pt idx="1074">
                  <c:v>4161</c:v>
                </c:pt>
                <c:pt idx="1075">
                  <c:v>4162</c:v>
                </c:pt>
                <c:pt idx="1076">
                  <c:v>4163</c:v>
                </c:pt>
                <c:pt idx="1077">
                  <c:v>4164</c:v>
                </c:pt>
                <c:pt idx="1078">
                  <c:v>4165</c:v>
                </c:pt>
                <c:pt idx="1079">
                  <c:v>4166</c:v>
                </c:pt>
                <c:pt idx="1080">
                  <c:v>4167</c:v>
                </c:pt>
                <c:pt idx="1081">
                  <c:v>4168</c:v>
                </c:pt>
                <c:pt idx="1082">
                  <c:v>4169</c:v>
                </c:pt>
                <c:pt idx="1083">
                  <c:v>4170</c:v>
                </c:pt>
                <c:pt idx="1084">
                  <c:v>4171</c:v>
                </c:pt>
                <c:pt idx="1085">
                  <c:v>4172</c:v>
                </c:pt>
                <c:pt idx="1086">
                  <c:v>4173</c:v>
                </c:pt>
                <c:pt idx="1087">
                  <c:v>4174</c:v>
                </c:pt>
                <c:pt idx="1088">
                  <c:v>4175</c:v>
                </c:pt>
                <c:pt idx="1089">
                  <c:v>4176</c:v>
                </c:pt>
                <c:pt idx="1090">
                  <c:v>4177</c:v>
                </c:pt>
                <c:pt idx="1091">
                  <c:v>4178</c:v>
                </c:pt>
                <c:pt idx="1092">
                  <c:v>4179</c:v>
                </c:pt>
                <c:pt idx="1093">
                  <c:v>4180</c:v>
                </c:pt>
                <c:pt idx="1094">
                  <c:v>4181</c:v>
                </c:pt>
                <c:pt idx="1095">
                  <c:v>4182</c:v>
                </c:pt>
                <c:pt idx="1096">
                  <c:v>4183</c:v>
                </c:pt>
                <c:pt idx="1097">
                  <c:v>4184</c:v>
                </c:pt>
                <c:pt idx="1098">
                  <c:v>4185</c:v>
                </c:pt>
                <c:pt idx="1099">
                  <c:v>4186</c:v>
                </c:pt>
                <c:pt idx="1100">
                  <c:v>4187</c:v>
                </c:pt>
                <c:pt idx="1101">
                  <c:v>4188</c:v>
                </c:pt>
                <c:pt idx="1102">
                  <c:v>4189</c:v>
                </c:pt>
                <c:pt idx="1103">
                  <c:v>4190</c:v>
                </c:pt>
                <c:pt idx="1104">
                  <c:v>4191</c:v>
                </c:pt>
                <c:pt idx="1105">
                  <c:v>4192</c:v>
                </c:pt>
                <c:pt idx="1106">
                  <c:v>4193</c:v>
                </c:pt>
                <c:pt idx="1107">
                  <c:v>4194</c:v>
                </c:pt>
                <c:pt idx="1108">
                  <c:v>4195</c:v>
                </c:pt>
                <c:pt idx="1109">
                  <c:v>4196</c:v>
                </c:pt>
                <c:pt idx="1110">
                  <c:v>4197</c:v>
                </c:pt>
                <c:pt idx="1111">
                  <c:v>4198</c:v>
                </c:pt>
                <c:pt idx="1112">
                  <c:v>4199</c:v>
                </c:pt>
                <c:pt idx="1113">
                  <c:v>4200</c:v>
                </c:pt>
                <c:pt idx="1114">
                  <c:v>4201</c:v>
                </c:pt>
                <c:pt idx="1115">
                  <c:v>4202</c:v>
                </c:pt>
                <c:pt idx="1116">
                  <c:v>4203</c:v>
                </c:pt>
                <c:pt idx="1117">
                  <c:v>4204</c:v>
                </c:pt>
                <c:pt idx="1118">
                  <c:v>4205</c:v>
                </c:pt>
                <c:pt idx="1119">
                  <c:v>4206</c:v>
                </c:pt>
                <c:pt idx="1120">
                  <c:v>4207</c:v>
                </c:pt>
                <c:pt idx="1121">
                  <c:v>4208</c:v>
                </c:pt>
                <c:pt idx="1122">
                  <c:v>4209</c:v>
                </c:pt>
                <c:pt idx="1123">
                  <c:v>4210</c:v>
                </c:pt>
                <c:pt idx="1124">
                  <c:v>4211</c:v>
                </c:pt>
                <c:pt idx="1125">
                  <c:v>4213</c:v>
                </c:pt>
                <c:pt idx="1126">
                  <c:v>4214</c:v>
                </c:pt>
                <c:pt idx="1127">
                  <c:v>4215</c:v>
                </c:pt>
                <c:pt idx="1128">
                  <c:v>4216</c:v>
                </c:pt>
                <c:pt idx="1129">
                  <c:v>4217</c:v>
                </c:pt>
                <c:pt idx="1130">
                  <c:v>4218</c:v>
                </c:pt>
                <c:pt idx="1131">
                  <c:v>4219</c:v>
                </c:pt>
                <c:pt idx="1132">
                  <c:v>4220</c:v>
                </c:pt>
                <c:pt idx="1133">
                  <c:v>4221</c:v>
                </c:pt>
                <c:pt idx="1134">
                  <c:v>4222</c:v>
                </c:pt>
                <c:pt idx="1135">
                  <c:v>4223</c:v>
                </c:pt>
                <c:pt idx="1136">
                  <c:v>4224</c:v>
                </c:pt>
                <c:pt idx="1137">
                  <c:v>4225</c:v>
                </c:pt>
                <c:pt idx="1138">
                  <c:v>4226</c:v>
                </c:pt>
                <c:pt idx="1139">
                  <c:v>4227</c:v>
                </c:pt>
                <c:pt idx="1140">
                  <c:v>4228</c:v>
                </c:pt>
                <c:pt idx="1141">
                  <c:v>4229</c:v>
                </c:pt>
                <c:pt idx="1142">
                  <c:v>4230</c:v>
                </c:pt>
                <c:pt idx="1143">
                  <c:v>4231</c:v>
                </c:pt>
                <c:pt idx="1144">
                  <c:v>4232</c:v>
                </c:pt>
                <c:pt idx="1145">
                  <c:v>4233</c:v>
                </c:pt>
                <c:pt idx="1146">
                  <c:v>4234</c:v>
                </c:pt>
                <c:pt idx="1147">
                  <c:v>4235</c:v>
                </c:pt>
                <c:pt idx="1148">
                  <c:v>4236</c:v>
                </c:pt>
                <c:pt idx="1149">
                  <c:v>4237</c:v>
                </c:pt>
                <c:pt idx="1150">
                  <c:v>4238</c:v>
                </c:pt>
                <c:pt idx="1151">
                  <c:v>4239</c:v>
                </c:pt>
                <c:pt idx="1152">
                  <c:v>4240</c:v>
                </c:pt>
                <c:pt idx="1153">
                  <c:v>4241</c:v>
                </c:pt>
                <c:pt idx="1154">
                  <c:v>4242</c:v>
                </c:pt>
                <c:pt idx="1155">
                  <c:v>4243</c:v>
                </c:pt>
                <c:pt idx="1156">
                  <c:v>4244</c:v>
                </c:pt>
                <c:pt idx="1157">
                  <c:v>4245</c:v>
                </c:pt>
                <c:pt idx="1158">
                  <c:v>4246</c:v>
                </c:pt>
                <c:pt idx="1159">
                  <c:v>4247</c:v>
                </c:pt>
                <c:pt idx="1160">
                  <c:v>4248</c:v>
                </c:pt>
                <c:pt idx="1161">
                  <c:v>4249</c:v>
                </c:pt>
                <c:pt idx="1162">
                  <c:v>4250</c:v>
                </c:pt>
                <c:pt idx="1163">
                  <c:v>4251</c:v>
                </c:pt>
                <c:pt idx="1164">
                  <c:v>4252</c:v>
                </c:pt>
                <c:pt idx="1165">
                  <c:v>4253</c:v>
                </c:pt>
                <c:pt idx="1166">
                  <c:v>4254</c:v>
                </c:pt>
                <c:pt idx="1167">
                  <c:v>4255</c:v>
                </c:pt>
                <c:pt idx="1168">
                  <c:v>4256</c:v>
                </c:pt>
                <c:pt idx="1169">
                  <c:v>4257</c:v>
                </c:pt>
                <c:pt idx="1170">
                  <c:v>4258</c:v>
                </c:pt>
                <c:pt idx="1171">
                  <c:v>4259</c:v>
                </c:pt>
                <c:pt idx="1172">
                  <c:v>4260</c:v>
                </c:pt>
                <c:pt idx="1173">
                  <c:v>4261</c:v>
                </c:pt>
                <c:pt idx="1174">
                  <c:v>4262</c:v>
                </c:pt>
                <c:pt idx="1175">
                  <c:v>4263</c:v>
                </c:pt>
                <c:pt idx="1176">
                  <c:v>4264</c:v>
                </c:pt>
                <c:pt idx="1177">
                  <c:v>4266</c:v>
                </c:pt>
                <c:pt idx="1178">
                  <c:v>4267</c:v>
                </c:pt>
                <c:pt idx="1179">
                  <c:v>4268</c:v>
                </c:pt>
                <c:pt idx="1180">
                  <c:v>4269</c:v>
                </c:pt>
                <c:pt idx="1181">
                  <c:v>4270</c:v>
                </c:pt>
                <c:pt idx="1182">
                  <c:v>4271</c:v>
                </c:pt>
                <c:pt idx="1183">
                  <c:v>4272</c:v>
                </c:pt>
                <c:pt idx="1184">
                  <c:v>4273</c:v>
                </c:pt>
                <c:pt idx="1185">
                  <c:v>4274</c:v>
                </c:pt>
                <c:pt idx="1186">
                  <c:v>4275</c:v>
                </c:pt>
                <c:pt idx="1187">
                  <c:v>4276</c:v>
                </c:pt>
                <c:pt idx="1188">
                  <c:v>4277</c:v>
                </c:pt>
                <c:pt idx="1189">
                  <c:v>4278</c:v>
                </c:pt>
                <c:pt idx="1190">
                  <c:v>4279</c:v>
                </c:pt>
                <c:pt idx="1191">
                  <c:v>4280</c:v>
                </c:pt>
                <c:pt idx="1192">
                  <c:v>4281</c:v>
                </c:pt>
                <c:pt idx="1193">
                  <c:v>4282</c:v>
                </c:pt>
                <c:pt idx="1194">
                  <c:v>4283</c:v>
                </c:pt>
                <c:pt idx="1195">
                  <c:v>4284</c:v>
                </c:pt>
                <c:pt idx="1196">
                  <c:v>4285</c:v>
                </c:pt>
                <c:pt idx="1197">
                  <c:v>4286</c:v>
                </c:pt>
                <c:pt idx="1198">
                  <c:v>4287</c:v>
                </c:pt>
                <c:pt idx="1199">
                  <c:v>4288</c:v>
                </c:pt>
                <c:pt idx="1200">
                  <c:v>4289</c:v>
                </c:pt>
                <c:pt idx="1201">
                  <c:v>4290</c:v>
                </c:pt>
                <c:pt idx="1202">
                  <c:v>4291</c:v>
                </c:pt>
                <c:pt idx="1203">
                  <c:v>4292</c:v>
                </c:pt>
                <c:pt idx="1204">
                  <c:v>4293</c:v>
                </c:pt>
                <c:pt idx="1205">
                  <c:v>4294</c:v>
                </c:pt>
                <c:pt idx="1206">
                  <c:v>4295</c:v>
                </c:pt>
                <c:pt idx="1207">
                  <c:v>4296</c:v>
                </c:pt>
                <c:pt idx="1208">
                  <c:v>4297</c:v>
                </c:pt>
                <c:pt idx="1209">
                  <c:v>4298</c:v>
                </c:pt>
                <c:pt idx="1210">
                  <c:v>4299</c:v>
                </c:pt>
                <c:pt idx="1211">
                  <c:v>4300</c:v>
                </c:pt>
                <c:pt idx="1212">
                  <c:v>4301</c:v>
                </c:pt>
                <c:pt idx="1213">
                  <c:v>4302</c:v>
                </c:pt>
                <c:pt idx="1214">
                  <c:v>4303</c:v>
                </c:pt>
                <c:pt idx="1215">
                  <c:v>4304</c:v>
                </c:pt>
                <c:pt idx="1216">
                  <c:v>4305</c:v>
                </c:pt>
                <c:pt idx="1217">
                  <c:v>4306</c:v>
                </c:pt>
                <c:pt idx="1218">
                  <c:v>4307</c:v>
                </c:pt>
                <c:pt idx="1219">
                  <c:v>4308</c:v>
                </c:pt>
                <c:pt idx="1220">
                  <c:v>4309</c:v>
                </c:pt>
                <c:pt idx="1221">
                  <c:v>4310</c:v>
                </c:pt>
                <c:pt idx="1222">
                  <c:v>4311</c:v>
                </c:pt>
                <c:pt idx="1223">
                  <c:v>4312</c:v>
                </c:pt>
                <c:pt idx="1224">
                  <c:v>4313</c:v>
                </c:pt>
                <c:pt idx="1225">
                  <c:v>4314</c:v>
                </c:pt>
                <c:pt idx="1226">
                  <c:v>4315</c:v>
                </c:pt>
                <c:pt idx="1227">
                  <c:v>4316</c:v>
                </c:pt>
                <c:pt idx="1228">
                  <c:v>4317</c:v>
                </c:pt>
                <c:pt idx="1229">
                  <c:v>4318</c:v>
                </c:pt>
                <c:pt idx="1230">
                  <c:v>4319</c:v>
                </c:pt>
                <c:pt idx="1231">
                  <c:v>4320</c:v>
                </c:pt>
                <c:pt idx="1232">
                  <c:v>4322</c:v>
                </c:pt>
                <c:pt idx="1233">
                  <c:v>4323</c:v>
                </c:pt>
                <c:pt idx="1234">
                  <c:v>4324</c:v>
                </c:pt>
                <c:pt idx="1235">
                  <c:v>4325</c:v>
                </c:pt>
                <c:pt idx="1236">
                  <c:v>4326</c:v>
                </c:pt>
                <c:pt idx="1237">
                  <c:v>4327</c:v>
                </c:pt>
                <c:pt idx="1238">
                  <c:v>4328</c:v>
                </c:pt>
                <c:pt idx="1239">
                  <c:v>4329</c:v>
                </c:pt>
                <c:pt idx="1240">
                  <c:v>4330</c:v>
                </c:pt>
                <c:pt idx="1241">
                  <c:v>4331</c:v>
                </c:pt>
                <c:pt idx="1242">
                  <c:v>4332</c:v>
                </c:pt>
                <c:pt idx="1243">
                  <c:v>4333</c:v>
                </c:pt>
                <c:pt idx="1244">
                  <c:v>4334</c:v>
                </c:pt>
                <c:pt idx="1245">
                  <c:v>4335</c:v>
                </c:pt>
                <c:pt idx="1246">
                  <c:v>4336</c:v>
                </c:pt>
                <c:pt idx="1247">
                  <c:v>4337</c:v>
                </c:pt>
                <c:pt idx="1248">
                  <c:v>4338</c:v>
                </c:pt>
                <c:pt idx="1249">
                  <c:v>4339</c:v>
                </c:pt>
                <c:pt idx="1250">
                  <c:v>4340</c:v>
                </c:pt>
                <c:pt idx="1251">
                  <c:v>4341</c:v>
                </c:pt>
                <c:pt idx="1252">
                  <c:v>4342</c:v>
                </c:pt>
                <c:pt idx="1253">
                  <c:v>4343</c:v>
                </c:pt>
                <c:pt idx="1254">
                  <c:v>4344</c:v>
                </c:pt>
                <c:pt idx="1255">
                  <c:v>4345</c:v>
                </c:pt>
                <c:pt idx="1256">
                  <c:v>4346</c:v>
                </c:pt>
                <c:pt idx="1257">
                  <c:v>4347</c:v>
                </c:pt>
                <c:pt idx="1258">
                  <c:v>4348</c:v>
                </c:pt>
                <c:pt idx="1259">
                  <c:v>4349</c:v>
                </c:pt>
                <c:pt idx="1260">
                  <c:v>4350</c:v>
                </c:pt>
                <c:pt idx="1261">
                  <c:v>4351</c:v>
                </c:pt>
                <c:pt idx="1262">
                  <c:v>4352</c:v>
                </c:pt>
                <c:pt idx="1263">
                  <c:v>4353</c:v>
                </c:pt>
                <c:pt idx="1264">
                  <c:v>4354</c:v>
                </c:pt>
                <c:pt idx="1265">
                  <c:v>4355</c:v>
                </c:pt>
                <c:pt idx="1266">
                  <c:v>4356</c:v>
                </c:pt>
                <c:pt idx="1267">
                  <c:v>4357</c:v>
                </c:pt>
                <c:pt idx="1268">
                  <c:v>4358</c:v>
                </c:pt>
                <c:pt idx="1269">
                  <c:v>4359</c:v>
                </c:pt>
                <c:pt idx="1270">
                  <c:v>4360</c:v>
                </c:pt>
                <c:pt idx="1271">
                  <c:v>4361</c:v>
                </c:pt>
                <c:pt idx="1272">
                  <c:v>4362</c:v>
                </c:pt>
                <c:pt idx="1273">
                  <c:v>4363</c:v>
                </c:pt>
                <c:pt idx="1274">
                  <c:v>4364</c:v>
                </c:pt>
                <c:pt idx="1275">
                  <c:v>4365</c:v>
                </c:pt>
                <c:pt idx="1276">
                  <c:v>4366</c:v>
                </c:pt>
                <c:pt idx="1277">
                  <c:v>4367</c:v>
                </c:pt>
                <c:pt idx="1278">
                  <c:v>4368</c:v>
                </c:pt>
                <c:pt idx="1279">
                  <c:v>4369</c:v>
                </c:pt>
                <c:pt idx="1280">
                  <c:v>4370</c:v>
                </c:pt>
                <c:pt idx="1281">
                  <c:v>4371</c:v>
                </c:pt>
                <c:pt idx="1282">
                  <c:v>4372</c:v>
                </c:pt>
                <c:pt idx="1283">
                  <c:v>4373</c:v>
                </c:pt>
                <c:pt idx="1284">
                  <c:v>4375</c:v>
                </c:pt>
                <c:pt idx="1285">
                  <c:v>4376</c:v>
                </c:pt>
                <c:pt idx="1286">
                  <c:v>4377</c:v>
                </c:pt>
                <c:pt idx="1287">
                  <c:v>4378</c:v>
                </c:pt>
                <c:pt idx="1288">
                  <c:v>4379</c:v>
                </c:pt>
                <c:pt idx="1289">
                  <c:v>4380</c:v>
                </c:pt>
                <c:pt idx="1290">
                  <c:v>4381</c:v>
                </c:pt>
                <c:pt idx="1291">
                  <c:v>4382</c:v>
                </c:pt>
                <c:pt idx="1292">
                  <c:v>4383</c:v>
                </c:pt>
                <c:pt idx="1293">
                  <c:v>4384</c:v>
                </c:pt>
                <c:pt idx="1294">
                  <c:v>4385</c:v>
                </c:pt>
                <c:pt idx="1295">
                  <c:v>4386</c:v>
                </c:pt>
                <c:pt idx="1296">
                  <c:v>4387</c:v>
                </c:pt>
                <c:pt idx="1297">
                  <c:v>4388</c:v>
                </c:pt>
                <c:pt idx="1298">
                  <c:v>4389</c:v>
                </c:pt>
                <c:pt idx="1299">
                  <c:v>4390</c:v>
                </c:pt>
                <c:pt idx="1300">
                  <c:v>4391</c:v>
                </c:pt>
                <c:pt idx="1301">
                  <c:v>4392</c:v>
                </c:pt>
                <c:pt idx="1302">
                  <c:v>4393</c:v>
                </c:pt>
                <c:pt idx="1303">
                  <c:v>4394</c:v>
                </c:pt>
                <c:pt idx="1304">
                  <c:v>4395</c:v>
                </c:pt>
                <c:pt idx="1305">
                  <c:v>4396</c:v>
                </c:pt>
                <c:pt idx="1306">
                  <c:v>4397</c:v>
                </c:pt>
                <c:pt idx="1307">
                  <c:v>4398</c:v>
                </c:pt>
                <c:pt idx="1308">
                  <c:v>4399</c:v>
                </c:pt>
                <c:pt idx="1309">
                  <c:v>4400</c:v>
                </c:pt>
                <c:pt idx="1310">
                  <c:v>4401</c:v>
                </c:pt>
                <c:pt idx="1311">
                  <c:v>4402</c:v>
                </c:pt>
                <c:pt idx="1312">
                  <c:v>4403</c:v>
                </c:pt>
                <c:pt idx="1313">
                  <c:v>4404</c:v>
                </c:pt>
                <c:pt idx="1314">
                  <c:v>4406</c:v>
                </c:pt>
                <c:pt idx="1315">
                  <c:v>4407</c:v>
                </c:pt>
                <c:pt idx="1316">
                  <c:v>4408</c:v>
                </c:pt>
                <c:pt idx="1317">
                  <c:v>4409</c:v>
                </c:pt>
                <c:pt idx="1318">
                  <c:v>4410</c:v>
                </c:pt>
                <c:pt idx="1319">
                  <c:v>4411</c:v>
                </c:pt>
                <c:pt idx="1320">
                  <c:v>4412</c:v>
                </c:pt>
                <c:pt idx="1321">
                  <c:v>4413</c:v>
                </c:pt>
                <c:pt idx="1322">
                  <c:v>4414</c:v>
                </c:pt>
                <c:pt idx="1323">
                  <c:v>4415</c:v>
                </c:pt>
                <c:pt idx="1324">
                  <c:v>4416</c:v>
                </c:pt>
                <c:pt idx="1325">
                  <c:v>4417</c:v>
                </c:pt>
                <c:pt idx="1326">
                  <c:v>4418</c:v>
                </c:pt>
                <c:pt idx="1327">
                  <c:v>4419</c:v>
                </c:pt>
                <c:pt idx="1328">
                  <c:v>4420</c:v>
                </c:pt>
                <c:pt idx="1329">
                  <c:v>4421</c:v>
                </c:pt>
                <c:pt idx="1330">
                  <c:v>4422</c:v>
                </c:pt>
                <c:pt idx="1331">
                  <c:v>4423</c:v>
                </c:pt>
                <c:pt idx="1332">
                  <c:v>4424</c:v>
                </c:pt>
                <c:pt idx="1333">
                  <c:v>4425</c:v>
                </c:pt>
                <c:pt idx="1334">
                  <c:v>4426</c:v>
                </c:pt>
                <c:pt idx="1335">
                  <c:v>4427</c:v>
                </c:pt>
                <c:pt idx="1336">
                  <c:v>4428</c:v>
                </c:pt>
                <c:pt idx="1337">
                  <c:v>4429</c:v>
                </c:pt>
                <c:pt idx="1338">
                  <c:v>4430</c:v>
                </c:pt>
                <c:pt idx="1339">
                  <c:v>4431</c:v>
                </c:pt>
                <c:pt idx="1340">
                  <c:v>4432</c:v>
                </c:pt>
                <c:pt idx="1341">
                  <c:v>4433</c:v>
                </c:pt>
                <c:pt idx="1342">
                  <c:v>4434</c:v>
                </c:pt>
                <c:pt idx="1343">
                  <c:v>4435</c:v>
                </c:pt>
                <c:pt idx="1344">
                  <c:v>4436</c:v>
                </c:pt>
                <c:pt idx="1345">
                  <c:v>4437</c:v>
                </c:pt>
                <c:pt idx="1346">
                  <c:v>4438</c:v>
                </c:pt>
                <c:pt idx="1347">
                  <c:v>4439</c:v>
                </c:pt>
                <c:pt idx="1348">
                  <c:v>4440</c:v>
                </c:pt>
                <c:pt idx="1349">
                  <c:v>4441</c:v>
                </c:pt>
                <c:pt idx="1350">
                  <c:v>4442</c:v>
                </c:pt>
                <c:pt idx="1351">
                  <c:v>4443</c:v>
                </c:pt>
                <c:pt idx="1352">
                  <c:v>4444</c:v>
                </c:pt>
                <c:pt idx="1353">
                  <c:v>4445</c:v>
                </c:pt>
                <c:pt idx="1354">
                  <c:v>4446</c:v>
                </c:pt>
                <c:pt idx="1355">
                  <c:v>4447</c:v>
                </c:pt>
                <c:pt idx="1356">
                  <c:v>4448</c:v>
                </c:pt>
                <c:pt idx="1357">
                  <c:v>4449</c:v>
                </c:pt>
                <c:pt idx="1358">
                  <c:v>4450</c:v>
                </c:pt>
                <c:pt idx="1359">
                  <c:v>4451</c:v>
                </c:pt>
                <c:pt idx="1360">
                  <c:v>4452</c:v>
                </c:pt>
                <c:pt idx="1361">
                  <c:v>4453</c:v>
                </c:pt>
                <c:pt idx="1362">
                  <c:v>4454</c:v>
                </c:pt>
                <c:pt idx="1363">
                  <c:v>4455</c:v>
                </c:pt>
                <c:pt idx="1364">
                  <c:v>4456</c:v>
                </c:pt>
                <c:pt idx="1365">
                  <c:v>4457</c:v>
                </c:pt>
                <c:pt idx="1366">
                  <c:v>4458</c:v>
                </c:pt>
                <c:pt idx="1367">
                  <c:v>4459</c:v>
                </c:pt>
                <c:pt idx="1368">
                  <c:v>4460</c:v>
                </c:pt>
                <c:pt idx="1369">
                  <c:v>4461</c:v>
                </c:pt>
                <c:pt idx="1370">
                  <c:v>4462</c:v>
                </c:pt>
                <c:pt idx="1371">
                  <c:v>4463</c:v>
                </c:pt>
                <c:pt idx="1372">
                  <c:v>4464</c:v>
                </c:pt>
                <c:pt idx="1373">
                  <c:v>4465</c:v>
                </c:pt>
                <c:pt idx="1374">
                  <c:v>4466</c:v>
                </c:pt>
                <c:pt idx="1375">
                  <c:v>4467</c:v>
                </c:pt>
                <c:pt idx="1376">
                  <c:v>4468</c:v>
                </c:pt>
                <c:pt idx="1377">
                  <c:v>4469</c:v>
                </c:pt>
                <c:pt idx="1378">
                  <c:v>4470</c:v>
                </c:pt>
                <c:pt idx="1379">
                  <c:v>4471</c:v>
                </c:pt>
                <c:pt idx="1380">
                  <c:v>4472</c:v>
                </c:pt>
                <c:pt idx="1381">
                  <c:v>4473</c:v>
                </c:pt>
                <c:pt idx="1382">
                  <c:v>4474</c:v>
                </c:pt>
                <c:pt idx="1383">
                  <c:v>4475</c:v>
                </c:pt>
                <c:pt idx="1384">
                  <c:v>4476</c:v>
                </c:pt>
                <c:pt idx="1385">
                  <c:v>4477</c:v>
                </c:pt>
                <c:pt idx="1386">
                  <c:v>4478</c:v>
                </c:pt>
                <c:pt idx="1387">
                  <c:v>4479</c:v>
                </c:pt>
                <c:pt idx="1388">
                  <c:v>4480</c:v>
                </c:pt>
                <c:pt idx="1389">
                  <c:v>4481</c:v>
                </c:pt>
                <c:pt idx="1390">
                  <c:v>4482</c:v>
                </c:pt>
                <c:pt idx="1391">
                  <c:v>4483</c:v>
                </c:pt>
                <c:pt idx="1392">
                  <c:v>4484</c:v>
                </c:pt>
                <c:pt idx="1393">
                  <c:v>4485</c:v>
                </c:pt>
                <c:pt idx="1394">
                  <c:v>4486</c:v>
                </c:pt>
                <c:pt idx="1395">
                  <c:v>4487</c:v>
                </c:pt>
                <c:pt idx="1396">
                  <c:v>4488</c:v>
                </c:pt>
                <c:pt idx="1397">
                  <c:v>4489</c:v>
                </c:pt>
                <c:pt idx="1398">
                  <c:v>4490</c:v>
                </c:pt>
                <c:pt idx="1399">
                  <c:v>4491</c:v>
                </c:pt>
                <c:pt idx="1400">
                  <c:v>4492</c:v>
                </c:pt>
                <c:pt idx="1401">
                  <c:v>4493</c:v>
                </c:pt>
                <c:pt idx="1402">
                  <c:v>4494</c:v>
                </c:pt>
                <c:pt idx="1403">
                  <c:v>4495</c:v>
                </c:pt>
                <c:pt idx="1404">
                  <c:v>4496</c:v>
                </c:pt>
                <c:pt idx="1405">
                  <c:v>4497</c:v>
                </c:pt>
                <c:pt idx="1406">
                  <c:v>4498</c:v>
                </c:pt>
                <c:pt idx="1407">
                  <c:v>4499</c:v>
                </c:pt>
                <c:pt idx="1408">
                  <c:v>4500</c:v>
                </c:pt>
                <c:pt idx="1409">
                  <c:v>4501</c:v>
                </c:pt>
                <c:pt idx="1410">
                  <c:v>4502</c:v>
                </c:pt>
                <c:pt idx="1411">
                  <c:v>4503</c:v>
                </c:pt>
                <c:pt idx="1412">
                  <c:v>4504</c:v>
                </c:pt>
                <c:pt idx="1413">
                  <c:v>4505</c:v>
                </c:pt>
                <c:pt idx="1414">
                  <c:v>4506</c:v>
                </c:pt>
                <c:pt idx="1415">
                  <c:v>4507</c:v>
                </c:pt>
                <c:pt idx="1416">
                  <c:v>4508</c:v>
                </c:pt>
                <c:pt idx="1417">
                  <c:v>4509</c:v>
                </c:pt>
                <c:pt idx="1418">
                  <c:v>4510</c:v>
                </c:pt>
                <c:pt idx="1419">
                  <c:v>4511</c:v>
                </c:pt>
                <c:pt idx="1420">
                  <c:v>4512</c:v>
                </c:pt>
                <c:pt idx="1421">
                  <c:v>4513</c:v>
                </c:pt>
                <c:pt idx="1422">
                  <c:v>4514</c:v>
                </c:pt>
                <c:pt idx="1423">
                  <c:v>4515</c:v>
                </c:pt>
                <c:pt idx="1424">
                  <c:v>4516</c:v>
                </c:pt>
                <c:pt idx="1425">
                  <c:v>4517</c:v>
                </c:pt>
                <c:pt idx="1426">
                  <c:v>4518</c:v>
                </c:pt>
                <c:pt idx="1427">
                  <c:v>4519</c:v>
                </c:pt>
                <c:pt idx="1428">
                  <c:v>4520</c:v>
                </c:pt>
                <c:pt idx="1429">
                  <c:v>4521</c:v>
                </c:pt>
                <c:pt idx="1430">
                  <c:v>4522</c:v>
                </c:pt>
                <c:pt idx="1431">
                  <c:v>4523</c:v>
                </c:pt>
                <c:pt idx="1432">
                  <c:v>4524</c:v>
                </c:pt>
                <c:pt idx="1433">
                  <c:v>4525</c:v>
                </c:pt>
                <c:pt idx="1434">
                  <c:v>4526</c:v>
                </c:pt>
                <c:pt idx="1435">
                  <c:v>4527</c:v>
                </c:pt>
                <c:pt idx="1436">
                  <c:v>4528</c:v>
                </c:pt>
                <c:pt idx="1437">
                  <c:v>4529</c:v>
                </c:pt>
                <c:pt idx="1438">
                  <c:v>4530</c:v>
                </c:pt>
                <c:pt idx="1439">
                  <c:v>4531</c:v>
                </c:pt>
                <c:pt idx="1440">
                  <c:v>4532</c:v>
                </c:pt>
                <c:pt idx="1441">
                  <c:v>4533</c:v>
                </c:pt>
                <c:pt idx="1442">
                  <c:v>4534</c:v>
                </c:pt>
                <c:pt idx="1443">
                  <c:v>4535</c:v>
                </c:pt>
                <c:pt idx="1444">
                  <c:v>4536</c:v>
                </c:pt>
                <c:pt idx="1445">
                  <c:v>4537</c:v>
                </c:pt>
                <c:pt idx="1446">
                  <c:v>4538</c:v>
                </c:pt>
                <c:pt idx="1447">
                  <c:v>4539</c:v>
                </c:pt>
                <c:pt idx="1448">
                  <c:v>4540</c:v>
                </c:pt>
                <c:pt idx="1449">
                  <c:v>4541</c:v>
                </c:pt>
                <c:pt idx="1450">
                  <c:v>4542</c:v>
                </c:pt>
                <c:pt idx="1451">
                  <c:v>4543</c:v>
                </c:pt>
                <c:pt idx="1452">
                  <c:v>4544</c:v>
                </c:pt>
                <c:pt idx="1453">
                  <c:v>4545</c:v>
                </c:pt>
                <c:pt idx="1454">
                  <c:v>4546</c:v>
                </c:pt>
                <c:pt idx="1455">
                  <c:v>4547</c:v>
                </c:pt>
                <c:pt idx="1456">
                  <c:v>4548</c:v>
                </c:pt>
                <c:pt idx="1457">
                  <c:v>4549</c:v>
                </c:pt>
                <c:pt idx="1458">
                  <c:v>4550</c:v>
                </c:pt>
                <c:pt idx="1459">
                  <c:v>4551</c:v>
                </c:pt>
                <c:pt idx="1460">
                  <c:v>4552</c:v>
                </c:pt>
                <c:pt idx="1461">
                  <c:v>4553</c:v>
                </c:pt>
                <c:pt idx="1462">
                  <c:v>4554</c:v>
                </c:pt>
                <c:pt idx="1463">
                  <c:v>4555</c:v>
                </c:pt>
                <c:pt idx="1464">
                  <c:v>4556</c:v>
                </c:pt>
                <c:pt idx="1465">
                  <c:v>4557</c:v>
                </c:pt>
                <c:pt idx="1466">
                  <c:v>4558</c:v>
                </c:pt>
                <c:pt idx="1467">
                  <c:v>4559</c:v>
                </c:pt>
                <c:pt idx="1468">
                  <c:v>4560</c:v>
                </c:pt>
                <c:pt idx="1469">
                  <c:v>4561</c:v>
                </c:pt>
                <c:pt idx="1470">
                  <c:v>4562</c:v>
                </c:pt>
                <c:pt idx="1471">
                  <c:v>4563</c:v>
                </c:pt>
                <c:pt idx="1472">
                  <c:v>4564</c:v>
                </c:pt>
                <c:pt idx="1473">
                  <c:v>4565</c:v>
                </c:pt>
                <c:pt idx="1474">
                  <c:v>4566</c:v>
                </c:pt>
                <c:pt idx="1475">
                  <c:v>4567</c:v>
                </c:pt>
                <c:pt idx="1476">
                  <c:v>4568</c:v>
                </c:pt>
                <c:pt idx="1477">
                  <c:v>4569</c:v>
                </c:pt>
                <c:pt idx="1478">
                  <c:v>4570</c:v>
                </c:pt>
                <c:pt idx="1479">
                  <c:v>4571</c:v>
                </c:pt>
                <c:pt idx="1480">
                  <c:v>4572</c:v>
                </c:pt>
                <c:pt idx="1481">
                  <c:v>4573</c:v>
                </c:pt>
                <c:pt idx="1482">
                  <c:v>4574</c:v>
                </c:pt>
                <c:pt idx="1483">
                  <c:v>4575</c:v>
                </c:pt>
                <c:pt idx="1484">
                  <c:v>4576</c:v>
                </c:pt>
                <c:pt idx="1485">
                  <c:v>4577</c:v>
                </c:pt>
                <c:pt idx="1486">
                  <c:v>4578</c:v>
                </c:pt>
                <c:pt idx="1487">
                  <c:v>4579</c:v>
                </c:pt>
                <c:pt idx="1488">
                  <c:v>4580</c:v>
                </c:pt>
                <c:pt idx="1489">
                  <c:v>4581</c:v>
                </c:pt>
                <c:pt idx="1490">
                  <c:v>4582</c:v>
                </c:pt>
                <c:pt idx="1491">
                  <c:v>4583</c:v>
                </c:pt>
                <c:pt idx="1492">
                  <c:v>4584</c:v>
                </c:pt>
                <c:pt idx="1493">
                  <c:v>4585</c:v>
                </c:pt>
                <c:pt idx="1494">
                  <c:v>4586</c:v>
                </c:pt>
                <c:pt idx="1495">
                  <c:v>4587</c:v>
                </c:pt>
                <c:pt idx="1496">
                  <c:v>4588</c:v>
                </c:pt>
                <c:pt idx="1497">
                  <c:v>4589</c:v>
                </c:pt>
                <c:pt idx="1498">
                  <c:v>4590</c:v>
                </c:pt>
                <c:pt idx="1499">
                  <c:v>4591</c:v>
                </c:pt>
                <c:pt idx="1500">
                  <c:v>4592</c:v>
                </c:pt>
                <c:pt idx="1501">
                  <c:v>4593</c:v>
                </c:pt>
                <c:pt idx="1502">
                  <c:v>4594</c:v>
                </c:pt>
                <c:pt idx="1503">
                  <c:v>4595</c:v>
                </c:pt>
                <c:pt idx="1504">
                  <c:v>4596</c:v>
                </c:pt>
                <c:pt idx="1505">
                  <c:v>4597</c:v>
                </c:pt>
                <c:pt idx="1506">
                  <c:v>4598</c:v>
                </c:pt>
                <c:pt idx="1507">
                  <c:v>4599</c:v>
                </c:pt>
                <c:pt idx="1508">
                  <c:v>4600</c:v>
                </c:pt>
                <c:pt idx="1509">
                  <c:v>4601</c:v>
                </c:pt>
                <c:pt idx="1510">
                  <c:v>4602</c:v>
                </c:pt>
                <c:pt idx="1511">
                  <c:v>4603</c:v>
                </c:pt>
                <c:pt idx="1512">
                  <c:v>4604</c:v>
                </c:pt>
                <c:pt idx="1513">
                  <c:v>4605</c:v>
                </c:pt>
                <c:pt idx="1514">
                  <c:v>4606</c:v>
                </c:pt>
                <c:pt idx="1515">
                  <c:v>4607</c:v>
                </c:pt>
                <c:pt idx="1516">
                  <c:v>4609</c:v>
                </c:pt>
                <c:pt idx="1517">
                  <c:v>4610</c:v>
                </c:pt>
                <c:pt idx="1518">
                  <c:v>4611</c:v>
                </c:pt>
                <c:pt idx="1519">
                  <c:v>4612</c:v>
                </c:pt>
                <c:pt idx="1520">
                  <c:v>4613</c:v>
                </c:pt>
                <c:pt idx="1521">
                  <c:v>4614</c:v>
                </c:pt>
                <c:pt idx="1522">
                  <c:v>4615</c:v>
                </c:pt>
                <c:pt idx="1523">
                  <c:v>4616</c:v>
                </c:pt>
                <c:pt idx="1524">
                  <c:v>4617</c:v>
                </c:pt>
                <c:pt idx="1525">
                  <c:v>4618</c:v>
                </c:pt>
                <c:pt idx="1526">
                  <c:v>4619</c:v>
                </c:pt>
                <c:pt idx="1527">
                  <c:v>4620</c:v>
                </c:pt>
                <c:pt idx="1528">
                  <c:v>4621</c:v>
                </c:pt>
                <c:pt idx="1529">
                  <c:v>4622</c:v>
                </c:pt>
                <c:pt idx="1530">
                  <c:v>4623</c:v>
                </c:pt>
                <c:pt idx="1531">
                  <c:v>4625</c:v>
                </c:pt>
                <c:pt idx="1532">
                  <c:v>4626</c:v>
                </c:pt>
                <c:pt idx="1533">
                  <c:v>4627</c:v>
                </c:pt>
                <c:pt idx="1534">
                  <c:v>4628</c:v>
                </c:pt>
                <c:pt idx="1535">
                  <c:v>4629</c:v>
                </c:pt>
                <c:pt idx="1536">
                  <c:v>4630</c:v>
                </c:pt>
                <c:pt idx="1537">
                  <c:v>4631</c:v>
                </c:pt>
                <c:pt idx="1538">
                  <c:v>4632</c:v>
                </c:pt>
                <c:pt idx="1539">
                  <c:v>4633</c:v>
                </c:pt>
                <c:pt idx="1540">
                  <c:v>4634</c:v>
                </c:pt>
                <c:pt idx="1541">
                  <c:v>4635</c:v>
                </c:pt>
                <c:pt idx="1542">
                  <c:v>4636</c:v>
                </c:pt>
                <c:pt idx="1543">
                  <c:v>4637</c:v>
                </c:pt>
                <c:pt idx="1544">
                  <c:v>4638</c:v>
                </c:pt>
                <c:pt idx="1545">
                  <c:v>4639</c:v>
                </c:pt>
                <c:pt idx="1546">
                  <c:v>4640</c:v>
                </c:pt>
                <c:pt idx="1547">
                  <c:v>4641</c:v>
                </c:pt>
                <c:pt idx="1548">
                  <c:v>4642</c:v>
                </c:pt>
                <c:pt idx="1549">
                  <c:v>4643</c:v>
                </c:pt>
                <c:pt idx="1550">
                  <c:v>4644</c:v>
                </c:pt>
                <c:pt idx="1551">
                  <c:v>4645</c:v>
                </c:pt>
                <c:pt idx="1552">
                  <c:v>4646</c:v>
                </c:pt>
                <c:pt idx="1553">
                  <c:v>4647</c:v>
                </c:pt>
                <c:pt idx="1554">
                  <c:v>4648</c:v>
                </c:pt>
                <c:pt idx="1555">
                  <c:v>4649</c:v>
                </c:pt>
                <c:pt idx="1556">
                  <c:v>4650</c:v>
                </c:pt>
                <c:pt idx="1557">
                  <c:v>4651</c:v>
                </c:pt>
                <c:pt idx="1558">
                  <c:v>4652</c:v>
                </c:pt>
                <c:pt idx="1559">
                  <c:v>4653</c:v>
                </c:pt>
                <c:pt idx="1560">
                  <c:v>4654</c:v>
                </c:pt>
                <c:pt idx="1561">
                  <c:v>4655</c:v>
                </c:pt>
                <c:pt idx="1562">
                  <c:v>4656</c:v>
                </c:pt>
                <c:pt idx="1563">
                  <c:v>4657</c:v>
                </c:pt>
                <c:pt idx="1564">
                  <c:v>4658</c:v>
                </c:pt>
                <c:pt idx="1565">
                  <c:v>4659</c:v>
                </c:pt>
                <c:pt idx="1566">
                  <c:v>4660</c:v>
                </c:pt>
                <c:pt idx="1567">
                  <c:v>4661</c:v>
                </c:pt>
                <c:pt idx="1568">
                  <c:v>4662</c:v>
                </c:pt>
                <c:pt idx="1569">
                  <c:v>4663</c:v>
                </c:pt>
                <c:pt idx="1570">
                  <c:v>4664</c:v>
                </c:pt>
                <c:pt idx="1571">
                  <c:v>4665</c:v>
                </c:pt>
                <c:pt idx="1572">
                  <c:v>4666</c:v>
                </c:pt>
                <c:pt idx="1573">
                  <c:v>4667</c:v>
                </c:pt>
                <c:pt idx="1574">
                  <c:v>4668</c:v>
                </c:pt>
                <c:pt idx="1575">
                  <c:v>4669</c:v>
                </c:pt>
                <c:pt idx="1576">
                  <c:v>4670</c:v>
                </c:pt>
                <c:pt idx="1577">
                  <c:v>4671</c:v>
                </c:pt>
                <c:pt idx="1578">
                  <c:v>4672</c:v>
                </c:pt>
                <c:pt idx="1579">
                  <c:v>4673</c:v>
                </c:pt>
                <c:pt idx="1580">
                  <c:v>4674</c:v>
                </c:pt>
                <c:pt idx="1581">
                  <c:v>4675</c:v>
                </c:pt>
                <c:pt idx="1582">
                  <c:v>4676</c:v>
                </c:pt>
                <c:pt idx="1583">
                  <c:v>4677</c:v>
                </c:pt>
                <c:pt idx="1584">
                  <c:v>4678</c:v>
                </c:pt>
                <c:pt idx="1585">
                  <c:v>4679</c:v>
                </c:pt>
                <c:pt idx="1586">
                  <c:v>4680</c:v>
                </c:pt>
                <c:pt idx="1587">
                  <c:v>4681</c:v>
                </c:pt>
                <c:pt idx="1588">
                  <c:v>4682</c:v>
                </c:pt>
                <c:pt idx="1589">
                  <c:v>4683</c:v>
                </c:pt>
                <c:pt idx="1590">
                  <c:v>4684</c:v>
                </c:pt>
                <c:pt idx="1591">
                  <c:v>4685</c:v>
                </c:pt>
                <c:pt idx="1592">
                  <c:v>4686</c:v>
                </c:pt>
                <c:pt idx="1593">
                  <c:v>4687</c:v>
                </c:pt>
                <c:pt idx="1594">
                  <c:v>4688</c:v>
                </c:pt>
                <c:pt idx="1595">
                  <c:v>4689</c:v>
                </c:pt>
                <c:pt idx="1596">
                  <c:v>4690</c:v>
                </c:pt>
                <c:pt idx="1597">
                  <c:v>4691</c:v>
                </c:pt>
                <c:pt idx="1598">
                  <c:v>4692</c:v>
                </c:pt>
                <c:pt idx="1599">
                  <c:v>4693</c:v>
                </c:pt>
                <c:pt idx="1600">
                  <c:v>4694</c:v>
                </c:pt>
                <c:pt idx="1601">
                  <c:v>4695</c:v>
                </c:pt>
                <c:pt idx="1602">
                  <c:v>4696</c:v>
                </c:pt>
                <c:pt idx="1603">
                  <c:v>4697</c:v>
                </c:pt>
                <c:pt idx="1604">
                  <c:v>4698</c:v>
                </c:pt>
                <c:pt idx="1605">
                  <c:v>4699</c:v>
                </c:pt>
                <c:pt idx="1606">
                  <c:v>4700</c:v>
                </c:pt>
                <c:pt idx="1607">
                  <c:v>4701</c:v>
                </c:pt>
                <c:pt idx="1608">
                  <c:v>4702</c:v>
                </c:pt>
                <c:pt idx="1609">
                  <c:v>4703</c:v>
                </c:pt>
                <c:pt idx="1610">
                  <c:v>4704</c:v>
                </c:pt>
                <c:pt idx="1611">
                  <c:v>4705</c:v>
                </c:pt>
                <c:pt idx="1612">
                  <c:v>4706</c:v>
                </c:pt>
                <c:pt idx="1613">
                  <c:v>4707</c:v>
                </c:pt>
                <c:pt idx="1614">
                  <c:v>4708</c:v>
                </c:pt>
                <c:pt idx="1615">
                  <c:v>4709</c:v>
                </c:pt>
                <c:pt idx="1616">
                  <c:v>4710</c:v>
                </c:pt>
                <c:pt idx="1617">
                  <c:v>4711</c:v>
                </c:pt>
                <c:pt idx="1618">
                  <c:v>4712</c:v>
                </c:pt>
                <c:pt idx="1619">
                  <c:v>4713</c:v>
                </c:pt>
                <c:pt idx="1620">
                  <c:v>4714</c:v>
                </c:pt>
                <c:pt idx="1621">
                  <c:v>4715</c:v>
                </c:pt>
                <c:pt idx="1622">
                  <c:v>4716</c:v>
                </c:pt>
                <c:pt idx="1623">
                  <c:v>4717</c:v>
                </c:pt>
                <c:pt idx="1624">
                  <c:v>4718</c:v>
                </c:pt>
                <c:pt idx="1625">
                  <c:v>4719</c:v>
                </c:pt>
                <c:pt idx="1626">
                  <c:v>4720</c:v>
                </c:pt>
                <c:pt idx="1627">
                  <c:v>4721</c:v>
                </c:pt>
                <c:pt idx="1628">
                  <c:v>4722</c:v>
                </c:pt>
                <c:pt idx="1629">
                  <c:v>4723</c:v>
                </c:pt>
                <c:pt idx="1630">
                  <c:v>4724</c:v>
                </c:pt>
                <c:pt idx="1631">
                  <c:v>4725</c:v>
                </c:pt>
                <c:pt idx="1632">
                  <c:v>4726</c:v>
                </c:pt>
                <c:pt idx="1633">
                  <c:v>4727</c:v>
                </c:pt>
                <c:pt idx="1634">
                  <c:v>4728</c:v>
                </c:pt>
                <c:pt idx="1635">
                  <c:v>4729</c:v>
                </c:pt>
                <c:pt idx="1636">
                  <c:v>4730</c:v>
                </c:pt>
                <c:pt idx="1637">
                  <c:v>4731</c:v>
                </c:pt>
                <c:pt idx="1638">
                  <c:v>4732</c:v>
                </c:pt>
                <c:pt idx="1639">
                  <c:v>4733</c:v>
                </c:pt>
                <c:pt idx="1640">
                  <c:v>4734</c:v>
                </c:pt>
                <c:pt idx="1641">
                  <c:v>4735</c:v>
                </c:pt>
                <c:pt idx="1642">
                  <c:v>4736</c:v>
                </c:pt>
                <c:pt idx="1643">
                  <c:v>4737</c:v>
                </c:pt>
                <c:pt idx="1644">
                  <c:v>4738</c:v>
                </c:pt>
                <c:pt idx="1645">
                  <c:v>4739</c:v>
                </c:pt>
                <c:pt idx="1646">
                  <c:v>4740</c:v>
                </c:pt>
                <c:pt idx="1647">
                  <c:v>4741</c:v>
                </c:pt>
                <c:pt idx="1648">
                  <c:v>4742</c:v>
                </c:pt>
                <c:pt idx="1649">
                  <c:v>4743</c:v>
                </c:pt>
                <c:pt idx="1650">
                  <c:v>4744</c:v>
                </c:pt>
                <c:pt idx="1651">
                  <c:v>4745</c:v>
                </c:pt>
                <c:pt idx="1652">
                  <c:v>4746</c:v>
                </c:pt>
                <c:pt idx="1653">
                  <c:v>4747</c:v>
                </c:pt>
                <c:pt idx="1654">
                  <c:v>4748</c:v>
                </c:pt>
                <c:pt idx="1655">
                  <c:v>4749</c:v>
                </c:pt>
                <c:pt idx="1656">
                  <c:v>4750</c:v>
                </c:pt>
                <c:pt idx="1657">
                  <c:v>4751</c:v>
                </c:pt>
                <c:pt idx="1658">
                  <c:v>4752</c:v>
                </c:pt>
                <c:pt idx="1659">
                  <c:v>4753</c:v>
                </c:pt>
                <c:pt idx="1660">
                  <c:v>4754</c:v>
                </c:pt>
                <c:pt idx="1661">
                  <c:v>4755</c:v>
                </c:pt>
                <c:pt idx="1662">
                  <c:v>4756</c:v>
                </c:pt>
                <c:pt idx="1663">
                  <c:v>4757</c:v>
                </c:pt>
                <c:pt idx="1664">
                  <c:v>4758</c:v>
                </c:pt>
                <c:pt idx="1665">
                  <c:v>4759</c:v>
                </c:pt>
                <c:pt idx="1666">
                  <c:v>4760</c:v>
                </c:pt>
                <c:pt idx="1667">
                  <c:v>4761</c:v>
                </c:pt>
                <c:pt idx="1668">
                  <c:v>4762</c:v>
                </c:pt>
                <c:pt idx="1669">
                  <c:v>4763</c:v>
                </c:pt>
                <c:pt idx="1670">
                  <c:v>4764</c:v>
                </c:pt>
                <c:pt idx="1671">
                  <c:v>4765</c:v>
                </c:pt>
                <c:pt idx="1672">
                  <c:v>4766</c:v>
                </c:pt>
                <c:pt idx="1673">
                  <c:v>4767</c:v>
                </c:pt>
                <c:pt idx="1674">
                  <c:v>4768</c:v>
                </c:pt>
                <c:pt idx="1675">
                  <c:v>4769</c:v>
                </c:pt>
                <c:pt idx="1676">
                  <c:v>4770</c:v>
                </c:pt>
                <c:pt idx="1677">
                  <c:v>4771</c:v>
                </c:pt>
                <c:pt idx="1678">
                  <c:v>4772</c:v>
                </c:pt>
                <c:pt idx="1679">
                  <c:v>4773</c:v>
                </c:pt>
                <c:pt idx="1680">
                  <c:v>4774</c:v>
                </c:pt>
                <c:pt idx="1681">
                  <c:v>4775</c:v>
                </c:pt>
                <c:pt idx="1682">
                  <c:v>4776</c:v>
                </c:pt>
                <c:pt idx="1683">
                  <c:v>4777</c:v>
                </c:pt>
                <c:pt idx="1684">
                  <c:v>4778</c:v>
                </c:pt>
                <c:pt idx="1685">
                  <c:v>4779</c:v>
                </c:pt>
                <c:pt idx="1686">
                  <c:v>4780</c:v>
                </c:pt>
                <c:pt idx="1687">
                  <c:v>4781</c:v>
                </c:pt>
                <c:pt idx="1688">
                  <c:v>4782</c:v>
                </c:pt>
                <c:pt idx="1689">
                  <c:v>4783</c:v>
                </c:pt>
                <c:pt idx="1690">
                  <c:v>4784</c:v>
                </c:pt>
                <c:pt idx="1691">
                  <c:v>4785</c:v>
                </c:pt>
                <c:pt idx="1692">
                  <c:v>4786</c:v>
                </c:pt>
                <c:pt idx="1693">
                  <c:v>4787</c:v>
                </c:pt>
                <c:pt idx="1694">
                  <c:v>4788</c:v>
                </c:pt>
                <c:pt idx="1695">
                  <c:v>4789</c:v>
                </c:pt>
                <c:pt idx="1696">
                  <c:v>4790</c:v>
                </c:pt>
                <c:pt idx="1697">
                  <c:v>4791</c:v>
                </c:pt>
                <c:pt idx="1698">
                  <c:v>4792</c:v>
                </c:pt>
                <c:pt idx="1699">
                  <c:v>4793</c:v>
                </c:pt>
                <c:pt idx="1700">
                  <c:v>4794</c:v>
                </c:pt>
                <c:pt idx="1701">
                  <c:v>4795</c:v>
                </c:pt>
                <c:pt idx="1702">
                  <c:v>4796</c:v>
                </c:pt>
                <c:pt idx="1703">
                  <c:v>4797</c:v>
                </c:pt>
                <c:pt idx="1704">
                  <c:v>4798</c:v>
                </c:pt>
                <c:pt idx="1705">
                  <c:v>4799</c:v>
                </c:pt>
                <c:pt idx="1706">
                  <c:v>4800</c:v>
                </c:pt>
                <c:pt idx="1707">
                  <c:v>4801</c:v>
                </c:pt>
                <c:pt idx="1708">
                  <c:v>4802</c:v>
                </c:pt>
                <c:pt idx="1709">
                  <c:v>4803</c:v>
                </c:pt>
                <c:pt idx="1710">
                  <c:v>4804</c:v>
                </c:pt>
                <c:pt idx="1711">
                  <c:v>4805</c:v>
                </c:pt>
                <c:pt idx="1712">
                  <c:v>4806</c:v>
                </c:pt>
                <c:pt idx="1713">
                  <c:v>4807</c:v>
                </c:pt>
                <c:pt idx="1714">
                  <c:v>4808</c:v>
                </c:pt>
                <c:pt idx="1715">
                  <c:v>4809</c:v>
                </c:pt>
                <c:pt idx="1716">
                  <c:v>4810</c:v>
                </c:pt>
                <c:pt idx="1717">
                  <c:v>4811</c:v>
                </c:pt>
                <c:pt idx="1718">
                  <c:v>4812</c:v>
                </c:pt>
                <c:pt idx="1719">
                  <c:v>4813</c:v>
                </c:pt>
                <c:pt idx="1720">
                  <c:v>4814</c:v>
                </c:pt>
                <c:pt idx="1721">
                  <c:v>4815</c:v>
                </c:pt>
                <c:pt idx="1722">
                  <c:v>4816</c:v>
                </c:pt>
                <c:pt idx="1723">
                  <c:v>4818</c:v>
                </c:pt>
                <c:pt idx="1724">
                  <c:v>4819</c:v>
                </c:pt>
                <c:pt idx="1725">
                  <c:v>4820</c:v>
                </c:pt>
                <c:pt idx="1726">
                  <c:v>4821</c:v>
                </c:pt>
                <c:pt idx="1727">
                  <c:v>4822</c:v>
                </c:pt>
                <c:pt idx="1728">
                  <c:v>4823</c:v>
                </c:pt>
                <c:pt idx="1729">
                  <c:v>4824</c:v>
                </c:pt>
                <c:pt idx="1730">
                  <c:v>4825</c:v>
                </c:pt>
                <c:pt idx="1731">
                  <c:v>4826</c:v>
                </c:pt>
                <c:pt idx="1732">
                  <c:v>4827</c:v>
                </c:pt>
                <c:pt idx="1733">
                  <c:v>4828</c:v>
                </c:pt>
                <c:pt idx="1734">
                  <c:v>4829</c:v>
                </c:pt>
                <c:pt idx="1735">
                  <c:v>4830</c:v>
                </c:pt>
                <c:pt idx="1736">
                  <c:v>4831</c:v>
                </c:pt>
                <c:pt idx="1737">
                  <c:v>4832</c:v>
                </c:pt>
                <c:pt idx="1738">
                  <c:v>4833</c:v>
                </c:pt>
                <c:pt idx="1739">
                  <c:v>4834</c:v>
                </c:pt>
                <c:pt idx="1740">
                  <c:v>4835</c:v>
                </c:pt>
                <c:pt idx="1741">
                  <c:v>4836</c:v>
                </c:pt>
                <c:pt idx="1742">
                  <c:v>4837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85-4ED4-98C1-12BA7ABA08B2}"/>
            </c:ext>
          </c:extLst>
        </c:ser>
        <c:ser>
          <c:idx val="2"/>
          <c:order val="2"/>
          <c:tx>
            <c:v>Old (Mid 2016)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'Birth &amp; Death'!$B$4696:$B$5771</c:f>
              <c:numCache>
                <c:formatCode>d/mm/yyyy;@</c:formatCode>
                <c:ptCount val="1076"/>
                <c:pt idx="0">
                  <c:v>42538</c:v>
                </c:pt>
                <c:pt idx="1">
                  <c:v>42527</c:v>
                </c:pt>
                <c:pt idx="2">
                  <c:v>42524</c:v>
                </c:pt>
                <c:pt idx="3">
                  <c:v>42537</c:v>
                </c:pt>
                <c:pt idx="4">
                  <c:v>42537</c:v>
                </c:pt>
                <c:pt idx="5">
                  <c:v>42537</c:v>
                </c:pt>
                <c:pt idx="6">
                  <c:v>42537</c:v>
                </c:pt>
                <c:pt idx="7">
                  <c:v>42525</c:v>
                </c:pt>
                <c:pt idx="8">
                  <c:v>42538</c:v>
                </c:pt>
                <c:pt idx="9">
                  <c:v>42537</c:v>
                </c:pt>
                <c:pt idx="10">
                  <c:v>42537</c:v>
                </c:pt>
                <c:pt idx="11">
                  <c:v>42537</c:v>
                </c:pt>
                <c:pt idx="12">
                  <c:v>42524</c:v>
                </c:pt>
                <c:pt idx="13">
                  <c:v>42524</c:v>
                </c:pt>
                <c:pt idx="14">
                  <c:v>42524</c:v>
                </c:pt>
                <c:pt idx="15">
                  <c:v>42538</c:v>
                </c:pt>
                <c:pt idx="16">
                  <c:v>42548</c:v>
                </c:pt>
                <c:pt idx="17">
                  <c:v>42539</c:v>
                </c:pt>
                <c:pt idx="18">
                  <c:v>42624</c:v>
                </c:pt>
                <c:pt idx="19">
                  <c:v>42539</c:v>
                </c:pt>
                <c:pt idx="20">
                  <c:v>42583</c:v>
                </c:pt>
                <c:pt idx="21">
                  <c:v>42538</c:v>
                </c:pt>
                <c:pt idx="22">
                  <c:v>42551</c:v>
                </c:pt>
                <c:pt idx="23">
                  <c:v>42538</c:v>
                </c:pt>
                <c:pt idx="24">
                  <c:v>42538</c:v>
                </c:pt>
                <c:pt idx="25">
                  <c:v>42552</c:v>
                </c:pt>
                <c:pt idx="26">
                  <c:v>42567</c:v>
                </c:pt>
                <c:pt idx="27">
                  <c:v>42571</c:v>
                </c:pt>
                <c:pt idx="28">
                  <c:v>42557</c:v>
                </c:pt>
                <c:pt idx="29">
                  <c:v>42560</c:v>
                </c:pt>
                <c:pt idx="30">
                  <c:v>42554</c:v>
                </c:pt>
                <c:pt idx="31">
                  <c:v>42538</c:v>
                </c:pt>
                <c:pt idx="32">
                  <c:v>42552</c:v>
                </c:pt>
                <c:pt idx="33">
                  <c:v>42538</c:v>
                </c:pt>
                <c:pt idx="34">
                  <c:v>42538</c:v>
                </c:pt>
                <c:pt idx="35">
                  <c:v>42538</c:v>
                </c:pt>
                <c:pt idx="36">
                  <c:v>42538</c:v>
                </c:pt>
                <c:pt idx="37">
                  <c:v>42541</c:v>
                </c:pt>
                <c:pt idx="38">
                  <c:v>42538</c:v>
                </c:pt>
                <c:pt idx="39">
                  <c:v>42549</c:v>
                </c:pt>
                <c:pt idx="40">
                  <c:v>42538</c:v>
                </c:pt>
                <c:pt idx="41">
                  <c:v>42541</c:v>
                </c:pt>
                <c:pt idx="42">
                  <c:v>42551</c:v>
                </c:pt>
                <c:pt idx="43">
                  <c:v>42538</c:v>
                </c:pt>
                <c:pt idx="44">
                  <c:v>42541</c:v>
                </c:pt>
                <c:pt idx="45">
                  <c:v>42538</c:v>
                </c:pt>
                <c:pt idx="46">
                  <c:v>42541</c:v>
                </c:pt>
                <c:pt idx="47">
                  <c:v>42541</c:v>
                </c:pt>
                <c:pt idx="48">
                  <c:v>42541</c:v>
                </c:pt>
                <c:pt idx="49">
                  <c:v>42541</c:v>
                </c:pt>
                <c:pt idx="50">
                  <c:v>42538</c:v>
                </c:pt>
                <c:pt idx="51">
                  <c:v>42541</c:v>
                </c:pt>
                <c:pt idx="52">
                  <c:v>42541</c:v>
                </c:pt>
                <c:pt idx="53">
                  <c:v>42541</c:v>
                </c:pt>
                <c:pt idx="54">
                  <c:v>42541</c:v>
                </c:pt>
                <c:pt idx="55">
                  <c:v>42541</c:v>
                </c:pt>
                <c:pt idx="56">
                  <c:v>42536</c:v>
                </c:pt>
                <c:pt idx="57">
                  <c:v>42538</c:v>
                </c:pt>
                <c:pt idx="58">
                  <c:v>42538</c:v>
                </c:pt>
                <c:pt idx="59">
                  <c:v>42538</c:v>
                </c:pt>
                <c:pt idx="60">
                  <c:v>42584</c:v>
                </c:pt>
                <c:pt idx="61">
                  <c:v>42538</c:v>
                </c:pt>
                <c:pt idx="62">
                  <c:v>42557</c:v>
                </c:pt>
                <c:pt idx="63">
                  <c:v>42538</c:v>
                </c:pt>
                <c:pt idx="64">
                  <c:v>42552</c:v>
                </c:pt>
                <c:pt idx="65">
                  <c:v>42538</c:v>
                </c:pt>
                <c:pt idx="66">
                  <c:v>42538</c:v>
                </c:pt>
                <c:pt idx="67">
                  <c:v>42538</c:v>
                </c:pt>
                <c:pt idx="68">
                  <c:v>42538</c:v>
                </c:pt>
                <c:pt idx="69">
                  <c:v>42538</c:v>
                </c:pt>
                <c:pt idx="70">
                  <c:v>42551</c:v>
                </c:pt>
                <c:pt idx="71">
                  <c:v>42571</c:v>
                </c:pt>
                <c:pt idx="72">
                  <c:v>42537</c:v>
                </c:pt>
                <c:pt idx="73">
                  <c:v>42538</c:v>
                </c:pt>
                <c:pt idx="74">
                  <c:v>42538</c:v>
                </c:pt>
                <c:pt idx="75">
                  <c:v>42553</c:v>
                </c:pt>
                <c:pt idx="76">
                  <c:v>42539</c:v>
                </c:pt>
                <c:pt idx="77">
                  <c:v>42557</c:v>
                </c:pt>
                <c:pt idx="78">
                  <c:v>42552</c:v>
                </c:pt>
                <c:pt idx="79">
                  <c:v>42587</c:v>
                </c:pt>
                <c:pt idx="80">
                  <c:v>42553</c:v>
                </c:pt>
                <c:pt idx="81">
                  <c:v>42537</c:v>
                </c:pt>
                <c:pt idx="82">
                  <c:v>42537</c:v>
                </c:pt>
                <c:pt idx="83">
                  <c:v>42538</c:v>
                </c:pt>
                <c:pt idx="84">
                  <c:v>42552</c:v>
                </c:pt>
                <c:pt idx="85">
                  <c:v>42552</c:v>
                </c:pt>
                <c:pt idx="86">
                  <c:v>42537</c:v>
                </c:pt>
                <c:pt idx="87">
                  <c:v>42538</c:v>
                </c:pt>
                <c:pt idx="88">
                  <c:v>42538</c:v>
                </c:pt>
                <c:pt idx="89">
                  <c:v>42538</c:v>
                </c:pt>
                <c:pt idx="90">
                  <c:v>42537</c:v>
                </c:pt>
                <c:pt idx="91">
                  <c:v>42538</c:v>
                </c:pt>
                <c:pt idx="92">
                  <c:v>42538</c:v>
                </c:pt>
                <c:pt idx="93">
                  <c:v>42538</c:v>
                </c:pt>
                <c:pt idx="94">
                  <c:v>42538</c:v>
                </c:pt>
                <c:pt idx="95">
                  <c:v>42538</c:v>
                </c:pt>
                <c:pt idx="96">
                  <c:v>42538</c:v>
                </c:pt>
                <c:pt idx="97">
                  <c:v>42538</c:v>
                </c:pt>
                <c:pt idx="98">
                  <c:v>42538</c:v>
                </c:pt>
                <c:pt idx="99">
                  <c:v>42569</c:v>
                </c:pt>
                <c:pt idx="100">
                  <c:v>42540</c:v>
                </c:pt>
                <c:pt idx="101">
                  <c:v>42538</c:v>
                </c:pt>
                <c:pt idx="102">
                  <c:v>42538</c:v>
                </c:pt>
                <c:pt idx="103">
                  <c:v>42538</c:v>
                </c:pt>
                <c:pt idx="104">
                  <c:v>42552</c:v>
                </c:pt>
                <c:pt idx="105">
                  <c:v>42551</c:v>
                </c:pt>
                <c:pt idx="106">
                  <c:v>42538</c:v>
                </c:pt>
                <c:pt idx="107">
                  <c:v>42524</c:v>
                </c:pt>
                <c:pt idx="108">
                  <c:v>42552</c:v>
                </c:pt>
                <c:pt idx="109">
                  <c:v>42571</c:v>
                </c:pt>
                <c:pt idx="110">
                  <c:v>42538</c:v>
                </c:pt>
                <c:pt idx="111">
                  <c:v>42538</c:v>
                </c:pt>
                <c:pt idx="112">
                  <c:v>42538</c:v>
                </c:pt>
                <c:pt idx="113">
                  <c:v>42538</c:v>
                </c:pt>
                <c:pt idx="114">
                  <c:v>42538</c:v>
                </c:pt>
                <c:pt idx="115">
                  <c:v>42538</c:v>
                </c:pt>
                <c:pt idx="116">
                  <c:v>42538</c:v>
                </c:pt>
                <c:pt idx="117">
                  <c:v>42538</c:v>
                </c:pt>
                <c:pt idx="118">
                  <c:v>42538</c:v>
                </c:pt>
                <c:pt idx="119">
                  <c:v>42538</c:v>
                </c:pt>
                <c:pt idx="120">
                  <c:v>42538</c:v>
                </c:pt>
                <c:pt idx="121">
                  <c:v>42538</c:v>
                </c:pt>
                <c:pt idx="122">
                  <c:v>42538</c:v>
                </c:pt>
                <c:pt idx="123">
                  <c:v>42538</c:v>
                </c:pt>
                <c:pt idx="124">
                  <c:v>42538</c:v>
                </c:pt>
                <c:pt idx="125">
                  <c:v>42538</c:v>
                </c:pt>
                <c:pt idx="126">
                  <c:v>42538</c:v>
                </c:pt>
                <c:pt idx="127">
                  <c:v>42538</c:v>
                </c:pt>
                <c:pt idx="128">
                  <c:v>42538</c:v>
                </c:pt>
                <c:pt idx="129">
                  <c:v>42554</c:v>
                </c:pt>
                <c:pt idx="130">
                  <c:v>42550</c:v>
                </c:pt>
                <c:pt idx="131">
                  <c:v>42538</c:v>
                </c:pt>
                <c:pt idx="132">
                  <c:v>42538</c:v>
                </c:pt>
                <c:pt idx="133">
                  <c:v>42555</c:v>
                </c:pt>
                <c:pt idx="134">
                  <c:v>42552</c:v>
                </c:pt>
                <c:pt idx="135">
                  <c:v>42552</c:v>
                </c:pt>
                <c:pt idx="136">
                  <c:v>42538</c:v>
                </c:pt>
                <c:pt idx="137">
                  <c:v>42552</c:v>
                </c:pt>
                <c:pt idx="138">
                  <c:v>42552</c:v>
                </c:pt>
                <c:pt idx="139">
                  <c:v>42576</c:v>
                </c:pt>
                <c:pt idx="140">
                  <c:v>42552</c:v>
                </c:pt>
                <c:pt idx="141">
                  <c:v>42689</c:v>
                </c:pt>
                <c:pt idx="142">
                  <c:v>42552</c:v>
                </c:pt>
                <c:pt idx="143">
                  <c:v>42524</c:v>
                </c:pt>
                <c:pt idx="144">
                  <c:v>42524</c:v>
                </c:pt>
                <c:pt idx="145">
                  <c:v>42524</c:v>
                </c:pt>
                <c:pt idx="146">
                  <c:v>42524</c:v>
                </c:pt>
                <c:pt idx="147">
                  <c:v>42531</c:v>
                </c:pt>
                <c:pt idx="148">
                  <c:v>42579</c:v>
                </c:pt>
                <c:pt idx="149">
                  <c:v>42510</c:v>
                </c:pt>
                <c:pt idx="150">
                  <c:v>42510</c:v>
                </c:pt>
                <c:pt idx="151">
                  <c:v>42510</c:v>
                </c:pt>
                <c:pt idx="152">
                  <c:v>42510</c:v>
                </c:pt>
                <c:pt idx="153">
                  <c:v>42510</c:v>
                </c:pt>
                <c:pt idx="154">
                  <c:v>42510</c:v>
                </c:pt>
                <c:pt idx="155">
                  <c:v>42510</c:v>
                </c:pt>
                <c:pt idx="156">
                  <c:v>42510</c:v>
                </c:pt>
                <c:pt idx="157">
                  <c:v>42510</c:v>
                </c:pt>
                <c:pt idx="158">
                  <c:v>42510</c:v>
                </c:pt>
                <c:pt idx="159">
                  <c:v>42510</c:v>
                </c:pt>
                <c:pt idx="160">
                  <c:v>42510</c:v>
                </c:pt>
                <c:pt idx="161">
                  <c:v>42510</c:v>
                </c:pt>
                <c:pt idx="162">
                  <c:v>42510</c:v>
                </c:pt>
                <c:pt idx="163">
                  <c:v>42510</c:v>
                </c:pt>
                <c:pt idx="164">
                  <c:v>42510</c:v>
                </c:pt>
                <c:pt idx="165">
                  <c:v>42510</c:v>
                </c:pt>
                <c:pt idx="166">
                  <c:v>42511</c:v>
                </c:pt>
                <c:pt idx="167">
                  <c:v>42510</c:v>
                </c:pt>
                <c:pt idx="168">
                  <c:v>42510</c:v>
                </c:pt>
                <c:pt idx="169">
                  <c:v>42510</c:v>
                </c:pt>
                <c:pt idx="170">
                  <c:v>42511</c:v>
                </c:pt>
                <c:pt idx="171">
                  <c:v>42510</c:v>
                </c:pt>
                <c:pt idx="172">
                  <c:v>42510</c:v>
                </c:pt>
                <c:pt idx="173">
                  <c:v>42510</c:v>
                </c:pt>
                <c:pt idx="174">
                  <c:v>42510</c:v>
                </c:pt>
                <c:pt idx="175">
                  <c:v>42510</c:v>
                </c:pt>
                <c:pt idx="176">
                  <c:v>42510</c:v>
                </c:pt>
                <c:pt idx="177">
                  <c:v>42511</c:v>
                </c:pt>
                <c:pt idx="178">
                  <c:v>42510</c:v>
                </c:pt>
                <c:pt idx="179">
                  <c:v>42510</c:v>
                </c:pt>
                <c:pt idx="180">
                  <c:v>42510</c:v>
                </c:pt>
                <c:pt idx="181">
                  <c:v>42510</c:v>
                </c:pt>
                <c:pt idx="182">
                  <c:v>42510</c:v>
                </c:pt>
                <c:pt idx="183">
                  <c:v>42510</c:v>
                </c:pt>
                <c:pt idx="184">
                  <c:v>42510</c:v>
                </c:pt>
                <c:pt idx="185">
                  <c:v>42510</c:v>
                </c:pt>
                <c:pt idx="186">
                  <c:v>42510</c:v>
                </c:pt>
                <c:pt idx="187">
                  <c:v>42510</c:v>
                </c:pt>
                <c:pt idx="188">
                  <c:v>42510</c:v>
                </c:pt>
                <c:pt idx="189">
                  <c:v>42510</c:v>
                </c:pt>
                <c:pt idx="190">
                  <c:v>42510</c:v>
                </c:pt>
                <c:pt idx="191">
                  <c:v>42510</c:v>
                </c:pt>
                <c:pt idx="192">
                  <c:v>42510</c:v>
                </c:pt>
                <c:pt idx="193">
                  <c:v>42510</c:v>
                </c:pt>
                <c:pt idx="194">
                  <c:v>42510</c:v>
                </c:pt>
                <c:pt idx="195">
                  <c:v>42511</c:v>
                </c:pt>
                <c:pt idx="196">
                  <c:v>42510</c:v>
                </c:pt>
                <c:pt idx="197">
                  <c:v>42510</c:v>
                </c:pt>
                <c:pt idx="198">
                  <c:v>42510</c:v>
                </c:pt>
                <c:pt idx="199">
                  <c:v>42511</c:v>
                </c:pt>
                <c:pt idx="200">
                  <c:v>42531</c:v>
                </c:pt>
                <c:pt idx="201">
                  <c:v>42510</c:v>
                </c:pt>
                <c:pt idx="202">
                  <c:v>42510</c:v>
                </c:pt>
                <c:pt idx="203">
                  <c:v>42510</c:v>
                </c:pt>
                <c:pt idx="204">
                  <c:v>42510</c:v>
                </c:pt>
                <c:pt idx="205">
                  <c:v>42510</c:v>
                </c:pt>
                <c:pt idx="206">
                  <c:v>42510</c:v>
                </c:pt>
                <c:pt idx="207">
                  <c:v>42510</c:v>
                </c:pt>
                <c:pt idx="208">
                  <c:v>42510</c:v>
                </c:pt>
                <c:pt idx="209">
                  <c:v>42510</c:v>
                </c:pt>
                <c:pt idx="210">
                  <c:v>42510</c:v>
                </c:pt>
                <c:pt idx="211">
                  <c:v>42510</c:v>
                </c:pt>
                <c:pt idx="212">
                  <c:v>42510</c:v>
                </c:pt>
                <c:pt idx="213">
                  <c:v>42510</c:v>
                </c:pt>
                <c:pt idx="214">
                  <c:v>42510</c:v>
                </c:pt>
                <c:pt idx="215">
                  <c:v>42510</c:v>
                </c:pt>
                <c:pt idx="216">
                  <c:v>42510</c:v>
                </c:pt>
                <c:pt idx="217">
                  <c:v>42511</c:v>
                </c:pt>
                <c:pt idx="218">
                  <c:v>42510</c:v>
                </c:pt>
                <c:pt idx="219">
                  <c:v>42511</c:v>
                </c:pt>
                <c:pt idx="220">
                  <c:v>42510</c:v>
                </c:pt>
                <c:pt idx="221">
                  <c:v>42511</c:v>
                </c:pt>
                <c:pt idx="222">
                  <c:v>42510</c:v>
                </c:pt>
                <c:pt idx="223">
                  <c:v>42510</c:v>
                </c:pt>
                <c:pt idx="224">
                  <c:v>42538</c:v>
                </c:pt>
                <c:pt idx="225">
                  <c:v>42510</c:v>
                </c:pt>
                <c:pt idx="226">
                  <c:v>42511</c:v>
                </c:pt>
                <c:pt idx="227">
                  <c:v>42510</c:v>
                </c:pt>
                <c:pt idx="228">
                  <c:v>42510</c:v>
                </c:pt>
                <c:pt idx="229">
                  <c:v>42511</c:v>
                </c:pt>
                <c:pt idx="230">
                  <c:v>42510</c:v>
                </c:pt>
                <c:pt idx="231">
                  <c:v>42510</c:v>
                </c:pt>
                <c:pt idx="232">
                  <c:v>42510</c:v>
                </c:pt>
                <c:pt idx="233">
                  <c:v>42510</c:v>
                </c:pt>
                <c:pt idx="234">
                  <c:v>42510</c:v>
                </c:pt>
                <c:pt idx="235">
                  <c:v>42510</c:v>
                </c:pt>
                <c:pt idx="236">
                  <c:v>42510</c:v>
                </c:pt>
                <c:pt idx="237">
                  <c:v>42510</c:v>
                </c:pt>
                <c:pt idx="238">
                  <c:v>42510</c:v>
                </c:pt>
                <c:pt idx="239">
                  <c:v>42510</c:v>
                </c:pt>
                <c:pt idx="240">
                  <c:v>42510</c:v>
                </c:pt>
                <c:pt idx="241">
                  <c:v>42624</c:v>
                </c:pt>
                <c:pt idx="242">
                  <c:v>42554</c:v>
                </c:pt>
                <c:pt idx="243">
                  <c:v>42560</c:v>
                </c:pt>
                <c:pt idx="244">
                  <c:v>42551</c:v>
                </c:pt>
                <c:pt idx="245">
                  <c:v>42550</c:v>
                </c:pt>
                <c:pt idx="246">
                  <c:v>42548</c:v>
                </c:pt>
                <c:pt idx="247">
                  <c:v>42554</c:v>
                </c:pt>
                <c:pt idx="248">
                  <c:v>42556</c:v>
                </c:pt>
                <c:pt idx="249">
                  <c:v>42550</c:v>
                </c:pt>
                <c:pt idx="250">
                  <c:v>42550</c:v>
                </c:pt>
                <c:pt idx="251">
                  <c:v>42552</c:v>
                </c:pt>
                <c:pt idx="252">
                  <c:v>42552</c:v>
                </c:pt>
                <c:pt idx="253">
                  <c:v>42553</c:v>
                </c:pt>
                <c:pt idx="254">
                  <c:v>42552</c:v>
                </c:pt>
                <c:pt idx="255">
                  <c:v>42556</c:v>
                </c:pt>
                <c:pt idx="256">
                  <c:v>42554</c:v>
                </c:pt>
                <c:pt idx="257">
                  <c:v>42558</c:v>
                </c:pt>
                <c:pt idx="258">
                  <c:v>42545</c:v>
                </c:pt>
                <c:pt idx="259">
                  <c:v>42550</c:v>
                </c:pt>
                <c:pt idx="260">
                  <c:v>42542</c:v>
                </c:pt>
                <c:pt idx="261">
                  <c:v>42634</c:v>
                </c:pt>
                <c:pt idx="262">
                  <c:v>42550</c:v>
                </c:pt>
                <c:pt idx="263">
                  <c:v>42554</c:v>
                </c:pt>
                <c:pt idx="264">
                  <c:v>42542</c:v>
                </c:pt>
                <c:pt idx="265">
                  <c:v>42550</c:v>
                </c:pt>
                <c:pt idx="266">
                  <c:v>42636</c:v>
                </c:pt>
                <c:pt idx="267">
                  <c:v>42621</c:v>
                </c:pt>
                <c:pt idx="268">
                  <c:v>42524</c:v>
                </c:pt>
                <c:pt idx="269">
                  <c:v>42524</c:v>
                </c:pt>
                <c:pt idx="270">
                  <c:v>42524</c:v>
                </c:pt>
                <c:pt idx="271">
                  <c:v>42524</c:v>
                </c:pt>
                <c:pt idx="272">
                  <c:v>42524</c:v>
                </c:pt>
                <c:pt idx="273">
                  <c:v>42524</c:v>
                </c:pt>
                <c:pt idx="274">
                  <c:v>42554</c:v>
                </c:pt>
                <c:pt idx="275">
                  <c:v>42524</c:v>
                </c:pt>
                <c:pt idx="276">
                  <c:v>42525</c:v>
                </c:pt>
                <c:pt idx="277">
                  <c:v>42524</c:v>
                </c:pt>
                <c:pt idx="278">
                  <c:v>42524</c:v>
                </c:pt>
                <c:pt idx="279">
                  <c:v>42524</c:v>
                </c:pt>
                <c:pt idx="280">
                  <c:v>42524</c:v>
                </c:pt>
                <c:pt idx="281">
                  <c:v>42524</c:v>
                </c:pt>
                <c:pt idx="282">
                  <c:v>42524</c:v>
                </c:pt>
                <c:pt idx="283">
                  <c:v>42524</c:v>
                </c:pt>
                <c:pt idx="284">
                  <c:v>42524</c:v>
                </c:pt>
                <c:pt idx="285">
                  <c:v>42524</c:v>
                </c:pt>
                <c:pt idx="286">
                  <c:v>42524</c:v>
                </c:pt>
                <c:pt idx="287">
                  <c:v>42524</c:v>
                </c:pt>
                <c:pt idx="288">
                  <c:v>42524</c:v>
                </c:pt>
                <c:pt idx="289">
                  <c:v>42538</c:v>
                </c:pt>
                <c:pt idx="290">
                  <c:v>42524</c:v>
                </c:pt>
                <c:pt idx="291">
                  <c:v>42524</c:v>
                </c:pt>
                <c:pt idx="292">
                  <c:v>42524</c:v>
                </c:pt>
                <c:pt idx="293">
                  <c:v>42534</c:v>
                </c:pt>
                <c:pt idx="294">
                  <c:v>42524</c:v>
                </c:pt>
                <c:pt idx="295">
                  <c:v>42524</c:v>
                </c:pt>
                <c:pt idx="296">
                  <c:v>42526</c:v>
                </c:pt>
                <c:pt idx="297">
                  <c:v>42524</c:v>
                </c:pt>
                <c:pt idx="298">
                  <c:v>42524</c:v>
                </c:pt>
                <c:pt idx="299">
                  <c:v>42517</c:v>
                </c:pt>
                <c:pt idx="300">
                  <c:v>42514</c:v>
                </c:pt>
                <c:pt idx="301">
                  <c:v>42516</c:v>
                </c:pt>
                <c:pt idx="302">
                  <c:v>42514</c:v>
                </c:pt>
                <c:pt idx="303">
                  <c:v>42514</c:v>
                </c:pt>
                <c:pt idx="304">
                  <c:v>42514</c:v>
                </c:pt>
                <c:pt idx="305">
                  <c:v>42515</c:v>
                </c:pt>
                <c:pt idx="306">
                  <c:v>42514</c:v>
                </c:pt>
                <c:pt idx="307">
                  <c:v>42514</c:v>
                </c:pt>
                <c:pt idx="308">
                  <c:v>42514</c:v>
                </c:pt>
                <c:pt idx="309">
                  <c:v>42514</c:v>
                </c:pt>
                <c:pt idx="310">
                  <c:v>42514</c:v>
                </c:pt>
                <c:pt idx="311">
                  <c:v>42514</c:v>
                </c:pt>
                <c:pt idx="312">
                  <c:v>42514</c:v>
                </c:pt>
                <c:pt idx="313">
                  <c:v>42514</c:v>
                </c:pt>
                <c:pt idx="314">
                  <c:v>42516</c:v>
                </c:pt>
                <c:pt idx="315">
                  <c:v>42514</c:v>
                </c:pt>
                <c:pt idx="316">
                  <c:v>42514</c:v>
                </c:pt>
                <c:pt idx="317">
                  <c:v>42514</c:v>
                </c:pt>
                <c:pt idx="318">
                  <c:v>42514</c:v>
                </c:pt>
                <c:pt idx="319">
                  <c:v>42514</c:v>
                </c:pt>
                <c:pt idx="320">
                  <c:v>42514</c:v>
                </c:pt>
                <c:pt idx="321">
                  <c:v>42514</c:v>
                </c:pt>
                <c:pt idx="322">
                  <c:v>42514</c:v>
                </c:pt>
                <c:pt idx="323">
                  <c:v>42514</c:v>
                </c:pt>
                <c:pt idx="324">
                  <c:v>42514</c:v>
                </c:pt>
                <c:pt idx="325">
                  <c:v>42515</c:v>
                </c:pt>
                <c:pt idx="326">
                  <c:v>42514</c:v>
                </c:pt>
                <c:pt idx="327">
                  <c:v>42516</c:v>
                </c:pt>
                <c:pt idx="328">
                  <c:v>42514</c:v>
                </c:pt>
                <c:pt idx="329">
                  <c:v>42514</c:v>
                </c:pt>
                <c:pt idx="330">
                  <c:v>42514</c:v>
                </c:pt>
                <c:pt idx="331">
                  <c:v>42514</c:v>
                </c:pt>
                <c:pt idx="332">
                  <c:v>42514</c:v>
                </c:pt>
                <c:pt idx="333">
                  <c:v>42514</c:v>
                </c:pt>
                <c:pt idx="334">
                  <c:v>42514</c:v>
                </c:pt>
                <c:pt idx="335">
                  <c:v>42515</c:v>
                </c:pt>
                <c:pt idx="336">
                  <c:v>42514</c:v>
                </c:pt>
                <c:pt idx="337">
                  <c:v>42514</c:v>
                </c:pt>
                <c:pt idx="338">
                  <c:v>42552</c:v>
                </c:pt>
                <c:pt idx="339">
                  <c:v>42534</c:v>
                </c:pt>
                <c:pt idx="340">
                  <c:v>42514</c:v>
                </c:pt>
                <c:pt idx="341">
                  <c:v>42553</c:v>
                </c:pt>
                <c:pt idx="342">
                  <c:v>42566</c:v>
                </c:pt>
                <c:pt idx="343">
                  <c:v>42552</c:v>
                </c:pt>
                <c:pt idx="344">
                  <c:v>42514</c:v>
                </c:pt>
                <c:pt idx="345">
                  <c:v>42551</c:v>
                </c:pt>
                <c:pt idx="346">
                  <c:v>42552</c:v>
                </c:pt>
                <c:pt idx="347">
                  <c:v>42563</c:v>
                </c:pt>
                <c:pt idx="348">
                  <c:v>42560</c:v>
                </c:pt>
                <c:pt idx="349">
                  <c:v>42552</c:v>
                </c:pt>
                <c:pt idx="350">
                  <c:v>42552</c:v>
                </c:pt>
                <c:pt idx="351">
                  <c:v>42552</c:v>
                </c:pt>
                <c:pt idx="352">
                  <c:v>42552</c:v>
                </c:pt>
                <c:pt idx="353">
                  <c:v>42552</c:v>
                </c:pt>
                <c:pt idx="354">
                  <c:v>42551</c:v>
                </c:pt>
                <c:pt idx="355">
                  <c:v>42552</c:v>
                </c:pt>
                <c:pt idx="356">
                  <c:v>42554</c:v>
                </c:pt>
                <c:pt idx="357">
                  <c:v>42558</c:v>
                </c:pt>
                <c:pt idx="358">
                  <c:v>42553</c:v>
                </c:pt>
                <c:pt idx="359">
                  <c:v>42553</c:v>
                </c:pt>
                <c:pt idx="360">
                  <c:v>42552</c:v>
                </c:pt>
                <c:pt idx="361">
                  <c:v>42555</c:v>
                </c:pt>
                <c:pt idx="362">
                  <c:v>42550</c:v>
                </c:pt>
                <c:pt idx="363">
                  <c:v>42575</c:v>
                </c:pt>
                <c:pt idx="364">
                  <c:v>42550</c:v>
                </c:pt>
                <c:pt idx="365">
                  <c:v>42552</c:v>
                </c:pt>
                <c:pt idx="366">
                  <c:v>42551</c:v>
                </c:pt>
                <c:pt idx="367">
                  <c:v>42560</c:v>
                </c:pt>
                <c:pt idx="368">
                  <c:v>42551</c:v>
                </c:pt>
                <c:pt idx="369">
                  <c:v>42553</c:v>
                </c:pt>
                <c:pt idx="370">
                  <c:v>42554</c:v>
                </c:pt>
                <c:pt idx="371">
                  <c:v>42573</c:v>
                </c:pt>
                <c:pt idx="372">
                  <c:v>42552</c:v>
                </c:pt>
                <c:pt idx="373">
                  <c:v>42538</c:v>
                </c:pt>
                <c:pt idx="374">
                  <c:v>42538</c:v>
                </c:pt>
                <c:pt idx="375">
                  <c:v>42541</c:v>
                </c:pt>
                <c:pt idx="376">
                  <c:v>42538</c:v>
                </c:pt>
                <c:pt idx="377">
                  <c:v>42538</c:v>
                </c:pt>
                <c:pt idx="378">
                  <c:v>42538</c:v>
                </c:pt>
                <c:pt idx="379">
                  <c:v>42538</c:v>
                </c:pt>
                <c:pt idx="380">
                  <c:v>42550</c:v>
                </c:pt>
                <c:pt idx="381">
                  <c:v>42541</c:v>
                </c:pt>
                <c:pt idx="382">
                  <c:v>42535</c:v>
                </c:pt>
                <c:pt idx="383">
                  <c:v>42538</c:v>
                </c:pt>
                <c:pt idx="384">
                  <c:v>42536</c:v>
                </c:pt>
                <c:pt idx="385">
                  <c:v>42536</c:v>
                </c:pt>
                <c:pt idx="386">
                  <c:v>42536</c:v>
                </c:pt>
                <c:pt idx="387">
                  <c:v>42536</c:v>
                </c:pt>
                <c:pt idx="388">
                  <c:v>42536</c:v>
                </c:pt>
                <c:pt idx="389">
                  <c:v>42536</c:v>
                </c:pt>
                <c:pt idx="390">
                  <c:v>42536</c:v>
                </c:pt>
                <c:pt idx="391">
                  <c:v>42536</c:v>
                </c:pt>
                <c:pt idx="392">
                  <c:v>42536</c:v>
                </c:pt>
                <c:pt idx="393">
                  <c:v>42536</c:v>
                </c:pt>
                <c:pt idx="394">
                  <c:v>42537</c:v>
                </c:pt>
                <c:pt idx="395">
                  <c:v>42544</c:v>
                </c:pt>
                <c:pt idx="396">
                  <c:v>42566</c:v>
                </c:pt>
                <c:pt idx="397">
                  <c:v>42538</c:v>
                </c:pt>
                <c:pt idx="398">
                  <c:v>42563</c:v>
                </c:pt>
                <c:pt idx="399">
                  <c:v>42549</c:v>
                </c:pt>
                <c:pt idx="400">
                  <c:v>42536</c:v>
                </c:pt>
                <c:pt idx="401">
                  <c:v>42565</c:v>
                </c:pt>
                <c:pt idx="402">
                  <c:v>42514</c:v>
                </c:pt>
                <c:pt idx="403">
                  <c:v>42515</c:v>
                </c:pt>
                <c:pt idx="404">
                  <c:v>42514</c:v>
                </c:pt>
                <c:pt idx="405">
                  <c:v>42514</c:v>
                </c:pt>
                <c:pt idx="406">
                  <c:v>42517</c:v>
                </c:pt>
                <c:pt idx="407">
                  <c:v>42517</c:v>
                </c:pt>
                <c:pt idx="408">
                  <c:v>42536</c:v>
                </c:pt>
                <c:pt idx="409">
                  <c:v>42536</c:v>
                </c:pt>
                <c:pt idx="410">
                  <c:v>42536</c:v>
                </c:pt>
                <c:pt idx="411">
                  <c:v>42536</c:v>
                </c:pt>
                <c:pt idx="412">
                  <c:v>42536</c:v>
                </c:pt>
                <c:pt idx="413">
                  <c:v>42518</c:v>
                </c:pt>
                <c:pt idx="414">
                  <c:v>42536</c:v>
                </c:pt>
                <c:pt idx="415">
                  <c:v>42536</c:v>
                </c:pt>
                <c:pt idx="416">
                  <c:v>42536</c:v>
                </c:pt>
                <c:pt idx="417">
                  <c:v>42536</c:v>
                </c:pt>
                <c:pt idx="418">
                  <c:v>42536</c:v>
                </c:pt>
                <c:pt idx="419">
                  <c:v>42560</c:v>
                </c:pt>
                <c:pt idx="420">
                  <c:v>42536</c:v>
                </c:pt>
                <c:pt idx="421">
                  <c:v>42536</c:v>
                </c:pt>
                <c:pt idx="422">
                  <c:v>42536</c:v>
                </c:pt>
                <c:pt idx="423">
                  <c:v>42536</c:v>
                </c:pt>
                <c:pt idx="424">
                  <c:v>42536</c:v>
                </c:pt>
                <c:pt idx="425">
                  <c:v>42538</c:v>
                </c:pt>
                <c:pt idx="426">
                  <c:v>42560</c:v>
                </c:pt>
                <c:pt idx="427">
                  <c:v>42536</c:v>
                </c:pt>
                <c:pt idx="428">
                  <c:v>42536</c:v>
                </c:pt>
                <c:pt idx="429">
                  <c:v>42537</c:v>
                </c:pt>
                <c:pt idx="430">
                  <c:v>42537</c:v>
                </c:pt>
                <c:pt idx="431">
                  <c:v>42537</c:v>
                </c:pt>
                <c:pt idx="432">
                  <c:v>42537</c:v>
                </c:pt>
                <c:pt idx="433">
                  <c:v>42539</c:v>
                </c:pt>
                <c:pt idx="434">
                  <c:v>42537</c:v>
                </c:pt>
                <c:pt idx="435">
                  <c:v>42536</c:v>
                </c:pt>
                <c:pt idx="436">
                  <c:v>42565</c:v>
                </c:pt>
                <c:pt idx="437">
                  <c:v>42536</c:v>
                </c:pt>
                <c:pt idx="438">
                  <c:v>42538</c:v>
                </c:pt>
                <c:pt idx="439">
                  <c:v>42538</c:v>
                </c:pt>
                <c:pt idx="440">
                  <c:v>42541</c:v>
                </c:pt>
                <c:pt idx="441">
                  <c:v>42538</c:v>
                </c:pt>
                <c:pt idx="442">
                  <c:v>42538</c:v>
                </c:pt>
                <c:pt idx="443">
                  <c:v>42542</c:v>
                </c:pt>
                <c:pt idx="444">
                  <c:v>42538</c:v>
                </c:pt>
                <c:pt idx="445">
                  <c:v>42537</c:v>
                </c:pt>
                <c:pt idx="446">
                  <c:v>42538</c:v>
                </c:pt>
                <c:pt idx="447">
                  <c:v>42536</c:v>
                </c:pt>
                <c:pt idx="448">
                  <c:v>42538</c:v>
                </c:pt>
                <c:pt idx="449">
                  <c:v>42536</c:v>
                </c:pt>
                <c:pt idx="450">
                  <c:v>42536</c:v>
                </c:pt>
                <c:pt idx="451">
                  <c:v>42536</c:v>
                </c:pt>
                <c:pt idx="452">
                  <c:v>42536</c:v>
                </c:pt>
                <c:pt idx="453">
                  <c:v>42538</c:v>
                </c:pt>
                <c:pt idx="454">
                  <c:v>42538</c:v>
                </c:pt>
                <c:pt idx="455">
                  <c:v>42538</c:v>
                </c:pt>
                <c:pt idx="456">
                  <c:v>42538</c:v>
                </c:pt>
                <c:pt idx="457">
                  <c:v>42517</c:v>
                </c:pt>
                <c:pt idx="458">
                  <c:v>42517</c:v>
                </c:pt>
                <c:pt idx="459">
                  <c:v>42536</c:v>
                </c:pt>
                <c:pt idx="460">
                  <c:v>42538</c:v>
                </c:pt>
                <c:pt idx="461">
                  <c:v>42517</c:v>
                </c:pt>
                <c:pt idx="462">
                  <c:v>42536</c:v>
                </c:pt>
                <c:pt idx="463">
                  <c:v>42536</c:v>
                </c:pt>
                <c:pt idx="464">
                  <c:v>42517</c:v>
                </c:pt>
                <c:pt idx="465">
                  <c:v>42518</c:v>
                </c:pt>
                <c:pt idx="466">
                  <c:v>42538</c:v>
                </c:pt>
                <c:pt idx="467">
                  <c:v>42517</c:v>
                </c:pt>
                <c:pt idx="468">
                  <c:v>42538</c:v>
                </c:pt>
                <c:pt idx="469">
                  <c:v>42538</c:v>
                </c:pt>
                <c:pt idx="470">
                  <c:v>42517</c:v>
                </c:pt>
                <c:pt idx="471">
                  <c:v>42517</c:v>
                </c:pt>
                <c:pt idx="472">
                  <c:v>42538</c:v>
                </c:pt>
                <c:pt idx="473">
                  <c:v>42517</c:v>
                </c:pt>
                <c:pt idx="474">
                  <c:v>42517</c:v>
                </c:pt>
                <c:pt idx="475">
                  <c:v>42538</c:v>
                </c:pt>
                <c:pt idx="476">
                  <c:v>42517</c:v>
                </c:pt>
                <c:pt idx="477">
                  <c:v>42538</c:v>
                </c:pt>
                <c:pt idx="478">
                  <c:v>42517</c:v>
                </c:pt>
                <c:pt idx="479">
                  <c:v>42536</c:v>
                </c:pt>
                <c:pt idx="480">
                  <c:v>42517</c:v>
                </c:pt>
                <c:pt idx="481">
                  <c:v>42519</c:v>
                </c:pt>
                <c:pt idx="482">
                  <c:v>42517</c:v>
                </c:pt>
                <c:pt idx="483">
                  <c:v>42518</c:v>
                </c:pt>
                <c:pt idx="484">
                  <c:v>42538</c:v>
                </c:pt>
                <c:pt idx="485">
                  <c:v>42536</c:v>
                </c:pt>
                <c:pt idx="486">
                  <c:v>42536</c:v>
                </c:pt>
                <c:pt idx="487">
                  <c:v>42518</c:v>
                </c:pt>
                <c:pt idx="488">
                  <c:v>42517</c:v>
                </c:pt>
                <c:pt idx="489">
                  <c:v>42517</c:v>
                </c:pt>
                <c:pt idx="490">
                  <c:v>42518</c:v>
                </c:pt>
                <c:pt idx="491">
                  <c:v>42531</c:v>
                </c:pt>
                <c:pt idx="492">
                  <c:v>42517</c:v>
                </c:pt>
                <c:pt idx="493">
                  <c:v>42518</c:v>
                </c:pt>
                <c:pt idx="494">
                  <c:v>42517</c:v>
                </c:pt>
                <c:pt idx="495">
                  <c:v>42517</c:v>
                </c:pt>
                <c:pt idx="496">
                  <c:v>42517</c:v>
                </c:pt>
                <c:pt idx="497">
                  <c:v>42518</c:v>
                </c:pt>
                <c:pt idx="498">
                  <c:v>42518</c:v>
                </c:pt>
                <c:pt idx="499">
                  <c:v>42517</c:v>
                </c:pt>
                <c:pt idx="500">
                  <c:v>42518</c:v>
                </c:pt>
                <c:pt idx="501">
                  <c:v>42517</c:v>
                </c:pt>
                <c:pt idx="502">
                  <c:v>42517</c:v>
                </c:pt>
                <c:pt idx="503">
                  <c:v>42518</c:v>
                </c:pt>
                <c:pt idx="504">
                  <c:v>42517</c:v>
                </c:pt>
                <c:pt idx="505">
                  <c:v>42517</c:v>
                </c:pt>
                <c:pt idx="506">
                  <c:v>42518</c:v>
                </c:pt>
                <c:pt idx="507">
                  <c:v>42518</c:v>
                </c:pt>
                <c:pt idx="508">
                  <c:v>42518</c:v>
                </c:pt>
                <c:pt idx="509">
                  <c:v>42517</c:v>
                </c:pt>
                <c:pt idx="510">
                  <c:v>42518</c:v>
                </c:pt>
                <c:pt idx="511">
                  <c:v>42517</c:v>
                </c:pt>
                <c:pt idx="512">
                  <c:v>42517</c:v>
                </c:pt>
                <c:pt idx="513">
                  <c:v>42517</c:v>
                </c:pt>
                <c:pt idx="514">
                  <c:v>42517</c:v>
                </c:pt>
                <c:pt idx="515">
                  <c:v>42517</c:v>
                </c:pt>
                <c:pt idx="516">
                  <c:v>42517</c:v>
                </c:pt>
                <c:pt idx="517">
                  <c:v>42517</c:v>
                </c:pt>
                <c:pt idx="518">
                  <c:v>42518</c:v>
                </c:pt>
                <c:pt idx="519">
                  <c:v>42517</c:v>
                </c:pt>
                <c:pt idx="520">
                  <c:v>42517</c:v>
                </c:pt>
                <c:pt idx="521">
                  <c:v>42518</c:v>
                </c:pt>
                <c:pt idx="522">
                  <c:v>42538</c:v>
                </c:pt>
                <c:pt idx="523">
                  <c:v>42517</c:v>
                </c:pt>
                <c:pt idx="524">
                  <c:v>42517</c:v>
                </c:pt>
                <c:pt idx="525">
                  <c:v>42517</c:v>
                </c:pt>
                <c:pt idx="526">
                  <c:v>42538</c:v>
                </c:pt>
                <c:pt idx="527">
                  <c:v>42549</c:v>
                </c:pt>
                <c:pt idx="528">
                  <c:v>42517</c:v>
                </c:pt>
                <c:pt idx="529">
                  <c:v>42519</c:v>
                </c:pt>
                <c:pt idx="530">
                  <c:v>42554</c:v>
                </c:pt>
                <c:pt idx="531">
                  <c:v>42517</c:v>
                </c:pt>
                <c:pt idx="532">
                  <c:v>42517</c:v>
                </c:pt>
                <c:pt idx="533">
                  <c:v>42517</c:v>
                </c:pt>
                <c:pt idx="534">
                  <c:v>42647</c:v>
                </c:pt>
                <c:pt idx="535">
                  <c:v>42517</c:v>
                </c:pt>
                <c:pt idx="536">
                  <c:v>42517</c:v>
                </c:pt>
                <c:pt idx="537">
                  <c:v>42552</c:v>
                </c:pt>
                <c:pt idx="538">
                  <c:v>42517</c:v>
                </c:pt>
                <c:pt idx="539">
                  <c:v>42516</c:v>
                </c:pt>
                <c:pt idx="540">
                  <c:v>42551</c:v>
                </c:pt>
                <c:pt idx="541">
                  <c:v>42549</c:v>
                </c:pt>
                <c:pt idx="542">
                  <c:v>42555</c:v>
                </c:pt>
                <c:pt idx="543">
                  <c:v>42551</c:v>
                </c:pt>
                <c:pt idx="544">
                  <c:v>42551</c:v>
                </c:pt>
                <c:pt idx="545">
                  <c:v>42551</c:v>
                </c:pt>
                <c:pt idx="546">
                  <c:v>42559</c:v>
                </c:pt>
                <c:pt idx="547">
                  <c:v>42592</c:v>
                </c:pt>
                <c:pt idx="548">
                  <c:v>42621</c:v>
                </c:pt>
                <c:pt idx="549">
                  <c:v>42559</c:v>
                </c:pt>
                <c:pt idx="550">
                  <c:v>42552</c:v>
                </c:pt>
                <c:pt idx="551">
                  <c:v>42552</c:v>
                </c:pt>
                <c:pt idx="552">
                  <c:v>42552</c:v>
                </c:pt>
                <c:pt idx="553">
                  <c:v>42552</c:v>
                </c:pt>
                <c:pt idx="554">
                  <c:v>42566</c:v>
                </c:pt>
                <c:pt idx="555">
                  <c:v>42552</c:v>
                </c:pt>
                <c:pt idx="556">
                  <c:v>42556</c:v>
                </c:pt>
                <c:pt idx="557">
                  <c:v>42550</c:v>
                </c:pt>
                <c:pt idx="558">
                  <c:v>42551</c:v>
                </c:pt>
                <c:pt idx="559">
                  <c:v>42572</c:v>
                </c:pt>
                <c:pt idx="560">
                  <c:v>42552</c:v>
                </c:pt>
                <c:pt idx="561">
                  <c:v>42555</c:v>
                </c:pt>
                <c:pt idx="562">
                  <c:v>42554</c:v>
                </c:pt>
                <c:pt idx="563">
                  <c:v>42559</c:v>
                </c:pt>
                <c:pt idx="564">
                  <c:v>42600</c:v>
                </c:pt>
                <c:pt idx="565">
                  <c:v>42554</c:v>
                </c:pt>
                <c:pt idx="566">
                  <c:v>42554</c:v>
                </c:pt>
                <c:pt idx="567">
                  <c:v>42552</c:v>
                </c:pt>
                <c:pt idx="568">
                  <c:v>42552</c:v>
                </c:pt>
                <c:pt idx="569">
                  <c:v>42553</c:v>
                </c:pt>
                <c:pt idx="570">
                  <c:v>42554</c:v>
                </c:pt>
                <c:pt idx="571">
                  <c:v>42553</c:v>
                </c:pt>
                <c:pt idx="572">
                  <c:v>42551</c:v>
                </c:pt>
                <c:pt idx="573">
                  <c:v>42552</c:v>
                </c:pt>
                <c:pt idx="574">
                  <c:v>42538</c:v>
                </c:pt>
                <c:pt idx="575">
                  <c:v>42551</c:v>
                </c:pt>
                <c:pt idx="576">
                  <c:v>42552</c:v>
                </c:pt>
                <c:pt idx="577">
                  <c:v>42552</c:v>
                </c:pt>
                <c:pt idx="578">
                  <c:v>42565</c:v>
                </c:pt>
                <c:pt idx="579">
                  <c:v>42564</c:v>
                </c:pt>
                <c:pt idx="580">
                  <c:v>42524</c:v>
                </c:pt>
                <c:pt idx="581">
                  <c:v>42526</c:v>
                </c:pt>
                <c:pt idx="582">
                  <c:v>42553</c:v>
                </c:pt>
                <c:pt idx="583">
                  <c:v>42552</c:v>
                </c:pt>
                <c:pt idx="584">
                  <c:v>42538</c:v>
                </c:pt>
                <c:pt idx="585">
                  <c:v>42550</c:v>
                </c:pt>
                <c:pt idx="586">
                  <c:v>42554</c:v>
                </c:pt>
                <c:pt idx="587">
                  <c:v>42550</c:v>
                </c:pt>
                <c:pt idx="588">
                  <c:v>42552</c:v>
                </c:pt>
                <c:pt idx="589">
                  <c:v>42552</c:v>
                </c:pt>
                <c:pt idx="590">
                  <c:v>42552</c:v>
                </c:pt>
                <c:pt idx="591">
                  <c:v>42553</c:v>
                </c:pt>
                <c:pt idx="592">
                  <c:v>42553</c:v>
                </c:pt>
                <c:pt idx="593">
                  <c:v>42554</c:v>
                </c:pt>
                <c:pt idx="594">
                  <c:v>42557</c:v>
                </c:pt>
                <c:pt idx="595">
                  <c:v>42550</c:v>
                </c:pt>
                <c:pt idx="596">
                  <c:v>42600</c:v>
                </c:pt>
                <c:pt idx="597">
                  <c:v>42539</c:v>
                </c:pt>
                <c:pt idx="598">
                  <c:v>42538</c:v>
                </c:pt>
                <c:pt idx="599">
                  <c:v>42552</c:v>
                </c:pt>
                <c:pt idx="600">
                  <c:v>42548</c:v>
                </c:pt>
                <c:pt idx="601">
                  <c:v>42546</c:v>
                </c:pt>
                <c:pt idx="602">
                  <c:v>42687</c:v>
                </c:pt>
                <c:pt idx="603">
                  <c:v>42556</c:v>
                </c:pt>
                <c:pt idx="604">
                  <c:v>42552</c:v>
                </c:pt>
                <c:pt idx="605">
                  <c:v>42524</c:v>
                </c:pt>
                <c:pt idx="606">
                  <c:v>42524</c:v>
                </c:pt>
                <c:pt idx="607">
                  <c:v>42535</c:v>
                </c:pt>
                <c:pt idx="608">
                  <c:v>42524</c:v>
                </c:pt>
                <c:pt idx="609">
                  <c:v>42524</c:v>
                </c:pt>
                <c:pt idx="610">
                  <c:v>42524</c:v>
                </c:pt>
                <c:pt idx="611">
                  <c:v>42524</c:v>
                </c:pt>
                <c:pt idx="612">
                  <c:v>42524</c:v>
                </c:pt>
                <c:pt idx="613">
                  <c:v>42524</c:v>
                </c:pt>
                <c:pt idx="614">
                  <c:v>42529</c:v>
                </c:pt>
                <c:pt idx="615">
                  <c:v>42524</c:v>
                </c:pt>
                <c:pt idx="616">
                  <c:v>42524</c:v>
                </c:pt>
                <c:pt idx="617">
                  <c:v>42524</c:v>
                </c:pt>
                <c:pt idx="618">
                  <c:v>42552</c:v>
                </c:pt>
                <c:pt idx="619">
                  <c:v>42550</c:v>
                </c:pt>
                <c:pt idx="620">
                  <c:v>42548</c:v>
                </c:pt>
                <c:pt idx="621">
                  <c:v>42552</c:v>
                </c:pt>
                <c:pt idx="622">
                  <c:v>42524</c:v>
                </c:pt>
                <c:pt idx="623">
                  <c:v>42524</c:v>
                </c:pt>
                <c:pt idx="624">
                  <c:v>42524</c:v>
                </c:pt>
                <c:pt idx="625">
                  <c:v>42524</c:v>
                </c:pt>
                <c:pt idx="626">
                  <c:v>42524</c:v>
                </c:pt>
                <c:pt idx="627">
                  <c:v>42517</c:v>
                </c:pt>
                <c:pt idx="628">
                  <c:v>42517</c:v>
                </c:pt>
                <c:pt idx="629">
                  <c:v>42524</c:v>
                </c:pt>
                <c:pt idx="630">
                  <c:v>42524</c:v>
                </c:pt>
                <c:pt idx="631">
                  <c:v>42524</c:v>
                </c:pt>
                <c:pt idx="632">
                  <c:v>42524</c:v>
                </c:pt>
                <c:pt idx="633">
                  <c:v>42524</c:v>
                </c:pt>
                <c:pt idx="634">
                  <c:v>42525</c:v>
                </c:pt>
                <c:pt idx="635">
                  <c:v>42525</c:v>
                </c:pt>
                <c:pt idx="636">
                  <c:v>42528</c:v>
                </c:pt>
                <c:pt idx="637">
                  <c:v>42526</c:v>
                </c:pt>
                <c:pt idx="638">
                  <c:v>42524</c:v>
                </c:pt>
                <c:pt idx="639">
                  <c:v>42524</c:v>
                </c:pt>
                <c:pt idx="640">
                  <c:v>42524</c:v>
                </c:pt>
                <c:pt idx="641">
                  <c:v>42534</c:v>
                </c:pt>
                <c:pt idx="642">
                  <c:v>42524</c:v>
                </c:pt>
                <c:pt idx="643">
                  <c:v>42526</c:v>
                </c:pt>
                <c:pt idx="644">
                  <c:v>42524</c:v>
                </c:pt>
                <c:pt idx="645">
                  <c:v>42524</c:v>
                </c:pt>
                <c:pt idx="646">
                  <c:v>42524</c:v>
                </c:pt>
                <c:pt idx="647">
                  <c:v>42531</c:v>
                </c:pt>
                <c:pt idx="648">
                  <c:v>42524</c:v>
                </c:pt>
                <c:pt idx="649">
                  <c:v>42517</c:v>
                </c:pt>
                <c:pt idx="650">
                  <c:v>42517</c:v>
                </c:pt>
                <c:pt idx="651">
                  <c:v>42524</c:v>
                </c:pt>
                <c:pt idx="652">
                  <c:v>42524</c:v>
                </c:pt>
                <c:pt idx="653">
                  <c:v>42579</c:v>
                </c:pt>
                <c:pt idx="654">
                  <c:v>42524</c:v>
                </c:pt>
                <c:pt idx="655">
                  <c:v>42524</c:v>
                </c:pt>
                <c:pt idx="656">
                  <c:v>42524</c:v>
                </c:pt>
                <c:pt idx="657">
                  <c:v>42526</c:v>
                </c:pt>
                <c:pt idx="658">
                  <c:v>42524</c:v>
                </c:pt>
                <c:pt idx="659">
                  <c:v>42536</c:v>
                </c:pt>
                <c:pt idx="660">
                  <c:v>42526</c:v>
                </c:pt>
                <c:pt idx="661">
                  <c:v>42524</c:v>
                </c:pt>
                <c:pt idx="662">
                  <c:v>42524</c:v>
                </c:pt>
                <c:pt idx="663">
                  <c:v>42537</c:v>
                </c:pt>
                <c:pt idx="664">
                  <c:v>42525</c:v>
                </c:pt>
                <c:pt idx="665">
                  <c:v>42525</c:v>
                </c:pt>
                <c:pt idx="666">
                  <c:v>42526</c:v>
                </c:pt>
                <c:pt idx="667">
                  <c:v>42518</c:v>
                </c:pt>
                <c:pt idx="668">
                  <c:v>42524</c:v>
                </c:pt>
                <c:pt idx="669">
                  <c:v>42531</c:v>
                </c:pt>
                <c:pt idx="670">
                  <c:v>42524</c:v>
                </c:pt>
                <c:pt idx="671">
                  <c:v>42525</c:v>
                </c:pt>
                <c:pt idx="672">
                  <c:v>42524</c:v>
                </c:pt>
                <c:pt idx="673">
                  <c:v>42525</c:v>
                </c:pt>
                <c:pt idx="674">
                  <c:v>42524</c:v>
                </c:pt>
                <c:pt idx="675">
                  <c:v>42526</c:v>
                </c:pt>
                <c:pt idx="676">
                  <c:v>42524</c:v>
                </c:pt>
                <c:pt idx="677">
                  <c:v>42524</c:v>
                </c:pt>
                <c:pt idx="678">
                  <c:v>42524</c:v>
                </c:pt>
                <c:pt idx="679">
                  <c:v>42536</c:v>
                </c:pt>
                <c:pt idx="680">
                  <c:v>42524</c:v>
                </c:pt>
                <c:pt idx="681">
                  <c:v>42525</c:v>
                </c:pt>
                <c:pt idx="682">
                  <c:v>42524</c:v>
                </c:pt>
                <c:pt idx="683">
                  <c:v>42537</c:v>
                </c:pt>
                <c:pt idx="684">
                  <c:v>42538</c:v>
                </c:pt>
                <c:pt idx="685">
                  <c:v>42536</c:v>
                </c:pt>
                <c:pt idx="686">
                  <c:v>42524</c:v>
                </c:pt>
                <c:pt idx="687">
                  <c:v>42536</c:v>
                </c:pt>
                <c:pt idx="688">
                  <c:v>42524</c:v>
                </c:pt>
                <c:pt idx="689">
                  <c:v>42536</c:v>
                </c:pt>
                <c:pt idx="690">
                  <c:v>42536</c:v>
                </c:pt>
                <c:pt idx="691">
                  <c:v>42538</c:v>
                </c:pt>
                <c:pt idx="692">
                  <c:v>42536</c:v>
                </c:pt>
                <c:pt idx="693">
                  <c:v>42538</c:v>
                </c:pt>
                <c:pt idx="694">
                  <c:v>42538</c:v>
                </c:pt>
                <c:pt idx="695">
                  <c:v>42538</c:v>
                </c:pt>
                <c:pt idx="696">
                  <c:v>42539</c:v>
                </c:pt>
                <c:pt idx="697">
                  <c:v>42538</c:v>
                </c:pt>
                <c:pt idx="698">
                  <c:v>42538</c:v>
                </c:pt>
                <c:pt idx="699">
                  <c:v>42538</c:v>
                </c:pt>
                <c:pt idx="700">
                  <c:v>42538</c:v>
                </c:pt>
                <c:pt idx="701">
                  <c:v>42538</c:v>
                </c:pt>
                <c:pt idx="702">
                  <c:v>42538</c:v>
                </c:pt>
                <c:pt idx="703">
                  <c:v>42538</c:v>
                </c:pt>
                <c:pt idx="704">
                  <c:v>42538</c:v>
                </c:pt>
                <c:pt idx="705">
                  <c:v>42540</c:v>
                </c:pt>
                <c:pt idx="706">
                  <c:v>42538</c:v>
                </c:pt>
                <c:pt idx="707">
                  <c:v>42538</c:v>
                </c:pt>
                <c:pt idx="708">
                  <c:v>42539</c:v>
                </c:pt>
                <c:pt idx="709">
                  <c:v>42538</c:v>
                </c:pt>
                <c:pt idx="710">
                  <c:v>42538</c:v>
                </c:pt>
                <c:pt idx="711">
                  <c:v>42538</c:v>
                </c:pt>
                <c:pt idx="712">
                  <c:v>42538</c:v>
                </c:pt>
                <c:pt idx="713">
                  <c:v>42539</c:v>
                </c:pt>
                <c:pt idx="714">
                  <c:v>42536</c:v>
                </c:pt>
                <c:pt idx="715">
                  <c:v>42538</c:v>
                </c:pt>
                <c:pt idx="716">
                  <c:v>42536</c:v>
                </c:pt>
                <c:pt idx="717">
                  <c:v>42536</c:v>
                </c:pt>
                <c:pt idx="718">
                  <c:v>42536</c:v>
                </c:pt>
                <c:pt idx="719">
                  <c:v>42536</c:v>
                </c:pt>
                <c:pt idx="720">
                  <c:v>42536</c:v>
                </c:pt>
                <c:pt idx="721">
                  <c:v>42536</c:v>
                </c:pt>
                <c:pt idx="722">
                  <c:v>42536</c:v>
                </c:pt>
                <c:pt idx="723">
                  <c:v>42536</c:v>
                </c:pt>
                <c:pt idx="724">
                  <c:v>42536</c:v>
                </c:pt>
                <c:pt idx="725">
                  <c:v>42536</c:v>
                </c:pt>
                <c:pt idx="726">
                  <c:v>42536</c:v>
                </c:pt>
                <c:pt idx="727">
                  <c:v>42536</c:v>
                </c:pt>
                <c:pt idx="728">
                  <c:v>42536</c:v>
                </c:pt>
                <c:pt idx="729">
                  <c:v>42536</c:v>
                </c:pt>
                <c:pt idx="730">
                  <c:v>42536</c:v>
                </c:pt>
                <c:pt idx="731">
                  <c:v>42540</c:v>
                </c:pt>
                <c:pt idx="732">
                  <c:v>42536</c:v>
                </c:pt>
                <c:pt idx="733">
                  <c:v>42536</c:v>
                </c:pt>
                <c:pt idx="734">
                  <c:v>42536</c:v>
                </c:pt>
                <c:pt idx="735">
                  <c:v>42536</c:v>
                </c:pt>
                <c:pt idx="736">
                  <c:v>42536</c:v>
                </c:pt>
                <c:pt idx="737">
                  <c:v>42536</c:v>
                </c:pt>
                <c:pt idx="738">
                  <c:v>42536</c:v>
                </c:pt>
                <c:pt idx="739">
                  <c:v>42536</c:v>
                </c:pt>
                <c:pt idx="740">
                  <c:v>42536</c:v>
                </c:pt>
                <c:pt idx="741">
                  <c:v>42536</c:v>
                </c:pt>
                <c:pt idx="742">
                  <c:v>42536</c:v>
                </c:pt>
                <c:pt idx="743">
                  <c:v>42536</c:v>
                </c:pt>
                <c:pt idx="744">
                  <c:v>42536</c:v>
                </c:pt>
                <c:pt idx="745">
                  <c:v>42536</c:v>
                </c:pt>
                <c:pt idx="746">
                  <c:v>42536</c:v>
                </c:pt>
                <c:pt idx="747">
                  <c:v>42536</c:v>
                </c:pt>
                <c:pt idx="748">
                  <c:v>42536</c:v>
                </c:pt>
                <c:pt idx="749">
                  <c:v>42536</c:v>
                </c:pt>
                <c:pt idx="750">
                  <c:v>42536</c:v>
                </c:pt>
                <c:pt idx="751">
                  <c:v>42536</c:v>
                </c:pt>
                <c:pt idx="752">
                  <c:v>42536</c:v>
                </c:pt>
                <c:pt idx="753">
                  <c:v>42536</c:v>
                </c:pt>
                <c:pt idx="754">
                  <c:v>42536</c:v>
                </c:pt>
                <c:pt idx="755">
                  <c:v>42536</c:v>
                </c:pt>
                <c:pt idx="756">
                  <c:v>42536</c:v>
                </c:pt>
                <c:pt idx="757">
                  <c:v>42538</c:v>
                </c:pt>
                <c:pt idx="758">
                  <c:v>42541</c:v>
                </c:pt>
                <c:pt idx="759">
                  <c:v>42538</c:v>
                </c:pt>
                <c:pt idx="760">
                  <c:v>42538</c:v>
                </c:pt>
                <c:pt idx="761">
                  <c:v>42538</c:v>
                </c:pt>
                <c:pt idx="762">
                  <c:v>42541</c:v>
                </c:pt>
                <c:pt idx="763">
                  <c:v>42538</c:v>
                </c:pt>
                <c:pt idx="764">
                  <c:v>42538</c:v>
                </c:pt>
                <c:pt idx="765">
                  <c:v>42538</c:v>
                </c:pt>
                <c:pt idx="766">
                  <c:v>42538</c:v>
                </c:pt>
                <c:pt idx="767">
                  <c:v>42538</c:v>
                </c:pt>
                <c:pt idx="768">
                  <c:v>42541</c:v>
                </c:pt>
                <c:pt idx="769">
                  <c:v>42538</c:v>
                </c:pt>
                <c:pt idx="770">
                  <c:v>42540</c:v>
                </c:pt>
                <c:pt idx="771">
                  <c:v>42538</c:v>
                </c:pt>
                <c:pt idx="772">
                  <c:v>42538</c:v>
                </c:pt>
                <c:pt idx="773">
                  <c:v>42553</c:v>
                </c:pt>
                <c:pt idx="774">
                  <c:v>42538</c:v>
                </c:pt>
                <c:pt idx="775">
                  <c:v>42538</c:v>
                </c:pt>
                <c:pt idx="776">
                  <c:v>42538</c:v>
                </c:pt>
                <c:pt idx="777">
                  <c:v>42538</c:v>
                </c:pt>
                <c:pt idx="778">
                  <c:v>42538</c:v>
                </c:pt>
                <c:pt idx="779">
                  <c:v>42538</c:v>
                </c:pt>
                <c:pt idx="780">
                  <c:v>42541</c:v>
                </c:pt>
                <c:pt idx="781">
                  <c:v>42538</c:v>
                </c:pt>
                <c:pt idx="782">
                  <c:v>42538</c:v>
                </c:pt>
                <c:pt idx="783">
                  <c:v>42538</c:v>
                </c:pt>
                <c:pt idx="784">
                  <c:v>42538</c:v>
                </c:pt>
                <c:pt idx="785">
                  <c:v>42538</c:v>
                </c:pt>
                <c:pt idx="786">
                  <c:v>42539</c:v>
                </c:pt>
                <c:pt idx="787">
                  <c:v>42538</c:v>
                </c:pt>
                <c:pt idx="788">
                  <c:v>42538</c:v>
                </c:pt>
                <c:pt idx="789">
                  <c:v>42538</c:v>
                </c:pt>
                <c:pt idx="790">
                  <c:v>42538</c:v>
                </c:pt>
                <c:pt idx="791">
                  <c:v>42539</c:v>
                </c:pt>
                <c:pt idx="792">
                  <c:v>42537</c:v>
                </c:pt>
                <c:pt idx="793">
                  <c:v>42538</c:v>
                </c:pt>
                <c:pt idx="794">
                  <c:v>42538</c:v>
                </c:pt>
                <c:pt idx="795">
                  <c:v>42538</c:v>
                </c:pt>
                <c:pt idx="796">
                  <c:v>42539</c:v>
                </c:pt>
                <c:pt idx="797">
                  <c:v>42538</c:v>
                </c:pt>
                <c:pt idx="798">
                  <c:v>42537</c:v>
                </c:pt>
                <c:pt idx="799">
                  <c:v>42537</c:v>
                </c:pt>
                <c:pt idx="800">
                  <c:v>42537</c:v>
                </c:pt>
                <c:pt idx="801">
                  <c:v>42538</c:v>
                </c:pt>
                <c:pt idx="802">
                  <c:v>42537</c:v>
                </c:pt>
                <c:pt idx="803">
                  <c:v>42537</c:v>
                </c:pt>
                <c:pt idx="804">
                  <c:v>42537</c:v>
                </c:pt>
                <c:pt idx="805">
                  <c:v>42543</c:v>
                </c:pt>
                <c:pt idx="806">
                  <c:v>42537</c:v>
                </c:pt>
                <c:pt idx="807">
                  <c:v>42552</c:v>
                </c:pt>
                <c:pt idx="808">
                  <c:v>42538</c:v>
                </c:pt>
                <c:pt idx="809">
                  <c:v>42537</c:v>
                </c:pt>
                <c:pt idx="810">
                  <c:v>42538</c:v>
                </c:pt>
                <c:pt idx="811">
                  <c:v>42537</c:v>
                </c:pt>
                <c:pt idx="812">
                  <c:v>42545</c:v>
                </c:pt>
                <c:pt idx="813">
                  <c:v>42538</c:v>
                </c:pt>
                <c:pt idx="814">
                  <c:v>42546</c:v>
                </c:pt>
                <c:pt idx="815">
                  <c:v>42538</c:v>
                </c:pt>
                <c:pt idx="816">
                  <c:v>42539</c:v>
                </c:pt>
                <c:pt idx="817">
                  <c:v>42543</c:v>
                </c:pt>
                <c:pt idx="818">
                  <c:v>42537</c:v>
                </c:pt>
                <c:pt idx="819">
                  <c:v>42538</c:v>
                </c:pt>
                <c:pt idx="820">
                  <c:v>42567</c:v>
                </c:pt>
                <c:pt idx="821">
                  <c:v>42538</c:v>
                </c:pt>
                <c:pt idx="822">
                  <c:v>42538</c:v>
                </c:pt>
                <c:pt idx="823">
                  <c:v>42538</c:v>
                </c:pt>
                <c:pt idx="824">
                  <c:v>42556</c:v>
                </c:pt>
                <c:pt idx="825">
                  <c:v>42567</c:v>
                </c:pt>
                <c:pt idx="826">
                  <c:v>42538</c:v>
                </c:pt>
                <c:pt idx="827">
                  <c:v>42538</c:v>
                </c:pt>
                <c:pt idx="828">
                  <c:v>42538</c:v>
                </c:pt>
                <c:pt idx="829">
                  <c:v>42538</c:v>
                </c:pt>
                <c:pt idx="830">
                  <c:v>42538</c:v>
                </c:pt>
                <c:pt idx="831">
                  <c:v>42538</c:v>
                </c:pt>
                <c:pt idx="832">
                  <c:v>42538</c:v>
                </c:pt>
                <c:pt idx="833">
                  <c:v>42538</c:v>
                </c:pt>
                <c:pt idx="834">
                  <c:v>42538</c:v>
                </c:pt>
                <c:pt idx="835">
                  <c:v>42538</c:v>
                </c:pt>
                <c:pt idx="836">
                  <c:v>42538</c:v>
                </c:pt>
                <c:pt idx="837">
                  <c:v>42538</c:v>
                </c:pt>
                <c:pt idx="838">
                  <c:v>42538</c:v>
                </c:pt>
                <c:pt idx="839">
                  <c:v>42538</c:v>
                </c:pt>
                <c:pt idx="840">
                  <c:v>42538</c:v>
                </c:pt>
                <c:pt idx="841">
                  <c:v>42538</c:v>
                </c:pt>
                <c:pt idx="842">
                  <c:v>42538</c:v>
                </c:pt>
                <c:pt idx="843">
                  <c:v>42538</c:v>
                </c:pt>
                <c:pt idx="844">
                  <c:v>42538</c:v>
                </c:pt>
                <c:pt idx="845">
                  <c:v>42538</c:v>
                </c:pt>
                <c:pt idx="846">
                  <c:v>42538</c:v>
                </c:pt>
                <c:pt idx="847">
                  <c:v>42538</c:v>
                </c:pt>
                <c:pt idx="848">
                  <c:v>42538</c:v>
                </c:pt>
                <c:pt idx="849">
                  <c:v>42538</c:v>
                </c:pt>
                <c:pt idx="850">
                  <c:v>42538</c:v>
                </c:pt>
                <c:pt idx="851">
                  <c:v>42538</c:v>
                </c:pt>
                <c:pt idx="852">
                  <c:v>42538</c:v>
                </c:pt>
                <c:pt idx="853">
                  <c:v>42538</c:v>
                </c:pt>
                <c:pt idx="854">
                  <c:v>42538</c:v>
                </c:pt>
                <c:pt idx="855">
                  <c:v>42538</c:v>
                </c:pt>
                <c:pt idx="856">
                  <c:v>42538</c:v>
                </c:pt>
                <c:pt idx="857">
                  <c:v>42538</c:v>
                </c:pt>
                <c:pt idx="858">
                  <c:v>42538</c:v>
                </c:pt>
                <c:pt idx="859">
                  <c:v>42538</c:v>
                </c:pt>
                <c:pt idx="860">
                  <c:v>42538</c:v>
                </c:pt>
                <c:pt idx="861">
                  <c:v>42538</c:v>
                </c:pt>
                <c:pt idx="862">
                  <c:v>42538</c:v>
                </c:pt>
                <c:pt idx="863">
                  <c:v>42538</c:v>
                </c:pt>
                <c:pt idx="864">
                  <c:v>42538</c:v>
                </c:pt>
                <c:pt idx="865">
                  <c:v>42538</c:v>
                </c:pt>
                <c:pt idx="866">
                  <c:v>42538</c:v>
                </c:pt>
                <c:pt idx="867">
                  <c:v>42538</c:v>
                </c:pt>
                <c:pt idx="868">
                  <c:v>42538</c:v>
                </c:pt>
                <c:pt idx="869">
                  <c:v>42538</c:v>
                </c:pt>
                <c:pt idx="870">
                  <c:v>42541</c:v>
                </c:pt>
                <c:pt idx="871">
                  <c:v>42538</c:v>
                </c:pt>
                <c:pt idx="872">
                  <c:v>42538</c:v>
                </c:pt>
                <c:pt idx="873">
                  <c:v>42538</c:v>
                </c:pt>
                <c:pt idx="874">
                  <c:v>42538</c:v>
                </c:pt>
                <c:pt idx="875">
                  <c:v>42538</c:v>
                </c:pt>
                <c:pt idx="876">
                  <c:v>42538</c:v>
                </c:pt>
                <c:pt idx="877">
                  <c:v>42538</c:v>
                </c:pt>
                <c:pt idx="878">
                  <c:v>42538</c:v>
                </c:pt>
                <c:pt idx="879">
                  <c:v>42538</c:v>
                </c:pt>
                <c:pt idx="880">
                  <c:v>42538</c:v>
                </c:pt>
                <c:pt idx="881">
                  <c:v>42538</c:v>
                </c:pt>
                <c:pt idx="882">
                  <c:v>42538</c:v>
                </c:pt>
                <c:pt idx="883">
                  <c:v>42538</c:v>
                </c:pt>
                <c:pt idx="884">
                  <c:v>42538</c:v>
                </c:pt>
                <c:pt idx="885">
                  <c:v>42538</c:v>
                </c:pt>
                <c:pt idx="886">
                  <c:v>42538</c:v>
                </c:pt>
                <c:pt idx="887">
                  <c:v>42538</c:v>
                </c:pt>
                <c:pt idx="888">
                  <c:v>42538</c:v>
                </c:pt>
                <c:pt idx="889">
                  <c:v>42538</c:v>
                </c:pt>
                <c:pt idx="890">
                  <c:v>42538</c:v>
                </c:pt>
                <c:pt idx="891">
                  <c:v>42538</c:v>
                </c:pt>
                <c:pt idx="892">
                  <c:v>42567</c:v>
                </c:pt>
                <c:pt idx="893">
                  <c:v>42538</c:v>
                </c:pt>
                <c:pt idx="894">
                  <c:v>42538</c:v>
                </c:pt>
                <c:pt idx="895">
                  <c:v>42538</c:v>
                </c:pt>
                <c:pt idx="896">
                  <c:v>42538</c:v>
                </c:pt>
                <c:pt idx="897">
                  <c:v>42538</c:v>
                </c:pt>
                <c:pt idx="898">
                  <c:v>42538</c:v>
                </c:pt>
                <c:pt idx="899">
                  <c:v>42538</c:v>
                </c:pt>
                <c:pt idx="900">
                  <c:v>42538</c:v>
                </c:pt>
                <c:pt idx="901">
                  <c:v>42538</c:v>
                </c:pt>
                <c:pt idx="902">
                  <c:v>42540</c:v>
                </c:pt>
                <c:pt idx="903">
                  <c:v>42540</c:v>
                </c:pt>
                <c:pt idx="904">
                  <c:v>42538</c:v>
                </c:pt>
                <c:pt idx="905">
                  <c:v>42567</c:v>
                </c:pt>
                <c:pt idx="906">
                  <c:v>42552</c:v>
                </c:pt>
                <c:pt idx="907">
                  <c:v>42556</c:v>
                </c:pt>
                <c:pt idx="908">
                  <c:v>42591</c:v>
                </c:pt>
                <c:pt idx="909">
                  <c:v>42567</c:v>
                </c:pt>
                <c:pt idx="910">
                  <c:v>42553</c:v>
                </c:pt>
                <c:pt idx="911">
                  <c:v>42553</c:v>
                </c:pt>
                <c:pt idx="912">
                  <c:v>42567</c:v>
                </c:pt>
                <c:pt idx="913">
                  <c:v>42567</c:v>
                </c:pt>
                <c:pt idx="914">
                  <c:v>42834</c:v>
                </c:pt>
                <c:pt idx="915">
                  <c:v>42549</c:v>
                </c:pt>
                <c:pt idx="916">
                  <c:v>42568</c:v>
                </c:pt>
                <c:pt idx="917">
                  <c:v>42598</c:v>
                </c:pt>
                <c:pt idx="918">
                  <c:v>42538</c:v>
                </c:pt>
                <c:pt idx="919">
                  <c:v>42566</c:v>
                </c:pt>
                <c:pt idx="920">
                  <c:v>42549</c:v>
                </c:pt>
                <c:pt idx="921">
                  <c:v>42552</c:v>
                </c:pt>
                <c:pt idx="922">
                  <c:v>42538</c:v>
                </c:pt>
                <c:pt idx="923">
                  <c:v>42553</c:v>
                </c:pt>
                <c:pt idx="924">
                  <c:v>42564</c:v>
                </c:pt>
                <c:pt idx="925">
                  <c:v>42550</c:v>
                </c:pt>
                <c:pt idx="926">
                  <c:v>42550</c:v>
                </c:pt>
                <c:pt idx="927">
                  <c:v>42550</c:v>
                </c:pt>
                <c:pt idx="928">
                  <c:v>42551</c:v>
                </c:pt>
                <c:pt idx="929">
                  <c:v>42551</c:v>
                </c:pt>
                <c:pt idx="930">
                  <c:v>42554</c:v>
                </c:pt>
                <c:pt idx="931">
                  <c:v>42551</c:v>
                </c:pt>
                <c:pt idx="932">
                  <c:v>42550</c:v>
                </c:pt>
                <c:pt idx="933">
                  <c:v>42538</c:v>
                </c:pt>
                <c:pt idx="934">
                  <c:v>42538</c:v>
                </c:pt>
                <c:pt idx="935">
                  <c:v>42538</c:v>
                </c:pt>
                <c:pt idx="936">
                  <c:v>42538</c:v>
                </c:pt>
                <c:pt idx="937">
                  <c:v>42538</c:v>
                </c:pt>
                <c:pt idx="938">
                  <c:v>42538</c:v>
                </c:pt>
                <c:pt idx="939">
                  <c:v>42539</c:v>
                </c:pt>
                <c:pt idx="940">
                  <c:v>42538</c:v>
                </c:pt>
                <c:pt idx="941">
                  <c:v>42538</c:v>
                </c:pt>
                <c:pt idx="942">
                  <c:v>42538</c:v>
                </c:pt>
                <c:pt idx="943">
                  <c:v>42538</c:v>
                </c:pt>
                <c:pt idx="944">
                  <c:v>42538</c:v>
                </c:pt>
                <c:pt idx="945">
                  <c:v>42540</c:v>
                </c:pt>
                <c:pt idx="946">
                  <c:v>42538</c:v>
                </c:pt>
                <c:pt idx="947">
                  <c:v>42539</c:v>
                </c:pt>
                <c:pt idx="948">
                  <c:v>42538</c:v>
                </c:pt>
                <c:pt idx="949">
                  <c:v>42538</c:v>
                </c:pt>
                <c:pt idx="950">
                  <c:v>42538</c:v>
                </c:pt>
                <c:pt idx="951">
                  <c:v>42539</c:v>
                </c:pt>
                <c:pt idx="952">
                  <c:v>42538</c:v>
                </c:pt>
                <c:pt idx="953">
                  <c:v>42538</c:v>
                </c:pt>
                <c:pt idx="954">
                  <c:v>42538</c:v>
                </c:pt>
                <c:pt idx="955">
                  <c:v>42538</c:v>
                </c:pt>
                <c:pt idx="956">
                  <c:v>42538</c:v>
                </c:pt>
                <c:pt idx="957">
                  <c:v>42541</c:v>
                </c:pt>
                <c:pt idx="958">
                  <c:v>42538</c:v>
                </c:pt>
                <c:pt idx="959">
                  <c:v>42539</c:v>
                </c:pt>
                <c:pt idx="960">
                  <c:v>42539</c:v>
                </c:pt>
                <c:pt idx="961">
                  <c:v>42538</c:v>
                </c:pt>
                <c:pt idx="962">
                  <c:v>42540</c:v>
                </c:pt>
                <c:pt idx="963">
                  <c:v>42539</c:v>
                </c:pt>
                <c:pt idx="964">
                  <c:v>42538</c:v>
                </c:pt>
                <c:pt idx="965">
                  <c:v>42538</c:v>
                </c:pt>
                <c:pt idx="966">
                  <c:v>42540</c:v>
                </c:pt>
                <c:pt idx="967">
                  <c:v>42538</c:v>
                </c:pt>
                <c:pt idx="968">
                  <c:v>42538</c:v>
                </c:pt>
                <c:pt idx="969">
                  <c:v>42538</c:v>
                </c:pt>
                <c:pt idx="970">
                  <c:v>42538</c:v>
                </c:pt>
                <c:pt idx="971">
                  <c:v>42538</c:v>
                </c:pt>
                <c:pt idx="972">
                  <c:v>42538</c:v>
                </c:pt>
                <c:pt idx="973">
                  <c:v>42539</c:v>
                </c:pt>
                <c:pt idx="974">
                  <c:v>42538</c:v>
                </c:pt>
                <c:pt idx="975">
                  <c:v>42545</c:v>
                </c:pt>
                <c:pt idx="976">
                  <c:v>42538</c:v>
                </c:pt>
                <c:pt idx="977">
                  <c:v>42538</c:v>
                </c:pt>
                <c:pt idx="978">
                  <c:v>42539</c:v>
                </c:pt>
                <c:pt idx="979">
                  <c:v>42538</c:v>
                </c:pt>
                <c:pt idx="980">
                  <c:v>42538</c:v>
                </c:pt>
                <c:pt idx="981">
                  <c:v>42539</c:v>
                </c:pt>
                <c:pt idx="982">
                  <c:v>42538</c:v>
                </c:pt>
                <c:pt idx="983">
                  <c:v>42539</c:v>
                </c:pt>
                <c:pt idx="984">
                  <c:v>42538</c:v>
                </c:pt>
                <c:pt idx="985">
                  <c:v>42538</c:v>
                </c:pt>
                <c:pt idx="986">
                  <c:v>42538</c:v>
                </c:pt>
                <c:pt idx="987">
                  <c:v>42538</c:v>
                </c:pt>
                <c:pt idx="988">
                  <c:v>42538</c:v>
                </c:pt>
                <c:pt idx="989">
                  <c:v>42538</c:v>
                </c:pt>
                <c:pt idx="990">
                  <c:v>42540</c:v>
                </c:pt>
                <c:pt idx="991">
                  <c:v>42545</c:v>
                </c:pt>
                <c:pt idx="992">
                  <c:v>42538</c:v>
                </c:pt>
                <c:pt idx="993">
                  <c:v>42538</c:v>
                </c:pt>
                <c:pt idx="994">
                  <c:v>42538</c:v>
                </c:pt>
                <c:pt idx="995">
                  <c:v>42538</c:v>
                </c:pt>
                <c:pt idx="996">
                  <c:v>42538</c:v>
                </c:pt>
                <c:pt idx="997">
                  <c:v>42540</c:v>
                </c:pt>
                <c:pt idx="998">
                  <c:v>42559</c:v>
                </c:pt>
                <c:pt idx="999">
                  <c:v>42567</c:v>
                </c:pt>
                <c:pt idx="1000">
                  <c:v>42538</c:v>
                </c:pt>
                <c:pt idx="1001">
                  <c:v>42539</c:v>
                </c:pt>
                <c:pt idx="1002">
                  <c:v>42538</c:v>
                </c:pt>
                <c:pt idx="1003">
                  <c:v>42538</c:v>
                </c:pt>
                <c:pt idx="1004">
                  <c:v>42556</c:v>
                </c:pt>
                <c:pt idx="1005">
                  <c:v>42531</c:v>
                </c:pt>
                <c:pt idx="1006">
                  <c:v>42538</c:v>
                </c:pt>
                <c:pt idx="1007">
                  <c:v>42537</c:v>
                </c:pt>
                <c:pt idx="1008">
                  <c:v>42538</c:v>
                </c:pt>
                <c:pt idx="1009">
                  <c:v>42538</c:v>
                </c:pt>
                <c:pt idx="1010">
                  <c:v>42538</c:v>
                </c:pt>
                <c:pt idx="1011">
                  <c:v>42538</c:v>
                </c:pt>
                <c:pt idx="1012">
                  <c:v>42538</c:v>
                </c:pt>
                <c:pt idx="1013">
                  <c:v>42538</c:v>
                </c:pt>
                <c:pt idx="1014">
                  <c:v>42538</c:v>
                </c:pt>
                <c:pt idx="1015">
                  <c:v>42538</c:v>
                </c:pt>
                <c:pt idx="1016">
                  <c:v>42538</c:v>
                </c:pt>
                <c:pt idx="1017">
                  <c:v>42539</c:v>
                </c:pt>
                <c:pt idx="1018">
                  <c:v>42538</c:v>
                </c:pt>
                <c:pt idx="1019">
                  <c:v>42541</c:v>
                </c:pt>
                <c:pt idx="1020">
                  <c:v>42538</c:v>
                </c:pt>
                <c:pt idx="1021">
                  <c:v>42541</c:v>
                </c:pt>
                <c:pt idx="1022">
                  <c:v>42538</c:v>
                </c:pt>
                <c:pt idx="1023">
                  <c:v>42538</c:v>
                </c:pt>
                <c:pt idx="1024">
                  <c:v>42531</c:v>
                </c:pt>
                <c:pt idx="1025">
                  <c:v>42538</c:v>
                </c:pt>
                <c:pt idx="1026">
                  <c:v>42538</c:v>
                </c:pt>
                <c:pt idx="1027">
                  <c:v>42538</c:v>
                </c:pt>
                <c:pt idx="1028">
                  <c:v>42569</c:v>
                </c:pt>
                <c:pt idx="1029">
                  <c:v>42538</c:v>
                </c:pt>
                <c:pt idx="1030">
                  <c:v>42538</c:v>
                </c:pt>
                <c:pt idx="1031">
                  <c:v>42538</c:v>
                </c:pt>
                <c:pt idx="1032">
                  <c:v>42542</c:v>
                </c:pt>
                <c:pt idx="1033">
                  <c:v>42538</c:v>
                </c:pt>
                <c:pt idx="1034">
                  <c:v>42538</c:v>
                </c:pt>
                <c:pt idx="1035">
                  <c:v>42538</c:v>
                </c:pt>
                <c:pt idx="1036">
                  <c:v>42538</c:v>
                </c:pt>
                <c:pt idx="1037">
                  <c:v>42538</c:v>
                </c:pt>
                <c:pt idx="1038">
                  <c:v>42538</c:v>
                </c:pt>
                <c:pt idx="1039">
                  <c:v>42538</c:v>
                </c:pt>
                <c:pt idx="1040">
                  <c:v>42538</c:v>
                </c:pt>
                <c:pt idx="1041">
                  <c:v>42538</c:v>
                </c:pt>
                <c:pt idx="1042">
                  <c:v>42538</c:v>
                </c:pt>
                <c:pt idx="1043">
                  <c:v>42538</c:v>
                </c:pt>
                <c:pt idx="1044">
                  <c:v>42538</c:v>
                </c:pt>
                <c:pt idx="1045">
                  <c:v>42538</c:v>
                </c:pt>
                <c:pt idx="1046">
                  <c:v>42538</c:v>
                </c:pt>
                <c:pt idx="1047">
                  <c:v>42538</c:v>
                </c:pt>
                <c:pt idx="1048">
                  <c:v>42538</c:v>
                </c:pt>
                <c:pt idx="1049">
                  <c:v>42538</c:v>
                </c:pt>
                <c:pt idx="1050">
                  <c:v>42538</c:v>
                </c:pt>
                <c:pt idx="1051">
                  <c:v>42538</c:v>
                </c:pt>
                <c:pt idx="1052">
                  <c:v>42539</c:v>
                </c:pt>
                <c:pt idx="1053">
                  <c:v>42538</c:v>
                </c:pt>
                <c:pt idx="1054">
                  <c:v>42538</c:v>
                </c:pt>
                <c:pt idx="1055">
                  <c:v>42538</c:v>
                </c:pt>
                <c:pt idx="1056">
                  <c:v>42539</c:v>
                </c:pt>
                <c:pt idx="1057">
                  <c:v>42537</c:v>
                </c:pt>
                <c:pt idx="1058">
                  <c:v>42541</c:v>
                </c:pt>
                <c:pt idx="1059">
                  <c:v>42538</c:v>
                </c:pt>
                <c:pt idx="1060">
                  <c:v>42549</c:v>
                </c:pt>
                <c:pt idx="1061">
                  <c:v>42565</c:v>
                </c:pt>
                <c:pt idx="1062">
                  <c:v>42560</c:v>
                </c:pt>
                <c:pt idx="1063">
                  <c:v>42565</c:v>
                </c:pt>
                <c:pt idx="1064">
                  <c:v>42565</c:v>
                </c:pt>
                <c:pt idx="1065">
                  <c:v>42565</c:v>
                </c:pt>
                <c:pt idx="1066">
                  <c:v>42565</c:v>
                </c:pt>
                <c:pt idx="1067">
                  <c:v>42561</c:v>
                </c:pt>
                <c:pt idx="1068">
                  <c:v>42565</c:v>
                </c:pt>
                <c:pt idx="1069">
                  <c:v>42565</c:v>
                </c:pt>
                <c:pt idx="1070">
                  <c:v>42570</c:v>
                </c:pt>
                <c:pt idx="1071">
                  <c:v>42571</c:v>
                </c:pt>
                <c:pt idx="1072">
                  <c:v>42587</c:v>
                </c:pt>
                <c:pt idx="1073">
                  <c:v>42635</c:v>
                </c:pt>
                <c:pt idx="1074">
                  <c:v>42635</c:v>
                </c:pt>
                <c:pt idx="1075">
                  <c:v>42721</c:v>
                </c:pt>
              </c:numCache>
            </c:numRef>
          </c:xVal>
          <c:yVal>
            <c:numRef>
              <c:f>'Birth &amp; Death'!$A$4696:$A$5771</c:f>
              <c:numCache>
                <c:formatCode>General</c:formatCode>
                <c:ptCount val="1076"/>
                <c:pt idx="0">
                  <c:v>4838</c:v>
                </c:pt>
                <c:pt idx="1">
                  <c:v>4839</c:v>
                </c:pt>
                <c:pt idx="2">
                  <c:v>4840</c:v>
                </c:pt>
                <c:pt idx="3">
                  <c:v>4841</c:v>
                </c:pt>
                <c:pt idx="4">
                  <c:v>4842</c:v>
                </c:pt>
                <c:pt idx="5">
                  <c:v>4843</c:v>
                </c:pt>
                <c:pt idx="6">
                  <c:v>4844</c:v>
                </c:pt>
                <c:pt idx="7">
                  <c:v>4845</c:v>
                </c:pt>
                <c:pt idx="8">
                  <c:v>4846</c:v>
                </c:pt>
                <c:pt idx="9">
                  <c:v>4847</c:v>
                </c:pt>
                <c:pt idx="10">
                  <c:v>4848</c:v>
                </c:pt>
                <c:pt idx="11">
                  <c:v>4849</c:v>
                </c:pt>
                <c:pt idx="12">
                  <c:v>4850</c:v>
                </c:pt>
                <c:pt idx="13">
                  <c:v>4851</c:v>
                </c:pt>
                <c:pt idx="14">
                  <c:v>4852</c:v>
                </c:pt>
                <c:pt idx="15">
                  <c:v>4853</c:v>
                </c:pt>
                <c:pt idx="16">
                  <c:v>4854</c:v>
                </c:pt>
                <c:pt idx="17">
                  <c:v>4855</c:v>
                </c:pt>
                <c:pt idx="18">
                  <c:v>4856</c:v>
                </c:pt>
                <c:pt idx="19">
                  <c:v>4857</c:v>
                </c:pt>
                <c:pt idx="20">
                  <c:v>4858</c:v>
                </c:pt>
                <c:pt idx="21">
                  <c:v>4859</c:v>
                </c:pt>
                <c:pt idx="22">
                  <c:v>4860</c:v>
                </c:pt>
                <c:pt idx="23">
                  <c:v>4861</c:v>
                </c:pt>
                <c:pt idx="24">
                  <c:v>4862</c:v>
                </c:pt>
                <c:pt idx="25">
                  <c:v>4863</c:v>
                </c:pt>
                <c:pt idx="26">
                  <c:v>4864</c:v>
                </c:pt>
                <c:pt idx="27">
                  <c:v>4865</c:v>
                </c:pt>
                <c:pt idx="28">
                  <c:v>4866</c:v>
                </c:pt>
                <c:pt idx="29">
                  <c:v>4867</c:v>
                </c:pt>
                <c:pt idx="30">
                  <c:v>4868</c:v>
                </c:pt>
                <c:pt idx="31">
                  <c:v>4869</c:v>
                </c:pt>
                <c:pt idx="32">
                  <c:v>4870</c:v>
                </c:pt>
                <c:pt idx="33">
                  <c:v>4871</c:v>
                </c:pt>
                <c:pt idx="34">
                  <c:v>4872</c:v>
                </c:pt>
                <c:pt idx="35">
                  <c:v>4873</c:v>
                </c:pt>
                <c:pt idx="36">
                  <c:v>4874</c:v>
                </c:pt>
                <c:pt idx="37">
                  <c:v>4875</c:v>
                </c:pt>
                <c:pt idx="38">
                  <c:v>4876</c:v>
                </c:pt>
                <c:pt idx="39">
                  <c:v>4877</c:v>
                </c:pt>
                <c:pt idx="40">
                  <c:v>4878</c:v>
                </c:pt>
                <c:pt idx="41">
                  <c:v>4879</c:v>
                </c:pt>
                <c:pt idx="42">
                  <c:v>4880</c:v>
                </c:pt>
                <c:pt idx="43">
                  <c:v>4881</c:v>
                </c:pt>
                <c:pt idx="44">
                  <c:v>4882</c:v>
                </c:pt>
                <c:pt idx="45">
                  <c:v>4883</c:v>
                </c:pt>
                <c:pt idx="46">
                  <c:v>4884</c:v>
                </c:pt>
                <c:pt idx="47">
                  <c:v>4885</c:v>
                </c:pt>
                <c:pt idx="48">
                  <c:v>4886</c:v>
                </c:pt>
                <c:pt idx="49">
                  <c:v>4887</c:v>
                </c:pt>
                <c:pt idx="50">
                  <c:v>4888</c:v>
                </c:pt>
                <c:pt idx="51">
                  <c:v>4889</c:v>
                </c:pt>
                <c:pt idx="52">
                  <c:v>4890</c:v>
                </c:pt>
                <c:pt idx="53">
                  <c:v>4891</c:v>
                </c:pt>
                <c:pt idx="54">
                  <c:v>4892</c:v>
                </c:pt>
                <c:pt idx="55">
                  <c:v>4893</c:v>
                </c:pt>
                <c:pt idx="56">
                  <c:v>4894</c:v>
                </c:pt>
                <c:pt idx="57">
                  <c:v>4895</c:v>
                </c:pt>
                <c:pt idx="58">
                  <c:v>4896</c:v>
                </c:pt>
                <c:pt idx="59">
                  <c:v>4897</c:v>
                </c:pt>
                <c:pt idx="60">
                  <c:v>4898</c:v>
                </c:pt>
                <c:pt idx="61">
                  <c:v>4899</c:v>
                </c:pt>
                <c:pt idx="62">
                  <c:v>4900</c:v>
                </c:pt>
                <c:pt idx="63">
                  <c:v>4901</c:v>
                </c:pt>
                <c:pt idx="64">
                  <c:v>4902</c:v>
                </c:pt>
                <c:pt idx="65">
                  <c:v>4903</c:v>
                </c:pt>
                <c:pt idx="66">
                  <c:v>4904</c:v>
                </c:pt>
                <c:pt idx="67">
                  <c:v>4905</c:v>
                </c:pt>
                <c:pt idx="68">
                  <c:v>4906</c:v>
                </c:pt>
                <c:pt idx="69">
                  <c:v>4907</c:v>
                </c:pt>
                <c:pt idx="70">
                  <c:v>4908</c:v>
                </c:pt>
                <c:pt idx="71">
                  <c:v>4909</c:v>
                </c:pt>
                <c:pt idx="72">
                  <c:v>4910</c:v>
                </c:pt>
                <c:pt idx="73">
                  <c:v>4911</c:v>
                </c:pt>
                <c:pt idx="74">
                  <c:v>4912</c:v>
                </c:pt>
                <c:pt idx="75">
                  <c:v>4913</c:v>
                </c:pt>
                <c:pt idx="76">
                  <c:v>4914</c:v>
                </c:pt>
                <c:pt idx="77">
                  <c:v>4915</c:v>
                </c:pt>
                <c:pt idx="78">
                  <c:v>4916</c:v>
                </c:pt>
                <c:pt idx="79">
                  <c:v>4917</c:v>
                </c:pt>
                <c:pt idx="80">
                  <c:v>4918</c:v>
                </c:pt>
                <c:pt idx="81">
                  <c:v>4919</c:v>
                </c:pt>
                <c:pt idx="82">
                  <c:v>4920</c:v>
                </c:pt>
                <c:pt idx="83">
                  <c:v>4921</c:v>
                </c:pt>
                <c:pt idx="84">
                  <c:v>4922</c:v>
                </c:pt>
                <c:pt idx="85">
                  <c:v>4923</c:v>
                </c:pt>
                <c:pt idx="86">
                  <c:v>4924</c:v>
                </c:pt>
                <c:pt idx="87">
                  <c:v>4925</c:v>
                </c:pt>
                <c:pt idx="88">
                  <c:v>4926</c:v>
                </c:pt>
                <c:pt idx="89">
                  <c:v>4927</c:v>
                </c:pt>
                <c:pt idx="90">
                  <c:v>4928</c:v>
                </c:pt>
                <c:pt idx="91">
                  <c:v>4929</c:v>
                </c:pt>
                <c:pt idx="92">
                  <c:v>4930</c:v>
                </c:pt>
                <c:pt idx="93">
                  <c:v>4931</c:v>
                </c:pt>
                <c:pt idx="94">
                  <c:v>4932</c:v>
                </c:pt>
                <c:pt idx="95">
                  <c:v>4933</c:v>
                </c:pt>
                <c:pt idx="96">
                  <c:v>4934</c:v>
                </c:pt>
                <c:pt idx="97">
                  <c:v>4935</c:v>
                </c:pt>
                <c:pt idx="98">
                  <c:v>4936</c:v>
                </c:pt>
                <c:pt idx="99">
                  <c:v>4937</c:v>
                </c:pt>
                <c:pt idx="100">
                  <c:v>4938</c:v>
                </c:pt>
                <c:pt idx="101">
                  <c:v>4939</c:v>
                </c:pt>
                <c:pt idx="102">
                  <c:v>4940</c:v>
                </c:pt>
                <c:pt idx="103">
                  <c:v>4941</c:v>
                </c:pt>
                <c:pt idx="104">
                  <c:v>4942</c:v>
                </c:pt>
                <c:pt idx="105">
                  <c:v>4943</c:v>
                </c:pt>
                <c:pt idx="106">
                  <c:v>4944</c:v>
                </c:pt>
                <c:pt idx="107">
                  <c:v>4945</c:v>
                </c:pt>
                <c:pt idx="108">
                  <c:v>4946</c:v>
                </c:pt>
                <c:pt idx="109">
                  <c:v>4947</c:v>
                </c:pt>
                <c:pt idx="110">
                  <c:v>4948</c:v>
                </c:pt>
                <c:pt idx="111">
                  <c:v>4949</c:v>
                </c:pt>
                <c:pt idx="112">
                  <c:v>4950</c:v>
                </c:pt>
                <c:pt idx="113">
                  <c:v>4951</c:v>
                </c:pt>
                <c:pt idx="114">
                  <c:v>4952</c:v>
                </c:pt>
                <c:pt idx="115">
                  <c:v>4953</c:v>
                </c:pt>
                <c:pt idx="116">
                  <c:v>4954</c:v>
                </c:pt>
                <c:pt idx="117">
                  <c:v>4955</c:v>
                </c:pt>
                <c:pt idx="118">
                  <c:v>4956</c:v>
                </c:pt>
                <c:pt idx="119">
                  <c:v>4957</c:v>
                </c:pt>
                <c:pt idx="120">
                  <c:v>4958</c:v>
                </c:pt>
                <c:pt idx="121">
                  <c:v>4959</c:v>
                </c:pt>
                <c:pt idx="122">
                  <c:v>4960</c:v>
                </c:pt>
                <c:pt idx="123">
                  <c:v>4961</c:v>
                </c:pt>
                <c:pt idx="124">
                  <c:v>4962</c:v>
                </c:pt>
                <c:pt idx="125">
                  <c:v>4963</c:v>
                </c:pt>
                <c:pt idx="126">
                  <c:v>4964</c:v>
                </c:pt>
                <c:pt idx="127">
                  <c:v>4965</c:v>
                </c:pt>
                <c:pt idx="128">
                  <c:v>4966</c:v>
                </c:pt>
                <c:pt idx="129">
                  <c:v>4967</c:v>
                </c:pt>
                <c:pt idx="130">
                  <c:v>4968</c:v>
                </c:pt>
                <c:pt idx="131">
                  <c:v>4969</c:v>
                </c:pt>
                <c:pt idx="132">
                  <c:v>4970</c:v>
                </c:pt>
                <c:pt idx="133">
                  <c:v>4971</c:v>
                </c:pt>
                <c:pt idx="134">
                  <c:v>4972</c:v>
                </c:pt>
                <c:pt idx="135">
                  <c:v>4973</c:v>
                </c:pt>
                <c:pt idx="136">
                  <c:v>4974</c:v>
                </c:pt>
                <c:pt idx="137">
                  <c:v>4975</c:v>
                </c:pt>
                <c:pt idx="138">
                  <c:v>4976</c:v>
                </c:pt>
                <c:pt idx="139">
                  <c:v>4977</c:v>
                </c:pt>
                <c:pt idx="140">
                  <c:v>4978</c:v>
                </c:pt>
                <c:pt idx="141">
                  <c:v>4979</c:v>
                </c:pt>
                <c:pt idx="142">
                  <c:v>4980</c:v>
                </c:pt>
                <c:pt idx="143">
                  <c:v>4981</c:v>
                </c:pt>
                <c:pt idx="144">
                  <c:v>4982</c:v>
                </c:pt>
                <c:pt idx="145">
                  <c:v>4983</c:v>
                </c:pt>
                <c:pt idx="146">
                  <c:v>4984</c:v>
                </c:pt>
                <c:pt idx="147">
                  <c:v>4985</c:v>
                </c:pt>
                <c:pt idx="148">
                  <c:v>4986</c:v>
                </c:pt>
                <c:pt idx="149">
                  <c:v>4987</c:v>
                </c:pt>
                <c:pt idx="150">
                  <c:v>4988</c:v>
                </c:pt>
                <c:pt idx="151">
                  <c:v>4989</c:v>
                </c:pt>
                <c:pt idx="152">
                  <c:v>4990</c:v>
                </c:pt>
                <c:pt idx="153">
                  <c:v>4991</c:v>
                </c:pt>
                <c:pt idx="154">
                  <c:v>4992</c:v>
                </c:pt>
                <c:pt idx="155">
                  <c:v>4993</c:v>
                </c:pt>
                <c:pt idx="156">
                  <c:v>4994</c:v>
                </c:pt>
                <c:pt idx="157">
                  <c:v>4995</c:v>
                </c:pt>
                <c:pt idx="158">
                  <c:v>4996</c:v>
                </c:pt>
                <c:pt idx="159">
                  <c:v>4997</c:v>
                </c:pt>
                <c:pt idx="160">
                  <c:v>4998</c:v>
                </c:pt>
                <c:pt idx="161">
                  <c:v>4999</c:v>
                </c:pt>
                <c:pt idx="162">
                  <c:v>5000</c:v>
                </c:pt>
                <c:pt idx="163">
                  <c:v>5001</c:v>
                </c:pt>
                <c:pt idx="164">
                  <c:v>5002</c:v>
                </c:pt>
                <c:pt idx="165">
                  <c:v>5003</c:v>
                </c:pt>
                <c:pt idx="166">
                  <c:v>5004</c:v>
                </c:pt>
                <c:pt idx="167">
                  <c:v>5005</c:v>
                </c:pt>
                <c:pt idx="168">
                  <c:v>5006</c:v>
                </c:pt>
                <c:pt idx="169">
                  <c:v>5007</c:v>
                </c:pt>
                <c:pt idx="170">
                  <c:v>5008</c:v>
                </c:pt>
                <c:pt idx="171">
                  <c:v>5009</c:v>
                </c:pt>
                <c:pt idx="172">
                  <c:v>5010</c:v>
                </c:pt>
                <c:pt idx="173">
                  <c:v>5011</c:v>
                </c:pt>
                <c:pt idx="174">
                  <c:v>5012</c:v>
                </c:pt>
                <c:pt idx="175">
                  <c:v>5013</c:v>
                </c:pt>
                <c:pt idx="176">
                  <c:v>5014</c:v>
                </c:pt>
                <c:pt idx="177">
                  <c:v>5015</c:v>
                </c:pt>
                <c:pt idx="178">
                  <c:v>5016</c:v>
                </c:pt>
                <c:pt idx="179">
                  <c:v>5017</c:v>
                </c:pt>
                <c:pt idx="180">
                  <c:v>5018</c:v>
                </c:pt>
                <c:pt idx="181">
                  <c:v>5019</c:v>
                </c:pt>
                <c:pt idx="182">
                  <c:v>5020</c:v>
                </c:pt>
                <c:pt idx="183">
                  <c:v>5021</c:v>
                </c:pt>
                <c:pt idx="184">
                  <c:v>5022</c:v>
                </c:pt>
                <c:pt idx="185">
                  <c:v>5023</c:v>
                </c:pt>
                <c:pt idx="186">
                  <c:v>5024</c:v>
                </c:pt>
                <c:pt idx="187">
                  <c:v>5025</c:v>
                </c:pt>
                <c:pt idx="188">
                  <c:v>5026</c:v>
                </c:pt>
                <c:pt idx="189">
                  <c:v>5027</c:v>
                </c:pt>
                <c:pt idx="190">
                  <c:v>5028</c:v>
                </c:pt>
                <c:pt idx="191">
                  <c:v>5029</c:v>
                </c:pt>
                <c:pt idx="192">
                  <c:v>5030</c:v>
                </c:pt>
                <c:pt idx="193">
                  <c:v>5031</c:v>
                </c:pt>
                <c:pt idx="194">
                  <c:v>5032</c:v>
                </c:pt>
                <c:pt idx="195">
                  <c:v>5033</c:v>
                </c:pt>
                <c:pt idx="196">
                  <c:v>5034</c:v>
                </c:pt>
                <c:pt idx="197">
                  <c:v>5035</c:v>
                </c:pt>
                <c:pt idx="198">
                  <c:v>5036</c:v>
                </c:pt>
                <c:pt idx="199">
                  <c:v>5037</c:v>
                </c:pt>
                <c:pt idx="200">
                  <c:v>5038</c:v>
                </c:pt>
                <c:pt idx="201">
                  <c:v>5039</c:v>
                </c:pt>
                <c:pt idx="202">
                  <c:v>5040</c:v>
                </c:pt>
                <c:pt idx="203">
                  <c:v>5041</c:v>
                </c:pt>
                <c:pt idx="204">
                  <c:v>5042</c:v>
                </c:pt>
                <c:pt idx="205">
                  <c:v>5043</c:v>
                </c:pt>
                <c:pt idx="206">
                  <c:v>5044</c:v>
                </c:pt>
                <c:pt idx="207">
                  <c:v>5045</c:v>
                </c:pt>
                <c:pt idx="208">
                  <c:v>5046</c:v>
                </c:pt>
                <c:pt idx="209">
                  <c:v>5047</c:v>
                </c:pt>
                <c:pt idx="210">
                  <c:v>5048</c:v>
                </c:pt>
                <c:pt idx="211">
                  <c:v>5049</c:v>
                </c:pt>
                <c:pt idx="212">
                  <c:v>5050</c:v>
                </c:pt>
                <c:pt idx="213">
                  <c:v>5051</c:v>
                </c:pt>
                <c:pt idx="214">
                  <c:v>5052</c:v>
                </c:pt>
                <c:pt idx="215">
                  <c:v>5053</c:v>
                </c:pt>
                <c:pt idx="216">
                  <c:v>5054</c:v>
                </c:pt>
                <c:pt idx="217">
                  <c:v>5055</c:v>
                </c:pt>
                <c:pt idx="218">
                  <c:v>5056</c:v>
                </c:pt>
                <c:pt idx="219">
                  <c:v>5057</c:v>
                </c:pt>
                <c:pt idx="220">
                  <c:v>5058</c:v>
                </c:pt>
                <c:pt idx="221">
                  <c:v>5059</c:v>
                </c:pt>
                <c:pt idx="222">
                  <c:v>5060</c:v>
                </c:pt>
                <c:pt idx="223">
                  <c:v>5061</c:v>
                </c:pt>
                <c:pt idx="224">
                  <c:v>5062</c:v>
                </c:pt>
                <c:pt idx="225">
                  <c:v>5063</c:v>
                </c:pt>
                <c:pt idx="226">
                  <c:v>5064</c:v>
                </c:pt>
                <c:pt idx="227">
                  <c:v>5065</c:v>
                </c:pt>
                <c:pt idx="228">
                  <c:v>5066</c:v>
                </c:pt>
                <c:pt idx="229">
                  <c:v>5067</c:v>
                </c:pt>
                <c:pt idx="230">
                  <c:v>5068</c:v>
                </c:pt>
                <c:pt idx="231">
                  <c:v>5069</c:v>
                </c:pt>
                <c:pt idx="232">
                  <c:v>5070</c:v>
                </c:pt>
                <c:pt idx="233">
                  <c:v>5071</c:v>
                </c:pt>
                <c:pt idx="234">
                  <c:v>5072</c:v>
                </c:pt>
                <c:pt idx="235">
                  <c:v>5073</c:v>
                </c:pt>
                <c:pt idx="236">
                  <c:v>5074</c:v>
                </c:pt>
                <c:pt idx="237">
                  <c:v>5075</c:v>
                </c:pt>
                <c:pt idx="238">
                  <c:v>5076</c:v>
                </c:pt>
                <c:pt idx="239">
                  <c:v>5077</c:v>
                </c:pt>
                <c:pt idx="240">
                  <c:v>5078</c:v>
                </c:pt>
                <c:pt idx="241">
                  <c:v>5079</c:v>
                </c:pt>
                <c:pt idx="242">
                  <c:v>5080</c:v>
                </c:pt>
                <c:pt idx="243">
                  <c:v>5081</c:v>
                </c:pt>
                <c:pt idx="244">
                  <c:v>5082</c:v>
                </c:pt>
                <c:pt idx="245">
                  <c:v>5083</c:v>
                </c:pt>
                <c:pt idx="246">
                  <c:v>5084</c:v>
                </c:pt>
                <c:pt idx="247">
                  <c:v>5085</c:v>
                </c:pt>
                <c:pt idx="248">
                  <c:v>5086</c:v>
                </c:pt>
                <c:pt idx="249">
                  <c:v>5087</c:v>
                </c:pt>
                <c:pt idx="250">
                  <c:v>5088</c:v>
                </c:pt>
                <c:pt idx="251">
                  <c:v>5089</c:v>
                </c:pt>
                <c:pt idx="252">
                  <c:v>5090</c:v>
                </c:pt>
                <c:pt idx="253">
                  <c:v>5091</c:v>
                </c:pt>
                <c:pt idx="254">
                  <c:v>5092</c:v>
                </c:pt>
                <c:pt idx="255">
                  <c:v>5093</c:v>
                </c:pt>
                <c:pt idx="256">
                  <c:v>5094</c:v>
                </c:pt>
                <c:pt idx="257">
                  <c:v>5095</c:v>
                </c:pt>
                <c:pt idx="258">
                  <c:v>5096</c:v>
                </c:pt>
                <c:pt idx="259">
                  <c:v>5097</c:v>
                </c:pt>
                <c:pt idx="260">
                  <c:v>5098</c:v>
                </c:pt>
                <c:pt idx="261">
                  <c:v>5099</c:v>
                </c:pt>
                <c:pt idx="262">
                  <c:v>5100</c:v>
                </c:pt>
                <c:pt idx="263">
                  <c:v>5101</c:v>
                </c:pt>
                <c:pt idx="264">
                  <c:v>5102</c:v>
                </c:pt>
                <c:pt idx="265">
                  <c:v>5103</c:v>
                </c:pt>
                <c:pt idx="266">
                  <c:v>5104</c:v>
                </c:pt>
                <c:pt idx="267">
                  <c:v>5105</c:v>
                </c:pt>
                <c:pt idx="268">
                  <c:v>5106</c:v>
                </c:pt>
                <c:pt idx="269">
                  <c:v>5107</c:v>
                </c:pt>
                <c:pt idx="270">
                  <c:v>5108</c:v>
                </c:pt>
                <c:pt idx="271">
                  <c:v>5109</c:v>
                </c:pt>
                <c:pt idx="272">
                  <c:v>5110</c:v>
                </c:pt>
                <c:pt idx="273">
                  <c:v>5111</c:v>
                </c:pt>
                <c:pt idx="274">
                  <c:v>5112</c:v>
                </c:pt>
                <c:pt idx="275">
                  <c:v>5113</c:v>
                </c:pt>
                <c:pt idx="276">
                  <c:v>5114</c:v>
                </c:pt>
                <c:pt idx="277">
                  <c:v>5115</c:v>
                </c:pt>
                <c:pt idx="278">
                  <c:v>5116</c:v>
                </c:pt>
                <c:pt idx="279">
                  <c:v>5117</c:v>
                </c:pt>
                <c:pt idx="280">
                  <c:v>5118</c:v>
                </c:pt>
                <c:pt idx="281">
                  <c:v>5119</c:v>
                </c:pt>
                <c:pt idx="282">
                  <c:v>5120</c:v>
                </c:pt>
                <c:pt idx="283">
                  <c:v>5121</c:v>
                </c:pt>
                <c:pt idx="284">
                  <c:v>5122</c:v>
                </c:pt>
                <c:pt idx="285">
                  <c:v>5123</c:v>
                </c:pt>
                <c:pt idx="286">
                  <c:v>5124</c:v>
                </c:pt>
                <c:pt idx="287">
                  <c:v>5125</c:v>
                </c:pt>
                <c:pt idx="288">
                  <c:v>5126</c:v>
                </c:pt>
                <c:pt idx="289">
                  <c:v>5127</c:v>
                </c:pt>
                <c:pt idx="290">
                  <c:v>5128</c:v>
                </c:pt>
                <c:pt idx="291">
                  <c:v>5129</c:v>
                </c:pt>
                <c:pt idx="292">
                  <c:v>5130</c:v>
                </c:pt>
                <c:pt idx="293">
                  <c:v>5131</c:v>
                </c:pt>
                <c:pt idx="294">
                  <c:v>5132</c:v>
                </c:pt>
                <c:pt idx="295">
                  <c:v>5133</c:v>
                </c:pt>
                <c:pt idx="296">
                  <c:v>5134</c:v>
                </c:pt>
                <c:pt idx="297">
                  <c:v>5135</c:v>
                </c:pt>
                <c:pt idx="298">
                  <c:v>5136</c:v>
                </c:pt>
                <c:pt idx="299">
                  <c:v>5137</c:v>
                </c:pt>
                <c:pt idx="300">
                  <c:v>5138</c:v>
                </c:pt>
                <c:pt idx="301">
                  <c:v>5139</c:v>
                </c:pt>
                <c:pt idx="302">
                  <c:v>5140</c:v>
                </c:pt>
                <c:pt idx="303">
                  <c:v>5141</c:v>
                </c:pt>
                <c:pt idx="304">
                  <c:v>5142</c:v>
                </c:pt>
                <c:pt idx="305">
                  <c:v>5143</c:v>
                </c:pt>
                <c:pt idx="306">
                  <c:v>5144</c:v>
                </c:pt>
                <c:pt idx="307">
                  <c:v>5145</c:v>
                </c:pt>
                <c:pt idx="308">
                  <c:v>5146</c:v>
                </c:pt>
                <c:pt idx="309">
                  <c:v>5147</c:v>
                </c:pt>
                <c:pt idx="310">
                  <c:v>5148</c:v>
                </c:pt>
                <c:pt idx="311">
                  <c:v>5149</c:v>
                </c:pt>
                <c:pt idx="312">
                  <c:v>5150</c:v>
                </c:pt>
                <c:pt idx="313">
                  <c:v>5151</c:v>
                </c:pt>
                <c:pt idx="314">
                  <c:v>5152</c:v>
                </c:pt>
                <c:pt idx="315">
                  <c:v>5153</c:v>
                </c:pt>
                <c:pt idx="316">
                  <c:v>5154</c:v>
                </c:pt>
                <c:pt idx="317">
                  <c:v>5155</c:v>
                </c:pt>
                <c:pt idx="318">
                  <c:v>5156</c:v>
                </c:pt>
                <c:pt idx="319">
                  <c:v>5157</c:v>
                </c:pt>
                <c:pt idx="320">
                  <c:v>5158</c:v>
                </c:pt>
                <c:pt idx="321">
                  <c:v>5159</c:v>
                </c:pt>
                <c:pt idx="322">
                  <c:v>5160</c:v>
                </c:pt>
                <c:pt idx="323">
                  <c:v>5161</c:v>
                </c:pt>
                <c:pt idx="324">
                  <c:v>5162</c:v>
                </c:pt>
                <c:pt idx="325">
                  <c:v>5163</c:v>
                </c:pt>
                <c:pt idx="326">
                  <c:v>5164</c:v>
                </c:pt>
                <c:pt idx="327">
                  <c:v>5165</c:v>
                </c:pt>
                <c:pt idx="328">
                  <c:v>5166</c:v>
                </c:pt>
                <c:pt idx="329">
                  <c:v>5167</c:v>
                </c:pt>
                <c:pt idx="330">
                  <c:v>5168</c:v>
                </c:pt>
                <c:pt idx="331">
                  <c:v>5169</c:v>
                </c:pt>
                <c:pt idx="332">
                  <c:v>5170</c:v>
                </c:pt>
                <c:pt idx="333">
                  <c:v>5171</c:v>
                </c:pt>
                <c:pt idx="334">
                  <c:v>5172</c:v>
                </c:pt>
                <c:pt idx="335">
                  <c:v>5173</c:v>
                </c:pt>
                <c:pt idx="336">
                  <c:v>5174</c:v>
                </c:pt>
                <c:pt idx="337">
                  <c:v>5175</c:v>
                </c:pt>
                <c:pt idx="338">
                  <c:v>5176</c:v>
                </c:pt>
                <c:pt idx="339">
                  <c:v>5177</c:v>
                </c:pt>
                <c:pt idx="340">
                  <c:v>5178</c:v>
                </c:pt>
                <c:pt idx="341">
                  <c:v>5179</c:v>
                </c:pt>
                <c:pt idx="342">
                  <c:v>5180</c:v>
                </c:pt>
                <c:pt idx="343">
                  <c:v>5181</c:v>
                </c:pt>
                <c:pt idx="344">
                  <c:v>5182</c:v>
                </c:pt>
                <c:pt idx="345">
                  <c:v>5183</c:v>
                </c:pt>
                <c:pt idx="346">
                  <c:v>5184</c:v>
                </c:pt>
                <c:pt idx="347">
                  <c:v>5185</c:v>
                </c:pt>
                <c:pt idx="348">
                  <c:v>5186</c:v>
                </c:pt>
                <c:pt idx="349">
                  <c:v>5187</c:v>
                </c:pt>
                <c:pt idx="350">
                  <c:v>5188</c:v>
                </c:pt>
                <c:pt idx="351">
                  <c:v>5189</c:v>
                </c:pt>
                <c:pt idx="352">
                  <c:v>5190</c:v>
                </c:pt>
                <c:pt idx="353">
                  <c:v>5191</c:v>
                </c:pt>
                <c:pt idx="354">
                  <c:v>5192</c:v>
                </c:pt>
                <c:pt idx="355">
                  <c:v>5193</c:v>
                </c:pt>
                <c:pt idx="356">
                  <c:v>5194</c:v>
                </c:pt>
                <c:pt idx="357">
                  <c:v>5195</c:v>
                </c:pt>
                <c:pt idx="358">
                  <c:v>5196</c:v>
                </c:pt>
                <c:pt idx="359">
                  <c:v>5197</c:v>
                </c:pt>
                <c:pt idx="360">
                  <c:v>5198</c:v>
                </c:pt>
                <c:pt idx="361">
                  <c:v>5199</c:v>
                </c:pt>
                <c:pt idx="362">
                  <c:v>5200</c:v>
                </c:pt>
                <c:pt idx="363">
                  <c:v>5201</c:v>
                </c:pt>
                <c:pt idx="364">
                  <c:v>5202</c:v>
                </c:pt>
                <c:pt idx="365">
                  <c:v>5203</c:v>
                </c:pt>
                <c:pt idx="366">
                  <c:v>5204</c:v>
                </c:pt>
                <c:pt idx="367">
                  <c:v>5205</c:v>
                </c:pt>
                <c:pt idx="368">
                  <c:v>5206</c:v>
                </c:pt>
                <c:pt idx="369">
                  <c:v>5207</c:v>
                </c:pt>
                <c:pt idx="370">
                  <c:v>5208</c:v>
                </c:pt>
                <c:pt idx="371">
                  <c:v>5209</c:v>
                </c:pt>
                <c:pt idx="372">
                  <c:v>5210</c:v>
                </c:pt>
                <c:pt idx="373">
                  <c:v>5211</c:v>
                </c:pt>
                <c:pt idx="374">
                  <c:v>5212</c:v>
                </c:pt>
                <c:pt idx="375">
                  <c:v>5213</c:v>
                </c:pt>
                <c:pt idx="376">
                  <c:v>5214</c:v>
                </c:pt>
                <c:pt idx="377">
                  <c:v>5215</c:v>
                </c:pt>
                <c:pt idx="378">
                  <c:v>5216</c:v>
                </c:pt>
                <c:pt idx="379">
                  <c:v>5217</c:v>
                </c:pt>
                <c:pt idx="380">
                  <c:v>5218</c:v>
                </c:pt>
                <c:pt idx="381">
                  <c:v>5219</c:v>
                </c:pt>
                <c:pt idx="382">
                  <c:v>5220</c:v>
                </c:pt>
                <c:pt idx="383">
                  <c:v>5221</c:v>
                </c:pt>
                <c:pt idx="384">
                  <c:v>5222</c:v>
                </c:pt>
                <c:pt idx="385">
                  <c:v>5223</c:v>
                </c:pt>
                <c:pt idx="386">
                  <c:v>5224</c:v>
                </c:pt>
                <c:pt idx="387">
                  <c:v>5225</c:v>
                </c:pt>
                <c:pt idx="388">
                  <c:v>5226</c:v>
                </c:pt>
                <c:pt idx="389">
                  <c:v>5227</c:v>
                </c:pt>
                <c:pt idx="390">
                  <c:v>5228</c:v>
                </c:pt>
                <c:pt idx="391">
                  <c:v>5229</c:v>
                </c:pt>
                <c:pt idx="392">
                  <c:v>5230</c:v>
                </c:pt>
                <c:pt idx="393">
                  <c:v>5231</c:v>
                </c:pt>
                <c:pt idx="394">
                  <c:v>5232</c:v>
                </c:pt>
                <c:pt idx="395">
                  <c:v>5233</c:v>
                </c:pt>
                <c:pt idx="396">
                  <c:v>5234</c:v>
                </c:pt>
                <c:pt idx="397">
                  <c:v>5235</c:v>
                </c:pt>
                <c:pt idx="398">
                  <c:v>5236</c:v>
                </c:pt>
                <c:pt idx="399">
                  <c:v>5237</c:v>
                </c:pt>
                <c:pt idx="400">
                  <c:v>5238</c:v>
                </c:pt>
                <c:pt idx="401">
                  <c:v>5239</c:v>
                </c:pt>
                <c:pt idx="402">
                  <c:v>5240</c:v>
                </c:pt>
                <c:pt idx="403">
                  <c:v>5241</c:v>
                </c:pt>
                <c:pt idx="404">
                  <c:v>5242</c:v>
                </c:pt>
                <c:pt idx="405">
                  <c:v>5243</c:v>
                </c:pt>
                <c:pt idx="406">
                  <c:v>5244</c:v>
                </c:pt>
                <c:pt idx="407">
                  <c:v>5245</c:v>
                </c:pt>
                <c:pt idx="408">
                  <c:v>5246</c:v>
                </c:pt>
                <c:pt idx="409">
                  <c:v>5247</c:v>
                </c:pt>
                <c:pt idx="410">
                  <c:v>5248</c:v>
                </c:pt>
                <c:pt idx="411">
                  <c:v>5249</c:v>
                </c:pt>
                <c:pt idx="412">
                  <c:v>5250</c:v>
                </c:pt>
                <c:pt idx="413">
                  <c:v>5251</c:v>
                </c:pt>
                <c:pt idx="414">
                  <c:v>5252</c:v>
                </c:pt>
                <c:pt idx="415">
                  <c:v>5253</c:v>
                </c:pt>
                <c:pt idx="416">
                  <c:v>5254</c:v>
                </c:pt>
                <c:pt idx="417">
                  <c:v>5255</c:v>
                </c:pt>
                <c:pt idx="418">
                  <c:v>5256</c:v>
                </c:pt>
                <c:pt idx="419">
                  <c:v>5257</c:v>
                </c:pt>
                <c:pt idx="420">
                  <c:v>5258</c:v>
                </c:pt>
                <c:pt idx="421">
                  <c:v>5259</c:v>
                </c:pt>
                <c:pt idx="422">
                  <c:v>5260</c:v>
                </c:pt>
                <c:pt idx="423">
                  <c:v>5261</c:v>
                </c:pt>
                <c:pt idx="424">
                  <c:v>5262</c:v>
                </c:pt>
                <c:pt idx="425">
                  <c:v>5263</c:v>
                </c:pt>
                <c:pt idx="426">
                  <c:v>5264</c:v>
                </c:pt>
                <c:pt idx="427">
                  <c:v>5265</c:v>
                </c:pt>
                <c:pt idx="428">
                  <c:v>5266</c:v>
                </c:pt>
                <c:pt idx="429">
                  <c:v>5267</c:v>
                </c:pt>
                <c:pt idx="430">
                  <c:v>5268</c:v>
                </c:pt>
                <c:pt idx="431">
                  <c:v>5269</c:v>
                </c:pt>
                <c:pt idx="432">
                  <c:v>5270</c:v>
                </c:pt>
                <c:pt idx="433">
                  <c:v>5271</c:v>
                </c:pt>
                <c:pt idx="434">
                  <c:v>5272</c:v>
                </c:pt>
                <c:pt idx="435">
                  <c:v>5273</c:v>
                </c:pt>
                <c:pt idx="436">
                  <c:v>5274</c:v>
                </c:pt>
                <c:pt idx="437">
                  <c:v>5275</c:v>
                </c:pt>
                <c:pt idx="438">
                  <c:v>5276</c:v>
                </c:pt>
                <c:pt idx="439">
                  <c:v>5277</c:v>
                </c:pt>
                <c:pt idx="440">
                  <c:v>5278</c:v>
                </c:pt>
                <c:pt idx="441">
                  <c:v>5279</c:v>
                </c:pt>
                <c:pt idx="442">
                  <c:v>5280</c:v>
                </c:pt>
                <c:pt idx="443">
                  <c:v>5281</c:v>
                </c:pt>
                <c:pt idx="444">
                  <c:v>5282</c:v>
                </c:pt>
                <c:pt idx="445">
                  <c:v>5283</c:v>
                </c:pt>
                <c:pt idx="446">
                  <c:v>5284</c:v>
                </c:pt>
                <c:pt idx="447">
                  <c:v>5285</c:v>
                </c:pt>
                <c:pt idx="448">
                  <c:v>5286</c:v>
                </c:pt>
                <c:pt idx="449">
                  <c:v>5287</c:v>
                </c:pt>
                <c:pt idx="450">
                  <c:v>5288</c:v>
                </c:pt>
                <c:pt idx="451">
                  <c:v>5289</c:v>
                </c:pt>
                <c:pt idx="452">
                  <c:v>5290</c:v>
                </c:pt>
                <c:pt idx="453">
                  <c:v>5291</c:v>
                </c:pt>
                <c:pt idx="454">
                  <c:v>5292</c:v>
                </c:pt>
                <c:pt idx="455">
                  <c:v>5293</c:v>
                </c:pt>
                <c:pt idx="456">
                  <c:v>5294</c:v>
                </c:pt>
                <c:pt idx="457">
                  <c:v>5295</c:v>
                </c:pt>
                <c:pt idx="458">
                  <c:v>5296</c:v>
                </c:pt>
                <c:pt idx="459">
                  <c:v>5297</c:v>
                </c:pt>
                <c:pt idx="460">
                  <c:v>5298</c:v>
                </c:pt>
                <c:pt idx="461">
                  <c:v>5299</c:v>
                </c:pt>
                <c:pt idx="462">
                  <c:v>5300</c:v>
                </c:pt>
                <c:pt idx="463">
                  <c:v>5301</c:v>
                </c:pt>
                <c:pt idx="464">
                  <c:v>5302</c:v>
                </c:pt>
                <c:pt idx="465">
                  <c:v>5303</c:v>
                </c:pt>
                <c:pt idx="466">
                  <c:v>5304</c:v>
                </c:pt>
                <c:pt idx="467">
                  <c:v>5305</c:v>
                </c:pt>
                <c:pt idx="468">
                  <c:v>5306</c:v>
                </c:pt>
                <c:pt idx="469">
                  <c:v>5307</c:v>
                </c:pt>
                <c:pt idx="470">
                  <c:v>5308</c:v>
                </c:pt>
                <c:pt idx="471">
                  <c:v>5309</c:v>
                </c:pt>
                <c:pt idx="472">
                  <c:v>5310</c:v>
                </c:pt>
                <c:pt idx="473">
                  <c:v>5311</c:v>
                </c:pt>
                <c:pt idx="474">
                  <c:v>5312</c:v>
                </c:pt>
                <c:pt idx="475">
                  <c:v>5313</c:v>
                </c:pt>
                <c:pt idx="476">
                  <c:v>5314</c:v>
                </c:pt>
                <c:pt idx="477">
                  <c:v>5315</c:v>
                </c:pt>
                <c:pt idx="478">
                  <c:v>5316</c:v>
                </c:pt>
                <c:pt idx="479">
                  <c:v>5317</c:v>
                </c:pt>
                <c:pt idx="480">
                  <c:v>5318</c:v>
                </c:pt>
                <c:pt idx="481">
                  <c:v>5319</c:v>
                </c:pt>
                <c:pt idx="482">
                  <c:v>5320</c:v>
                </c:pt>
                <c:pt idx="483">
                  <c:v>5321</c:v>
                </c:pt>
                <c:pt idx="484">
                  <c:v>5322</c:v>
                </c:pt>
                <c:pt idx="485">
                  <c:v>5323</c:v>
                </c:pt>
                <c:pt idx="486">
                  <c:v>5324</c:v>
                </c:pt>
                <c:pt idx="487">
                  <c:v>5325</c:v>
                </c:pt>
                <c:pt idx="488">
                  <c:v>5326</c:v>
                </c:pt>
                <c:pt idx="489">
                  <c:v>5327</c:v>
                </c:pt>
                <c:pt idx="490">
                  <c:v>5328</c:v>
                </c:pt>
                <c:pt idx="491">
                  <c:v>5329</c:v>
                </c:pt>
                <c:pt idx="492">
                  <c:v>5330</c:v>
                </c:pt>
                <c:pt idx="493">
                  <c:v>5331</c:v>
                </c:pt>
                <c:pt idx="494">
                  <c:v>5332</c:v>
                </c:pt>
                <c:pt idx="495">
                  <c:v>5333</c:v>
                </c:pt>
                <c:pt idx="496">
                  <c:v>5334</c:v>
                </c:pt>
                <c:pt idx="497">
                  <c:v>5335</c:v>
                </c:pt>
                <c:pt idx="498">
                  <c:v>5336</c:v>
                </c:pt>
                <c:pt idx="499">
                  <c:v>5337</c:v>
                </c:pt>
                <c:pt idx="500">
                  <c:v>5338</c:v>
                </c:pt>
                <c:pt idx="501">
                  <c:v>5339</c:v>
                </c:pt>
                <c:pt idx="502">
                  <c:v>5340</c:v>
                </c:pt>
                <c:pt idx="503">
                  <c:v>5341</c:v>
                </c:pt>
                <c:pt idx="504">
                  <c:v>5342</c:v>
                </c:pt>
                <c:pt idx="505">
                  <c:v>5343</c:v>
                </c:pt>
                <c:pt idx="506">
                  <c:v>5344</c:v>
                </c:pt>
                <c:pt idx="507">
                  <c:v>5345</c:v>
                </c:pt>
                <c:pt idx="508">
                  <c:v>5346</c:v>
                </c:pt>
                <c:pt idx="509">
                  <c:v>5347</c:v>
                </c:pt>
                <c:pt idx="510">
                  <c:v>5348</c:v>
                </c:pt>
                <c:pt idx="511">
                  <c:v>5349</c:v>
                </c:pt>
                <c:pt idx="512">
                  <c:v>5350</c:v>
                </c:pt>
                <c:pt idx="513">
                  <c:v>5351</c:v>
                </c:pt>
                <c:pt idx="514">
                  <c:v>5352</c:v>
                </c:pt>
                <c:pt idx="515">
                  <c:v>5353</c:v>
                </c:pt>
                <c:pt idx="516">
                  <c:v>5354</c:v>
                </c:pt>
                <c:pt idx="517">
                  <c:v>5355</c:v>
                </c:pt>
                <c:pt idx="518">
                  <c:v>5356</c:v>
                </c:pt>
                <c:pt idx="519">
                  <c:v>5357</c:v>
                </c:pt>
                <c:pt idx="520">
                  <c:v>5358</c:v>
                </c:pt>
                <c:pt idx="521">
                  <c:v>5359</c:v>
                </c:pt>
                <c:pt idx="522">
                  <c:v>5360</c:v>
                </c:pt>
                <c:pt idx="523">
                  <c:v>5361</c:v>
                </c:pt>
                <c:pt idx="524">
                  <c:v>5362</c:v>
                </c:pt>
                <c:pt idx="525">
                  <c:v>5363</c:v>
                </c:pt>
                <c:pt idx="526">
                  <c:v>5364</c:v>
                </c:pt>
                <c:pt idx="527">
                  <c:v>5365</c:v>
                </c:pt>
                <c:pt idx="528">
                  <c:v>5366</c:v>
                </c:pt>
                <c:pt idx="529">
                  <c:v>5367</c:v>
                </c:pt>
                <c:pt idx="530">
                  <c:v>5368</c:v>
                </c:pt>
                <c:pt idx="531">
                  <c:v>5369</c:v>
                </c:pt>
                <c:pt idx="532">
                  <c:v>5370</c:v>
                </c:pt>
                <c:pt idx="533">
                  <c:v>5371</c:v>
                </c:pt>
                <c:pt idx="534">
                  <c:v>5372</c:v>
                </c:pt>
                <c:pt idx="535">
                  <c:v>5373</c:v>
                </c:pt>
                <c:pt idx="536">
                  <c:v>5374</c:v>
                </c:pt>
                <c:pt idx="537">
                  <c:v>5375</c:v>
                </c:pt>
                <c:pt idx="538">
                  <c:v>5376</c:v>
                </c:pt>
                <c:pt idx="539">
                  <c:v>5377</c:v>
                </c:pt>
                <c:pt idx="540">
                  <c:v>5378</c:v>
                </c:pt>
                <c:pt idx="541">
                  <c:v>5379</c:v>
                </c:pt>
                <c:pt idx="542">
                  <c:v>5380</c:v>
                </c:pt>
                <c:pt idx="543">
                  <c:v>5381</c:v>
                </c:pt>
                <c:pt idx="544">
                  <c:v>5382</c:v>
                </c:pt>
                <c:pt idx="545">
                  <c:v>5383</c:v>
                </c:pt>
                <c:pt idx="546">
                  <c:v>5384</c:v>
                </c:pt>
                <c:pt idx="547">
                  <c:v>5385</c:v>
                </c:pt>
                <c:pt idx="548">
                  <c:v>5386</c:v>
                </c:pt>
                <c:pt idx="549">
                  <c:v>5387</c:v>
                </c:pt>
                <c:pt idx="550">
                  <c:v>5388</c:v>
                </c:pt>
                <c:pt idx="551">
                  <c:v>5389</c:v>
                </c:pt>
                <c:pt idx="552">
                  <c:v>5390</c:v>
                </c:pt>
                <c:pt idx="553">
                  <c:v>5391</c:v>
                </c:pt>
                <c:pt idx="554">
                  <c:v>5392</c:v>
                </c:pt>
                <c:pt idx="555">
                  <c:v>5393</c:v>
                </c:pt>
                <c:pt idx="556">
                  <c:v>5394</c:v>
                </c:pt>
                <c:pt idx="557">
                  <c:v>5395</c:v>
                </c:pt>
                <c:pt idx="558">
                  <c:v>5396</c:v>
                </c:pt>
                <c:pt idx="559">
                  <c:v>5397</c:v>
                </c:pt>
                <c:pt idx="560">
                  <c:v>5398</c:v>
                </c:pt>
                <c:pt idx="561">
                  <c:v>5399</c:v>
                </c:pt>
                <c:pt idx="562">
                  <c:v>5400</c:v>
                </c:pt>
                <c:pt idx="563">
                  <c:v>5401</c:v>
                </c:pt>
                <c:pt idx="564">
                  <c:v>5402</c:v>
                </c:pt>
                <c:pt idx="565">
                  <c:v>5403</c:v>
                </c:pt>
                <c:pt idx="566">
                  <c:v>5404</c:v>
                </c:pt>
                <c:pt idx="567">
                  <c:v>5405</c:v>
                </c:pt>
                <c:pt idx="568">
                  <c:v>5406</c:v>
                </c:pt>
                <c:pt idx="569">
                  <c:v>5407</c:v>
                </c:pt>
                <c:pt idx="570">
                  <c:v>5408</c:v>
                </c:pt>
                <c:pt idx="571">
                  <c:v>5409</c:v>
                </c:pt>
                <c:pt idx="572">
                  <c:v>5410</c:v>
                </c:pt>
                <c:pt idx="573">
                  <c:v>5411</c:v>
                </c:pt>
                <c:pt idx="574">
                  <c:v>5412</c:v>
                </c:pt>
                <c:pt idx="575">
                  <c:v>5413</c:v>
                </c:pt>
                <c:pt idx="576">
                  <c:v>5414</c:v>
                </c:pt>
                <c:pt idx="577">
                  <c:v>5415</c:v>
                </c:pt>
                <c:pt idx="578">
                  <c:v>5416</c:v>
                </c:pt>
                <c:pt idx="579">
                  <c:v>5417</c:v>
                </c:pt>
                <c:pt idx="580">
                  <c:v>5418</c:v>
                </c:pt>
                <c:pt idx="581">
                  <c:v>5419</c:v>
                </c:pt>
                <c:pt idx="582">
                  <c:v>5420</c:v>
                </c:pt>
                <c:pt idx="583">
                  <c:v>5421</c:v>
                </c:pt>
                <c:pt idx="584">
                  <c:v>5422</c:v>
                </c:pt>
                <c:pt idx="585">
                  <c:v>5423</c:v>
                </c:pt>
                <c:pt idx="586">
                  <c:v>5424</c:v>
                </c:pt>
                <c:pt idx="587">
                  <c:v>5425</c:v>
                </c:pt>
                <c:pt idx="588">
                  <c:v>5426</c:v>
                </c:pt>
                <c:pt idx="589">
                  <c:v>5427</c:v>
                </c:pt>
                <c:pt idx="590">
                  <c:v>5428</c:v>
                </c:pt>
                <c:pt idx="591">
                  <c:v>5429</c:v>
                </c:pt>
                <c:pt idx="592">
                  <c:v>5430</c:v>
                </c:pt>
                <c:pt idx="593">
                  <c:v>5431</c:v>
                </c:pt>
                <c:pt idx="594">
                  <c:v>5432</c:v>
                </c:pt>
                <c:pt idx="595">
                  <c:v>5433</c:v>
                </c:pt>
                <c:pt idx="596">
                  <c:v>5434</c:v>
                </c:pt>
                <c:pt idx="597">
                  <c:v>5435</c:v>
                </c:pt>
                <c:pt idx="598">
                  <c:v>5436</c:v>
                </c:pt>
                <c:pt idx="599">
                  <c:v>5437</c:v>
                </c:pt>
                <c:pt idx="600">
                  <c:v>5438</c:v>
                </c:pt>
                <c:pt idx="601">
                  <c:v>5439</c:v>
                </c:pt>
                <c:pt idx="602">
                  <c:v>5440</c:v>
                </c:pt>
                <c:pt idx="603">
                  <c:v>5441</c:v>
                </c:pt>
                <c:pt idx="604">
                  <c:v>5442</c:v>
                </c:pt>
                <c:pt idx="605">
                  <c:v>5443</c:v>
                </c:pt>
                <c:pt idx="606">
                  <c:v>5444</c:v>
                </c:pt>
                <c:pt idx="607">
                  <c:v>5445</c:v>
                </c:pt>
                <c:pt idx="608">
                  <c:v>5446</c:v>
                </c:pt>
                <c:pt idx="609">
                  <c:v>5447</c:v>
                </c:pt>
                <c:pt idx="610">
                  <c:v>5448</c:v>
                </c:pt>
                <c:pt idx="611">
                  <c:v>5449</c:v>
                </c:pt>
                <c:pt idx="612">
                  <c:v>5450</c:v>
                </c:pt>
                <c:pt idx="613">
                  <c:v>5451</c:v>
                </c:pt>
                <c:pt idx="614">
                  <c:v>5452</c:v>
                </c:pt>
                <c:pt idx="615">
                  <c:v>5453</c:v>
                </c:pt>
                <c:pt idx="616">
                  <c:v>5454</c:v>
                </c:pt>
                <c:pt idx="617">
                  <c:v>5455</c:v>
                </c:pt>
                <c:pt idx="618">
                  <c:v>5456</c:v>
                </c:pt>
                <c:pt idx="619">
                  <c:v>5457</c:v>
                </c:pt>
                <c:pt idx="620">
                  <c:v>5458</c:v>
                </c:pt>
                <c:pt idx="621">
                  <c:v>5459</c:v>
                </c:pt>
                <c:pt idx="622">
                  <c:v>5460</c:v>
                </c:pt>
                <c:pt idx="623">
                  <c:v>5461</c:v>
                </c:pt>
                <c:pt idx="624">
                  <c:v>5462</c:v>
                </c:pt>
                <c:pt idx="625">
                  <c:v>5463</c:v>
                </c:pt>
                <c:pt idx="626">
                  <c:v>5464</c:v>
                </c:pt>
                <c:pt idx="627">
                  <c:v>5465</c:v>
                </c:pt>
                <c:pt idx="628">
                  <c:v>5466</c:v>
                </c:pt>
                <c:pt idx="629">
                  <c:v>5467</c:v>
                </c:pt>
                <c:pt idx="630">
                  <c:v>5468</c:v>
                </c:pt>
                <c:pt idx="631">
                  <c:v>5469</c:v>
                </c:pt>
                <c:pt idx="632">
                  <c:v>5470</c:v>
                </c:pt>
                <c:pt idx="633">
                  <c:v>5471</c:v>
                </c:pt>
                <c:pt idx="634">
                  <c:v>5472</c:v>
                </c:pt>
                <c:pt idx="635">
                  <c:v>5473</c:v>
                </c:pt>
                <c:pt idx="636">
                  <c:v>5474</c:v>
                </c:pt>
                <c:pt idx="637">
                  <c:v>5475</c:v>
                </c:pt>
                <c:pt idx="638">
                  <c:v>5476</c:v>
                </c:pt>
                <c:pt idx="639">
                  <c:v>5477</c:v>
                </c:pt>
                <c:pt idx="640">
                  <c:v>5478</c:v>
                </c:pt>
                <c:pt idx="641">
                  <c:v>5479</c:v>
                </c:pt>
                <c:pt idx="642">
                  <c:v>5480</c:v>
                </c:pt>
                <c:pt idx="643">
                  <c:v>5481</c:v>
                </c:pt>
                <c:pt idx="644">
                  <c:v>5482</c:v>
                </c:pt>
                <c:pt idx="645">
                  <c:v>5483</c:v>
                </c:pt>
                <c:pt idx="646">
                  <c:v>5484</c:v>
                </c:pt>
                <c:pt idx="647">
                  <c:v>5485</c:v>
                </c:pt>
                <c:pt idx="648">
                  <c:v>5486</c:v>
                </c:pt>
                <c:pt idx="649">
                  <c:v>5487</c:v>
                </c:pt>
                <c:pt idx="650">
                  <c:v>5488</c:v>
                </c:pt>
                <c:pt idx="651">
                  <c:v>5489</c:v>
                </c:pt>
                <c:pt idx="652">
                  <c:v>5490</c:v>
                </c:pt>
                <c:pt idx="653">
                  <c:v>5491</c:v>
                </c:pt>
                <c:pt idx="654">
                  <c:v>5492</c:v>
                </c:pt>
                <c:pt idx="655">
                  <c:v>5493</c:v>
                </c:pt>
                <c:pt idx="656">
                  <c:v>5494</c:v>
                </c:pt>
                <c:pt idx="657">
                  <c:v>5495</c:v>
                </c:pt>
                <c:pt idx="658">
                  <c:v>5496</c:v>
                </c:pt>
                <c:pt idx="659">
                  <c:v>5497</c:v>
                </c:pt>
                <c:pt idx="660">
                  <c:v>5498</c:v>
                </c:pt>
                <c:pt idx="661">
                  <c:v>5499</c:v>
                </c:pt>
                <c:pt idx="662">
                  <c:v>5500</c:v>
                </c:pt>
                <c:pt idx="663">
                  <c:v>5501</c:v>
                </c:pt>
                <c:pt idx="664">
                  <c:v>5502</c:v>
                </c:pt>
                <c:pt idx="665">
                  <c:v>5503</c:v>
                </c:pt>
                <c:pt idx="666">
                  <c:v>5504</c:v>
                </c:pt>
                <c:pt idx="667">
                  <c:v>5505</c:v>
                </c:pt>
                <c:pt idx="668">
                  <c:v>5506</c:v>
                </c:pt>
                <c:pt idx="669">
                  <c:v>5507</c:v>
                </c:pt>
                <c:pt idx="670">
                  <c:v>5508</c:v>
                </c:pt>
                <c:pt idx="671">
                  <c:v>5509</c:v>
                </c:pt>
                <c:pt idx="672">
                  <c:v>5510</c:v>
                </c:pt>
                <c:pt idx="673">
                  <c:v>5511</c:v>
                </c:pt>
                <c:pt idx="674">
                  <c:v>5512</c:v>
                </c:pt>
                <c:pt idx="675">
                  <c:v>5513</c:v>
                </c:pt>
                <c:pt idx="676">
                  <c:v>5514</c:v>
                </c:pt>
                <c:pt idx="677">
                  <c:v>5515</c:v>
                </c:pt>
                <c:pt idx="678">
                  <c:v>5516</c:v>
                </c:pt>
                <c:pt idx="679">
                  <c:v>5517</c:v>
                </c:pt>
                <c:pt idx="680">
                  <c:v>5518</c:v>
                </c:pt>
                <c:pt idx="681">
                  <c:v>5519</c:v>
                </c:pt>
                <c:pt idx="682">
                  <c:v>5520</c:v>
                </c:pt>
                <c:pt idx="683">
                  <c:v>5521</c:v>
                </c:pt>
                <c:pt idx="684">
                  <c:v>5522</c:v>
                </c:pt>
                <c:pt idx="685">
                  <c:v>5523</c:v>
                </c:pt>
                <c:pt idx="686">
                  <c:v>5524</c:v>
                </c:pt>
                <c:pt idx="687">
                  <c:v>5525</c:v>
                </c:pt>
                <c:pt idx="688">
                  <c:v>5526</c:v>
                </c:pt>
                <c:pt idx="689">
                  <c:v>5527</c:v>
                </c:pt>
                <c:pt idx="690">
                  <c:v>5528</c:v>
                </c:pt>
                <c:pt idx="691">
                  <c:v>5529</c:v>
                </c:pt>
                <c:pt idx="692">
                  <c:v>5530</c:v>
                </c:pt>
                <c:pt idx="693">
                  <c:v>5531</c:v>
                </c:pt>
                <c:pt idx="694">
                  <c:v>5532</c:v>
                </c:pt>
                <c:pt idx="695">
                  <c:v>5533</c:v>
                </c:pt>
                <c:pt idx="696">
                  <c:v>5534</c:v>
                </c:pt>
                <c:pt idx="697">
                  <c:v>5535</c:v>
                </c:pt>
                <c:pt idx="698">
                  <c:v>5536</c:v>
                </c:pt>
                <c:pt idx="699">
                  <c:v>5537</c:v>
                </c:pt>
                <c:pt idx="700">
                  <c:v>5538</c:v>
                </c:pt>
                <c:pt idx="701">
                  <c:v>5539</c:v>
                </c:pt>
                <c:pt idx="702">
                  <c:v>5540</c:v>
                </c:pt>
                <c:pt idx="703">
                  <c:v>5541</c:v>
                </c:pt>
                <c:pt idx="704">
                  <c:v>5542</c:v>
                </c:pt>
                <c:pt idx="705">
                  <c:v>5543</c:v>
                </c:pt>
                <c:pt idx="706">
                  <c:v>5544</c:v>
                </c:pt>
                <c:pt idx="707">
                  <c:v>5545</c:v>
                </c:pt>
                <c:pt idx="708">
                  <c:v>5546</c:v>
                </c:pt>
                <c:pt idx="709">
                  <c:v>5547</c:v>
                </c:pt>
                <c:pt idx="710">
                  <c:v>5548</c:v>
                </c:pt>
                <c:pt idx="711">
                  <c:v>5549</c:v>
                </c:pt>
                <c:pt idx="712">
                  <c:v>5550</c:v>
                </c:pt>
                <c:pt idx="713">
                  <c:v>5551</c:v>
                </c:pt>
                <c:pt idx="714">
                  <c:v>5552</c:v>
                </c:pt>
                <c:pt idx="715">
                  <c:v>5553</c:v>
                </c:pt>
                <c:pt idx="716">
                  <c:v>5554</c:v>
                </c:pt>
                <c:pt idx="717">
                  <c:v>5555</c:v>
                </c:pt>
                <c:pt idx="718">
                  <c:v>5556</c:v>
                </c:pt>
                <c:pt idx="719">
                  <c:v>5557</c:v>
                </c:pt>
                <c:pt idx="720">
                  <c:v>5558</c:v>
                </c:pt>
                <c:pt idx="721">
                  <c:v>5559</c:v>
                </c:pt>
                <c:pt idx="722">
                  <c:v>5560</c:v>
                </c:pt>
                <c:pt idx="723">
                  <c:v>5561</c:v>
                </c:pt>
                <c:pt idx="724">
                  <c:v>5562</c:v>
                </c:pt>
                <c:pt idx="725">
                  <c:v>5563</c:v>
                </c:pt>
                <c:pt idx="726">
                  <c:v>5564</c:v>
                </c:pt>
                <c:pt idx="727">
                  <c:v>5565</c:v>
                </c:pt>
                <c:pt idx="728">
                  <c:v>5566</c:v>
                </c:pt>
                <c:pt idx="729">
                  <c:v>5567</c:v>
                </c:pt>
                <c:pt idx="730">
                  <c:v>5568</c:v>
                </c:pt>
                <c:pt idx="731">
                  <c:v>5569</c:v>
                </c:pt>
                <c:pt idx="732">
                  <c:v>5570</c:v>
                </c:pt>
                <c:pt idx="733">
                  <c:v>5571</c:v>
                </c:pt>
                <c:pt idx="734">
                  <c:v>5572</c:v>
                </c:pt>
                <c:pt idx="735">
                  <c:v>5573</c:v>
                </c:pt>
                <c:pt idx="736">
                  <c:v>5574</c:v>
                </c:pt>
                <c:pt idx="737">
                  <c:v>5575</c:v>
                </c:pt>
                <c:pt idx="738">
                  <c:v>5576</c:v>
                </c:pt>
                <c:pt idx="739">
                  <c:v>5577</c:v>
                </c:pt>
                <c:pt idx="740">
                  <c:v>5578</c:v>
                </c:pt>
                <c:pt idx="741">
                  <c:v>5579</c:v>
                </c:pt>
                <c:pt idx="742">
                  <c:v>5580</c:v>
                </c:pt>
                <c:pt idx="743">
                  <c:v>5581</c:v>
                </c:pt>
                <c:pt idx="744">
                  <c:v>5582</c:v>
                </c:pt>
                <c:pt idx="745">
                  <c:v>5583</c:v>
                </c:pt>
                <c:pt idx="746">
                  <c:v>5584</c:v>
                </c:pt>
                <c:pt idx="747">
                  <c:v>5585</c:v>
                </c:pt>
                <c:pt idx="748">
                  <c:v>5586</c:v>
                </c:pt>
                <c:pt idx="749">
                  <c:v>5587</c:v>
                </c:pt>
                <c:pt idx="750">
                  <c:v>5588</c:v>
                </c:pt>
                <c:pt idx="751">
                  <c:v>5589</c:v>
                </c:pt>
                <c:pt idx="752">
                  <c:v>5590</c:v>
                </c:pt>
                <c:pt idx="753">
                  <c:v>5591</c:v>
                </c:pt>
                <c:pt idx="754">
                  <c:v>5592</c:v>
                </c:pt>
                <c:pt idx="755">
                  <c:v>5593</c:v>
                </c:pt>
                <c:pt idx="756">
                  <c:v>5594</c:v>
                </c:pt>
                <c:pt idx="757">
                  <c:v>5595</c:v>
                </c:pt>
                <c:pt idx="758">
                  <c:v>5596</c:v>
                </c:pt>
                <c:pt idx="759">
                  <c:v>5597</c:v>
                </c:pt>
                <c:pt idx="760">
                  <c:v>5598</c:v>
                </c:pt>
                <c:pt idx="761">
                  <c:v>5599</c:v>
                </c:pt>
                <c:pt idx="762">
                  <c:v>5600</c:v>
                </c:pt>
                <c:pt idx="763">
                  <c:v>5601</c:v>
                </c:pt>
                <c:pt idx="764">
                  <c:v>5602</c:v>
                </c:pt>
                <c:pt idx="765">
                  <c:v>5603</c:v>
                </c:pt>
                <c:pt idx="766">
                  <c:v>5604</c:v>
                </c:pt>
                <c:pt idx="767">
                  <c:v>5605</c:v>
                </c:pt>
                <c:pt idx="768">
                  <c:v>5606</c:v>
                </c:pt>
                <c:pt idx="769">
                  <c:v>5607</c:v>
                </c:pt>
                <c:pt idx="770">
                  <c:v>5608</c:v>
                </c:pt>
                <c:pt idx="771">
                  <c:v>5609</c:v>
                </c:pt>
                <c:pt idx="772">
                  <c:v>5610</c:v>
                </c:pt>
                <c:pt idx="773">
                  <c:v>5611</c:v>
                </c:pt>
                <c:pt idx="774">
                  <c:v>5612</c:v>
                </c:pt>
                <c:pt idx="775">
                  <c:v>5613</c:v>
                </c:pt>
                <c:pt idx="776">
                  <c:v>5614</c:v>
                </c:pt>
                <c:pt idx="777">
                  <c:v>5615</c:v>
                </c:pt>
                <c:pt idx="778">
                  <c:v>5616</c:v>
                </c:pt>
                <c:pt idx="779">
                  <c:v>5617</c:v>
                </c:pt>
                <c:pt idx="780">
                  <c:v>5618</c:v>
                </c:pt>
                <c:pt idx="781">
                  <c:v>5619</c:v>
                </c:pt>
                <c:pt idx="782">
                  <c:v>5620</c:v>
                </c:pt>
                <c:pt idx="783">
                  <c:v>5621</c:v>
                </c:pt>
                <c:pt idx="784">
                  <c:v>5622</c:v>
                </c:pt>
                <c:pt idx="785">
                  <c:v>5623</c:v>
                </c:pt>
                <c:pt idx="786">
                  <c:v>5624</c:v>
                </c:pt>
                <c:pt idx="787">
                  <c:v>5625</c:v>
                </c:pt>
                <c:pt idx="788">
                  <c:v>5626</c:v>
                </c:pt>
                <c:pt idx="789">
                  <c:v>5627</c:v>
                </c:pt>
                <c:pt idx="790">
                  <c:v>5628</c:v>
                </c:pt>
                <c:pt idx="791">
                  <c:v>5629</c:v>
                </c:pt>
                <c:pt idx="792">
                  <c:v>5630</c:v>
                </c:pt>
                <c:pt idx="793">
                  <c:v>5631</c:v>
                </c:pt>
                <c:pt idx="794">
                  <c:v>5632</c:v>
                </c:pt>
                <c:pt idx="795">
                  <c:v>5633</c:v>
                </c:pt>
                <c:pt idx="796">
                  <c:v>5634</c:v>
                </c:pt>
                <c:pt idx="797">
                  <c:v>5635</c:v>
                </c:pt>
                <c:pt idx="798">
                  <c:v>5636</c:v>
                </c:pt>
                <c:pt idx="799">
                  <c:v>5637</c:v>
                </c:pt>
                <c:pt idx="800">
                  <c:v>5638</c:v>
                </c:pt>
                <c:pt idx="801">
                  <c:v>5639</c:v>
                </c:pt>
                <c:pt idx="802">
                  <c:v>5640</c:v>
                </c:pt>
                <c:pt idx="803">
                  <c:v>5641</c:v>
                </c:pt>
                <c:pt idx="804">
                  <c:v>5642</c:v>
                </c:pt>
                <c:pt idx="805">
                  <c:v>5643</c:v>
                </c:pt>
                <c:pt idx="806">
                  <c:v>5644</c:v>
                </c:pt>
                <c:pt idx="807">
                  <c:v>5645</c:v>
                </c:pt>
                <c:pt idx="808">
                  <c:v>5646</c:v>
                </c:pt>
                <c:pt idx="809">
                  <c:v>5647</c:v>
                </c:pt>
                <c:pt idx="810">
                  <c:v>5648</c:v>
                </c:pt>
                <c:pt idx="811">
                  <c:v>5649</c:v>
                </c:pt>
                <c:pt idx="812">
                  <c:v>5650</c:v>
                </c:pt>
                <c:pt idx="813">
                  <c:v>5651</c:v>
                </c:pt>
                <c:pt idx="814">
                  <c:v>5652</c:v>
                </c:pt>
                <c:pt idx="815">
                  <c:v>5653</c:v>
                </c:pt>
                <c:pt idx="816">
                  <c:v>5654</c:v>
                </c:pt>
                <c:pt idx="817">
                  <c:v>5655</c:v>
                </c:pt>
                <c:pt idx="818">
                  <c:v>5656</c:v>
                </c:pt>
                <c:pt idx="819">
                  <c:v>5657</c:v>
                </c:pt>
                <c:pt idx="820">
                  <c:v>5658</c:v>
                </c:pt>
                <c:pt idx="821">
                  <c:v>5659</c:v>
                </c:pt>
                <c:pt idx="822">
                  <c:v>5660</c:v>
                </c:pt>
                <c:pt idx="823">
                  <c:v>5661</c:v>
                </c:pt>
                <c:pt idx="824">
                  <c:v>5662</c:v>
                </c:pt>
                <c:pt idx="825">
                  <c:v>5663</c:v>
                </c:pt>
                <c:pt idx="826">
                  <c:v>5664</c:v>
                </c:pt>
                <c:pt idx="827">
                  <c:v>5665</c:v>
                </c:pt>
                <c:pt idx="828">
                  <c:v>5666</c:v>
                </c:pt>
                <c:pt idx="829">
                  <c:v>5667</c:v>
                </c:pt>
                <c:pt idx="830">
                  <c:v>5668</c:v>
                </c:pt>
                <c:pt idx="831">
                  <c:v>5669</c:v>
                </c:pt>
                <c:pt idx="832">
                  <c:v>5670</c:v>
                </c:pt>
                <c:pt idx="833">
                  <c:v>5671</c:v>
                </c:pt>
                <c:pt idx="834">
                  <c:v>5672</c:v>
                </c:pt>
                <c:pt idx="835">
                  <c:v>5673</c:v>
                </c:pt>
                <c:pt idx="836">
                  <c:v>5674</c:v>
                </c:pt>
                <c:pt idx="837">
                  <c:v>5675</c:v>
                </c:pt>
                <c:pt idx="838">
                  <c:v>5676</c:v>
                </c:pt>
                <c:pt idx="839">
                  <c:v>5677</c:v>
                </c:pt>
                <c:pt idx="840">
                  <c:v>5678</c:v>
                </c:pt>
                <c:pt idx="841">
                  <c:v>5679</c:v>
                </c:pt>
                <c:pt idx="842">
                  <c:v>5680</c:v>
                </c:pt>
                <c:pt idx="843">
                  <c:v>5681</c:v>
                </c:pt>
                <c:pt idx="844">
                  <c:v>5682</c:v>
                </c:pt>
                <c:pt idx="845">
                  <c:v>5683</c:v>
                </c:pt>
                <c:pt idx="846">
                  <c:v>5684</c:v>
                </c:pt>
                <c:pt idx="847">
                  <c:v>5685</c:v>
                </c:pt>
                <c:pt idx="848">
                  <c:v>5686</c:v>
                </c:pt>
                <c:pt idx="849">
                  <c:v>5687</c:v>
                </c:pt>
                <c:pt idx="850">
                  <c:v>5688</c:v>
                </c:pt>
                <c:pt idx="851">
                  <c:v>5689</c:v>
                </c:pt>
                <c:pt idx="852">
                  <c:v>5690</c:v>
                </c:pt>
                <c:pt idx="853">
                  <c:v>5691</c:v>
                </c:pt>
                <c:pt idx="854">
                  <c:v>5692</c:v>
                </c:pt>
                <c:pt idx="855">
                  <c:v>5693</c:v>
                </c:pt>
                <c:pt idx="856">
                  <c:v>5694</c:v>
                </c:pt>
                <c:pt idx="857">
                  <c:v>5695</c:v>
                </c:pt>
                <c:pt idx="858">
                  <c:v>5696</c:v>
                </c:pt>
                <c:pt idx="859">
                  <c:v>5697</c:v>
                </c:pt>
                <c:pt idx="860">
                  <c:v>5698</c:v>
                </c:pt>
                <c:pt idx="861">
                  <c:v>5699</c:v>
                </c:pt>
                <c:pt idx="862">
                  <c:v>5700</c:v>
                </c:pt>
                <c:pt idx="863">
                  <c:v>5701</c:v>
                </c:pt>
                <c:pt idx="864">
                  <c:v>5702</c:v>
                </c:pt>
                <c:pt idx="865">
                  <c:v>5703</c:v>
                </c:pt>
                <c:pt idx="866">
                  <c:v>5704</c:v>
                </c:pt>
                <c:pt idx="867">
                  <c:v>5705</c:v>
                </c:pt>
                <c:pt idx="868">
                  <c:v>5706</c:v>
                </c:pt>
                <c:pt idx="869">
                  <c:v>5707</c:v>
                </c:pt>
                <c:pt idx="870">
                  <c:v>5708</c:v>
                </c:pt>
                <c:pt idx="871">
                  <c:v>5709</c:v>
                </c:pt>
                <c:pt idx="872">
                  <c:v>5710</c:v>
                </c:pt>
                <c:pt idx="873">
                  <c:v>5711</c:v>
                </c:pt>
                <c:pt idx="874">
                  <c:v>5712</c:v>
                </c:pt>
                <c:pt idx="875">
                  <c:v>5713</c:v>
                </c:pt>
                <c:pt idx="876">
                  <c:v>5714</c:v>
                </c:pt>
                <c:pt idx="877">
                  <c:v>5715</c:v>
                </c:pt>
                <c:pt idx="878">
                  <c:v>5716</c:v>
                </c:pt>
                <c:pt idx="879">
                  <c:v>5717</c:v>
                </c:pt>
                <c:pt idx="880">
                  <c:v>5718</c:v>
                </c:pt>
                <c:pt idx="881">
                  <c:v>5719</c:v>
                </c:pt>
                <c:pt idx="882">
                  <c:v>5720</c:v>
                </c:pt>
                <c:pt idx="883">
                  <c:v>5721</c:v>
                </c:pt>
                <c:pt idx="884">
                  <c:v>5722</c:v>
                </c:pt>
                <c:pt idx="885">
                  <c:v>5723</c:v>
                </c:pt>
                <c:pt idx="886">
                  <c:v>5724</c:v>
                </c:pt>
                <c:pt idx="887">
                  <c:v>5725</c:v>
                </c:pt>
                <c:pt idx="888">
                  <c:v>5726</c:v>
                </c:pt>
                <c:pt idx="889">
                  <c:v>5727</c:v>
                </c:pt>
                <c:pt idx="890">
                  <c:v>5728</c:v>
                </c:pt>
                <c:pt idx="891">
                  <c:v>5729</c:v>
                </c:pt>
                <c:pt idx="892">
                  <c:v>5730</c:v>
                </c:pt>
                <c:pt idx="893">
                  <c:v>5731</c:v>
                </c:pt>
                <c:pt idx="894">
                  <c:v>5732</c:v>
                </c:pt>
                <c:pt idx="895">
                  <c:v>5733</c:v>
                </c:pt>
                <c:pt idx="896">
                  <c:v>5734</c:v>
                </c:pt>
                <c:pt idx="897">
                  <c:v>5735</c:v>
                </c:pt>
                <c:pt idx="898">
                  <c:v>5736</c:v>
                </c:pt>
                <c:pt idx="899">
                  <c:v>5737</c:v>
                </c:pt>
                <c:pt idx="900">
                  <c:v>5738</c:v>
                </c:pt>
                <c:pt idx="901">
                  <c:v>5739</c:v>
                </c:pt>
                <c:pt idx="902">
                  <c:v>5740</c:v>
                </c:pt>
                <c:pt idx="903">
                  <c:v>5741</c:v>
                </c:pt>
                <c:pt idx="904">
                  <c:v>5742</c:v>
                </c:pt>
                <c:pt idx="905">
                  <c:v>5743</c:v>
                </c:pt>
                <c:pt idx="906">
                  <c:v>5744</c:v>
                </c:pt>
                <c:pt idx="907">
                  <c:v>5745</c:v>
                </c:pt>
                <c:pt idx="908">
                  <c:v>5746</c:v>
                </c:pt>
                <c:pt idx="909">
                  <c:v>5747</c:v>
                </c:pt>
                <c:pt idx="910">
                  <c:v>5748</c:v>
                </c:pt>
                <c:pt idx="911">
                  <c:v>5749</c:v>
                </c:pt>
                <c:pt idx="912">
                  <c:v>5751</c:v>
                </c:pt>
                <c:pt idx="913">
                  <c:v>5752</c:v>
                </c:pt>
                <c:pt idx="914">
                  <c:v>5753</c:v>
                </c:pt>
                <c:pt idx="915">
                  <c:v>5754</c:v>
                </c:pt>
                <c:pt idx="916">
                  <c:v>5755</c:v>
                </c:pt>
                <c:pt idx="917">
                  <c:v>5756</c:v>
                </c:pt>
                <c:pt idx="918">
                  <c:v>5757</c:v>
                </c:pt>
                <c:pt idx="919">
                  <c:v>5758</c:v>
                </c:pt>
                <c:pt idx="920">
                  <c:v>5759</c:v>
                </c:pt>
                <c:pt idx="921">
                  <c:v>5760</c:v>
                </c:pt>
                <c:pt idx="922">
                  <c:v>5761</c:v>
                </c:pt>
                <c:pt idx="923">
                  <c:v>5762</c:v>
                </c:pt>
                <c:pt idx="924">
                  <c:v>5763</c:v>
                </c:pt>
                <c:pt idx="925">
                  <c:v>5764</c:v>
                </c:pt>
                <c:pt idx="926">
                  <c:v>5765</c:v>
                </c:pt>
                <c:pt idx="927">
                  <c:v>5766</c:v>
                </c:pt>
                <c:pt idx="928">
                  <c:v>5767</c:v>
                </c:pt>
                <c:pt idx="929">
                  <c:v>5768</c:v>
                </c:pt>
                <c:pt idx="930">
                  <c:v>5769</c:v>
                </c:pt>
                <c:pt idx="931">
                  <c:v>5770</c:v>
                </c:pt>
                <c:pt idx="932">
                  <c:v>5771</c:v>
                </c:pt>
                <c:pt idx="933">
                  <c:v>5772</c:v>
                </c:pt>
                <c:pt idx="934">
                  <c:v>5773</c:v>
                </c:pt>
                <c:pt idx="935">
                  <c:v>5774</c:v>
                </c:pt>
                <c:pt idx="936">
                  <c:v>5775</c:v>
                </c:pt>
                <c:pt idx="937">
                  <c:v>5776</c:v>
                </c:pt>
                <c:pt idx="938">
                  <c:v>5777</c:v>
                </c:pt>
                <c:pt idx="939">
                  <c:v>5778</c:v>
                </c:pt>
                <c:pt idx="940">
                  <c:v>5779</c:v>
                </c:pt>
                <c:pt idx="941">
                  <c:v>5780</c:v>
                </c:pt>
                <c:pt idx="942">
                  <c:v>5781</c:v>
                </c:pt>
                <c:pt idx="943">
                  <c:v>5782</c:v>
                </c:pt>
                <c:pt idx="944">
                  <c:v>5783</c:v>
                </c:pt>
                <c:pt idx="945">
                  <c:v>5784</c:v>
                </c:pt>
                <c:pt idx="946">
                  <c:v>5785</c:v>
                </c:pt>
                <c:pt idx="947">
                  <c:v>5786</c:v>
                </c:pt>
                <c:pt idx="948">
                  <c:v>5787</c:v>
                </c:pt>
                <c:pt idx="949">
                  <c:v>5788</c:v>
                </c:pt>
                <c:pt idx="950">
                  <c:v>5789</c:v>
                </c:pt>
                <c:pt idx="951">
                  <c:v>5790</c:v>
                </c:pt>
                <c:pt idx="952">
                  <c:v>5791</c:v>
                </c:pt>
                <c:pt idx="953">
                  <c:v>5792</c:v>
                </c:pt>
                <c:pt idx="954">
                  <c:v>5793</c:v>
                </c:pt>
                <c:pt idx="955">
                  <c:v>5794</c:v>
                </c:pt>
                <c:pt idx="956">
                  <c:v>5795</c:v>
                </c:pt>
                <c:pt idx="957">
                  <c:v>5796</c:v>
                </c:pt>
                <c:pt idx="958">
                  <c:v>5797</c:v>
                </c:pt>
                <c:pt idx="959">
                  <c:v>5798</c:v>
                </c:pt>
                <c:pt idx="960">
                  <c:v>5799</c:v>
                </c:pt>
                <c:pt idx="961">
                  <c:v>5800</c:v>
                </c:pt>
                <c:pt idx="962">
                  <c:v>5801</c:v>
                </c:pt>
                <c:pt idx="963">
                  <c:v>5802</c:v>
                </c:pt>
                <c:pt idx="964">
                  <c:v>5803</c:v>
                </c:pt>
                <c:pt idx="965">
                  <c:v>5804</c:v>
                </c:pt>
                <c:pt idx="966">
                  <c:v>5805</c:v>
                </c:pt>
                <c:pt idx="967">
                  <c:v>5806</c:v>
                </c:pt>
                <c:pt idx="968">
                  <c:v>5807</c:v>
                </c:pt>
                <c:pt idx="969">
                  <c:v>5808</c:v>
                </c:pt>
                <c:pt idx="970">
                  <c:v>5809</c:v>
                </c:pt>
                <c:pt idx="971">
                  <c:v>5810</c:v>
                </c:pt>
                <c:pt idx="972">
                  <c:v>5811</c:v>
                </c:pt>
                <c:pt idx="973">
                  <c:v>5812</c:v>
                </c:pt>
                <c:pt idx="974">
                  <c:v>5813</c:v>
                </c:pt>
                <c:pt idx="975">
                  <c:v>5814</c:v>
                </c:pt>
                <c:pt idx="976">
                  <c:v>5815</c:v>
                </c:pt>
                <c:pt idx="977">
                  <c:v>5816</c:v>
                </c:pt>
                <c:pt idx="978">
                  <c:v>5817</c:v>
                </c:pt>
                <c:pt idx="979">
                  <c:v>5818</c:v>
                </c:pt>
                <c:pt idx="980">
                  <c:v>5819</c:v>
                </c:pt>
                <c:pt idx="981">
                  <c:v>5820</c:v>
                </c:pt>
                <c:pt idx="982">
                  <c:v>5821</c:v>
                </c:pt>
                <c:pt idx="983">
                  <c:v>5822</c:v>
                </c:pt>
                <c:pt idx="984">
                  <c:v>5823</c:v>
                </c:pt>
                <c:pt idx="985">
                  <c:v>5824</c:v>
                </c:pt>
                <c:pt idx="986">
                  <c:v>5825</c:v>
                </c:pt>
                <c:pt idx="987">
                  <c:v>5826</c:v>
                </c:pt>
                <c:pt idx="988">
                  <c:v>5827</c:v>
                </c:pt>
                <c:pt idx="989">
                  <c:v>5828</c:v>
                </c:pt>
                <c:pt idx="990">
                  <c:v>5829</c:v>
                </c:pt>
                <c:pt idx="991">
                  <c:v>5830</c:v>
                </c:pt>
                <c:pt idx="992">
                  <c:v>5831</c:v>
                </c:pt>
                <c:pt idx="993">
                  <c:v>5832</c:v>
                </c:pt>
                <c:pt idx="994">
                  <c:v>5833</c:v>
                </c:pt>
                <c:pt idx="995">
                  <c:v>5834</c:v>
                </c:pt>
                <c:pt idx="996">
                  <c:v>5835</c:v>
                </c:pt>
                <c:pt idx="997">
                  <c:v>5836</c:v>
                </c:pt>
                <c:pt idx="998">
                  <c:v>5837</c:v>
                </c:pt>
                <c:pt idx="999">
                  <c:v>5838</c:v>
                </c:pt>
                <c:pt idx="1000">
                  <c:v>5839</c:v>
                </c:pt>
                <c:pt idx="1001">
                  <c:v>5840</c:v>
                </c:pt>
                <c:pt idx="1002">
                  <c:v>5841</c:v>
                </c:pt>
                <c:pt idx="1003">
                  <c:v>5842</c:v>
                </c:pt>
                <c:pt idx="1004">
                  <c:v>5843</c:v>
                </c:pt>
                <c:pt idx="1005">
                  <c:v>5844</c:v>
                </c:pt>
                <c:pt idx="1006">
                  <c:v>5845</c:v>
                </c:pt>
                <c:pt idx="1007">
                  <c:v>5846</c:v>
                </c:pt>
                <c:pt idx="1008">
                  <c:v>5847</c:v>
                </c:pt>
                <c:pt idx="1009">
                  <c:v>5848</c:v>
                </c:pt>
                <c:pt idx="1010">
                  <c:v>5849</c:v>
                </c:pt>
                <c:pt idx="1011">
                  <c:v>5850</c:v>
                </c:pt>
                <c:pt idx="1012">
                  <c:v>5851</c:v>
                </c:pt>
                <c:pt idx="1013">
                  <c:v>5852</c:v>
                </c:pt>
                <c:pt idx="1014">
                  <c:v>5853</c:v>
                </c:pt>
                <c:pt idx="1015">
                  <c:v>5854</c:v>
                </c:pt>
                <c:pt idx="1016">
                  <c:v>5855</c:v>
                </c:pt>
                <c:pt idx="1017">
                  <c:v>5856</c:v>
                </c:pt>
                <c:pt idx="1018">
                  <c:v>5857</c:v>
                </c:pt>
                <c:pt idx="1019">
                  <c:v>5858</c:v>
                </c:pt>
                <c:pt idx="1020">
                  <c:v>5859</c:v>
                </c:pt>
                <c:pt idx="1021">
                  <c:v>5860</c:v>
                </c:pt>
                <c:pt idx="1022">
                  <c:v>5861</c:v>
                </c:pt>
                <c:pt idx="1023">
                  <c:v>5862</c:v>
                </c:pt>
                <c:pt idx="1024">
                  <c:v>5863</c:v>
                </c:pt>
                <c:pt idx="1025">
                  <c:v>5864</c:v>
                </c:pt>
                <c:pt idx="1026">
                  <c:v>5865</c:v>
                </c:pt>
                <c:pt idx="1027">
                  <c:v>5866</c:v>
                </c:pt>
                <c:pt idx="1028">
                  <c:v>5867</c:v>
                </c:pt>
                <c:pt idx="1029">
                  <c:v>5868</c:v>
                </c:pt>
                <c:pt idx="1030">
                  <c:v>5869</c:v>
                </c:pt>
                <c:pt idx="1031">
                  <c:v>5870</c:v>
                </c:pt>
                <c:pt idx="1032">
                  <c:v>5871</c:v>
                </c:pt>
                <c:pt idx="1033">
                  <c:v>5872</c:v>
                </c:pt>
                <c:pt idx="1034">
                  <c:v>5873</c:v>
                </c:pt>
                <c:pt idx="1035">
                  <c:v>5874</c:v>
                </c:pt>
                <c:pt idx="1036">
                  <c:v>5875</c:v>
                </c:pt>
                <c:pt idx="1037">
                  <c:v>5876</c:v>
                </c:pt>
                <c:pt idx="1038">
                  <c:v>5877</c:v>
                </c:pt>
                <c:pt idx="1039">
                  <c:v>5878</c:v>
                </c:pt>
                <c:pt idx="1040">
                  <c:v>5879</c:v>
                </c:pt>
                <c:pt idx="1041">
                  <c:v>5880</c:v>
                </c:pt>
                <c:pt idx="1042">
                  <c:v>5881</c:v>
                </c:pt>
                <c:pt idx="1043">
                  <c:v>5882</c:v>
                </c:pt>
                <c:pt idx="1044">
                  <c:v>5883</c:v>
                </c:pt>
                <c:pt idx="1045">
                  <c:v>5884</c:v>
                </c:pt>
                <c:pt idx="1046">
                  <c:v>5885</c:v>
                </c:pt>
                <c:pt idx="1047">
                  <c:v>5886</c:v>
                </c:pt>
                <c:pt idx="1048">
                  <c:v>5887</c:v>
                </c:pt>
                <c:pt idx="1049">
                  <c:v>5888</c:v>
                </c:pt>
                <c:pt idx="1050">
                  <c:v>5889</c:v>
                </c:pt>
                <c:pt idx="1051">
                  <c:v>5890</c:v>
                </c:pt>
                <c:pt idx="1052">
                  <c:v>5891</c:v>
                </c:pt>
                <c:pt idx="1053">
                  <c:v>5892</c:v>
                </c:pt>
                <c:pt idx="1054">
                  <c:v>5893</c:v>
                </c:pt>
                <c:pt idx="1055">
                  <c:v>5894</c:v>
                </c:pt>
                <c:pt idx="1056">
                  <c:v>5895</c:v>
                </c:pt>
                <c:pt idx="1057">
                  <c:v>5896</c:v>
                </c:pt>
                <c:pt idx="1058">
                  <c:v>5897</c:v>
                </c:pt>
                <c:pt idx="1059">
                  <c:v>5898</c:v>
                </c:pt>
                <c:pt idx="1060">
                  <c:v>5901</c:v>
                </c:pt>
                <c:pt idx="1061">
                  <c:v>5902</c:v>
                </c:pt>
                <c:pt idx="1062">
                  <c:v>5903</c:v>
                </c:pt>
                <c:pt idx="1063">
                  <c:v>5904</c:v>
                </c:pt>
                <c:pt idx="1064">
                  <c:v>5905</c:v>
                </c:pt>
                <c:pt idx="1065">
                  <c:v>5906</c:v>
                </c:pt>
                <c:pt idx="1066">
                  <c:v>5907</c:v>
                </c:pt>
                <c:pt idx="1067">
                  <c:v>5908</c:v>
                </c:pt>
                <c:pt idx="1068">
                  <c:v>5909</c:v>
                </c:pt>
                <c:pt idx="1069">
                  <c:v>5910</c:v>
                </c:pt>
                <c:pt idx="1070">
                  <c:v>5915</c:v>
                </c:pt>
                <c:pt idx="1071">
                  <c:v>5916</c:v>
                </c:pt>
                <c:pt idx="1072">
                  <c:v>5917</c:v>
                </c:pt>
                <c:pt idx="1073">
                  <c:v>5918</c:v>
                </c:pt>
                <c:pt idx="1074">
                  <c:v>5919</c:v>
                </c:pt>
                <c:pt idx="1075">
                  <c:v>5920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85-4ED4-98C1-12BA7ABA08B2}"/>
            </c:ext>
          </c:extLst>
        </c:ser>
        <c:ser>
          <c:idx val="3"/>
          <c:order val="3"/>
          <c:tx>
            <c:v>New (2017)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'Birth &amp; Death'!$B$5772:$B$6322</c:f>
              <c:numCache>
                <c:formatCode>d/mm/yyyy;@</c:formatCode>
                <c:ptCount val="551"/>
                <c:pt idx="0">
                  <c:v>42929</c:v>
                </c:pt>
                <c:pt idx="1">
                  <c:v>42931</c:v>
                </c:pt>
                <c:pt idx="2">
                  <c:v>42928</c:v>
                </c:pt>
                <c:pt idx="3">
                  <c:v>42928</c:v>
                </c:pt>
                <c:pt idx="4">
                  <c:v>42931</c:v>
                </c:pt>
                <c:pt idx="5">
                  <c:v>42931</c:v>
                </c:pt>
                <c:pt idx="6">
                  <c:v>42928</c:v>
                </c:pt>
                <c:pt idx="7">
                  <c:v>42931</c:v>
                </c:pt>
                <c:pt idx="8">
                  <c:v>42928</c:v>
                </c:pt>
                <c:pt idx="9">
                  <c:v>42928</c:v>
                </c:pt>
                <c:pt idx="10">
                  <c:v>42928</c:v>
                </c:pt>
                <c:pt idx="11">
                  <c:v>42928</c:v>
                </c:pt>
                <c:pt idx="12">
                  <c:v>42928</c:v>
                </c:pt>
                <c:pt idx="13">
                  <c:v>42931</c:v>
                </c:pt>
                <c:pt idx="14">
                  <c:v>42928</c:v>
                </c:pt>
                <c:pt idx="15">
                  <c:v>42928</c:v>
                </c:pt>
                <c:pt idx="16">
                  <c:v>42928</c:v>
                </c:pt>
                <c:pt idx="17">
                  <c:v>42928</c:v>
                </c:pt>
                <c:pt idx="18">
                  <c:v>42928</c:v>
                </c:pt>
                <c:pt idx="19">
                  <c:v>42928</c:v>
                </c:pt>
                <c:pt idx="20">
                  <c:v>42928</c:v>
                </c:pt>
                <c:pt idx="21">
                  <c:v>42929</c:v>
                </c:pt>
                <c:pt idx="22">
                  <c:v>42930</c:v>
                </c:pt>
                <c:pt idx="23">
                  <c:v>42930</c:v>
                </c:pt>
                <c:pt idx="24">
                  <c:v>42930</c:v>
                </c:pt>
                <c:pt idx="25">
                  <c:v>42929</c:v>
                </c:pt>
                <c:pt idx="26">
                  <c:v>42930</c:v>
                </c:pt>
                <c:pt idx="27">
                  <c:v>42928</c:v>
                </c:pt>
                <c:pt idx="28">
                  <c:v>42930</c:v>
                </c:pt>
                <c:pt idx="29">
                  <c:v>42929</c:v>
                </c:pt>
                <c:pt idx="30">
                  <c:v>42929</c:v>
                </c:pt>
                <c:pt idx="31">
                  <c:v>42930</c:v>
                </c:pt>
                <c:pt idx="32">
                  <c:v>42930</c:v>
                </c:pt>
                <c:pt idx="33">
                  <c:v>42928</c:v>
                </c:pt>
                <c:pt idx="34">
                  <c:v>42928</c:v>
                </c:pt>
                <c:pt idx="35">
                  <c:v>42930</c:v>
                </c:pt>
                <c:pt idx="36">
                  <c:v>42928</c:v>
                </c:pt>
                <c:pt idx="37">
                  <c:v>42929</c:v>
                </c:pt>
                <c:pt idx="38">
                  <c:v>42928</c:v>
                </c:pt>
                <c:pt idx="39">
                  <c:v>42929</c:v>
                </c:pt>
                <c:pt idx="40">
                  <c:v>42930</c:v>
                </c:pt>
                <c:pt idx="41">
                  <c:v>42930</c:v>
                </c:pt>
                <c:pt idx="42">
                  <c:v>42930</c:v>
                </c:pt>
                <c:pt idx="43">
                  <c:v>42928</c:v>
                </c:pt>
                <c:pt idx="44">
                  <c:v>42931</c:v>
                </c:pt>
                <c:pt idx="45">
                  <c:v>42928</c:v>
                </c:pt>
                <c:pt idx="46">
                  <c:v>42929</c:v>
                </c:pt>
                <c:pt idx="47">
                  <c:v>42930</c:v>
                </c:pt>
                <c:pt idx="48">
                  <c:v>42930</c:v>
                </c:pt>
                <c:pt idx="49">
                  <c:v>42931</c:v>
                </c:pt>
                <c:pt idx="50">
                  <c:v>42930</c:v>
                </c:pt>
                <c:pt idx="51">
                  <c:v>42931</c:v>
                </c:pt>
                <c:pt idx="52">
                  <c:v>42928</c:v>
                </c:pt>
                <c:pt idx="53">
                  <c:v>42928</c:v>
                </c:pt>
                <c:pt idx="54">
                  <c:v>42931</c:v>
                </c:pt>
                <c:pt idx="55">
                  <c:v>42930</c:v>
                </c:pt>
                <c:pt idx="56">
                  <c:v>42930</c:v>
                </c:pt>
                <c:pt idx="57">
                  <c:v>42930</c:v>
                </c:pt>
                <c:pt idx="58">
                  <c:v>42930</c:v>
                </c:pt>
                <c:pt idx="59">
                  <c:v>42930</c:v>
                </c:pt>
                <c:pt idx="60">
                  <c:v>42929</c:v>
                </c:pt>
                <c:pt idx="61">
                  <c:v>42930</c:v>
                </c:pt>
                <c:pt idx="62">
                  <c:v>42929</c:v>
                </c:pt>
                <c:pt idx="63">
                  <c:v>42928</c:v>
                </c:pt>
                <c:pt idx="64">
                  <c:v>42929</c:v>
                </c:pt>
                <c:pt idx="65">
                  <c:v>42929</c:v>
                </c:pt>
                <c:pt idx="66">
                  <c:v>42930</c:v>
                </c:pt>
                <c:pt idx="67">
                  <c:v>42930</c:v>
                </c:pt>
                <c:pt idx="68">
                  <c:v>42930</c:v>
                </c:pt>
                <c:pt idx="69">
                  <c:v>42929</c:v>
                </c:pt>
                <c:pt idx="70">
                  <c:v>42931</c:v>
                </c:pt>
                <c:pt idx="71">
                  <c:v>42934</c:v>
                </c:pt>
                <c:pt idx="72">
                  <c:v>42934</c:v>
                </c:pt>
                <c:pt idx="73">
                  <c:v>42934</c:v>
                </c:pt>
                <c:pt idx="74">
                  <c:v>42934</c:v>
                </c:pt>
                <c:pt idx="75">
                  <c:v>42934</c:v>
                </c:pt>
                <c:pt idx="76">
                  <c:v>42934</c:v>
                </c:pt>
                <c:pt idx="77">
                  <c:v>42934</c:v>
                </c:pt>
                <c:pt idx="78">
                  <c:v>42934</c:v>
                </c:pt>
                <c:pt idx="79">
                  <c:v>42934</c:v>
                </c:pt>
                <c:pt idx="80">
                  <c:v>42934</c:v>
                </c:pt>
                <c:pt idx="81">
                  <c:v>42934</c:v>
                </c:pt>
                <c:pt idx="82">
                  <c:v>42934</c:v>
                </c:pt>
                <c:pt idx="83">
                  <c:v>42934</c:v>
                </c:pt>
                <c:pt idx="84">
                  <c:v>42934</c:v>
                </c:pt>
                <c:pt idx="85">
                  <c:v>42933</c:v>
                </c:pt>
                <c:pt idx="86">
                  <c:v>42934</c:v>
                </c:pt>
                <c:pt idx="87">
                  <c:v>42934</c:v>
                </c:pt>
                <c:pt idx="88">
                  <c:v>42934</c:v>
                </c:pt>
                <c:pt idx="89">
                  <c:v>42934</c:v>
                </c:pt>
                <c:pt idx="90">
                  <c:v>42934</c:v>
                </c:pt>
                <c:pt idx="91">
                  <c:v>42935</c:v>
                </c:pt>
                <c:pt idx="92">
                  <c:v>42934</c:v>
                </c:pt>
                <c:pt idx="93">
                  <c:v>42934</c:v>
                </c:pt>
                <c:pt idx="94">
                  <c:v>42935</c:v>
                </c:pt>
                <c:pt idx="95">
                  <c:v>42934</c:v>
                </c:pt>
                <c:pt idx="96">
                  <c:v>42934</c:v>
                </c:pt>
                <c:pt idx="97">
                  <c:v>42935</c:v>
                </c:pt>
                <c:pt idx="98">
                  <c:v>42933</c:v>
                </c:pt>
                <c:pt idx="99">
                  <c:v>42935</c:v>
                </c:pt>
                <c:pt idx="100">
                  <c:v>42934</c:v>
                </c:pt>
                <c:pt idx="101">
                  <c:v>42934</c:v>
                </c:pt>
                <c:pt idx="102">
                  <c:v>42934</c:v>
                </c:pt>
                <c:pt idx="103">
                  <c:v>42934</c:v>
                </c:pt>
                <c:pt idx="104">
                  <c:v>42934</c:v>
                </c:pt>
                <c:pt idx="105">
                  <c:v>42934</c:v>
                </c:pt>
                <c:pt idx="106">
                  <c:v>42934</c:v>
                </c:pt>
                <c:pt idx="107">
                  <c:v>42934</c:v>
                </c:pt>
                <c:pt idx="108">
                  <c:v>42934</c:v>
                </c:pt>
                <c:pt idx="109">
                  <c:v>42934</c:v>
                </c:pt>
                <c:pt idx="110">
                  <c:v>42934</c:v>
                </c:pt>
                <c:pt idx="111">
                  <c:v>42934</c:v>
                </c:pt>
                <c:pt idx="112">
                  <c:v>42934</c:v>
                </c:pt>
                <c:pt idx="113">
                  <c:v>42934</c:v>
                </c:pt>
                <c:pt idx="114">
                  <c:v>42934</c:v>
                </c:pt>
                <c:pt idx="115">
                  <c:v>42934</c:v>
                </c:pt>
                <c:pt idx="116">
                  <c:v>42934</c:v>
                </c:pt>
                <c:pt idx="117">
                  <c:v>42934</c:v>
                </c:pt>
                <c:pt idx="118">
                  <c:v>42934</c:v>
                </c:pt>
                <c:pt idx="119">
                  <c:v>42938</c:v>
                </c:pt>
                <c:pt idx="120">
                  <c:v>42934</c:v>
                </c:pt>
                <c:pt idx="121">
                  <c:v>42935</c:v>
                </c:pt>
                <c:pt idx="122">
                  <c:v>42933</c:v>
                </c:pt>
                <c:pt idx="123">
                  <c:v>42933</c:v>
                </c:pt>
                <c:pt idx="124">
                  <c:v>42933</c:v>
                </c:pt>
                <c:pt idx="125">
                  <c:v>42933</c:v>
                </c:pt>
                <c:pt idx="126">
                  <c:v>42933</c:v>
                </c:pt>
                <c:pt idx="127">
                  <c:v>42934</c:v>
                </c:pt>
                <c:pt idx="128">
                  <c:v>42933</c:v>
                </c:pt>
                <c:pt idx="129">
                  <c:v>42934</c:v>
                </c:pt>
                <c:pt idx="130">
                  <c:v>42933</c:v>
                </c:pt>
                <c:pt idx="131">
                  <c:v>42933</c:v>
                </c:pt>
                <c:pt idx="132">
                  <c:v>42933</c:v>
                </c:pt>
                <c:pt idx="133">
                  <c:v>42933</c:v>
                </c:pt>
                <c:pt idx="134">
                  <c:v>42937</c:v>
                </c:pt>
                <c:pt idx="135">
                  <c:v>42933</c:v>
                </c:pt>
                <c:pt idx="136">
                  <c:v>42933</c:v>
                </c:pt>
                <c:pt idx="137">
                  <c:v>42933</c:v>
                </c:pt>
                <c:pt idx="138">
                  <c:v>42933</c:v>
                </c:pt>
                <c:pt idx="139">
                  <c:v>42933</c:v>
                </c:pt>
                <c:pt idx="140">
                  <c:v>42933</c:v>
                </c:pt>
                <c:pt idx="141">
                  <c:v>42934</c:v>
                </c:pt>
                <c:pt idx="142">
                  <c:v>42934</c:v>
                </c:pt>
                <c:pt idx="143">
                  <c:v>42934</c:v>
                </c:pt>
                <c:pt idx="144">
                  <c:v>42934</c:v>
                </c:pt>
                <c:pt idx="145">
                  <c:v>42934</c:v>
                </c:pt>
                <c:pt idx="146">
                  <c:v>42934</c:v>
                </c:pt>
                <c:pt idx="147">
                  <c:v>42934</c:v>
                </c:pt>
                <c:pt idx="148">
                  <c:v>42934</c:v>
                </c:pt>
                <c:pt idx="149">
                  <c:v>42934</c:v>
                </c:pt>
                <c:pt idx="150">
                  <c:v>42934</c:v>
                </c:pt>
                <c:pt idx="151">
                  <c:v>42934</c:v>
                </c:pt>
                <c:pt idx="152">
                  <c:v>42934</c:v>
                </c:pt>
                <c:pt idx="153">
                  <c:v>42933</c:v>
                </c:pt>
                <c:pt idx="154">
                  <c:v>42933</c:v>
                </c:pt>
                <c:pt idx="155">
                  <c:v>42933</c:v>
                </c:pt>
                <c:pt idx="156">
                  <c:v>42934</c:v>
                </c:pt>
                <c:pt idx="157">
                  <c:v>42935</c:v>
                </c:pt>
                <c:pt idx="158">
                  <c:v>42933</c:v>
                </c:pt>
                <c:pt idx="159">
                  <c:v>42934</c:v>
                </c:pt>
                <c:pt idx="160">
                  <c:v>42933</c:v>
                </c:pt>
                <c:pt idx="161">
                  <c:v>42934</c:v>
                </c:pt>
                <c:pt idx="162">
                  <c:v>42934</c:v>
                </c:pt>
                <c:pt idx="163">
                  <c:v>42934</c:v>
                </c:pt>
                <c:pt idx="164">
                  <c:v>42934</c:v>
                </c:pt>
                <c:pt idx="165">
                  <c:v>42934</c:v>
                </c:pt>
                <c:pt idx="166">
                  <c:v>42934</c:v>
                </c:pt>
                <c:pt idx="167">
                  <c:v>42934</c:v>
                </c:pt>
                <c:pt idx="168">
                  <c:v>42934</c:v>
                </c:pt>
                <c:pt idx="169">
                  <c:v>42934</c:v>
                </c:pt>
                <c:pt idx="170">
                  <c:v>42934</c:v>
                </c:pt>
                <c:pt idx="171">
                  <c:v>42933</c:v>
                </c:pt>
                <c:pt idx="172">
                  <c:v>42936</c:v>
                </c:pt>
                <c:pt idx="173">
                  <c:v>42933</c:v>
                </c:pt>
                <c:pt idx="174">
                  <c:v>42933</c:v>
                </c:pt>
                <c:pt idx="175">
                  <c:v>42939</c:v>
                </c:pt>
                <c:pt idx="176">
                  <c:v>42933</c:v>
                </c:pt>
                <c:pt idx="177">
                  <c:v>42933</c:v>
                </c:pt>
                <c:pt idx="178">
                  <c:v>42933</c:v>
                </c:pt>
                <c:pt idx="179">
                  <c:v>42933</c:v>
                </c:pt>
                <c:pt idx="180">
                  <c:v>42933</c:v>
                </c:pt>
                <c:pt idx="181">
                  <c:v>42933</c:v>
                </c:pt>
                <c:pt idx="182">
                  <c:v>42934</c:v>
                </c:pt>
                <c:pt idx="183">
                  <c:v>42933</c:v>
                </c:pt>
                <c:pt idx="184">
                  <c:v>42933</c:v>
                </c:pt>
                <c:pt idx="185">
                  <c:v>42934</c:v>
                </c:pt>
                <c:pt idx="186">
                  <c:v>42933</c:v>
                </c:pt>
                <c:pt idx="187">
                  <c:v>42937</c:v>
                </c:pt>
                <c:pt idx="188">
                  <c:v>42934</c:v>
                </c:pt>
                <c:pt idx="189">
                  <c:v>42933</c:v>
                </c:pt>
                <c:pt idx="190">
                  <c:v>42933</c:v>
                </c:pt>
                <c:pt idx="191">
                  <c:v>42935</c:v>
                </c:pt>
                <c:pt idx="192">
                  <c:v>42934</c:v>
                </c:pt>
                <c:pt idx="193">
                  <c:v>42934</c:v>
                </c:pt>
                <c:pt idx="194">
                  <c:v>42934</c:v>
                </c:pt>
                <c:pt idx="195">
                  <c:v>42934</c:v>
                </c:pt>
                <c:pt idx="196">
                  <c:v>42934</c:v>
                </c:pt>
                <c:pt idx="197">
                  <c:v>42934</c:v>
                </c:pt>
                <c:pt idx="198">
                  <c:v>42934</c:v>
                </c:pt>
                <c:pt idx="199">
                  <c:v>42934</c:v>
                </c:pt>
                <c:pt idx="200">
                  <c:v>42934</c:v>
                </c:pt>
                <c:pt idx="201">
                  <c:v>42934</c:v>
                </c:pt>
                <c:pt idx="202">
                  <c:v>42934</c:v>
                </c:pt>
                <c:pt idx="203">
                  <c:v>42934</c:v>
                </c:pt>
                <c:pt idx="204">
                  <c:v>42934</c:v>
                </c:pt>
                <c:pt idx="205">
                  <c:v>42934</c:v>
                </c:pt>
                <c:pt idx="206">
                  <c:v>42935</c:v>
                </c:pt>
                <c:pt idx="207">
                  <c:v>42934</c:v>
                </c:pt>
                <c:pt idx="208">
                  <c:v>42934</c:v>
                </c:pt>
                <c:pt idx="209">
                  <c:v>42934</c:v>
                </c:pt>
                <c:pt idx="210">
                  <c:v>42935</c:v>
                </c:pt>
                <c:pt idx="211">
                  <c:v>42937</c:v>
                </c:pt>
                <c:pt idx="212">
                  <c:v>42935</c:v>
                </c:pt>
                <c:pt idx="213">
                  <c:v>42934</c:v>
                </c:pt>
                <c:pt idx="214">
                  <c:v>42933</c:v>
                </c:pt>
                <c:pt idx="215">
                  <c:v>42936</c:v>
                </c:pt>
                <c:pt idx="216">
                  <c:v>42934</c:v>
                </c:pt>
                <c:pt idx="217">
                  <c:v>42939</c:v>
                </c:pt>
                <c:pt idx="218">
                  <c:v>42939</c:v>
                </c:pt>
                <c:pt idx="219">
                  <c:v>42934</c:v>
                </c:pt>
                <c:pt idx="220">
                  <c:v>42933</c:v>
                </c:pt>
                <c:pt idx="221">
                  <c:v>42933</c:v>
                </c:pt>
                <c:pt idx="222">
                  <c:v>42933</c:v>
                </c:pt>
                <c:pt idx="223">
                  <c:v>42933</c:v>
                </c:pt>
                <c:pt idx="224">
                  <c:v>42933</c:v>
                </c:pt>
                <c:pt idx="225">
                  <c:v>42933</c:v>
                </c:pt>
                <c:pt idx="226">
                  <c:v>42933</c:v>
                </c:pt>
                <c:pt idx="227">
                  <c:v>42933</c:v>
                </c:pt>
                <c:pt idx="228">
                  <c:v>42933</c:v>
                </c:pt>
                <c:pt idx="229">
                  <c:v>42933</c:v>
                </c:pt>
                <c:pt idx="230">
                  <c:v>42933</c:v>
                </c:pt>
                <c:pt idx="231">
                  <c:v>42941</c:v>
                </c:pt>
                <c:pt idx="232">
                  <c:v>42947</c:v>
                </c:pt>
                <c:pt idx="233">
                  <c:v>42941</c:v>
                </c:pt>
                <c:pt idx="234">
                  <c:v>42941</c:v>
                </c:pt>
                <c:pt idx="235">
                  <c:v>42941</c:v>
                </c:pt>
                <c:pt idx="236">
                  <c:v>42941</c:v>
                </c:pt>
                <c:pt idx="237">
                  <c:v>42941</c:v>
                </c:pt>
                <c:pt idx="238">
                  <c:v>42941</c:v>
                </c:pt>
                <c:pt idx="239">
                  <c:v>42941</c:v>
                </c:pt>
                <c:pt idx="240">
                  <c:v>42941</c:v>
                </c:pt>
                <c:pt idx="241">
                  <c:v>42941</c:v>
                </c:pt>
                <c:pt idx="242">
                  <c:v>42941</c:v>
                </c:pt>
                <c:pt idx="243">
                  <c:v>42941</c:v>
                </c:pt>
                <c:pt idx="244">
                  <c:v>42941</c:v>
                </c:pt>
                <c:pt idx="245">
                  <c:v>42941</c:v>
                </c:pt>
                <c:pt idx="246">
                  <c:v>42942</c:v>
                </c:pt>
                <c:pt idx="247">
                  <c:v>42948</c:v>
                </c:pt>
                <c:pt idx="248">
                  <c:v>42947</c:v>
                </c:pt>
                <c:pt idx="249">
                  <c:v>42947</c:v>
                </c:pt>
                <c:pt idx="250">
                  <c:v>42941</c:v>
                </c:pt>
                <c:pt idx="251">
                  <c:v>42958</c:v>
                </c:pt>
                <c:pt idx="252">
                  <c:v>42947</c:v>
                </c:pt>
                <c:pt idx="253">
                  <c:v>42947</c:v>
                </c:pt>
                <c:pt idx="254">
                  <c:v>42948</c:v>
                </c:pt>
                <c:pt idx="255">
                  <c:v>42958</c:v>
                </c:pt>
                <c:pt idx="256">
                  <c:v>42942</c:v>
                </c:pt>
                <c:pt idx="257">
                  <c:v>42947</c:v>
                </c:pt>
                <c:pt idx="258">
                  <c:v>43003</c:v>
                </c:pt>
                <c:pt idx="259">
                  <c:v>42958</c:v>
                </c:pt>
                <c:pt idx="260">
                  <c:v>42947</c:v>
                </c:pt>
                <c:pt idx="261">
                  <c:v>42947</c:v>
                </c:pt>
                <c:pt idx="262">
                  <c:v>42947</c:v>
                </c:pt>
                <c:pt idx="263">
                  <c:v>42941</c:v>
                </c:pt>
                <c:pt idx="264">
                  <c:v>42958</c:v>
                </c:pt>
                <c:pt idx="265">
                  <c:v>42947</c:v>
                </c:pt>
                <c:pt idx="266">
                  <c:v>42958</c:v>
                </c:pt>
                <c:pt idx="267">
                  <c:v>42947</c:v>
                </c:pt>
                <c:pt idx="268">
                  <c:v>42958</c:v>
                </c:pt>
                <c:pt idx="269">
                  <c:v>42958</c:v>
                </c:pt>
                <c:pt idx="270">
                  <c:v>42941</c:v>
                </c:pt>
                <c:pt idx="271">
                  <c:v>42947</c:v>
                </c:pt>
                <c:pt idx="272">
                  <c:v>42958</c:v>
                </c:pt>
                <c:pt idx="273">
                  <c:v>42947</c:v>
                </c:pt>
                <c:pt idx="274">
                  <c:v>42958</c:v>
                </c:pt>
                <c:pt idx="275">
                  <c:v>42947</c:v>
                </c:pt>
                <c:pt idx="276">
                  <c:v>42958</c:v>
                </c:pt>
                <c:pt idx="277">
                  <c:v>42950</c:v>
                </c:pt>
                <c:pt idx="278">
                  <c:v>42947</c:v>
                </c:pt>
                <c:pt idx="279">
                  <c:v>42959</c:v>
                </c:pt>
                <c:pt idx="280">
                  <c:v>42947</c:v>
                </c:pt>
                <c:pt idx="281">
                  <c:v>42958</c:v>
                </c:pt>
                <c:pt idx="282">
                  <c:v>42958</c:v>
                </c:pt>
                <c:pt idx="283">
                  <c:v>42958</c:v>
                </c:pt>
                <c:pt idx="284">
                  <c:v>42948</c:v>
                </c:pt>
                <c:pt idx="285">
                  <c:v>42948</c:v>
                </c:pt>
                <c:pt idx="286">
                  <c:v>42948</c:v>
                </c:pt>
                <c:pt idx="287">
                  <c:v>42959</c:v>
                </c:pt>
                <c:pt idx="288">
                  <c:v>42947</c:v>
                </c:pt>
                <c:pt idx="289">
                  <c:v>42941</c:v>
                </c:pt>
                <c:pt idx="290">
                  <c:v>42948</c:v>
                </c:pt>
                <c:pt idx="291">
                  <c:v>42950</c:v>
                </c:pt>
                <c:pt idx="292">
                  <c:v>42949</c:v>
                </c:pt>
                <c:pt idx="293">
                  <c:v>42959</c:v>
                </c:pt>
                <c:pt idx="294">
                  <c:v>42948</c:v>
                </c:pt>
                <c:pt idx="295">
                  <c:v>42941</c:v>
                </c:pt>
                <c:pt idx="296">
                  <c:v>42950</c:v>
                </c:pt>
                <c:pt idx="297">
                  <c:v>42958</c:v>
                </c:pt>
                <c:pt idx="298">
                  <c:v>42948</c:v>
                </c:pt>
                <c:pt idx="299">
                  <c:v>42948</c:v>
                </c:pt>
                <c:pt idx="300">
                  <c:v>42949</c:v>
                </c:pt>
                <c:pt idx="301">
                  <c:v>42949</c:v>
                </c:pt>
                <c:pt idx="302">
                  <c:v>42948</c:v>
                </c:pt>
                <c:pt idx="303">
                  <c:v>42948</c:v>
                </c:pt>
                <c:pt idx="304">
                  <c:v>42950</c:v>
                </c:pt>
                <c:pt idx="305">
                  <c:v>42947</c:v>
                </c:pt>
                <c:pt idx="306">
                  <c:v>42949</c:v>
                </c:pt>
                <c:pt idx="307">
                  <c:v>42941</c:v>
                </c:pt>
                <c:pt idx="308">
                  <c:v>42941</c:v>
                </c:pt>
                <c:pt idx="309">
                  <c:v>42948</c:v>
                </c:pt>
                <c:pt idx="310">
                  <c:v>42941</c:v>
                </c:pt>
                <c:pt idx="311">
                  <c:v>42948</c:v>
                </c:pt>
                <c:pt idx="312">
                  <c:v>42948</c:v>
                </c:pt>
                <c:pt idx="313">
                  <c:v>42950</c:v>
                </c:pt>
                <c:pt idx="314">
                  <c:v>42948</c:v>
                </c:pt>
                <c:pt idx="315">
                  <c:v>42948</c:v>
                </c:pt>
                <c:pt idx="316">
                  <c:v>42948</c:v>
                </c:pt>
                <c:pt idx="317">
                  <c:v>42949</c:v>
                </c:pt>
                <c:pt idx="318">
                  <c:v>42948</c:v>
                </c:pt>
                <c:pt idx="319">
                  <c:v>42948</c:v>
                </c:pt>
                <c:pt idx="320">
                  <c:v>42949</c:v>
                </c:pt>
                <c:pt idx="321">
                  <c:v>42947</c:v>
                </c:pt>
                <c:pt idx="322">
                  <c:v>42941</c:v>
                </c:pt>
                <c:pt idx="323">
                  <c:v>42949</c:v>
                </c:pt>
                <c:pt idx="324">
                  <c:v>42948</c:v>
                </c:pt>
                <c:pt idx="325">
                  <c:v>42948</c:v>
                </c:pt>
                <c:pt idx="326">
                  <c:v>42948</c:v>
                </c:pt>
                <c:pt idx="327">
                  <c:v>42941</c:v>
                </c:pt>
                <c:pt idx="328">
                  <c:v>42941</c:v>
                </c:pt>
                <c:pt idx="329">
                  <c:v>42948</c:v>
                </c:pt>
                <c:pt idx="330">
                  <c:v>42941</c:v>
                </c:pt>
                <c:pt idx="331">
                  <c:v>42947</c:v>
                </c:pt>
                <c:pt idx="332">
                  <c:v>42949</c:v>
                </c:pt>
                <c:pt idx="333">
                  <c:v>42941</c:v>
                </c:pt>
                <c:pt idx="334">
                  <c:v>42950</c:v>
                </c:pt>
                <c:pt idx="335">
                  <c:v>42947</c:v>
                </c:pt>
                <c:pt idx="336">
                  <c:v>42941</c:v>
                </c:pt>
                <c:pt idx="337">
                  <c:v>42947</c:v>
                </c:pt>
                <c:pt idx="338">
                  <c:v>42947</c:v>
                </c:pt>
                <c:pt idx="339">
                  <c:v>42947</c:v>
                </c:pt>
                <c:pt idx="340">
                  <c:v>42941</c:v>
                </c:pt>
                <c:pt idx="341">
                  <c:v>42951</c:v>
                </c:pt>
                <c:pt idx="342">
                  <c:v>42947</c:v>
                </c:pt>
                <c:pt idx="343">
                  <c:v>42941</c:v>
                </c:pt>
                <c:pt idx="344">
                  <c:v>42947</c:v>
                </c:pt>
                <c:pt idx="345">
                  <c:v>42947</c:v>
                </c:pt>
                <c:pt idx="346">
                  <c:v>42947</c:v>
                </c:pt>
                <c:pt idx="347">
                  <c:v>42949</c:v>
                </c:pt>
                <c:pt idx="348">
                  <c:v>42949</c:v>
                </c:pt>
                <c:pt idx="349">
                  <c:v>42947</c:v>
                </c:pt>
                <c:pt idx="350">
                  <c:v>42947</c:v>
                </c:pt>
                <c:pt idx="351">
                  <c:v>42941</c:v>
                </c:pt>
                <c:pt idx="352">
                  <c:v>42941</c:v>
                </c:pt>
                <c:pt idx="353">
                  <c:v>42940</c:v>
                </c:pt>
                <c:pt idx="354">
                  <c:v>42941</c:v>
                </c:pt>
                <c:pt idx="355">
                  <c:v>42958</c:v>
                </c:pt>
                <c:pt idx="356">
                  <c:v>42947</c:v>
                </c:pt>
                <c:pt idx="357">
                  <c:v>42947</c:v>
                </c:pt>
                <c:pt idx="358">
                  <c:v>42941</c:v>
                </c:pt>
                <c:pt idx="359">
                  <c:v>42940</c:v>
                </c:pt>
                <c:pt idx="360">
                  <c:v>42958</c:v>
                </c:pt>
                <c:pt idx="361">
                  <c:v>42958</c:v>
                </c:pt>
                <c:pt idx="362">
                  <c:v>42942</c:v>
                </c:pt>
                <c:pt idx="363">
                  <c:v>42942</c:v>
                </c:pt>
                <c:pt idx="364">
                  <c:v>42958</c:v>
                </c:pt>
                <c:pt idx="365">
                  <c:v>42942</c:v>
                </c:pt>
                <c:pt idx="366">
                  <c:v>42942</c:v>
                </c:pt>
                <c:pt idx="367">
                  <c:v>42941</c:v>
                </c:pt>
                <c:pt idx="368">
                  <c:v>42941</c:v>
                </c:pt>
                <c:pt idx="369">
                  <c:v>42942</c:v>
                </c:pt>
                <c:pt idx="370">
                  <c:v>42941</c:v>
                </c:pt>
                <c:pt idx="371">
                  <c:v>42941</c:v>
                </c:pt>
                <c:pt idx="372">
                  <c:v>42947</c:v>
                </c:pt>
                <c:pt idx="373">
                  <c:v>42941</c:v>
                </c:pt>
                <c:pt idx="374">
                  <c:v>42941</c:v>
                </c:pt>
                <c:pt idx="375">
                  <c:v>42949</c:v>
                </c:pt>
                <c:pt idx="376">
                  <c:v>42941</c:v>
                </c:pt>
                <c:pt idx="377">
                  <c:v>42941</c:v>
                </c:pt>
                <c:pt idx="378">
                  <c:v>42941</c:v>
                </c:pt>
                <c:pt idx="379">
                  <c:v>42941</c:v>
                </c:pt>
                <c:pt idx="380">
                  <c:v>42940</c:v>
                </c:pt>
                <c:pt idx="381">
                  <c:v>42941</c:v>
                </c:pt>
                <c:pt idx="382">
                  <c:v>42941</c:v>
                </c:pt>
                <c:pt idx="383">
                  <c:v>42949</c:v>
                </c:pt>
                <c:pt idx="384">
                  <c:v>42941</c:v>
                </c:pt>
                <c:pt idx="385">
                  <c:v>42950</c:v>
                </c:pt>
                <c:pt idx="386">
                  <c:v>42941</c:v>
                </c:pt>
                <c:pt idx="387">
                  <c:v>42941</c:v>
                </c:pt>
                <c:pt idx="388">
                  <c:v>42941</c:v>
                </c:pt>
                <c:pt idx="389">
                  <c:v>42941</c:v>
                </c:pt>
                <c:pt idx="390">
                  <c:v>42973</c:v>
                </c:pt>
                <c:pt idx="391">
                  <c:v>42973</c:v>
                </c:pt>
                <c:pt idx="392">
                  <c:v>42973</c:v>
                </c:pt>
                <c:pt idx="393">
                  <c:v>42973</c:v>
                </c:pt>
                <c:pt idx="394">
                  <c:v>42973</c:v>
                </c:pt>
                <c:pt idx="395">
                  <c:v>42973</c:v>
                </c:pt>
                <c:pt idx="396">
                  <c:v>42973</c:v>
                </c:pt>
                <c:pt idx="397">
                  <c:v>42973</c:v>
                </c:pt>
                <c:pt idx="398">
                  <c:v>42973</c:v>
                </c:pt>
                <c:pt idx="399">
                  <c:v>42973</c:v>
                </c:pt>
                <c:pt idx="400">
                  <c:v>42974</c:v>
                </c:pt>
                <c:pt idx="401">
                  <c:v>42973</c:v>
                </c:pt>
                <c:pt idx="402">
                  <c:v>42973</c:v>
                </c:pt>
                <c:pt idx="403">
                  <c:v>42971</c:v>
                </c:pt>
                <c:pt idx="404">
                  <c:v>42973</c:v>
                </c:pt>
                <c:pt idx="405">
                  <c:v>42973</c:v>
                </c:pt>
                <c:pt idx="406">
                  <c:v>42973</c:v>
                </c:pt>
                <c:pt idx="407">
                  <c:v>42973</c:v>
                </c:pt>
                <c:pt idx="408">
                  <c:v>42973</c:v>
                </c:pt>
                <c:pt idx="409">
                  <c:v>42973</c:v>
                </c:pt>
                <c:pt idx="410">
                  <c:v>42973</c:v>
                </c:pt>
                <c:pt idx="411">
                  <c:v>42973</c:v>
                </c:pt>
                <c:pt idx="412">
                  <c:v>42973</c:v>
                </c:pt>
                <c:pt idx="413">
                  <c:v>42973</c:v>
                </c:pt>
                <c:pt idx="414">
                  <c:v>42973</c:v>
                </c:pt>
                <c:pt idx="415">
                  <c:v>42973</c:v>
                </c:pt>
                <c:pt idx="416">
                  <c:v>42973</c:v>
                </c:pt>
                <c:pt idx="417">
                  <c:v>42973</c:v>
                </c:pt>
                <c:pt idx="418">
                  <c:v>42973</c:v>
                </c:pt>
                <c:pt idx="419">
                  <c:v>42973</c:v>
                </c:pt>
                <c:pt idx="420">
                  <c:v>42973</c:v>
                </c:pt>
                <c:pt idx="421">
                  <c:v>42973</c:v>
                </c:pt>
                <c:pt idx="422">
                  <c:v>42973</c:v>
                </c:pt>
                <c:pt idx="423">
                  <c:v>42973</c:v>
                </c:pt>
                <c:pt idx="424">
                  <c:v>42974</c:v>
                </c:pt>
                <c:pt idx="425">
                  <c:v>42974</c:v>
                </c:pt>
                <c:pt idx="426">
                  <c:v>42973</c:v>
                </c:pt>
                <c:pt idx="427">
                  <c:v>42971</c:v>
                </c:pt>
                <c:pt idx="428">
                  <c:v>42973</c:v>
                </c:pt>
                <c:pt idx="429">
                  <c:v>42971</c:v>
                </c:pt>
                <c:pt idx="430">
                  <c:v>42973</c:v>
                </c:pt>
                <c:pt idx="431">
                  <c:v>42971</c:v>
                </c:pt>
                <c:pt idx="432">
                  <c:v>42973</c:v>
                </c:pt>
                <c:pt idx="433">
                  <c:v>42973</c:v>
                </c:pt>
                <c:pt idx="434">
                  <c:v>42974</c:v>
                </c:pt>
                <c:pt idx="435">
                  <c:v>42973</c:v>
                </c:pt>
                <c:pt idx="436">
                  <c:v>42973</c:v>
                </c:pt>
                <c:pt idx="437">
                  <c:v>42973</c:v>
                </c:pt>
                <c:pt idx="438">
                  <c:v>42971</c:v>
                </c:pt>
                <c:pt idx="439">
                  <c:v>42973</c:v>
                </c:pt>
                <c:pt idx="440">
                  <c:v>42973</c:v>
                </c:pt>
                <c:pt idx="441">
                  <c:v>42973</c:v>
                </c:pt>
                <c:pt idx="442">
                  <c:v>42973</c:v>
                </c:pt>
                <c:pt idx="443">
                  <c:v>42973</c:v>
                </c:pt>
                <c:pt idx="444">
                  <c:v>42973</c:v>
                </c:pt>
                <c:pt idx="445">
                  <c:v>42973</c:v>
                </c:pt>
                <c:pt idx="446">
                  <c:v>42974</c:v>
                </c:pt>
                <c:pt idx="447">
                  <c:v>42975</c:v>
                </c:pt>
                <c:pt idx="448">
                  <c:v>42975</c:v>
                </c:pt>
                <c:pt idx="449">
                  <c:v>42973</c:v>
                </c:pt>
                <c:pt idx="450">
                  <c:v>43011</c:v>
                </c:pt>
                <c:pt idx="451">
                  <c:v>42959</c:v>
                </c:pt>
                <c:pt idx="452">
                  <c:v>42959</c:v>
                </c:pt>
                <c:pt idx="453">
                  <c:v>42959</c:v>
                </c:pt>
                <c:pt idx="454">
                  <c:v>42959</c:v>
                </c:pt>
                <c:pt idx="455">
                  <c:v>42959</c:v>
                </c:pt>
                <c:pt idx="456">
                  <c:v>42959</c:v>
                </c:pt>
                <c:pt idx="457">
                  <c:v>42959</c:v>
                </c:pt>
                <c:pt idx="458">
                  <c:v>42959</c:v>
                </c:pt>
                <c:pt idx="459">
                  <c:v>42960</c:v>
                </c:pt>
                <c:pt idx="460">
                  <c:v>42969</c:v>
                </c:pt>
                <c:pt idx="461">
                  <c:v>42965</c:v>
                </c:pt>
                <c:pt idx="462">
                  <c:v>42966</c:v>
                </c:pt>
                <c:pt idx="463">
                  <c:v>42966</c:v>
                </c:pt>
                <c:pt idx="464">
                  <c:v>42965</c:v>
                </c:pt>
                <c:pt idx="465">
                  <c:v>42966</c:v>
                </c:pt>
                <c:pt idx="466">
                  <c:v>42965</c:v>
                </c:pt>
                <c:pt idx="467">
                  <c:v>42966</c:v>
                </c:pt>
                <c:pt idx="468">
                  <c:v>42966</c:v>
                </c:pt>
                <c:pt idx="469">
                  <c:v>42966</c:v>
                </c:pt>
                <c:pt idx="470">
                  <c:v>42965</c:v>
                </c:pt>
                <c:pt idx="471">
                  <c:v>42966</c:v>
                </c:pt>
                <c:pt idx="472">
                  <c:v>42965</c:v>
                </c:pt>
                <c:pt idx="473">
                  <c:v>42965</c:v>
                </c:pt>
                <c:pt idx="474">
                  <c:v>42966</c:v>
                </c:pt>
                <c:pt idx="475">
                  <c:v>42965</c:v>
                </c:pt>
                <c:pt idx="476">
                  <c:v>42966</c:v>
                </c:pt>
                <c:pt idx="477">
                  <c:v>42965</c:v>
                </c:pt>
                <c:pt idx="478">
                  <c:v>42965</c:v>
                </c:pt>
                <c:pt idx="479">
                  <c:v>42965</c:v>
                </c:pt>
                <c:pt idx="480">
                  <c:v>42973</c:v>
                </c:pt>
                <c:pt idx="481">
                  <c:v>42973</c:v>
                </c:pt>
                <c:pt idx="482">
                  <c:v>42973</c:v>
                </c:pt>
                <c:pt idx="483">
                  <c:v>42973</c:v>
                </c:pt>
                <c:pt idx="484">
                  <c:v>42974</c:v>
                </c:pt>
                <c:pt idx="485">
                  <c:v>42973</c:v>
                </c:pt>
                <c:pt idx="486">
                  <c:v>42973</c:v>
                </c:pt>
                <c:pt idx="487">
                  <c:v>42974</c:v>
                </c:pt>
                <c:pt idx="488">
                  <c:v>42973</c:v>
                </c:pt>
                <c:pt idx="489">
                  <c:v>42973</c:v>
                </c:pt>
                <c:pt idx="490">
                  <c:v>42959</c:v>
                </c:pt>
                <c:pt idx="491">
                  <c:v>42959</c:v>
                </c:pt>
                <c:pt idx="492">
                  <c:v>42959</c:v>
                </c:pt>
                <c:pt idx="493">
                  <c:v>42959</c:v>
                </c:pt>
                <c:pt idx="494">
                  <c:v>42959</c:v>
                </c:pt>
                <c:pt idx="495">
                  <c:v>42959</c:v>
                </c:pt>
                <c:pt idx="496">
                  <c:v>42959</c:v>
                </c:pt>
                <c:pt idx="497">
                  <c:v>42959</c:v>
                </c:pt>
                <c:pt idx="498">
                  <c:v>42959</c:v>
                </c:pt>
                <c:pt idx="499">
                  <c:v>42959</c:v>
                </c:pt>
                <c:pt idx="500">
                  <c:v>42973</c:v>
                </c:pt>
                <c:pt idx="501">
                  <c:v>42973</c:v>
                </c:pt>
                <c:pt idx="502">
                  <c:v>42973</c:v>
                </c:pt>
                <c:pt idx="503">
                  <c:v>42973</c:v>
                </c:pt>
                <c:pt idx="504">
                  <c:v>42973</c:v>
                </c:pt>
                <c:pt idx="505">
                  <c:v>42973</c:v>
                </c:pt>
                <c:pt idx="506">
                  <c:v>42973</c:v>
                </c:pt>
                <c:pt idx="507">
                  <c:v>42973</c:v>
                </c:pt>
                <c:pt idx="508">
                  <c:v>42973</c:v>
                </c:pt>
                <c:pt idx="509">
                  <c:v>42973</c:v>
                </c:pt>
                <c:pt idx="510">
                  <c:v>42966</c:v>
                </c:pt>
                <c:pt idx="511">
                  <c:v>42965</c:v>
                </c:pt>
                <c:pt idx="512">
                  <c:v>42966</c:v>
                </c:pt>
                <c:pt idx="513">
                  <c:v>42965</c:v>
                </c:pt>
                <c:pt idx="514">
                  <c:v>42965</c:v>
                </c:pt>
                <c:pt idx="515">
                  <c:v>42965</c:v>
                </c:pt>
                <c:pt idx="516">
                  <c:v>42965</c:v>
                </c:pt>
                <c:pt idx="517">
                  <c:v>42965</c:v>
                </c:pt>
                <c:pt idx="518">
                  <c:v>42966</c:v>
                </c:pt>
                <c:pt idx="519">
                  <c:v>42966</c:v>
                </c:pt>
                <c:pt idx="520">
                  <c:v>42974</c:v>
                </c:pt>
                <c:pt idx="521">
                  <c:v>42973</c:v>
                </c:pt>
                <c:pt idx="522">
                  <c:v>42975</c:v>
                </c:pt>
                <c:pt idx="523">
                  <c:v>42973</c:v>
                </c:pt>
                <c:pt idx="524">
                  <c:v>42973</c:v>
                </c:pt>
                <c:pt idx="525">
                  <c:v>42973</c:v>
                </c:pt>
                <c:pt idx="526">
                  <c:v>42974</c:v>
                </c:pt>
                <c:pt idx="527">
                  <c:v>42973</c:v>
                </c:pt>
                <c:pt idx="528">
                  <c:v>42973</c:v>
                </c:pt>
                <c:pt idx="529">
                  <c:v>42973</c:v>
                </c:pt>
                <c:pt idx="530">
                  <c:v>42973</c:v>
                </c:pt>
                <c:pt idx="531">
                  <c:v>42973</c:v>
                </c:pt>
                <c:pt idx="532">
                  <c:v>42973</c:v>
                </c:pt>
                <c:pt idx="533">
                  <c:v>42973</c:v>
                </c:pt>
                <c:pt idx="534">
                  <c:v>42975</c:v>
                </c:pt>
                <c:pt idx="535">
                  <c:v>42973</c:v>
                </c:pt>
                <c:pt idx="536">
                  <c:v>42973</c:v>
                </c:pt>
                <c:pt idx="537">
                  <c:v>42974</c:v>
                </c:pt>
                <c:pt idx="538">
                  <c:v>42973</c:v>
                </c:pt>
                <c:pt idx="539">
                  <c:v>42974</c:v>
                </c:pt>
                <c:pt idx="540">
                  <c:v>42965</c:v>
                </c:pt>
                <c:pt idx="541">
                  <c:v>42966</c:v>
                </c:pt>
                <c:pt idx="542">
                  <c:v>42965</c:v>
                </c:pt>
                <c:pt idx="543">
                  <c:v>42965</c:v>
                </c:pt>
                <c:pt idx="544">
                  <c:v>42966</c:v>
                </c:pt>
                <c:pt idx="545">
                  <c:v>42965</c:v>
                </c:pt>
                <c:pt idx="546">
                  <c:v>42965</c:v>
                </c:pt>
                <c:pt idx="547">
                  <c:v>42966</c:v>
                </c:pt>
                <c:pt idx="548">
                  <c:v>42965</c:v>
                </c:pt>
                <c:pt idx="549">
                  <c:v>42965</c:v>
                </c:pt>
                <c:pt idx="550">
                  <c:v>42947</c:v>
                </c:pt>
              </c:numCache>
            </c:numRef>
          </c:xVal>
          <c:yVal>
            <c:numRef>
              <c:f>'Birth &amp; Death'!$A$5772:$A$6322</c:f>
              <c:numCache>
                <c:formatCode>General</c:formatCode>
                <c:ptCount val="551"/>
                <c:pt idx="0">
                  <c:v>5921</c:v>
                </c:pt>
                <c:pt idx="1">
                  <c:v>5922</c:v>
                </c:pt>
                <c:pt idx="2">
                  <c:v>5923</c:v>
                </c:pt>
                <c:pt idx="3">
                  <c:v>5924</c:v>
                </c:pt>
                <c:pt idx="4">
                  <c:v>5925</c:v>
                </c:pt>
                <c:pt idx="5">
                  <c:v>5926</c:v>
                </c:pt>
                <c:pt idx="6">
                  <c:v>5927</c:v>
                </c:pt>
                <c:pt idx="7">
                  <c:v>5928</c:v>
                </c:pt>
                <c:pt idx="8">
                  <c:v>5929</c:v>
                </c:pt>
                <c:pt idx="9">
                  <c:v>5930</c:v>
                </c:pt>
                <c:pt idx="10">
                  <c:v>5931</c:v>
                </c:pt>
                <c:pt idx="11">
                  <c:v>5932</c:v>
                </c:pt>
                <c:pt idx="12">
                  <c:v>5933</c:v>
                </c:pt>
                <c:pt idx="13">
                  <c:v>5934</c:v>
                </c:pt>
                <c:pt idx="14">
                  <c:v>5935</c:v>
                </c:pt>
                <c:pt idx="15">
                  <c:v>5936</c:v>
                </c:pt>
                <c:pt idx="16">
                  <c:v>5937</c:v>
                </c:pt>
                <c:pt idx="17">
                  <c:v>5938</c:v>
                </c:pt>
                <c:pt idx="18">
                  <c:v>5939</c:v>
                </c:pt>
                <c:pt idx="19">
                  <c:v>5940</c:v>
                </c:pt>
                <c:pt idx="20">
                  <c:v>5941</c:v>
                </c:pt>
                <c:pt idx="21">
                  <c:v>5942</c:v>
                </c:pt>
                <c:pt idx="22">
                  <c:v>5943</c:v>
                </c:pt>
                <c:pt idx="23">
                  <c:v>5944</c:v>
                </c:pt>
                <c:pt idx="24">
                  <c:v>5945</c:v>
                </c:pt>
                <c:pt idx="25">
                  <c:v>5946</c:v>
                </c:pt>
                <c:pt idx="26">
                  <c:v>5947</c:v>
                </c:pt>
                <c:pt idx="27">
                  <c:v>5948</c:v>
                </c:pt>
                <c:pt idx="28">
                  <c:v>5949</c:v>
                </c:pt>
                <c:pt idx="29">
                  <c:v>5950</c:v>
                </c:pt>
                <c:pt idx="30">
                  <c:v>5951</c:v>
                </c:pt>
                <c:pt idx="31">
                  <c:v>5952</c:v>
                </c:pt>
                <c:pt idx="32">
                  <c:v>5953</c:v>
                </c:pt>
                <c:pt idx="33">
                  <c:v>5954</c:v>
                </c:pt>
                <c:pt idx="34">
                  <c:v>5955</c:v>
                </c:pt>
                <c:pt idx="35">
                  <c:v>5956</c:v>
                </c:pt>
                <c:pt idx="36">
                  <c:v>5957</c:v>
                </c:pt>
                <c:pt idx="37">
                  <c:v>5958</c:v>
                </c:pt>
                <c:pt idx="38">
                  <c:v>5959</c:v>
                </c:pt>
                <c:pt idx="39">
                  <c:v>5960</c:v>
                </c:pt>
                <c:pt idx="40">
                  <c:v>5961</c:v>
                </c:pt>
                <c:pt idx="41">
                  <c:v>5962</c:v>
                </c:pt>
                <c:pt idx="42">
                  <c:v>5963</c:v>
                </c:pt>
                <c:pt idx="43">
                  <c:v>5964</c:v>
                </c:pt>
                <c:pt idx="44">
                  <c:v>5965</c:v>
                </c:pt>
                <c:pt idx="45">
                  <c:v>5966</c:v>
                </c:pt>
                <c:pt idx="46">
                  <c:v>5967</c:v>
                </c:pt>
                <c:pt idx="47">
                  <c:v>5968</c:v>
                </c:pt>
                <c:pt idx="48">
                  <c:v>5969</c:v>
                </c:pt>
                <c:pt idx="49">
                  <c:v>5970</c:v>
                </c:pt>
                <c:pt idx="50">
                  <c:v>5971</c:v>
                </c:pt>
                <c:pt idx="51">
                  <c:v>5972</c:v>
                </c:pt>
                <c:pt idx="52">
                  <c:v>5973</c:v>
                </c:pt>
                <c:pt idx="53">
                  <c:v>5974</c:v>
                </c:pt>
                <c:pt idx="54">
                  <c:v>5975</c:v>
                </c:pt>
                <c:pt idx="55">
                  <c:v>5976</c:v>
                </c:pt>
                <c:pt idx="56">
                  <c:v>5977</c:v>
                </c:pt>
                <c:pt idx="57">
                  <c:v>5978</c:v>
                </c:pt>
                <c:pt idx="58">
                  <c:v>5979</c:v>
                </c:pt>
                <c:pt idx="59">
                  <c:v>5980</c:v>
                </c:pt>
                <c:pt idx="60">
                  <c:v>5981</c:v>
                </c:pt>
                <c:pt idx="61">
                  <c:v>5982</c:v>
                </c:pt>
                <c:pt idx="62">
                  <c:v>5983</c:v>
                </c:pt>
                <c:pt idx="63">
                  <c:v>5984</c:v>
                </c:pt>
                <c:pt idx="64">
                  <c:v>5985</c:v>
                </c:pt>
                <c:pt idx="65">
                  <c:v>5986</c:v>
                </c:pt>
                <c:pt idx="66">
                  <c:v>5987</c:v>
                </c:pt>
                <c:pt idx="67">
                  <c:v>5988</c:v>
                </c:pt>
                <c:pt idx="68">
                  <c:v>5989</c:v>
                </c:pt>
                <c:pt idx="69">
                  <c:v>5990</c:v>
                </c:pt>
                <c:pt idx="70">
                  <c:v>5991</c:v>
                </c:pt>
                <c:pt idx="71">
                  <c:v>5992</c:v>
                </c:pt>
                <c:pt idx="72">
                  <c:v>5993</c:v>
                </c:pt>
                <c:pt idx="73">
                  <c:v>5994</c:v>
                </c:pt>
                <c:pt idx="74">
                  <c:v>5995</c:v>
                </c:pt>
                <c:pt idx="75">
                  <c:v>5996</c:v>
                </c:pt>
                <c:pt idx="76">
                  <c:v>5997</c:v>
                </c:pt>
                <c:pt idx="77">
                  <c:v>5998</c:v>
                </c:pt>
                <c:pt idx="78">
                  <c:v>5999</c:v>
                </c:pt>
                <c:pt idx="79">
                  <c:v>6000</c:v>
                </c:pt>
                <c:pt idx="80">
                  <c:v>6001</c:v>
                </c:pt>
                <c:pt idx="81">
                  <c:v>6002</c:v>
                </c:pt>
                <c:pt idx="82">
                  <c:v>6003</c:v>
                </c:pt>
                <c:pt idx="83">
                  <c:v>6004</c:v>
                </c:pt>
                <c:pt idx="84">
                  <c:v>6005</c:v>
                </c:pt>
                <c:pt idx="85">
                  <c:v>6006</c:v>
                </c:pt>
                <c:pt idx="86">
                  <c:v>6007</c:v>
                </c:pt>
                <c:pt idx="87">
                  <c:v>6008</c:v>
                </c:pt>
                <c:pt idx="88">
                  <c:v>6009</c:v>
                </c:pt>
                <c:pt idx="89">
                  <c:v>6010</c:v>
                </c:pt>
                <c:pt idx="90">
                  <c:v>6011</c:v>
                </c:pt>
                <c:pt idx="91">
                  <c:v>6012</c:v>
                </c:pt>
                <c:pt idx="92">
                  <c:v>6013</c:v>
                </c:pt>
                <c:pt idx="93">
                  <c:v>6014</c:v>
                </c:pt>
                <c:pt idx="94">
                  <c:v>6015</c:v>
                </c:pt>
                <c:pt idx="95">
                  <c:v>6016</c:v>
                </c:pt>
                <c:pt idx="96">
                  <c:v>6017</c:v>
                </c:pt>
                <c:pt idx="97">
                  <c:v>6018</c:v>
                </c:pt>
                <c:pt idx="98">
                  <c:v>6019</c:v>
                </c:pt>
                <c:pt idx="99">
                  <c:v>6020</c:v>
                </c:pt>
                <c:pt idx="100">
                  <c:v>6021</c:v>
                </c:pt>
                <c:pt idx="101">
                  <c:v>6022</c:v>
                </c:pt>
                <c:pt idx="102">
                  <c:v>6023</c:v>
                </c:pt>
                <c:pt idx="103">
                  <c:v>6024</c:v>
                </c:pt>
                <c:pt idx="104">
                  <c:v>6025</c:v>
                </c:pt>
                <c:pt idx="105">
                  <c:v>6026</c:v>
                </c:pt>
                <c:pt idx="106">
                  <c:v>6027</c:v>
                </c:pt>
                <c:pt idx="107">
                  <c:v>6028</c:v>
                </c:pt>
                <c:pt idx="108">
                  <c:v>6029</c:v>
                </c:pt>
                <c:pt idx="109">
                  <c:v>6030</c:v>
                </c:pt>
                <c:pt idx="110">
                  <c:v>6031</c:v>
                </c:pt>
                <c:pt idx="111">
                  <c:v>6032</c:v>
                </c:pt>
                <c:pt idx="112">
                  <c:v>6033</c:v>
                </c:pt>
                <c:pt idx="113">
                  <c:v>6034</c:v>
                </c:pt>
                <c:pt idx="114">
                  <c:v>6035</c:v>
                </c:pt>
                <c:pt idx="115">
                  <c:v>6036</c:v>
                </c:pt>
                <c:pt idx="116">
                  <c:v>6037</c:v>
                </c:pt>
                <c:pt idx="117">
                  <c:v>6038</c:v>
                </c:pt>
                <c:pt idx="118">
                  <c:v>6039</c:v>
                </c:pt>
                <c:pt idx="119">
                  <c:v>6040</c:v>
                </c:pt>
                <c:pt idx="120">
                  <c:v>6041</c:v>
                </c:pt>
                <c:pt idx="121">
                  <c:v>6042</c:v>
                </c:pt>
                <c:pt idx="122">
                  <c:v>6043</c:v>
                </c:pt>
                <c:pt idx="123">
                  <c:v>6044</c:v>
                </c:pt>
                <c:pt idx="124">
                  <c:v>6045</c:v>
                </c:pt>
                <c:pt idx="125">
                  <c:v>6046</c:v>
                </c:pt>
                <c:pt idx="126">
                  <c:v>6047</c:v>
                </c:pt>
                <c:pt idx="127">
                  <c:v>6048</c:v>
                </c:pt>
                <c:pt idx="128">
                  <c:v>6049</c:v>
                </c:pt>
                <c:pt idx="129">
                  <c:v>6050</c:v>
                </c:pt>
                <c:pt idx="130">
                  <c:v>6051</c:v>
                </c:pt>
                <c:pt idx="131">
                  <c:v>6052</c:v>
                </c:pt>
                <c:pt idx="132">
                  <c:v>6053</c:v>
                </c:pt>
                <c:pt idx="133">
                  <c:v>6054</c:v>
                </c:pt>
                <c:pt idx="134">
                  <c:v>6055</c:v>
                </c:pt>
                <c:pt idx="135">
                  <c:v>6056</c:v>
                </c:pt>
                <c:pt idx="136">
                  <c:v>6057</c:v>
                </c:pt>
                <c:pt idx="137">
                  <c:v>6058</c:v>
                </c:pt>
                <c:pt idx="138">
                  <c:v>6059</c:v>
                </c:pt>
                <c:pt idx="139">
                  <c:v>6060</c:v>
                </c:pt>
                <c:pt idx="140">
                  <c:v>6061</c:v>
                </c:pt>
                <c:pt idx="141">
                  <c:v>6062</c:v>
                </c:pt>
                <c:pt idx="142">
                  <c:v>6063</c:v>
                </c:pt>
                <c:pt idx="143">
                  <c:v>6064</c:v>
                </c:pt>
                <c:pt idx="144">
                  <c:v>6065</c:v>
                </c:pt>
                <c:pt idx="145">
                  <c:v>6066</c:v>
                </c:pt>
                <c:pt idx="146">
                  <c:v>6067</c:v>
                </c:pt>
                <c:pt idx="147">
                  <c:v>6068</c:v>
                </c:pt>
                <c:pt idx="148">
                  <c:v>6069</c:v>
                </c:pt>
                <c:pt idx="149">
                  <c:v>6070</c:v>
                </c:pt>
                <c:pt idx="150">
                  <c:v>6071</c:v>
                </c:pt>
                <c:pt idx="151">
                  <c:v>6072</c:v>
                </c:pt>
                <c:pt idx="152">
                  <c:v>6073</c:v>
                </c:pt>
                <c:pt idx="153">
                  <c:v>6074</c:v>
                </c:pt>
                <c:pt idx="154">
                  <c:v>6075</c:v>
                </c:pt>
                <c:pt idx="155">
                  <c:v>6076</c:v>
                </c:pt>
                <c:pt idx="156">
                  <c:v>6077</c:v>
                </c:pt>
                <c:pt idx="157">
                  <c:v>6078</c:v>
                </c:pt>
                <c:pt idx="158">
                  <c:v>6079</c:v>
                </c:pt>
                <c:pt idx="159">
                  <c:v>6080</c:v>
                </c:pt>
                <c:pt idx="160">
                  <c:v>6081</c:v>
                </c:pt>
                <c:pt idx="161">
                  <c:v>6082</c:v>
                </c:pt>
                <c:pt idx="162">
                  <c:v>6083</c:v>
                </c:pt>
                <c:pt idx="163">
                  <c:v>6084</c:v>
                </c:pt>
                <c:pt idx="164">
                  <c:v>6085</c:v>
                </c:pt>
                <c:pt idx="165">
                  <c:v>6086</c:v>
                </c:pt>
                <c:pt idx="166">
                  <c:v>6087</c:v>
                </c:pt>
                <c:pt idx="167">
                  <c:v>6088</c:v>
                </c:pt>
                <c:pt idx="168">
                  <c:v>6089</c:v>
                </c:pt>
                <c:pt idx="169">
                  <c:v>6090</c:v>
                </c:pt>
                <c:pt idx="170">
                  <c:v>6091</c:v>
                </c:pt>
                <c:pt idx="171">
                  <c:v>6092</c:v>
                </c:pt>
                <c:pt idx="172">
                  <c:v>6093</c:v>
                </c:pt>
                <c:pt idx="173">
                  <c:v>6094</c:v>
                </c:pt>
                <c:pt idx="174">
                  <c:v>6095</c:v>
                </c:pt>
                <c:pt idx="175">
                  <c:v>6096</c:v>
                </c:pt>
                <c:pt idx="176">
                  <c:v>6097</c:v>
                </c:pt>
                <c:pt idx="177">
                  <c:v>6098</c:v>
                </c:pt>
                <c:pt idx="178">
                  <c:v>6099</c:v>
                </c:pt>
                <c:pt idx="179">
                  <c:v>6100</c:v>
                </c:pt>
                <c:pt idx="180">
                  <c:v>6101</c:v>
                </c:pt>
                <c:pt idx="181">
                  <c:v>6102</c:v>
                </c:pt>
                <c:pt idx="182">
                  <c:v>6103</c:v>
                </c:pt>
                <c:pt idx="183">
                  <c:v>6104</c:v>
                </c:pt>
                <c:pt idx="184">
                  <c:v>6105</c:v>
                </c:pt>
                <c:pt idx="185">
                  <c:v>6106</c:v>
                </c:pt>
                <c:pt idx="186">
                  <c:v>6107</c:v>
                </c:pt>
                <c:pt idx="187">
                  <c:v>6108</c:v>
                </c:pt>
                <c:pt idx="188">
                  <c:v>6109</c:v>
                </c:pt>
                <c:pt idx="189">
                  <c:v>6110</c:v>
                </c:pt>
                <c:pt idx="190">
                  <c:v>6111</c:v>
                </c:pt>
                <c:pt idx="191">
                  <c:v>6112</c:v>
                </c:pt>
                <c:pt idx="192">
                  <c:v>6113</c:v>
                </c:pt>
                <c:pt idx="193">
                  <c:v>6114</c:v>
                </c:pt>
                <c:pt idx="194">
                  <c:v>6115</c:v>
                </c:pt>
                <c:pt idx="195">
                  <c:v>6116</c:v>
                </c:pt>
                <c:pt idx="196">
                  <c:v>6117</c:v>
                </c:pt>
                <c:pt idx="197">
                  <c:v>6118</c:v>
                </c:pt>
                <c:pt idx="198">
                  <c:v>6119</c:v>
                </c:pt>
                <c:pt idx="199">
                  <c:v>6120</c:v>
                </c:pt>
                <c:pt idx="200">
                  <c:v>6121</c:v>
                </c:pt>
                <c:pt idx="201">
                  <c:v>6122</c:v>
                </c:pt>
                <c:pt idx="202">
                  <c:v>6123</c:v>
                </c:pt>
                <c:pt idx="203">
                  <c:v>6124</c:v>
                </c:pt>
                <c:pt idx="204">
                  <c:v>6125</c:v>
                </c:pt>
                <c:pt idx="205">
                  <c:v>6126</c:v>
                </c:pt>
                <c:pt idx="206">
                  <c:v>6127</c:v>
                </c:pt>
                <c:pt idx="207">
                  <c:v>6128</c:v>
                </c:pt>
                <c:pt idx="208">
                  <c:v>6129</c:v>
                </c:pt>
                <c:pt idx="209">
                  <c:v>6130</c:v>
                </c:pt>
                <c:pt idx="210">
                  <c:v>6131</c:v>
                </c:pt>
                <c:pt idx="211">
                  <c:v>6132</c:v>
                </c:pt>
                <c:pt idx="212">
                  <c:v>6133</c:v>
                </c:pt>
                <c:pt idx="213">
                  <c:v>6134</c:v>
                </c:pt>
                <c:pt idx="214">
                  <c:v>6135</c:v>
                </c:pt>
                <c:pt idx="215">
                  <c:v>6136</c:v>
                </c:pt>
                <c:pt idx="216">
                  <c:v>6137</c:v>
                </c:pt>
                <c:pt idx="217">
                  <c:v>6138</c:v>
                </c:pt>
                <c:pt idx="218">
                  <c:v>6139</c:v>
                </c:pt>
                <c:pt idx="219">
                  <c:v>6140</c:v>
                </c:pt>
                <c:pt idx="220">
                  <c:v>6141</c:v>
                </c:pt>
                <c:pt idx="221">
                  <c:v>6142</c:v>
                </c:pt>
                <c:pt idx="222">
                  <c:v>6143</c:v>
                </c:pt>
                <c:pt idx="223">
                  <c:v>6144</c:v>
                </c:pt>
                <c:pt idx="224">
                  <c:v>6145</c:v>
                </c:pt>
                <c:pt idx="225">
                  <c:v>6146</c:v>
                </c:pt>
                <c:pt idx="226">
                  <c:v>6147</c:v>
                </c:pt>
                <c:pt idx="227">
                  <c:v>6148</c:v>
                </c:pt>
                <c:pt idx="228">
                  <c:v>6149</c:v>
                </c:pt>
                <c:pt idx="229">
                  <c:v>6150</c:v>
                </c:pt>
                <c:pt idx="230">
                  <c:v>6151</c:v>
                </c:pt>
                <c:pt idx="231">
                  <c:v>6152</c:v>
                </c:pt>
                <c:pt idx="232">
                  <c:v>6153</c:v>
                </c:pt>
                <c:pt idx="233">
                  <c:v>6154</c:v>
                </c:pt>
                <c:pt idx="234">
                  <c:v>6155</c:v>
                </c:pt>
                <c:pt idx="235">
                  <c:v>6156</c:v>
                </c:pt>
                <c:pt idx="236">
                  <c:v>6157</c:v>
                </c:pt>
                <c:pt idx="237">
                  <c:v>6158</c:v>
                </c:pt>
                <c:pt idx="238">
                  <c:v>6159</c:v>
                </c:pt>
                <c:pt idx="239">
                  <c:v>6160</c:v>
                </c:pt>
                <c:pt idx="240">
                  <c:v>6161</c:v>
                </c:pt>
                <c:pt idx="241">
                  <c:v>6162</c:v>
                </c:pt>
                <c:pt idx="242">
                  <c:v>6163</c:v>
                </c:pt>
                <c:pt idx="243">
                  <c:v>6164</c:v>
                </c:pt>
                <c:pt idx="244">
                  <c:v>6165</c:v>
                </c:pt>
                <c:pt idx="245">
                  <c:v>6166</c:v>
                </c:pt>
                <c:pt idx="246">
                  <c:v>6167</c:v>
                </c:pt>
                <c:pt idx="247">
                  <c:v>6168</c:v>
                </c:pt>
                <c:pt idx="248">
                  <c:v>6169</c:v>
                </c:pt>
                <c:pt idx="249">
                  <c:v>6170</c:v>
                </c:pt>
                <c:pt idx="250">
                  <c:v>6171</c:v>
                </c:pt>
                <c:pt idx="251">
                  <c:v>6172</c:v>
                </c:pt>
                <c:pt idx="252">
                  <c:v>6173</c:v>
                </c:pt>
                <c:pt idx="253">
                  <c:v>6174</c:v>
                </c:pt>
                <c:pt idx="254">
                  <c:v>6175</c:v>
                </c:pt>
                <c:pt idx="255">
                  <c:v>6176</c:v>
                </c:pt>
                <c:pt idx="256">
                  <c:v>6177</c:v>
                </c:pt>
                <c:pt idx="257">
                  <c:v>6178</c:v>
                </c:pt>
                <c:pt idx="258">
                  <c:v>6179</c:v>
                </c:pt>
                <c:pt idx="259">
                  <c:v>6180</c:v>
                </c:pt>
                <c:pt idx="260">
                  <c:v>6181</c:v>
                </c:pt>
                <c:pt idx="261">
                  <c:v>6182</c:v>
                </c:pt>
                <c:pt idx="262">
                  <c:v>6183</c:v>
                </c:pt>
                <c:pt idx="263">
                  <c:v>6184</c:v>
                </c:pt>
                <c:pt idx="264">
                  <c:v>6185</c:v>
                </c:pt>
                <c:pt idx="265">
                  <c:v>6186</c:v>
                </c:pt>
                <c:pt idx="266">
                  <c:v>6187</c:v>
                </c:pt>
                <c:pt idx="267">
                  <c:v>6188</c:v>
                </c:pt>
                <c:pt idx="268">
                  <c:v>6189</c:v>
                </c:pt>
                <c:pt idx="269">
                  <c:v>6190</c:v>
                </c:pt>
                <c:pt idx="270">
                  <c:v>6191</c:v>
                </c:pt>
                <c:pt idx="271">
                  <c:v>6192</c:v>
                </c:pt>
                <c:pt idx="272">
                  <c:v>6193</c:v>
                </c:pt>
                <c:pt idx="273">
                  <c:v>6194</c:v>
                </c:pt>
                <c:pt idx="274">
                  <c:v>6195</c:v>
                </c:pt>
                <c:pt idx="275">
                  <c:v>6196</c:v>
                </c:pt>
                <c:pt idx="276">
                  <c:v>6197</c:v>
                </c:pt>
                <c:pt idx="277">
                  <c:v>6198</c:v>
                </c:pt>
                <c:pt idx="278">
                  <c:v>6199</c:v>
                </c:pt>
                <c:pt idx="279">
                  <c:v>6200</c:v>
                </c:pt>
                <c:pt idx="280">
                  <c:v>6201</c:v>
                </c:pt>
                <c:pt idx="281">
                  <c:v>6202</c:v>
                </c:pt>
                <c:pt idx="282">
                  <c:v>6203</c:v>
                </c:pt>
                <c:pt idx="283">
                  <c:v>6204</c:v>
                </c:pt>
                <c:pt idx="284">
                  <c:v>6205</c:v>
                </c:pt>
                <c:pt idx="285">
                  <c:v>6206</c:v>
                </c:pt>
                <c:pt idx="286">
                  <c:v>6207</c:v>
                </c:pt>
                <c:pt idx="287">
                  <c:v>6208</c:v>
                </c:pt>
                <c:pt idx="288">
                  <c:v>6209</c:v>
                </c:pt>
                <c:pt idx="289">
                  <c:v>6210</c:v>
                </c:pt>
                <c:pt idx="290">
                  <c:v>6211</c:v>
                </c:pt>
                <c:pt idx="291">
                  <c:v>6212</c:v>
                </c:pt>
                <c:pt idx="292">
                  <c:v>6213</c:v>
                </c:pt>
                <c:pt idx="293">
                  <c:v>6214</c:v>
                </c:pt>
                <c:pt idx="294">
                  <c:v>6215</c:v>
                </c:pt>
                <c:pt idx="295">
                  <c:v>6216</c:v>
                </c:pt>
                <c:pt idx="296">
                  <c:v>6217</c:v>
                </c:pt>
                <c:pt idx="297">
                  <c:v>6218</c:v>
                </c:pt>
                <c:pt idx="298">
                  <c:v>6219</c:v>
                </c:pt>
                <c:pt idx="299">
                  <c:v>6220</c:v>
                </c:pt>
                <c:pt idx="300">
                  <c:v>6221</c:v>
                </c:pt>
                <c:pt idx="301">
                  <c:v>6222</c:v>
                </c:pt>
                <c:pt idx="302">
                  <c:v>6223</c:v>
                </c:pt>
                <c:pt idx="303">
                  <c:v>6224</c:v>
                </c:pt>
                <c:pt idx="304">
                  <c:v>6225</c:v>
                </c:pt>
                <c:pt idx="305">
                  <c:v>6226</c:v>
                </c:pt>
                <c:pt idx="306">
                  <c:v>6227</c:v>
                </c:pt>
                <c:pt idx="307">
                  <c:v>6228</c:v>
                </c:pt>
                <c:pt idx="308">
                  <c:v>6229</c:v>
                </c:pt>
                <c:pt idx="309">
                  <c:v>6230</c:v>
                </c:pt>
                <c:pt idx="310">
                  <c:v>6231</c:v>
                </c:pt>
                <c:pt idx="311">
                  <c:v>6232</c:v>
                </c:pt>
                <c:pt idx="312">
                  <c:v>6233</c:v>
                </c:pt>
                <c:pt idx="313">
                  <c:v>6234</c:v>
                </c:pt>
                <c:pt idx="314">
                  <c:v>6235</c:v>
                </c:pt>
                <c:pt idx="315">
                  <c:v>6236</c:v>
                </c:pt>
                <c:pt idx="316">
                  <c:v>6237</c:v>
                </c:pt>
                <c:pt idx="317">
                  <c:v>6238</c:v>
                </c:pt>
                <c:pt idx="318">
                  <c:v>6239</c:v>
                </c:pt>
                <c:pt idx="319">
                  <c:v>6240</c:v>
                </c:pt>
                <c:pt idx="320">
                  <c:v>6241</c:v>
                </c:pt>
                <c:pt idx="321">
                  <c:v>6242</c:v>
                </c:pt>
                <c:pt idx="322">
                  <c:v>6243</c:v>
                </c:pt>
                <c:pt idx="323">
                  <c:v>6244</c:v>
                </c:pt>
                <c:pt idx="324">
                  <c:v>6245</c:v>
                </c:pt>
                <c:pt idx="325">
                  <c:v>6246</c:v>
                </c:pt>
                <c:pt idx="326">
                  <c:v>6247</c:v>
                </c:pt>
                <c:pt idx="327">
                  <c:v>6248</c:v>
                </c:pt>
                <c:pt idx="328">
                  <c:v>6249</c:v>
                </c:pt>
                <c:pt idx="329">
                  <c:v>6250</c:v>
                </c:pt>
                <c:pt idx="330">
                  <c:v>6251</c:v>
                </c:pt>
                <c:pt idx="331">
                  <c:v>6252</c:v>
                </c:pt>
                <c:pt idx="332">
                  <c:v>6253</c:v>
                </c:pt>
                <c:pt idx="333">
                  <c:v>6254</c:v>
                </c:pt>
                <c:pt idx="334">
                  <c:v>6255</c:v>
                </c:pt>
                <c:pt idx="335">
                  <c:v>6256</c:v>
                </c:pt>
                <c:pt idx="336">
                  <c:v>6257</c:v>
                </c:pt>
                <c:pt idx="337">
                  <c:v>6258</c:v>
                </c:pt>
                <c:pt idx="338">
                  <c:v>6259</c:v>
                </c:pt>
                <c:pt idx="339">
                  <c:v>6260</c:v>
                </c:pt>
                <c:pt idx="340">
                  <c:v>6261</c:v>
                </c:pt>
                <c:pt idx="341">
                  <c:v>6262</c:v>
                </c:pt>
                <c:pt idx="342">
                  <c:v>6263</c:v>
                </c:pt>
                <c:pt idx="343">
                  <c:v>6264</c:v>
                </c:pt>
                <c:pt idx="344">
                  <c:v>6265</c:v>
                </c:pt>
                <c:pt idx="345">
                  <c:v>6266</c:v>
                </c:pt>
                <c:pt idx="346">
                  <c:v>6267</c:v>
                </c:pt>
                <c:pt idx="347">
                  <c:v>6268</c:v>
                </c:pt>
                <c:pt idx="348">
                  <c:v>6269</c:v>
                </c:pt>
                <c:pt idx="349">
                  <c:v>6270</c:v>
                </c:pt>
                <c:pt idx="350">
                  <c:v>6271</c:v>
                </c:pt>
                <c:pt idx="351">
                  <c:v>6272</c:v>
                </c:pt>
                <c:pt idx="352">
                  <c:v>6273</c:v>
                </c:pt>
                <c:pt idx="353">
                  <c:v>6274</c:v>
                </c:pt>
                <c:pt idx="354">
                  <c:v>6275</c:v>
                </c:pt>
                <c:pt idx="355">
                  <c:v>6276</c:v>
                </c:pt>
                <c:pt idx="356">
                  <c:v>6277</c:v>
                </c:pt>
                <c:pt idx="357">
                  <c:v>6278</c:v>
                </c:pt>
                <c:pt idx="358">
                  <c:v>6279</c:v>
                </c:pt>
                <c:pt idx="359">
                  <c:v>6280</c:v>
                </c:pt>
                <c:pt idx="360">
                  <c:v>6281</c:v>
                </c:pt>
                <c:pt idx="361">
                  <c:v>6282</c:v>
                </c:pt>
                <c:pt idx="362">
                  <c:v>6283</c:v>
                </c:pt>
                <c:pt idx="363">
                  <c:v>6284</c:v>
                </c:pt>
                <c:pt idx="364">
                  <c:v>6285</c:v>
                </c:pt>
                <c:pt idx="365">
                  <c:v>6286</c:v>
                </c:pt>
                <c:pt idx="366">
                  <c:v>6287</c:v>
                </c:pt>
                <c:pt idx="367">
                  <c:v>6288</c:v>
                </c:pt>
                <c:pt idx="368">
                  <c:v>6289</c:v>
                </c:pt>
                <c:pt idx="369">
                  <c:v>6290</c:v>
                </c:pt>
                <c:pt idx="370">
                  <c:v>6291</c:v>
                </c:pt>
                <c:pt idx="371">
                  <c:v>6292</c:v>
                </c:pt>
                <c:pt idx="372">
                  <c:v>6293</c:v>
                </c:pt>
                <c:pt idx="373">
                  <c:v>6294</c:v>
                </c:pt>
                <c:pt idx="374">
                  <c:v>6295</c:v>
                </c:pt>
                <c:pt idx="375">
                  <c:v>6296</c:v>
                </c:pt>
                <c:pt idx="376">
                  <c:v>6297</c:v>
                </c:pt>
                <c:pt idx="377">
                  <c:v>6298</c:v>
                </c:pt>
                <c:pt idx="378">
                  <c:v>6299</c:v>
                </c:pt>
                <c:pt idx="379">
                  <c:v>6300</c:v>
                </c:pt>
                <c:pt idx="380">
                  <c:v>6301</c:v>
                </c:pt>
                <c:pt idx="381">
                  <c:v>6302</c:v>
                </c:pt>
                <c:pt idx="382">
                  <c:v>6303</c:v>
                </c:pt>
                <c:pt idx="383">
                  <c:v>6304</c:v>
                </c:pt>
                <c:pt idx="384">
                  <c:v>6305</c:v>
                </c:pt>
                <c:pt idx="385">
                  <c:v>6306</c:v>
                </c:pt>
                <c:pt idx="386">
                  <c:v>6307</c:v>
                </c:pt>
                <c:pt idx="387">
                  <c:v>6308</c:v>
                </c:pt>
                <c:pt idx="388">
                  <c:v>6309</c:v>
                </c:pt>
                <c:pt idx="389">
                  <c:v>6310</c:v>
                </c:pt>
                <c:pt idx="390">
                  <c:v>6311</c:v>
                </c:pt>
                <c:pt idx="391">
                  <c:v>6312</c:v>
                </c:pt>
                <c:pt idx="392">
                  <c:v>6313</c:v>
                </c:pt>
                <c:pt idx="393">
                  <c:v>6314</c:v>
                </c:pt>
                <c:pt idx="394">
                  <c:v>6315</c:v>
                </c:pt>
                <c:pt idx="395">
                  <c:v>6316</c:v>
                </c:pt>
                <c:pt idx="396">
                  <c:v>6317</c:v>
                </c:pt>
                <c:pt idx="397">
                  <c:v>6318</c:v>
                </c:pt>
                <c:pt idx="398">
                  <c:v>6319</c:v>
                </c:pt>
                <c:pt idx="399">
                  <c:v>6320</c:v>
                </c:pt>
                <c:pt idx="400">
                  <c:v>6321</c:v>
                </c:pt>
                <c:pt idx="401">
                  <c:v>6322</c:v>
                </c:pt>
                <c:pt idx="402">
                  <c:v>6323</c:v>
                </c:pt>
                <c:pt idx="403">
                  <c:v>6324</c:v>
                </c:pt>
                <c:pt idx="404">
                  <c:v>6325</c:v>
                </c:pt>
                <c:pt idx="405">
                  <c:v>6326</c:v>
                </c:pt>
                <c:pt idx="406">
                  <c:v>6327</c:v>
                </c:pt>
                <c:pt idx="407">
                  <c:v>6328</c:v>
                </c:pt>
                <c:pt idx="408">
                  <c:v>6329</c:v>
                </c:pt>
                <c:pt idx="409">
                  <c:v>6330</c:v>
                </c:pt>
                <c:pt idx="410">
                  <c:v>6331</c:v>
                </c:pt>
                <c:pt idx="411">
                  <c:v>6332</c:v>
                </c:pt>
                <c:pt idx="412">
                  <c:v>6333</c:v>
                </c:pt>
                <c:pt idx="413">
                  <c:v>6334</c:v>
                </c:pt>
                <c:pt idx="414">
                  <c:v>6335</c:v>
                </c:pt>
                <c:pt idx="415">
                  <c:v>6336</c:v>
                </c:pt>
                <c:pt idx="416">
                  <c:v>6337</c:v>
                </c:pt>
                <c:pt idx="417">
                  <c:v>6338</c:v>
                </c:pt>
                <c:pt idx="418">
                  <c:v>6339</c:v>
                </c:pt>
                <c:pt idx="419">
                  <c:v>6340</c:v>
                </c:pt>
                <c:pt idx="420">
                  <c:v>6341</c:v>
                </c:pt>
                <c:pt idx="421">
                  <c:v>6342</c:v>
                </c:pt>
                <c:pt idx="422">
                  <c:v>6343</c:v>
                </c:pt>
                <c:pt idx="423">
                  <c:v>6344</c:v>
                </c:pt>
                <c:pt idx="424">
                  <c:v>6345</c:v>
                </c:pt>
                <c:pt idx="425">
                  <c:v>6346</c:v>
                </c:pt>
                <c:pt idx="426">
                  <c:v>6347</c:v>
                </c:pt>
                <c:pt idx="427">
                  <c:v>6348</c:v>
                </c:pt>
                <c:pt idx="428">
                  <c:v>6349</c:v>
                </c:pt>
                <c:pt idx="429">
                  <c:v>6350</c:v>
                </c:pt>
                <c:pt idx="430">
                  <c:v>6351</c:v>
                </c:pt>
                <c:pt idx="431">
                  <c:v>6352</c:v>
                </c:pt>
                <c:pt idx="432">
                  <c:v>6353</c:v>
                </c:pt>
                <c:pt idx="433">
                  <c:v>6354</c:v>
                </c:pt>
                <c:pt idx="434">
                  <c:v>6355</c:v>
                </c:pt>
                <c:pt idx="435">
                  <c:v>6356</c:v>
                </c:pt>
                <c:pt idx="436">
                  <c:v>6357</c:v>
                </c:pt>
                <c:pt idx="437">
                  <c:v>6358</c:v>
                </c:pt>
                <c:pt idx="438">
                  <c:v>6359</c:v>
                </c:pt>
                <c:pt idx="439">
                  <c:v>6360</c:v>
                </c:pt>
                <c:pt idx="440">
                  <c:v>6361</c:v>
                </c:pt>
                <c:pt idx="441">
                  <c:v>6362</c:v>
                </c:pt>
                <c:pt idx="442">
                  <c:v>6363</c:v>
                </c:pt>
                <c:pt idx="443">
                  <c:v>6364</c:v>
                </c:pt>
                <c:pt idx="444">
                  <c:v>6365</c:v>
                </c:pt>
                <c:pt idx="445">
                  <c:v>6366</c:v>
                </c:pt>
                <c:pt idx="446">
                  <c:v>6367</c:v>
                </c:pt>
                <c:pt idx="447">
                  <c:v>6368</c:v>
                </c:pt>
                <c:pt idx="448">
                  <c:v>6369</c:v>
                </c:pt>
                <c:pt idx="449">
                  <c:v>6370</c:v>
                </c:pt>
                <c:pt idx="450">
                  <c:v>6371</c:v>
                </c:pt>
                <c:pt idx="451">
                  <c:v>6372</c:v>
                </c:pt>
                <c:pt idx="452">
                  <c:v>6373</c:v>
                </c:pt>
                <c:pt idx="453">
                  <c:v>6374</c:v>
                </c:pt>
                <c:pt idx="454">
                  <c:v>6375</c:v>
                </c:pt>
                <c:pt idx="455">
                  <c:v>6376</c:v>
                </c:pt>
                <c:pt idx="456">
                  <c:v>6377</c:v>
                </c:pt>
                <c:pt idx="457">
                  <c:v>6378</c:v>
                </c:pt>
                <c:pt idx="458">
                  <c:v>6379</c:v>
                </c:pt>
                <c:pt idx="459">
                  <c:v>6380</c:v>
                </c:pt>
                <c:pt idx="460">
                  <c:v>6381</c:v>
                </c:pt>
                <c:pt idx="461">
                  <c:v>6382</c:v>
                </c:pt>
                <c:pt idx="462">
                  <c:v>6383</c:v>
                </c:pt>
                <c:pt idx="463">
                  <c:v>6384</c:v>
                </c:pt>
                <c:pt idx="464">
                  <c:v>6385</c:v>
                </c:pt>
                <c:pt idx="465">
                  <c:v>6386</c:v>
                </c:pt>
                <c:pt idx="466">
                  <c:v>6387</c:v>
                </c:pt>
                <c:pt idx="467">
                  <c:v>6388</c:v>
                </c:pt>
                <c:pt idx="468">
                  <c:v>6389</c:v>
                </c:pt>
                <c:pt idx="469">
                  <c:v>6390</c:v>
                </c:pt>
                <c:pt idx="470">
                  <c:v>6391</c:v>
                </c:pt>
                <c:pt idx="471">
                  <c:v>6392</c:v>
                </c:pt>
                <c:pt idx="472">
                  <c:v>6393</c:v>
                </c:pt>
                <c:pt idx="473">
                  <c:v>6394</c:v>
                </c:pt>
                <c:pt idx="474">
                  <c:v>6395</c:v>
                </c:pt>
                <c:pt idx="475">
                  <c:v>6396</c:v>
                </c:pt>
                <c:pt idx="476">
                  <c:v>6397</c:v>
                </c:pt>
                <c:pt idx="477">
                  <c:v>6398</c:v>
                </c:pt>
                <c:pt idx="478">
                  <c:v>6399</c:v>
                </c:pt>
                <c:pt idx="479">
                  <c:v>6400</c:v>
                </c:pt>
                <c:pt idx="480">
                  <c:v>6401</c:v>
                </c:pt>
                <c:pt idx="481">
                  <c:v>6402</c:v>
                </c:pt>
                <c:pt idx="482">
                  <c:v>6403</c:v>
                </c:pt>
                <c:pt idx="483">
                  <c:v>6404</c:v>
                </c:pt>
                <c:pt idx="484">
                  <c:v>6405</c:v>
                </c:pt>
                <c:pt idx="485">
                  <c:v>6406</c:v>
                </c:pt>
                <c:pt idx="486">
                  <c:v>6407</c:v>
                </c:pt>
                <c:pt idx="487">
                  <c:v>6408</c:v>
                </c:pt>
                <c:pt idx="488">
                  <c:v>6409</c:v>
                </c:pt>
                <c:pt idx="489">
                  <c:v>6410</c:v>
                </c:pt>
                <c:pt idx="490">
                  <c:v>6411</c:v>
                </c:pt>
                <c:pt idx="491">
                  <c:v>6412</c:v>
                </c:pt>
                <c:pt idx="492">
                  <c:v>6413</c:v>
                </c:pt>
                <c:pt idx="493">
                  <c:v>6414</c:v>
                </c:pt>
                <c:pt idx="494">
                  <c:v>6415</c:v>
                </c:pt>
                <c:pt idx="495">
                  <c:v>6416</c:v>
                </c:pt>
                <c:pt idx="496">
                  <c:v>6417</c:v>
                </c:pt>
                <c:pt idx="497">
                  <c:v>6418</c:v>
                </c:pt>
                <c:pt idx="498">
                  <c:v>6419</c:v>
                </c:pt>
                <c:pt idx="499">
                  <c:v>6420</c:v>
                </c:pt>
                <c:pt idx="500">
                  <c:v>6421</c:v>
                </c:pt>
                <c:pt idx="501">
                  <c:v>6422</c:v>
                </c:pt>
                <c:pt idx="502">
                  <c:v>6423</c:v>
                </c:pt>
                <c:pt idx="503">
                  <c:v>6424</c:v>
                </c:pt>
                <c:pt idx="504">
                  <c:v>6425</c:v>
                </c:pt>
                <c:pt idx="505">
                  <c:v>6426</c:v>
                </c:pt>
                <c:pt idx="506">
                  <c:v>6427</c:v>
                </c:pt>
                <c:pt idx="507">
                  <c:v>6428</c:v>
                </c:pt>
                <c:pt idx="508">
                  <c:v>6429</c:v>
                </c:pt>
                <c:pt idx="509">
                  <c:v>6430</c:v>
                </c:pt>
                <c:pt idx="510">
                  <c:v>6431</c:v>
                </c:pt>
                <c:pt idx="511">
                  <c:v>6432</c:v>
                </c:pt>
                <c:pt idx="512">
                  <c:v>6433</c:v>
                </c:pt>
                <c:pt idx="513">
                  <c:v>6434</c:v>
                </c:pt>
                <c:pt idx="514">
                  <c:v>6435</c:v>
                </c:pt>
                <c:pt idx="515">
                  <c:v>6436</c:v>
                </c:pt>
                <c:pt idx="516">
                  <c:v>6437</c:v>
                </c:pt>
                <c:pt idx="517">
                  <c:v>6438</c:v>
                </c:pt>
                <c:pt idx="518">
                  <c:v>6439</c:v>
                </c:pt>
                <c:pt idx="519">
                  <c:v>6440</c:v>
                </c:pt>
                <c:pt idx="520">
                  <c:v>6441</c:v>
                </c:pt>
                <c:pt idx="521">
                  <c:v>6442</c:v>
                </c:pt>
                <c:pt idx="522">
                  <c:v>6443</c:v>
                </c:pt>
                <c:pt idx="523">
                  <c:v>6444</c:v>
                </c:pt>
                <c:pt idx="524">
                  <c:v>6445</c:v>
                </c:pt>
                <c:pt idx="525">
                  <c:v>6446</c:v>
                </c:pt>
                <c:pt idx="526">
                  <c:v>6447</c:v>
                </c:pt>
                <c:pt idx="527">
                  <c:v>6448</c:v>
                </c:pt>
                <c:pt idx="528">
                  <c:v>6449</c:v>
                </c:pt>
                <c:pt idx="529">
                  <c:v>6450</c:v>
                </c:pt>
                <c:pt idx="530">
                  <c:v>6451</c:v>
                </c:pt>
                <c:pt idx="531">
                  <c:v>6452</c:v>
                </c:pt>
                <c:pt idx="532">
                  <c:v>6453</c:v>
                </c:pt>
                <c:pt idx="533">
                  <c:v>6454</c:v>
                </c:pt>
                <c:pt idx="534">
                  <c:v>6455</c:v>
                </c:pt>
                <c:pt idx="535">
                  <c:v>6456</c:v>
                </c:pt>
                <c:pt idx="536">
                  <c:v>6457</c:v>
                </c:pt>
                <c:pt idx="537">
                  <c:v>6458</c:v>
                </c:pt>
                <c:pt idx="538">
                  <c:v>6459</c:v>
                </c:pt>
                <c:pt idx="539">
                  <c:v>6460</c:v>
                </c:pt>
                <c:pt idx="540">
                  <c:v>6461</c:v>
                </c:pt>
                <c:pt idx="541">
                  <c:v>6462</c:v>
                </c:pt>
                <c:pt idx="542">
                  <c:v>6463</c:v>
                </c:pt>
                <c:pt idx="543">
                  <c:v>6464</c:v>
                </c:pt>
                <c:pt idx="544">
                  <c:v>6465</c:v>
                </c:pt>
                <c:pt idx="545">
                  <c:v>6466</c:v>
                </c:pt>
                <c:pt idx="546">
                  <c:v>6467</c:v>
                </c:pt>
                <c:pt idx="547">
                  <c:v>6468</c:v>
                </c:pt>
                <c:pt idx="548">
                  <c:v>6469</c:v>
                </c:pt>
                <c:pt idx="549">
                  <c:v>6470</c:v>
                </c:pt>
                <c:pt idx="550">
                  <c:v>6471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85-4ED4-98C1-12BA7ABA08B2}"/>
            </c:ext>
          </c:extLst>
        </c:ser>
        <c:ser>
          <c:idx val="4"/>
          <c:order val="4"/>
          <c:tx>
            <c:v>New (2019)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'Birth &amp; Death'!$B$6323:$B$6461</c:f>
              <c:numCache>
                <c:formatCode>d/mm/yyyy;@</c:formatCode>
                <c:ptCount val="139"/>
                <c:pt idx="0">
                  <c:v>43780</c:v>
                </c:pt>
                <c:pt idx="1">
                  <c:v>43781</c:v>
                </c:pt>
                <c:pt idx="2">
                  <c:v>43784</c:v>
                </c:pt>
                <c:pt idx="3">
                  <c:v>43775</c:v>
                </c:pt>
                <c:pt idx="4">
                  <c:v>43782</c:v>
                </c:pt>
                <c:pt idx="5">
                  <c:v>43781</c:v>
                </c:pt>
                <c:pt idx="6">
                  <c:v>43781</c:v>
                </c:pt>
                <c:pt idx="7">
                  <c:v>43781</c:v>
                </c:pt>
                <c:pt idx="8">
                  <c:v>43780</c:v>
                </c:pt>
                <c:pt idx="9">
                  <c:v>43780</c:v>
                </c:pt>
                <c:pt idx="10">
                  <c:v>43782</c:v>
                </c:pt>
                <c:pt idx="11">
                  <c:v>43781</c:v>
                </c:pt>
                <c:pt idx="12">
                  <c:v>43780</c:v>
                </c:pt>
                <c:pt idx="13">
                  <c:v>43782</c:v>
                </c:pt>
                <c:pt idx="14">
                  <c:v>43783</c:v>
                </c:pt>
                <c:pt idx="15">
                  <c:v>43781</c:v>
                </c:pt>
                <c:pt idx="16">
                  <c:v>43780</c:v>
                </c:pt>
                <c:pt idx="17">
                  <c:v>43783</c:v>
                </c:pt>
                <c:pt idx="18">
                  <c:v>43782</c:v>
                </c:pt>
                <c:pt idx="19">
                  <c:v>43782</c:v>
                </c:pt>
                <c:pt idx="20">
                  <c:v>43781</c:v>
                </c:pt>
                <c:pt idx="21">
                  <c:v>43782</c:v>
                </c:pt>
                <c:pt idx="22">
                  <c:v>43782</c:v>
                </c:pt>
                <c:pt idx="23">
                  <c:v>43782</c:v>
                </c:pt>
                <c:pt idx="24">
                  <c:v>43780</c:v>
                </c:pt>
                <c:pt idx="25">
                  <c:v>43781</c:v>
                </c:pt>
                <c:pt idx="26">
                  <c:v>43783</c:v>
                </c:pt>
                <c:pt idx="27">
                  <c:v>43781</c:v>
                </c:pt>
                <c:pt idx="28">
                  <c:v>43782</c:v>
                </c:pt>
                <c:pt idx="29">
                  <c:v>43781</c:v>
                </c:pt>
                <c:pt idx="30">
                  <c:v>43781</c:v>
                </c:pt>
                <c:pt idx="31">
                  <c:v>43781</c:v>
                </c:pt>
                <c:pt idx="32">
                  <c:v>43782</c:v>
                </c:pt>
                <c:pt idx="33">
                  <c:v>43787</c:v>
                </c:pt>
                <c:pt idx="34">
                  <c:v>43781</c:v>
                </c:pt>
                <c:pt idx="35">
                  <c:v>43781</c:v>
                </c:pt>
                <c:pt idx="36">
                  <c:v>43782</c:v>
                </c:pt>
                <c:pt idx="37">
                  <c:v>43780</c:v>
                </c:pt>
                <c:pt idx="38">
                  <c:v>43780</c:v>
                </c:pt>
                <c:pt idx="39">
                  <c:v>43782</c:v>
                </c:pt>
                <c:pt idx="40">
                  <c:v>43781</c:v>
                </c:pt>
                <c:pt idx="41">
                  <c:v>43781</c:v>
                </c:pt>
                <c:pt idx="42">
                  <c:v>43782</c:v>
                </c:pt>
                <c:pt idx="43">
                  <c:v>43782</c:v>
                </c:pt>
                <c:pt idx="44">
                  <c:v>43783</c:v>
                </c:pt>
                <c:pt idx="45">
                  <c:v>43784</c:v>
                </c:pt>
                <c:pt idx="46">
                  <c:v>43782</c:v>
                </c:pt>
                <c:pt idx="47">
                  <c:v>43781</c:v>
                </c:pt>
                <c:pt idx="48">
                  <c:v>43782</c:v>
                </c:pt>
                <c:pt idx="49">
                  <c:v>43790</c:v>
                </c:pt>
                <c:pt idx="50">
                  <c:v>43793</c:v>
                </c:pt>
                <c:pt idx="51">
                  <c:v>43780</c:v>
                </c:pt>
                <c:pt idx="52">
                  <c:v>43781</c:v>
                </c:pt>
                <c:pt idx="53">
                  <c:v>43780</c:v>
                </c:pt>
                <c:pt idx="54">
                  <c:v>43782</c:v>
                </c:pt>
                <c:pt idx="55">
                  <c:v>43782</c:v>
                </c:pt>
                <c:pt idx="56">
                  <c:v>43783</c:v>
                </c:pt>
                <c:pt idx="57">
                  <c:v>43780</c:v>
                </c:pt>
                <c:pt idx="58">
                  <c:v>43781</c:v>
                </c:pt>
                <c:pt idx="59">
                  <c:v>43782</c:v>
                </c:pt>
                <c:pt idx="60">
                  <c:v>43783</c:v>
                </c:pt>
                <c:pt idx="61">
                  <c:v>43781</c:v>
                </c:pt>
                <c:pt idx="62">
                  <c:v>43780</c:v>
                </c:pt>
                <c:pt idx="63">
                  <c:v>43781</c:v>
                </c:pt>
                <c:pt idx="64">
                  <c:v>43781</c:v>
                </c:pt>
                <c:pt idx="65">
                  <c:v>43782</c:v>
                </c:pt>
                <c:pt idx="66">
                  <c:v>43782</c:v>
                </c:pt>
                <c:pt idx="67">
                  <c:v>43782</c:v>
                </c:pt>
                <c:pt idx="68">
                  <c:v>43781</c:v>
                </c:pt>
                <c:pt idx="69">
                  <c:v>43781</c:v>
                </c:pt>
                <c:pt idx="70">
                  <c:v>43781</c:v>
                </c:pt>
                <c:pt idx="71">
                  <c:v>43781</c:v>
                </c:pt>
                <c:pt idx="72">
                  <c:v>43781</c:v>
                </c:pt>
                <c:pt idx="73">
                  <c:v>43781</c:v>
                </c:pt>
                <c:pt idx="74">
                  <c:v>43782</c:v>
                </c:pt>
                <c:pt idx="75">
                  <c:v>43781</c:v>
                </c:pt>
                <c:pt idx="76">
                  <c:v>43781</c:v>
                </c:pt>
                <c:pt idx="77">
                  <c:v>43781</c:v>
                </c:pt>
                <c:pt idx="78">
                  <c:v>43781</c:v>
                </c:pt>
                <c:pt idx="79">
                  <c:v>43780</c:v>
                </c:pt>
                <c:pt idx="80">
                  <c:v>43780</c:v>
                </c:pt>
                <c:pt idx="81">
                  <c:v>43781</c:v>
                </c:pt>
                <c:pt idx="82">
                  <c:v>43782</c:v>
                </c:pt>
                <c:pt idx="83">
                  <c:v>43783</c:v>
                </c:pt>
                <c:pt idx="84">
                  <c:v>43780</c:v>
                </c:pt>
                <c:pt idx="85">
                  <c:v>43782</c:v>
                </c:pt>
                <c:pt idx="86">
                  <c:v>43781</c:v>
                </c:pt>
                <c:pt idx="87">
                  <c:v>43782</c:v>
                </c:pt>
                <c:pt idx="88">
                  <c:v>43781</c:v>
                </c:pt>
                <c:pt idx="89">
                  <c:v>43780</c:v>
                </c:pt>
                <c:pt idx="90">
                  <c:v>43781</c:v>
                </c:pt>
                <c:pt idx="91">
                  <c:v>43780</c:v>
                </c:pt>
                <c:pt idx="92">
                  <c:v>43781</c:v>
                </c:pt>
                <c:pt idx="93">
                  <c:v>43785</c:v>
                </c:pt>
                <c:pt idx="94">
                  <c:v>43783</c:v>
                </c:pt>
                <c:pt idx="95">
                  <c:v>43781</c:v>
                </c:pt>
                <c:pt idx="96">
                  <c:v>43782</c:v>
                </c:pt>
                <c:pt idx="97">
                  <c:v>43781</c:v>
                </c:pt>
                <c:pt idx="98">
                  <c:v>43780</c:v>
                </c:pt>
                <c:pt idx="99">
                  <c:v>43776</c:v>
                </c:pt>
                <c:pt idx="100">
                  <c:v>43782</c:v>
                </c:pt>
                <c:pt idx="101">
                  <c:v>43775</c:v>
                </c:pt>
                <c:pt idx="102">
                  <c:v>43781</c:v>
                </c:pt>
                <c:pt idx="103">
                  <c:v>43780</c:v>
                </c:pt>
                <c:pt idx="104">
                  <c:v>43782</c:v>
                </c:pt>
                <c:pt idx="105">
                  <c:v>43775</c:v>
                </c:pt>
                <c:pt idx="106">
                  <c:v>43784</c:v>
                </c:pt>
                <c:pt idx="107">
                  <c:v>43781</c:v>
                </c:pt>
                <c:pt idx="108">
                  <c:v>43782</c:v>
                </c:pt>
                <c:pt idx="109">
                  <c:v>43781</c:v>
                </c:pt>
                <c:pt idx="110">
                  <c:v>43775</c:v>
                </c:pt>
                <c:pt idx="111">
                  <c:v>43781</c:v>
                </c:pt>
                <c:pt idx="112">
                  <c:v>43775</c:v>
                </c:pt>
                <c:pt idx="113">
                  <c:v>43776</c:v>
                </c:pt>
                <c:pt idx="114">
                  <c:v>43776</c:v>
                </c:pt>
                <c:pt idx="115">
                  <c:v>43775</c:v>
                </c:pt>
                <c:pt idx="116">
                  <c:v>43775</c:v>
                </c:pt>
                <c:pt idx="117">
                  <c:v>43775</c:v>
                </c:pt>
                <c:pt idx="118">
                  <c:v>43776</c:v>
                </c:pt>
                <c:pt idx="119">
                  <c:v>43776</c:v>
                </c:pt>
                <c:pt idx="120">
                  <c:v>43776</c:v>
                </c:pt>
                <c:pt idx="121">
                  <c:v>43776</c:v>
                </c:pt>
                <c:pt idx="122">
                  <c:v>43780</c:v>
                </c:pt>
                <c:pt idx="123">
                  <c:v>43782</c:v>
                </c:pt>
                <c:pt idx="124">
                  <c:v>43776</c:v>
                </c:pt>
                <c:pt idx="125">
                  <c:v>43775</c:v>
                </c:pt>
                <c:pt idx="126">
                  <c:v>43782</c:v>
                </c:pt>
                <c:pt idx="127">
                  <c:v>43776</c:v>
                </c:pt>
                <c:pt idx="128">
                  <c:v>43775</c:v>
                </c:pt>
                <c:pt idx="129">
                  <c:v>43776</c:v>
                </c:pt>
                <c:pt idx="130">
                  <c:v>43775</c:v>
                </c:pt>
                <c:pt idx="131">
                  <c:v>43775</c:v>
                </c:pt>
                <c:pt idx="132">
                  <c:v>43776</c:v>
                </c:pt>
                <c:pt idx="133">
                  <c:v>43775</c:v>
                </c:pt>
                <c:pt idx="134">
                  <c:v>43780</c:v>
                </c:pt>
                <c:pt idx="135">
                  <c:v>43783</c:v>
                </c:pt>
                <c:pt idx="136">
                  <c:v>43783</c:v>
                </c:pt>
                <c:pt idx="137">
                  <c:v>43776</c:v>
                </c:pt>
                <c:pt idx="138">
                  <c:v>43780</c:v>
                </c:pt>
              </c:numCache>
            </c:numRef>
          </c:xVal>
          <c:yVal>
            <c:numRef>
              <c:f>'Birth &amp; Death'!$A$6323:$A$6461</c:f>
              <c:numCache>
                <c:formatCode>General</c:formatCode>
                <c:ptCount val="139"/>
                <c:pt idx="0">
                  <c:v>6506</c:v>
                </c:pt>
                <c:pt idx="1">
                  <c:v>6509</c:v>
                </c:pt>
                <c:pt idx="2">
                  <c:v>6510</c:v>
                </c:pt>
                <c:pt idx="3">
                  <c:v>6513</c:v>
                </c:pt>
                <c:pt idx="4">
                  <c:v>6515</c:v>
                </c:pt>
                <c:pt idx="5">
                  <c:v>6516</c:v>
                </c:pt>
                <c:pt idx="6">
                  <c:v>6517</c:v>
                </c:pt>
                <c:pt idx="7">
                  <c:v>6520</c:v>
                </c:pt>
                <c:pt idx="8">
                  <c:v>6528</c:v>
                </c:pt>
                <c:pt idx="9">
                  <c:v>6548</c:v>
                </c:pt>
                <c:pt idx="10">
                  <c:v>6554</c:v>
                </c:pt>
                <c:pt idx="11">
                  <c:v>6560</c:v>
                </c:pt>
                <c:pt idx="12">
                  <c:v>6561</c:v>
                </c:pt>
                <c:pt idx="13">
                  <c:v>6562</c:v>
                </c:pt>
                <c:pt idx="14">
                  <c:v>6563</c:v>
                </c:pt>
                <c:pt idx="15">
                  <c:v>6565</c:v>
                </c:pt>
                <c:pt idx="16">
                  <c:v>6589</c:v>
                </c:pt>
                <c:pt idx="17">
                  <c:v>6599</c:v>
                </c:pt>
                <c:pt idx="18">
                  <c:v>6600</c:v>
                </c:pt>
                <c:pt idx="19">
                  <c:v>6601</c:v>
                </c:pt>
                <c:pt idx="20">
                  <c:v>6602</c:v>
                </c:pt>
                <c:pt idx="21">
                  <c:v>6603</c:v>
                </c:pt>
                <c:pt idx="22">
                  <c:v>6605</c:v>
                </c:pt>
                <c:pt idx="23">
                  <c:v>6606</c:v>
                </c:pt>
                <c:pt idx="24">
                  <c:v>6607</c:v>
                </c:pt>
                <c:pt idx="25">
                  <c:v>6608</c:v>
                </c:pt>
                <c:pt idx="26">
                  <c:v>6610</c:v>
                </c:pt>
                <c:pt idx="27">
                  <c:v>6611</c:v>
                </c:pt>
                <c:pt idx="28">
                  <c:v>6614</c:v>
                </c:pt>
                <c:pt idx="29">
                  <c:v>6615</c:v>
                </c:pt>
                <c:pt idx="30">
                  <c:v>6616</c:v>
                </c:pt>
                <c:pt idx="31">
                  <c:v>6617</c:v>
                </c:pt>
                <c:pt idx="32">
                  <c:v>6618</c:v>
                </c:pt>
                <c:pt idx="33">
                  <c:v>6619</c:v>
                </c:pt>
                <c:pt idx="34">
                  <c:v>6620</c:v>
                </c:pt>
                <c:pt idx="35">
                  <c:v>6621</c:v>
                </c:pt>
                <c:pt idx="36">
                  <c:v>6622</c:v>
                </c:pt>
                <c:pt idx="37">
                  <c:v>6625</c:v>
                </c:pt>
                <c:pt idx="38">
                  <c:v>6628</c:v>
                </c:pt>
                <c:pt idx="39">
                  <c:v>6630</c:v>
                </c:pt>
                <c:pt idx="40">
                  <c:v>6631</c:v>
                </c:pt>
                <c:pt idx="41">
                  <c:v>6632</c:v>
                </c:pt>
                <c:pt idx="42">
                  <c:v>6633</c:v>
                </c:pt>
                <c:pt idx="43">
                  <c:v>6636</c:v>
                </c:pt>
                <c:pt idx="44">
                  <c:v>6638</c:v>
                </c:pt>
                <c:pt idx="45">
                  <c:v>6640</c:v>
                </c:pt>
                <c:pt idx="46">
                  <c:v>6641</c:v>
                </c:pt>
                <c:pt idx="47">
                  <c:v>6642</c:v>
                </c:pt>
                <c:pt idx="48">
                  <c:v>6643</c:v>
                </c:pt>
                <c:pt idx="49">
                  <c:v>6644</c:v>
                </c:pt>
                <c:pt idx="50">
                  <c:v>6645</c:v>
                </c:pt>
                <c:pt idx="51">
                  <c:v>6646</c:v>
                </c:pt>
                <c:pt idx="52">
                  <c:v>6647</c:v>
                </c:pt>
                <c:pt idx="53">
                  <c:v>6648</c:v>
                </c:pt>
                <c:pt idx="54">
                  <c:v>6649</c:v>
                </c:pt>
                <c:pt idx="55">
                  <c:v>6653</c:v>
                </c:pt>
                <c:pt idx="56">
                  <c:v>6654</c:v>
                </c:pt>
                <c:pt idx="57">
                  <c:v>6657</c:v>
                </c:pt>
                <c:pt idx="58">
                  <c:v>6658</c:v>
                </c:pt>
                <c:pt idx="59">
                  <c:v>6659</c:v>
                </c:pt>
                <c:pt idx="60">
                  <c:v>6660</c:v>
                </c:pt>
                <c:pt idx="61">
                  <c:v>6662</c:v>
                </c:pt>
                <c:pt idx="62">
                  <c:v>6663</c:v>
                </c:pt>
                <c:pt idx="63">
                  <c:v>6664</c:v>
                </c:pt>
                <c:pt idx="64">
                  <c:v>6665</c:v>
                </c:pt>
                <c:pt idx="65">
                  <c:v>6667</c:v>
                </c:pt>
                <c:pt idx="66">
                  <c:v>6668</c:v>
                </c:pt>
                <c:pt idx="67">
                  <c:v>6669</c:v>
                </c:pt>
                <c:pt idx="68">
                  <c:v>6670</c:v>
                </c:pt>
                <c:pt idx="69">
                  <c:v>6674</c:v>
                </c:pt>
                <c:pt idx="70">
                  <c:v>6680</c:v>
                </c:pt>
                <c:pt idx="71">
                  <c:v>6682</c:v>
                </c:pt>
                <c:pt idx="72">
                  <c:v>6685</c:v>
                </c:pt>
                <c:pt idx="73">
                  <c:v>6687</c:v>
                </c:pt>
                <c:pt idx="74">
                  <c:v>6688</c:v>
                </c:pt>
                <c:pt idx="75">
                  <c:v>6689</c:v>
                </c:pt>
                <c:pt idx="76">
                  <c:v>6690</c:v>
                </c:pt>
                <c:pt idx="77">
                  <c:v>6691</c:v>
                </c:pt>
                <c:pt idx="78">
                  <c:v>6692</c:v>
                </c:pt>
                <c:pt idx="79">
                  <c:v>6695</c:v>
                </c:pt>
                <c:pt idx="80">
                  <c:v>6696</c:v>
                </c:pt>
                <c:pt idx="81">
                  <c:v>6698</c:v>
                </c:pt>
                <c:pt idx="82">
                  <c:v>6702</c:v>
                </c:pt>
                <c:pt idx="83">
                  <c:v>6705</c:v>
                </c:pt>
                <c:pt idx="84">
                  <c:v>6707</c:v>
                </c:pt>
                <c:pt idx="85">
                  <c:v>6710</c:v>
                </c:pt>
                <c:pt idx="86">
                  <c:v>6711</c:v>
                </c:pt>
                <c:pt idx="87">
                  <c:v>6712</c:v>
                </c:pt>
                <c:pt idx="88">
                  <c:v>6713</c:v>
                </c:pt>
                <c:pt idx="89">
                  <c:v>6714</c:v>
                </c:pt>
                <c:pt idx="90">
                  <c:v>6715</c:v>
                </c:pt>
                <c:pt idx="91">
                  <c:v>6716</c:v>
                </c:pt>
                <c:pt idx="92">
                  <c:v>6717</c:v>
                </c:pt>
                <c:pt idx="93">
                  <c:v>6719</c:v>
                </c:pt>
                <c:pt idx="94">
                  <c:v>6720</c:v>
                </c:pt>
                <c:pt idx="95">
                  <c:v>6721</c:v>
                </c:pt>
                <c:pt idx="96">
                  <c:v>6722</c:v>
                </c:pt>
                <c:pt idx="97">
                  <c:v>6723</c:v>
                </c:pt>
                <c:pt idx="98">
                  <c:v>6727</c:v>
                </c:pt>
                <c:pt idx="99">
                  <c:v>6728</c:v>
                </c:pt>
                <c:pt idx="100">
                  <c:v>6733</c:v>
                </c:pt>
                <c:pt idx="101">
                  <c:v>6735</c:v>
                </c:pt>
                <c:pt idx="102">
                  <c:v>6751</c:v>
                </c:pt>
                <c:pt idx="103">
                  <c:v>6753</c:v>
                </c:pt>
                <c:pt idx="104">
                  <c:v>6776</c:v>
                </c:pt>
                <c:pt idx="105">
                  <c:v>6777</c:v>
                </c:pt>
                <c:pt idx="106">
                  <c:v>6779</c:v>
                </c:pt>
                <c:pt idx="107">
                  <c:v>6782</c:v>
                </c:pt>
                <c:pt idx="108">
                  <c:v>6788</c:v>
                </c:pt>
                <c:pt idx="109">
                  <c:v>6796</c:v>
                </c:pt>
                <c:pt idx="110">
                  <c:v>6802</c:v>
                </c:pt>
                <c:pt idx="111">
                  <c:v>6860</c:v>
                </c:pt>
                <c:pt idx="112">
                  <c:v>6866</c:v>
                </c:pt>
                <c:pt idx="113">
                  <c:v>6868</c:v>
                </c:pt>
                <c:pt idx="114">
                  <c:v>6870</c:v>
                </c:pt>
                <c:pt idx="115">
                  <c:v>6871</c:v>
                </c:pt>
                <c:pt idx="116">
                  <c:v>6872</c:v>
                </c:pt>
                <c:pt idx="117">
                  <c:v>6874</c:v>
                </c:pt>
                <c:pt idx="118">
                  <c:v>6875</c:v>
                </c:pt>
                <c:pt idx="119">
                  <c:v>6876</c:v>
                </c:pt>
                <c:pt idx="120">
                  <c:v>6877</c:v>
                </c:pt>
                <c:pt idx="121">
                  <c:v>6878</c:v>
                </c:pt>
                <c:pt idx="122">
                  <c:v>6880</c:v>
                </c:pt>
                <c:pt idx="123">
                  <c:v>6885</c:v>
                </c:pt>
                <c:pt idx="124">
                  <c:v>6888</c:v>
                </c:pt>
                <c:pt idx="125">
                  <c:v>6890</c:v>
                </c:pt>
                <c:pt idx="126">
                  <c:v>6891</c:v>
                </c:pt>
                <c:pt idx="127">
                  <c:v>6894</c:v>
                </c:pt>
                <c:pt idx="128">
                  <c:v>6895</c:v>
                </c:pt>
                <c:pt idx="129">
                  <c:v>6908</c:v>
                </c:pt>
                <c:pt idx="130">
                  <c:v>6909</c:v>
                </c:pt>
                <c:pt idx="131">
                  <c:v>6910</c:v>
                </c:pt>
                <c:pt idx="132">
                  <c:v>6912</c:v>
                </c:pt>
                <c:pt idx="133">
                  <c:v>6913</c:v>
                </c:pt>
                <c:pt idx="134">
                  <c:v>6929</c:v>
                </c:pt>
                <c:pt idx="135">
                  <c:v>6931</c:v>
                </c:pt>
                <c:pt idx="136">
                  <c:v>6941</c:v>
                </c:pt>
                <c:pt idx="137">
                  <c:v>6942</c:v>
                </c:pt>
                <c:pt idx="138">
                  <c:v>6946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85-4ED4-98C1-12BA7ABA0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003055"/>
        <c:axId val="752982671"/>
      </c:scatterChart>
      <c:valAx>
        <c:axId val="753003055"/>
        <c:scaling>
          <c:orientation val="minMax"/>
          <c:max val="43830"/>
          <c:min val="423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First Use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m/yy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982671"/>
        <c:crosses val="autoZero"/>
        <c:crossBetween val="midCat"/>
        <c:majorUnit val="365"/>
      </c:valAx>
      <c:valAx>
        <c:axId val="75298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Bike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003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[divvybike.xlsx]E8 pivot!PivotTable1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First Use of Each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'E8 pivot'!$B$3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'E8 pivot'!$A$4:$A$28</c:f>
              <c:multiLvlStrCache>
                <c:ptCount val="18"/>
                <c:lvl>
                  <c:pt idx="0">
                    <c:v>(blank)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  <c:pt idx="9">
                    <c:v>Qtr1</c:v>
                  </c:pt>
                  <c:pt idx="10">
                    <c:v>Qtr2</c:v>
                  </c:pt>
                  <c:pt idx="11">
                    <c:v>Qtr3</c:v>
                  </c:pt>
                  <c:pt idx="12">
                    <c:v>Qtr4</c:v>
                  </c:pt>
                  <c:pt idx="13">
                    <c:v>Qtr1</c:v>
                  </c:pt>
                  <c:pt idx="14">
                    <c:v>Qtr2</c:v>
                  </c:pt>
                  <c:pt idx="15">
                    <c:v>Qtr3</c:v>
                  </c:pt>
                  <c:pt idx="16">
                    <c:v>Qtr4</c:v>
                  </c:pt>
                  <c:pt idx="17">
                    <c:v>&gt;25/11/2019</c:v>
                  </c:pt>
                </c:lvl>
                <c:lvl>
                  <c:pt idx="0">
                    <c:v>&lt;1/01/2016</c:v>
                  </c:pt>
                  <c:pt idx="1">
                    <c:v>2016</c:v>
                  </c:pt>
                  <c:pt idx="5">
                    <c:v>2017</c:v>
                  </c:pt>
                  <c:pt idx="9">
                    <c:v>2018</c:v>
                  </c:pt>
                  <c:pt idx="13">
                    <c:v>2019</c:v>
                  </c:pt>
                  <c:pt idx="17">
                    <c:v>&gt;25/11/2019</c:v>
                  </c:pt>
                </c:lvl>
              </c:multiLvlStrCache>
            </c:multiLvlStrRef>
          </c:cat>
          <c:val>
            <c:numRef>
              <c:f>'E8 pivot'!$B$4:$B$28</c:f>
              <c:numCache>
                <c:formatCode>General</c:formatCode>
                <c:ptCount val="18"/>
                <c:pt idx="1">
                  <c:v>4318</c:v>
                </c:pt>
                <c:pt idx="2">
                  <c:v>1225</c:v>
                </c:pt>
                <c:pt idx="3">
                  <c:v>199</c:v>
                </c:pt>
                <c:pt idx="4">
                  <c:v>6</c:v>
                </c:pt>
                <c:pt idx="5">
                  <c:v>3</c:v>
                </c:pt>
                <c:pt idx="6">
                  <c:v>6</c:v>
                </c:pt>
                <c:pt idx="7">
                  <c:v>551</c:v>
                </c:pt>
                <c:pt idx="8">
                  <c:v>3</c:v>
                </c:pt>
                <c:pt idx="9">
                  <c:v>4</c:v>
                </c:pt>
                <c:pt idx="11">
                  <c:v>1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6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E-4054-819A-F326913B7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849168"/>
        <c:axId val="562844592"/>
      </c:barChart>
      <c:catAx>
        <c:axId val="562849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400"/>
                  <a:t>Quarter of First Use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44592"/>
        <c:crosses val="autoZero"/>
        <c:auto val="1"/>
        <c:lblAlgn val="ctr"/>
        <c:lblOffset val="100"/>
        <c:noMultiLvlLbl val="0"/>
      </c:catAx>
      <c:valAx>
        <c:axId val="56284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400"/>
                  <a:t>Bike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4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Last Use of Each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'End-of-life'!$B$1</c:f>
              <c:strCache>
                <c:ptCount val="1"/>
                <c:pt idx="0">
                  <c:v>Last Use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'End-of-life'!$B$2:$B$985</c:f>
              <c:numCache>
                <c:formatCode>d/mm/yyyy;@</c:formatCode>
                <c:ptCount val="984"/>
                <c:pt idx="0">
                  <c:v>43607</c:v>
                </c:pt>
                <c:pt idx="1">
                  <c:v>43763</c:v>
                </c:pt>
                <c:pt idx="2">
                  <c:v>43766</c:v>
                </c:pt>
                <c:pt idx="3">
                  <c:v>43344</c:v>
                </c:pt>
                <c:pt idx="4">
                  <c:v>43283</c:v>
                </c:pt>
                <c:pt idx="5">
                  <c:v>43612</c:v>
                </c:pt>
                <c:pt idx="6">
                  <c:v>43688</c:v>
                </c:pt>
                <c:pt idx="7">
                  <c:v>43731</c:v>
                </c:pt>
                <c:pt idx="8">
                  <c:v>43306</c:v>
                </c:pt>
                <c:pt idx="9">
                  <c:v>43667</c:v>
                </c:pt>
                <c:pt idx="10">
                  <c:v>43681</c:v>
                </c:pt>
                <c:pt idx="11">
                  <c:v>43752</c:v>
                </c:pt>
                <c:pt idx="12">
                  <c:v>43667</c:v>
                </c:pt>
                <c:pt idx="13">
                  <c:v>43640</c:v>
                </c:pt>
                <c:pt idx="14">
                  <c:v>43091</c:v>
                </c:pt>
                <c:pt idx="15">
                  <c:v>43757</c:v>
                </c:pt>
                <c:pt idx="16">
                  <c:v>43734</c:v>
                </c:pt>
                <c:pt idx="17">
                  <c:v>43260</c:v>
                </c:pt>
                <c:pt idx="18">
                  <c:v>43202</c:v>
                </c:pt>
                <c:pt idx="19">
                  <c:v>43272</c:v>
                </c:pt>
                <c:pt idx="20">
                  <c:v>43292</c:v>
                </c:pt>
                <c:pt idx="21">
                  <c:v>43736</c:v>
                </c:pt>
                <c:pt idx="22">
                  <c:v>43342</c:v>
                </c:pt>
                <c:pt idx="23">
                  <c:v>43253</c:v>
                </c:pt>
                <c:pt idx="24">
                  <c:v>43260</c:v>
                </c:pt>
                <c:pt idx="25">
                  <c:v>43676</c:v>
                </c:pt>
                <c:pt idx="26">
                  <c:v>43687</c:v>
                </c:pt>
                <c:pt idx="27">
                  <c:v>43673</c:v>
                </c:pt>
                <c:pt idx="28">
                  <c:v>43108</c:v>
                </c:pt>
                <c:pt idx="29">
                  <c:v>43710</c:v>
                </c:pt>
                <c:pt idx="30">
                  <c:v>43372</c:v>
                </c:pt>
                <c:pt idx="31">
                  <c:v>43737</c:v>
                </c:pt>
                <c:pt idx="32">
                  <c:v>42871</c:v>
                </c:pt>
                <c:pt idx="33">
                  <c:v>43763</c:v>
                </c:pt>
                <c:pt idx="34">
                  <c:v>42476</c:v>
                </c:pt>
                <c:pt idx="35">
                  <c:v>43713</c:v>
                </c:pt>
                <c:pt idx="36">
                  <c:v>43692</c:v>
                </c:pt>
                <c:pt idx="37">
                  <c:v>42912</c:v>
                </c:pt>
                <c:pt idx="38">
                  <c:v>43679</c:v>
                </c:pt>
                <c:pt idx="39">
                  <c:v>43359</c:v>
                </c:pt>
                <c:pt idx="40">
                  <c:v>43305</c:v>
                </c:pt>
                <c:pt idx="41">
                  <c:v>43721</c:v>
                </c:pt>
                <c:pt idx="42">
                  <c:v>42947</c:v>
                </c:pt>
                <c:pt idx="43">
                  <c:v>43339</c:v>
                </c:pt>
                <c:pt idx="44">
                  <c:v>43717</c:v>
                </c:pt>
                <c:pt idx="45">
                  <c:v>42539</c:v>
                </c:pt>
                <c:pt idx="46">
                  <c:v>43336</c:v>
                </c:pt>
                <c:pt idx="47">
                  <c:v>43687</c:v>
                </c:pt>
                <c:pt idx="48">
                  <c:v>43685</c:v>
                </c:pt>
                <c:pt idx="49">
                  <c:v>43583</c:v>
                </c:pt>
                <c:pt idx="50">
                  <c:v>43290</c:v>
                </c:pt>
                <c:pt idx="51">
                  <c:v>43259</c:v>
                </c:pt>
                <c:pt idx="52">
                  <c:v>43271</c:v>
                </c:pt>
                <c:pt idx="53">
                  <c:v>43676</c:v>
                </c:pt>
                <c:pt idx="54">
                  <c:v>43214</c:v>
                </c:pt>
                <c:pt idx="55">
                  <c:v>43269</c:v>
                </c:pt>
                <c:pt idx="56">
                  <c:v>43755</c:v>
                </c:pt>
                <c:pt idx="57">
                  <c:v>43313</c:v>
                </c:pt>
                <c:pt idx="58">
                  <c:v>42573</c:v>
                </c:pt>
                <c:pt idx="59">
                  <c:v>42630</c:v>
                </c:pt>
                <c:pt idx="60">
                  <c:v>43714</c:v>
                </c:pt>
                <c:pt idx="61">
                  <c:v>43762</c:v>
                </c:pt>
                <c:pt idx="62">
                  <c:v>43685</c:v>
                </c:pt>
                <c:pt idx="63">
                  <c:v>43042</c:v>
                </c:pt>
                <c:pt idx="64">
                  <c:v>43768</c:v>
                </c:pt>
                <c:pt idx="65">
                  <c:v>43348</c:v>
                </c:pt>
                <c:pt idx="66">
                  <c:v>43054</c:v>
                </c:pt>
                <c:pt idx="67">
                  <c:v>42933</c:v>
                </c:pt>
                <c:pt idx="68">
                  <c:v>43766</c:v>
                </c:pt>
                <c:pt idx="69">
                  <c:v>42519</c:v>
                </c:pt>
                <c:pt idx="70">
                  <c:v>43756</c:v>
                </c:pt>
                <c:pt idx="71">
                  <c:v>43767</c:v>
                </c:pt>
                <c:pt idx="72">
                  <c:v>43264</c:v>
                </c:pt>
                <c:pt idx="73">
                  <c:v>43674</c:v>
                </c:pt>
                <c:pt idx="74">
                  <c:v>43756</c:v>
                </c:pt>
                <c:pt idx="75">
                  <c:v>43716</c:v>
                </c:pt>
                <c:pt idx="76">
                  <c:v>43741</c:v>
                </c:pt>
                <c:pt idx="77">
                  <c:v>43768</c:v>
                </c:pt>
                <c:pt idx="78">
                  <c:v>43303</c:v>
                </c:pt>
                <c:pt idx="79">
                  <c:v>43646</c:v>
                </c:pt>
                <c:pt idx="80">
                  <c:v>43277</c:v>
                </c:pt>
                <c:pt idx="81">
                  <c:v>43748</c:v>
                </c:pt>
                <c:pt idx="82">
                  <c:v>43734</c:v>
                </c:pt>
                <c:pt idx="83">
                  <c:v>43719</c:v>
                </c:pt>
                <c:pt idx="84">
                  <c:v>43765</c:v>
                </c:pt>
                <c:pt idx="85">
                  <c:v>43737</c:v>
                </c:pt>
                <c:pt idx="86">
                  <c:v>43737</c:v>
                </c:pt>
                <c:pt idx="87">
                  <c:v>43042</c:v>
                </c:pt>
                <c:pt idx="88">
                  <c:v>42958</c:v>
                </c:pt>
                <c:pt idx="89">
                  <c:v>43750</c:v>
                </c:pt>
                <c:pt idx="90">
                  <c:v>43268</c:v>
                </c:pt>
                <c:pt idx="91">
                  <c:v>43686</c:v>
                </c:pt>
                <c:pt idx="92">
                  <c:v>43765</c:v>
                </c:pt>
                <c:pt idx="93">
                  <c:v>43276</c:v>
                </c:pt>
                <c:pt idx="94">
                  <c:v>43306</c:v>
                </c:pt>
                <c:pt idx="95">
                  <c:v>43276</c:v>
                </c:pt>
                <c:pt idx="96">
                  <c:v>43712</c:v>
                </c:pt>
                <c:pt idx="97">
                  <c:v>43695</c:v>
                </c:pt>
                <c:pt idx="98">
                  <c:v>43334</c:v>
                </c:pt>
                <c:pt idx="99">
                  <c:v>43751</c:v>
                </c:pt>
                <c:pt idx="100">
                  <c:v>43736</c:v>
                </c:pt>
                <c:pt idx="101">
                  <c:v>43714</c:v>
                </c:pt>
                <c:pt idx="102">
                  <c:v>43747</c:v>
                </c:pt>
                <c:pt idx="103">
                  <c:v>43737</c:v>
                </c:pt>
                <c:pt idx="104">
                  <c:v>43763</c:v>
                </c:pt>
                <c:pt idx="105">
                  <c:v>43274</c:v>
                </c:pt>
                <c:pt idx="106">
                  <c:v>43326</c:v>
                </c:pt>
                <c:pt idx="107">
                  <c:v>43321</c:v>
                </c:pt>
                <c:pt idx="108">
                  <c:v>43753</c:v>
                </c:pt>
                <c:pt idx="109">
                  <c:v>43752</c:v>
                </c:pt>
                <c:pt idx="110">
                  <c:v>43258</c:v>
                </c:pt>
                <c:pt idx="111">
                  <c:v>43645</c:v>
                </c:pt>
                <c:pt idx="112">
                  <c:v>42912</c:v>
                </c:pt>
                <c:pt idx="113">
                  <c:v>43315</c:v>
                </c:pt>
                <c:pt idx="114">
                  <c:v>43276</c:v>
                </c:pt>
                <c:pt idx="115">
                  <c:v>43321</c:v>
                </c:pt>
                <c:pt idx="116">
                  <c:v>43403</c:v>
                </c:pt>
                <c:pt idx="117">
                  <c:v>43736</c:v>
                </c:pt>
                <c:pt idx="118">
                  <c:v>43737</c:v>
                </c:pt>
                <c:pt idx="119">
                  <c:v>43714</c:v>
                </c:pt>
                <c:pt idx="120">
                  <c:v>42601</c:v>
                </c:pt>
                <c:pt idx="121">
                  <c:v>43292</c:v>
                </c:pt>
                <c:pt idx="122">
                  <c:v>43265</c:v>
                </c:pt>
                <c:pt idx="123">
                  <c:v>42884</c:v>
                </c:pt>
                <c:pt idx="124">
                  <c:v>43346</c:v>
                </c:pt>
                <c:pt idx="125">
                  <c:v>43702</c:v>
                </c:pt>
                <c:pt idx="126">
                  <c:v>43757</c:v>
                </c:pt>
                <c:pt idx="127">
                  <c:v>43241</c:v>
                </c:pt>
                <c:pt idx="128">
                  <c:v>43643</c:v>
                </c:pt>
                <c:pt idx="129">
                  <c:v>43739</c:v>
                </c:pt>
                <c:pt idx="130">
                  <c:v>42995</c:v>
                </c:pt>
                <c:pt idx="131">
                  <c:v>43316</c:v>
                </c:pt>
                <c:pt idx="132">
                  <c:v>43687</c:v>
                </c:pt>
                <c:pt idx="133">
                  <c:v>43315</c:v>
                </c:pt>
                <c:pt idx="134">
                  <c:v>42987</c:v>
                </c:pt>
                <c:pt idx="135">
                  <c:v>42440</c:v>
                </c:pt>
                <c:pt idx="136">
                  <c:v>43764</c:v>
                </c:pt>
                <c:pt idx="137">
                  <c:v>42973</c:v>
                </c:pt>
                <c:pt idx="138">
                  <c:v>42561</c:v>
                </c:pt>
                <c:pt idx="139">
                  <c:v>43550</c:v>
                </c:pt>
                <c:pt idx="140">
                  <c:v>43768</c:v>
                </c:pt>
                <c:pt idx="141">
                  <c:v>42665</c:v>
                </c:pt>
                <c:pt idx="142">
                  <c:v>42669</c:v>
                </c:pt>
                <c:pt idx="143">
                  <c:v>43693</c:v>
                </c:pt>
                <c:pt idx="144">
                  <c:v>43247</c:v>
                </c:pt>
                <c:pt idx="145">
                  <c:v>43748</c:v>
                </c:pt>
                <c:pt idx="146">
                  <c:v>43685</c:v>
                </c:pt>
                <c:pt idx="147">
                  <c:v>43700</c:v>
                </c:pt>
                <c:pt idx="148">
                  <c:v>42875</c:v>
                </c:pt>
                <c:pt idx="149">
                  <c:v>43768</c:v>
                </c:pt>
                <c:pt idx="150">
                  <c:v>42911</c:v>
                </c:pt>
                <c:pt idx="151">
                  <c:v>42945</c:v>
                </c:pt>
                <c:pt idx="152">
                  <c:v>43676</c:v>
                </c:pt>
                <c:pt idx="153">
                  <c:v>43540</c:v>
                </c:pt>
                <c:pt idx="154">
                  <c:v>43293</c:v>
                </c:pt>
                <c:pt idx="155">
                  <c:v>43551</c:v>
                </c:pt>
                <c:pt idx="156">
                  <c:v>43309</c:v>
                </c:pt>
                <c:pt idx="157">
                  <c:v>43475</c:v>
                </c:pt>
                <c:pt idx="158">
                  <c:v>43766</c:v>
                </c:pt>
                <c:pt idx="159">
                  <c:v>42909</c:v>
                </c:pt>
                <c:pt idx="160">
                  <c:v>43710</c:v>
                </c:pt>
                <c:pt idx="161">
                  <c:v>43310</c:v>
                </c:pt>
                <c:pt idx="162">
                  <c:v>42618</c:v>
                </c:pt>
                <c:pt idx="163">
                  <c:v>42526</c:v>
                </c:pt>
                <c:pt idx="164">
                  <c:v>43725</c:v>
                </c:pt>
                <c:pt idx="165">
                  <c:v>43747</c:v>
                </c:pt>
                <c:pt idx="166">
                  <c:v>43652</c:v>
                </c:pt>
                <c:pt idx="167">
                  <c:v>43311</c:v>
                </c:pt>
                <c:pt idx="168">
                  <c:v>43405</c:v>
                </c:pt>
                <c:pt idx="169">
                  <c:v>42652</c:v>
                </c:pt>
                <c:pt idx="170">
                  <c:v>43768</c:v>
                </c:pt>
                <c:pt idx="171">
                  <c:v>43334</c:v>
                </c:pt>
                <c:pt idx="172">
                  <c:v>43697</c:v>
                </c:pt>
                <c:pt idx="173">
                  <c:v>43701</c:v>
                </c:pt>
                <c:pt idx="174">
                  <c:v>43728</c:v>
                </c:pt>
                <c:pt idx="175">
                  <c:v>43741</c:v>
                </c:pt>
                <c:pt idx="176">
                  <c:v>43763</c:v>
                </c:pt>
                <c:pt idx="177">
                  <c:v>43308</c:v>
                </c:pt>
                <c:pt idx="178">
                  <c:v>43274</c:v>
                </c:pt>
                <c:pt idx="179">
                  <c:v>43763</c:v>
                </c:pt>
                <c:pt idx="180">
                  <c:v>43745</c:v>
                </c:pt>
                <c:pt idx="181">
                  <c:v>43761</c:v>
                </c:pt>
                <c:pt idx="182">
                  <c:v>43645</c:v>
                </c:pt>
                <c:pt idx="183">
                  <c:v>43754</c:v>
                </c:pt>
                <c:pt idx="184">
                  <c:v>42658</c:v>
                </c:pt>
                <c:pt idx="185">
                  <c:v>43755</c:v>
                </c:pt>
                <c:pt idx="186">
                  <c:v>43359</c:v>
                </c:pt>
                <c:pt idx="187">
                  <c:v>43227</c:v>
                </c:pt>
                <c:pt idx="188">
                  <c:v>42932</c:v>
                </c:pt>
                <c:pt idx="189">
                  <c:v>43663</c:v>
                </c:pt>
                <c:pt idx="190">
                  <c:v>43320</c:v>
                </c:pt>
                <c:pt idx="191">
                  <c:v>43660</c:v>
                </c:pt>
                <c:pt idx="192">
                  <c:v>43285</c:v>
                </c:pt>
                <c:pt idx="193">
                  <c:v>43745</c:v>
                </c:pt>
                <c:pt idx="194">
                  <c:v>43766</c:v>
                </c:pt>
                <c:pt idx="195">
                  <c:v>43726</c:v>
                </c:pt>
                <c:pt idx="196">
                  <c:v>43639</c:v>
                </c:pt>
                <c:pt idx="197">
                  <c:v>43757</c:v>
                </c:pt>
                <c:pt idx="198">
                  <c:v>42916</c:v>
                </c:pt>
                <c:pt idx="199">
                  <c:v>43721</c:v>
                </c:pt>
                <c:pt idx="200">
                  <c:v>43300</c:v>
                </c:pt>
                <c:pt idx="201">
                  <c:v>42966</c:v>
                </c:pt>
                <c:pt idx="202">
                  <c:v>43317</c:v>
                </c:pt>
                <c:pt idx="203">
                  <c:v>43738</c:v>
                </c:pt>
                <c:pt idx="204">
                  <c:v>43318</c:v>
                </c:pt>
                <c:pt idx="205">
                  <c:v>43009</c:v>
                </c:pt>
                <c:pt idx="206">
                  <c:v>43270</c:v>
                </c:pt>
                <c:pt idx="207">
                  <c:v>43355</c:v>
                </c:pt>
                <c:pt idx="208">
                  <c:v>43563</c:v>
                </c:pt>
                <c:pt idx="209">
                  <c:v>43273</c:v>
                </c:pt>
                <c:pt idx="210">
                  <c:v>43267</c:v>
                </c:pt>
                <c:pt idx="211">
                  <c:v>43748</c:v>
                </c:pt>
                <c:pt idx="212">
                  <c:v>43354</c:v>
                </c:pt>
                <c:pt idx="213">
                  <c:v>43621</c:v>
                </c:pt>
                <c:pt idx="214">
                  <c:v>43274</c:v>
                </c:pt>
                <c:pt idx="215">
                  <c:v>43763</c:v>
                </c:pt>
                <c:pt idx="216">
                  <c:v>43654</c:v>
                </c:pt>
                <c:pt idx="217">
                  <c:v>43752</c:v>
                </c:pt>
                <c:pt idx="218">
                  <c:v>43370</c:v>
                </c:pt>
                <c:pt idx="219">
                  <c:v>43763</c:v>
                </c:pt>
                <c:pt idx="220">
                  <c:v>43084</c:v>
                </c:pt>
                <c:pt idx="221">
                  <c:v>43250</c:v>
                </c:pt>
                <c:pt idx="222">
                  <c:v>43763</c:v>
                </c:pt>
                <c:pt idx="223">
                  <c:v>42825</c:v>
                </c:pt>
                <c:pt idx="224">
                  <c:v>43333</c:v>
                </c:pt>
                <c:pt idx="225">
                  <c:v>43312</c:v>
                </c:pt>
                <c:pt idx="226">
                  <c:v>43360</c:v>
                </c:pt>
                <c:pt idx="227">
                  <c:v>42400</c:v>
                </c:pt>
                <c:pt idx="228">
                  <c:v>43291</c:v>
                </c:pt>
                <c:pt idx="229">
                  <c:v>43630</c:v>
                </c:pt>
                <c:pt idx="230">
                  <c:v>43654</c:v>
                </c:pt>
                <c:pt idx="231">
                  <c:v>43678</c:v>
                </c:pt>
                <c:pt idx="232">
                  <c:v>43385</c:v>
                </c:pt>
                <c:pt idx="233">
                  <c:v>43750</c:v>
                </c:pt>
                <c:pt idx="234">
                  <c:v>43748</c:v>
                </c:pt>
                <c:pt idx="235">
                  <c:v>43744</c:v>
                </c:pt>
                <c:pt idx="236">
                  <c:v>43283</c:v>
                </c:pt>
                <c:pt idx="237">
                  <c:v>43738</c:v>
                </c:pt>
                <c:pt idx="238">
                  <c:v>43726</c:v>
                </c:pt>
                <c:pt idx="239">
                  <c:v>43614</c:v>
                </c:pt>
                <c:pt idx="240">
                  <c:v>43767</c:v>
                </c:pt>
                <c:pt idx="241">
                  <c:v>43606</c:v>
                </c:pt>
                <c:pt idx="242">
                  <c:v>42902</c:v>
                </c:pt>
                <c:pt idx="243">
                  <c:v>43636</c:v>
                </c:pt>
                <c:pt idx="244">
                  <c:v>43290</c:v>
                </c:pt>
                <c:pt idx="245">
                  <c:v>43735</c:v>
                </c:pt>
                <c:pt idx="246">
                  <c:v>43699</c:v>
                </c:pt>
                <c:pt idx="247">
                  <c:v>43737</c:v>
                </c:pt>
                <c:pt idx="248">
                  <c:v>43023</c:v>
                </c:pt>
                <c:pt idx="249">
                  <c:v>43337</c:v>
                </c:pt>
                <c:pt idx="250">
                  <c:v>43294</c:v>
                </c:pt>
                <c:pt idx="251">
                  <c:v>43741</c:v>
                </c:pt>
                <c:pt idx="252">
                  <c:v>43309</c:v>
                </c:pt>
                <c:pt idx="253">
                  <c:v>43366</c:v>
                </c:pt>
                <c:pt idx="254">
                  <c:v>43757</c:v>
                </c:pt>
                <c:pt idx="255">
                  <c:v>42428</c:v>
                </c:pt>
                <c:pt idx="256">
                  <c:v>43701</c:v>
                </c:pt>
                <c:pt idx="257">
                  <c:v>43295</c:v>
                </c:pt>
                <c:pt idx="258">
                  <c:v>43679</c:v>
                </c:pt>
                <c:pt idx="259">
                  <c:v>43647</c:v>
                </c:pt>
                <c:pt idx="260">
                  <c:v>43680</c:v>
                </c:pt>
                <c:pt idx="261">
                  <c:v>43279</c:v>
                </c:pt>
                <c:pt idx="262">
                  <c:v>43262</c:v>
                </c:pt>
                <c:pt idx="263">
                  <c:v>43284</c:v>
                </c:pt>
                <c:pt idx="264">
                  <c:v>43214</c:v>
                </c:pt>
                <c:pt idx="265">
                  <c:v>43727</c:v>
                </c:pt>
                <c:pt idx="266">
                  <c:v>43309</c:v>
                </c:pt>
                <c:pt idx="267">
                  <c:v>43290</c:v>
                </c:pt>
                <c:pt idx="268">
                  <c:v>43020</c:v>
                </c:pt>
                <c:pt idx="269">
                  <c:v>43731</c:v>
                </c:pt>
                <c:pt idx="270">
                  <c:v>43646</c:v>
                </c:pt>
                <c:pt idx="271">
                  <c:v>43701</c:v>
                </c:pt>
                <c:pt idx="272">
                  <c:v>43718</c:v>
                </c:pt>
                <c:pt idx="273">
                  <c:v>43510</c:v>
                </c:pt>
                <c:pt idx="274">
                  <c:v>43735</c:v>
                </c:pt>
                <c:pt idx="275">
                  <c:v>43756</c:v>
                </c:pt>
                <c:pt idx="276">
                  <c:v>43703</c:v>
                </c:pt>
                <c:pt idx="277">
                  <c:v>43632</c:v>
                </c:pt>
                <c:pt idx="278">
                  <c:v>43754</c:v>
                </c:pt>
                <c:pt idx="279">
                  <c:v>43737</c:v>
                </c:pt>
                <c:pt idx="280">
                  <c:v>43278</c:v>
                </c:pt>
                <c:pt idx="281">
                  <c:v>43746</c:v>
                </c:pt>
                <c:pt idx="282">
                  <c:v>43719</c:v>
                </c:pt>
                <c:pt idx="283">
                  <c:v>43749</c:v>
                </c:pt>
                <c:pt idx="284">
                  <c:v>43678</c:v>
                </c:pt>
                <c:pt idx="285">
                  <c:v>43696</c:v>
                </c:pt>
                <c:pt idx="286">
                  <c:v>42472</c:v>
                </c:pt>
                <c:pt idx="287">
                  <c:v>42602</c:v>
                </c:pt>
                <c:pt idx="288">
                  <c:v>43270</c:v>
                </c:pt>
                <c:pt idx="289">
                  <c:v>43756</c:v>
                </c:pt>
                <c:pt idx="290">
                  <c:v>43271</c:v>
                </c:pt>
                <c:pt idx="291">
                  <c:v>43694</c:v>
                </c:pt>
                <c:pt idx="292">
                  <c:v>42978</c:v>
                </c:pt>
                <c:pt idx="293">
                  <c:v>43340</c:v>
                </c:pt>
                <c:pt idx="294">
                  <c:v>42937</c:v>
                </c:pt>
                <c:pt idx="295">
                  <c:v>42949</c:v>
                </c:pt>
                <c:pt idx="296">
                  <c:v>43700</c:v>
                </c:pt>
                <c:pt idx="297">
                  <c:v>43752</c:v>
                </c:pt>
                <c:pt idx="298">
                  <c:v>43693</c:v>
                </c:pt>
                <c:pt idx="299">
                  <c:v>43679</c:v>
                </c:pt>
                <c:pt idx="300">
                  <c:v>43532</c:v>
                </c:pt>
                <c:pt idx="301">
                  <c:v>43273</c:v>
                </c:pt>
                <c:pt idx="302">
                  <c:v>42961</c:v>
                </c:pt>
                <c:pt idx="303">
                  <c:v>43334</c:v>
                </c:pt>
                <c:pt idx="304">
                  <c:v>43686</c:v>
                </c:pt>
                <c:pt idx="305">
                  <c:v>43763</c:v>
                </c:pt>
                <c:pt idx="306">
                  <c:v>42472</c:v>
                </c:pt>
                <c:pt idx="307">
                  <c:v>43273</c:v>
                </c:pt>
                <c:pt idx="308">
                  <c:v>43674</c:v>
                </c:pt>
                <c:pt idx="309">
                  <c:v>42937</c:v>
                </c:pt>
                <c:pt idx="310">
                  <c:v>42968</c:v>
                </c:pt>
                <c:pt idx="311">
                  <c:v>43720</c:v>
                </c:pt>
                <c:pt idx="312">
                  <c:v>43748</c:v>
                </c:pt>
                <c:pt idx="313">
                  <c:v>43293</c:v>
                </c:pt>
                <c:pt idx="314">
                  <c:v>43689</c:v>
                </c:pt>
                <c:pt idx="315">
                  <c:v>43727</c:v>
                </c:pt>
                <c:pt idx="316">
                  <c:v>43665</c:v>
                </c:pt>
                <c:pt idx="317">
                  <c:v>43610</c:v>
                </c:pt>
                <c:pt idx="318">
                  <c:v>42727</c:v>
                </c:pt>
                <c:pt idx="319">
                  <c:v>43456</c:v>
                </c:pt>
                <c:pt idx="320">
                  <c:v>43744</c:v>
                </c:pt>
                <c:pt idx="321">
                  <c:v>43634</c:v>
                </c:pt>
                <c:pt idx="322">
                  <c:v>42955</c:v>
                </c:pt>
                <c:pt idx="323">
                  <c:v>42628</c:v>
                </c:pt>
                <c:pt idx="324">
                  <c:v>43671</c:v>
                </c:pt>
                <c:pt idx="325">
                  <c:v>42971</c:v>
                </c:pt>
                <c:pt idx="326">
                  <c:v>43477</c:v>
                </c:pt>
                <c:pt idx="327">
                  <c:v>43672</c:v>
                </c:pt>
                <c:pt idx="328">
                  <c:v>42755</c:v>
                </c:pt>
                <c:pt idx="329">
                  <c:v>43719</c:v>
                </c:pt>
                <c:pt idx="330">
                  <c:v>43682</c:v>
                </c:pt>
                <c:pt idx="331">
                  <c:v>43268</c:v>
                </c:pt>
                <c:pt idx="332">
                  <c:v>43282</c:v>
                </c:pt>
                <c:pt idx="333">
                  <c:v>43712</c:v>
                </c:pt>
                <c:pt idx="334">
                  <c:v>43629</c:v>
                </c:pt>
                <c:pt idx="335">
                  <c:v>43702</c:v>
                </c:pt>
                <c:pt idx="336">
                  <c:v>43581</c:v>
                </c:pt>
                <c:pt idx="337">
                  <c:v>43661</c:v>
                </c:pt>
                <c:pt idx="338">
                  <c:v>43754</c:v>
                </c:pt>
                <c:pt idx="339">
                  <c:v>43748</c:v>
                </c:pt>
                <c:pt idx="340">
                  <c:v>43704</c:v>
                </c:pt>
                <c:pt idx="341">
                  <c:v>42541</c:v>
                </c:pt>
                <c:pt idx="342">
                  <c:v>43727</c:v>
                </c:pt>
                <c:pt idx="343">
                  <c:v>43578</c:v>
                </c:pt>
                <c:pt idx="344">
                  <c:v>42429</c:v>
                </c:pt>
                <c:pt idx="345">
                  <c:v>43422</c:v>
                </c:pt>
                <c:pt idx="346">
                  <c:v>43605</c:v>
                </c:pt>
                <c:pt idx="347">
                  <c:v>43708</c:v>
                </c:pt>
                <c:pt idx="348">
                  <c:v>43159</c:v>
                </c:pt>
                <c:pt idx="349">
                  <c:v>42546</c:v>
                </c:pt>
                <c:pt idx="350">
                  <c:v>43289</c:v>
                </c:pt>
                <c:pt idx="351">
                  <c:v>42526</c:v>
                </c:pt>
                <c:pt idx="352">
                  <c:v>43662</c:v>
                </c:pt>
                <c:pt idx="353">
                  <c:v>42983</c:v>
                </c:pt>
                <c:pt idx="354">
                  <c:v>43746</c:v>
                </c:pt>
                <c:pt idx="355">
                  <c:v>43684</c:v>
                </c:pt>
                <c:pt idx="356">
                  <c:v>43757</c:v>
                </c:pt>
                <c:pt idx="357">
                  <c:v>43283</c:v>
                </c:pt>
                <c:pt idx="358">
                  <c:v>43356</c:v>
                </c:pt>
                <c:pt idx="359">
                  <c:v>43748</c:v>
                </c:pt>
                <c:pt idx="360">
                  <c:v>43271</c:v>
                </c:pt>
                <c:pt idx="361">
                  <c:v>43714</c:v>
                </c:pt>
                <c:pt idx="362">
                  <c:v>43710</c:v>
                </c:pt>
                <c:pt idx="363">
                  <c:v>43768</c:v>
                </c:pt>
                <c:pt idx="364">
                  <c:v>43746</c:v>
                </c:pt>
                <c:pt idx="365">
                  <c:v>43741</c:v>
                </c:pt>
                <c:pt idx="366">
                  <c:v>43727</c:v>
                </c:pt>
                <c:pt idx="367">
                  <c:v>43750</c:v>
                </c:pt>
                <c:pt idx="368">
                  <c:v>43757</c:v>
                </c:pt>
                <c:pt idx="369">
                  <c:v>43675</c:v>
                </c:pt>
                <c:pt idx="370">
                  <c:v>43733</c:v>
                </c:pt>
                <c:pt idx="371">
                  <c:v>43695</c:v>
                </c:pt>
                <c:pt idx="372">
                  <c:v>42919</c:v>
                </c:pt>
                <c:pt idx="373">
                  <c:v>43666</c:v>
                </c:pt>
                <c:pt idx="374">
                  <c:v>43718</c:v>
                </c:pt>
                <c:pt idx="375">
                  <c:v>43403</c:v>
                </c:pt>
                <c:pt idx="376">
                  <c:v>43269</c:v>
                </c:pt>
                <c:pt idx="377">
                  <c:v>43722</c:v>
                </c:pt>
                <c:pt idx="378">
                  <c:v>42496</c:v>
                </c:pt>
                <c:pt idx="379">
                  <c:v>43757</c:v>
                </c:pt>
                <c:pt idx="380">
                  <c:v>43752</c:v>
                </c:pt>
                <c:pt idx="381">
                  <c:v>43763</c:v>
                </c:pt>
                <c:pt idx="382">
                  <c:v>43246</c:v>
                </c:pt>
                <c:pt idx="383">
                  <c:v>43311</c:v>
                </c:pt>
                <c:pt idx="384">
                  <c:v>43757</c:v>
                </c:pt>
                <c:pt idx="385">
                  <c:v>43694</c:v>
                </c:pt>
                <c:pt idx="386">
                  <c:v>43752</c:v>
                </c:pt>
                <c:pt idx="387">
                  <c:v>43289</c:v>
                </c:pt>
                <c:pt idx="388">
                  <c:v>42974</c:v>
                </c:pt>
                <c:pt idx="389">
                  <c:v>43747</c:v>
                </c:pt>
                <c:pt idx="390">
                  <c:v>43749</c:v>
                </c:pt>
                <c:pt idx="391">
                  <c:v>42472</c:v>
                </c:pt>
                <c:pt idx="392">
                  <c:v>43748</c:v>
                </c:pt>
                <c:pt idx="393">
                  <c:v>43258</c:v>
                </c:pt>
                <c:pt idx="394">
                  <c:v>43740</c:v>
                </c:pt>
                <c:pt idx="395">
                  <c:v>43712</c:v>
                </c:pt>
                <c:pt idx="396">
                  <c:v>43724</c:v>
                </c:pt>
                <c:pt idx="397">
                  <c:v>43260</c:v>
                </c:pt>
                <c:pt idx="398">
                  <c:v>43260</c:v>
                </c:pt>
                <c:pt idx="399">
                  <c:v>43148</c:v>
                </c:pt>
                <c:pt idx="400">
                  <c:v>43636</c:v>
                </c:pt>
                <c:pt idx="401">
                  <c:v>43733</c:v>
                </c:pt>
                <c:pt idx="402">
                  <c:v>43676</c:v>
                </c:pt>
                <c:pt idx="403">
                  <c:v>43701</c:v>
                </c:pt>
                <c:pt idx="404">
                  <c:v>43051</c:v>
                </c:pt>
                <c:pt idx="405">
                  <c:v>43674</c:v>
                </c:pt>
                <c:pt idx="406">
                  <c:v>43699</c:v>
                </c:pt>
                <c:pt idx="407">
                  <c:v>43215</c:v>
                </c:pt>
                <c:pt idx="408">
                  <c:v>43679</c:v>
                </c:pt>
                <c:pt idx="409">
                  <c:v>43301</c:v>
                </c:pt>
                <c:pt idx="410">
                  <c:v>43192</c:v>
                </c:pt>
                <c:pt idx="411">
                  <c:v>43320</c:v>
                </c:pt>
                <c:pt idx="412">
                  <c:v>43357</c:v>
                </c:pt>
                <c:pt idx="413">
                  <c:v>43761</c:v>
                </c:pt>
                <c:pt idx="414">
                  <c:v>43284</c:v>
                </c:pt>
                <c:pt idx="415">
                  <c:v>43657</c:v>
                </c:pt>
                <c:pt idx="416">
                  <c:v>43290</c:v>
                </c:pt>
                <c:pt idx="417">
                  <c:v>43763</c:v>
                </c:pt>
                <c:pt idx="418">
                  <c:v>43276</c:v>
                </c:pt>
                <c:pt idx="419">
                  <c:v>42886</c:v>
                </c:pt>
                <c:pt idx="420">
                  <c:v>43275</c:v>
                </c:pt>
                <c:pt idx="421">
                  <c:v>43248</c:v>
                </c:pt>
                <c:pt idx="422">
                  <c:v>43702</c:v>
                </c:pt>
                <c:pt idx="423">
                  <c:v>43658</c:v>
                </c:pt>
                <c:pt idx="424">
                  <c:v>43644</c:v>
                </c:pt>
                <c:pt idx="425">
                  <c:v>43275</c:v>
                </c:pt>
                <c:pt idx="426">
                  <c:v>43334</c:v>
                </c:pt>
                <c:pt idx="427">
                  <c:v>43375</c:v>
                </c:pt>
                <c:pt idx="428">
                  <c:v>42934</c:v>
                </c:pt>
                <c:pt idx="429">
                  <c:v>43317</c:v>
                </c:pt>
                <c:pt idx="430">
                  <c:v>42558</c:v>
                </c:pt>
                <c:pt idx="431">
                  <c:v>43292</c:v>
                </c:pt>
                <c:pt idx="432">
                  <c:v>43269</c:v>
                </c:pt>
                <c:pt idx="433">
                  <c:v>43720</c:v>
                </c:pt>
                <c:pt idx="434">
                  <c:v>43266</c:v>
                </c:pt>
                <c:pt idx="435">
                  <c:v>43325</c:v>
                </c:pt>
                <c:pt idx="436">
                  <c:v>43659</c:v>
                </c:pt>
                <c:pt idx="437">
                  <c:v>43270</c:v>
                </c:pt>
                <c:pt idx="438">
                  <c:v>43271</c:v>
                </c:pt>
                <c:pt idx="439">
                  <c:v>42936</c:v>
                </c:pt>
                <c:pt idx="440">
                  <c:v>43283</c:v>
                </c:pt>
                <c:pt idx="441">
                  <c:v>43640</c:v>
                </c:pt>
                <c:pt idx="442">
                  <c:v>43258</c:v>
                </c:pt>
                <c:pt idx="443">
                  <c:v>43762</c:v>
                </c:pt>
                <c:pt idx="444">
                  <c:v>43330</c:v>
                </c:pt>
                <c:pt idx="445">
                  <c:v>43311</c:v>
                </c:pt>
                <c:pt idx="446">
                  <c:v>43302</c:v>
                </c:pt>
                <c:pt idx="447">
                  <c:v>43732</c:v>
                </c:pt>
                <c:pt idx="448">
                  <c:v>43299</c:v>
                </c:pt>
                <c:pt idx="449">
                  <c:v>43739</c:v>
                </c:pt>
                <c:pt idx="450">
                  <c:v>42541</c:v>
                </c:pt>
                <c:pt idx="451">
                  <c:v>43700</c:v>
                </c:pt>
                <c:pt idx="452">
                  <c:v>43223</c:v>
                </c:pt>
                <c:pt idx="453">
                  <c:v>43574</c:v>
                </c:pt>
                <c:pt idx="454">
                  <c:v>43276</c:v>
                </c:pt>
                <c:pt idx="455">
                  <c:v>43625</c:v>
                </c:pt>
                <c:pt idx="456">
                  <c:v>42377</c:v>
                </c:pt>
                <c:pt idx="457">
                  <c:v>43700</c:v>
                </c:pt>
                <c:pt idx="458">
                  <c:v>43506</c:v>
                </c:pt>
                <c:pt idx="459">
                  <c:v>43665</c:v>
                </c:pt>
                <c:pt idx="460">
                  <c:v>43761</c:v>
                </c:pt>
                <c:pt idx="461">
                  <c:v>43734</c:v>
                </c:pt>
                <c:pt idx="462">
                  <c:v>43322</c:v>
                </c:pt>
                <c:pt idx="463">
                  <c:v>43725</c:v>
                </c:pt>
                <c:pt idx="464">
                  <c:v>43576</c:v>
                </c:pt>
                <c:pt idx="465">
                  <c:v>43002</c:v>
                </c:pt>
                <c:pt idx="466">
                  <c:v>43232</c:v>
                </c:pt>
                <c:pt idx="467">
                  <c:v>43730</c:v>
                </c:pt>
                <c:pt idx="468">
                  <c:v>43055</c:v>
                </c:pt>
                <c:pt idx="469">
                  <c:v>43295</c:v>
                </c:pt>
                <c:pt idx="470">
                  <c:v>43729</c:v>
                </c:pt>
                <c:pt idx="471">
                  <c:v>43730</c:v>
                </c:pt>
                <c:pt idx="472">
                  <c:v>43220</c:v>
                </c:pt>
                <c:pt idx="473">
                  <c:v>43697</c:v>
                </c:pt>
                <c:pt idx="474">
                  <c:v>42876</c:v>
                </c:pt>
                <c:pt idx="475">
                  <c:v>43598</c:v>
                </c:pt>
                <c:pt idx="476">
                  <c:v>43294</c:v>
                </c:pt>
                <c:pt idx="477">
                  <c:v>43291</c:v>
                </c:pt>
                <c:pt idx="478">
                  <c:v>42648</c:v>
                </c:pt>
                <c:pt idx="479">
                  <c:v>43742</c:v>
                </c:pt>
                <c:pt idx="480">
                  <c:v>43766</c:v>
                </c:pt>
                <c:pt idx="481">
                  <c:v>43322</c:v>
                </c:pt>
                <c:pt idx="482">
                  <c:v>43691</c:v>
                </c:pt>
                <c:pt idx="483">
                  <c:v>42553</c:v>
                </c:pt>
                <c:pt idx="484">
                  <c:v>42931</c:v>
                </c:pt>
                <c:pt idx="485">
                  <c:v>43765</c:v>
                </c:pt>
                <c:pt idx="486">
                  <c:v>43652</c:v>
                </c:pt>
                <c:pt idx="487">
                  <c:v>42880</c:v>
                </c:pt>
                <c:pt idx="488">
                  <c:v>43302</c:v>
                </c:pt>
                <c:pt idx="489">
                  <c:v>43284</c:v>
                </c:pt>
                <c:pt idx="490">
                  <c:v>42980</c:v>
                </c:pt>
                <c:pt idx="491">
                  <c:v>42831</c:v>
                </c:pt>
                <c:pt idx="492">
                  <c:v>43546</c:v>
                </c:pt>
                <c:pt idx="493">
                  <c:v>43351</c:v>
                </c:pt>
                <c:pt idx="494">
                  <c:v>43766</c:v>
                </c:pt>
                <c:pt idx="495">
                  <c:v>43678</c:v>
                </c:pt>
                <c:pt idx="496">
                  <c:v>42903</c:v>
                </c:pt>
                <c:pt idx="497">
                  <c:v>43666</c:v>
                </c:pt>
                <c:pt idx="498">
                  <c:v>43329</c:v>
                </c:pt>
                <c:pt idx="499">
                  <c:v>43648</c:v>
                </c:pt>
                <c:pt idx="500">
                  <c:v>43649</c:v>
                </c:pt>
                <c:pt idx="501">
                  <c:v>43042</c:v>
                </c:pt>
                <c:pt idx="502">
                  <c:v>43712</c:v>
                </c:pt>
                <c:pt idx="503">
                  <c:v>43728</c:v>
                </c:pt>
                <c:pt idx="504">
                  <c:v>43753</c:v>
                </c:pt>
                <c:pt idx="505">
                  <c:v>43732</c:v>
                </c:pt>
                <c:pt idx="506">
                  <c:v>42906</c:v>
                </c:pt>
                <c:pt idx="507">
                  <c:v>43016</c:v>
                </c:pt>
                <c:pt idx="508">
                  <c:v>43643</c:v>
                </c:pt>
                <c:pt idx="509">
                  <c:v>43695</c:v>
                </c:pt>
                <c:pt idx="510">
                  <c:v>43723</c:v>
                </c:pt>
                <c:pt idx="511">
                  <c:v>42584</c:v>
                </c:pt>
                <c:pt idx="512">
                  <c:v>43010</c:v>
                </c:pt>
                <c:pt idx="513">
                  <c:v>43743</c:v>
                </c:pt>
                <c:pt idx="514">
                  <c:v>42851</c:v>
                </c:pt>
                <c:pt idx="515">
                  <c:v>43126</c:v>
                </c:pt>
                <c:pt idx="516">
                  <c:v>43658</c:v>
                </c:pt>
                <c:pt idx="517">
                  <c:v>42546</c:v>
                </c:pt>
                <c:pt idx="518">
                  <c:v>43274</c:v>
                </c:pt>
                <c:pt idx="519">
                  <c:v>43050</c:v>
                </c:pt>
                <c:pt idx="520">
                  <c:v>43293</c:v>
                </c:pt>
                <c:pt idx="521">
                  <c:v>43758</c:v>
                </c:pt>
                <c:pt idx="522">
                  <c:v>43726</c:v>
                </c:pt>
                <c:pt idx="523">
                  <c:v>43314</c:v>
                </c:pt>
                <c:pt idx="524">
                  <c:v>43723</c:v>
                </c:pt>
                <c:pt idx="525">
                  <c:v>42971</c:v>
                </c:pt>
                <c:pt idx="526">
                  <c:v>42949</c:v>
                </c:pt>
                <c:pt idx="527">
                  <c:v>43699</c:v>
                </c:pt>
                <c:pt idx="528">
                  <c:v>43748</c:v>
                </c:pt>
                <c:pt idx="529">
                  <c:v>43304</c:v>
                </c:pt>
                <c:pt idx="530">
                  <c:v>43621</c:v>
                </c:pt>
                <c:pt idx="531">
                  <c:v>42990</c:v>
                </c:pt>
                <c:pt idx="532">
                  <c:v>42612</c:v>
                </c:pt>
                <c:pt idx="533">
                  <c:v>43699</c:v>
                </c:pt>
                <c:pt idx="534">
                  <c:v>43642</c:v>
                </c:pt>
                <c:pt idx="535">
                  <c:v>42874</c:v>
                </c:pt>
                <c:pt idx="536">
                  <c:v>43742</c:v>
                </c:pt>
                <c:pt idx="537">
                  <c:v>43671</c:v>
                </c:pt>
                <c:pt idx="538">
                  <c:v>43272</c:v>
                </c:pt>
                <c:pt idx="539">
                  <c:v>43712</c:v>
                </c:pt>
                <c:pt idx="540">
                  <c:v>43412</c:v>
                </c:pt>
                <c:pt idx="541">
                  <c:v>43711</c:v>
                </c:pt>
                <c:pt idx="542">
                  <c:v>43741</c:v>
                </c:pt>
                <c:pt idx="543">
                  <c:v>43311</c:v>
                </c:pt>
                <c:pt idx="544">
                  <c:v>43741</c:v>
                </c:pt>
                <c:pt idx="545">
                  <c:v>43655</c:v>
                </c:pt>
                <c:pt idx="546">
                  <c:v>43768</c:v>
                </c:pt>
                <c:pt idx="547">
                  <c:v>43393</c:v>
                </c:pt>
                <c:pt idx="548">
                  <c:v>43727</c:v>
                </c:pt>
                <c:pt idx="549">
                  <c:v>43718</c:v>
                </c:pt>
                <c:pt idx="550">
                  <c:v>42919</c:v>
                </c:pt>
                <c:pt idx="551">
                  <c:v>43751</c:v>
                </c:pt>
                <c:pt idx="552">
                  <c:v>43732</c:v>
                </c:pt>
                <c:pt idx="553">
                  <c:v>43283</c:v>
                </c:pt>
                <c:pt idx="554">
                  <c:v>43750</c:v>
                </c:pt>
                <c:pt idx="555">
                  <c:v>43400</c:v>
                </c:pt>
                <c:pt idx="556">
                  <c:v>43758</c:v>
                </c:pt>
                <c:pt idx="557">
                  <c:v>43656</c:v>
                </c:pt>
                <c:pt idx="558">
                  <c:v>43763</c:v>
                </c:pt>
                <c:pt idx="559">
                  <c:v>42531</c:v>
                </c:pt>
                <c:pt idx="560">
                  <c:v>43372</c:v>
                </c:pt>
                <c:pt idx="561">
                  <c:v>43302</c:v>
                </c:pt>
                <c:pt idx="562">
                  <c:v>43748</c:v>
                </c:pt>
                <c:pt idx="563">
                  <c:v>43291</c:v>
                </c:pt>
                <c:pt idx="564">
                  <c:v>43037</c:v>
                </c:pt>
                <c:pt idx="565">
                  <c:v>43739</c:v>
                </c:pt>
                <c:pt idx="566">
                  <c:v>43713</c:v>
                </c:pt>
                <c:pt idx="567">
                  <c:v>42756</c:v>
                </c:pt>
                <c:pt idx="568">
                  <c:v>43757</c:v>
                </c:pt>
                <c:pt idx="569">
                  <c:v>43747</c:v>
                </c:pt>
                <c:pt idx="570">
                  <c:v>42553</c:v>
                </c:pt>
                <c:pt idx="571">
                  <c:v>42478</c:v>
                </c:pt>
                <c:pt idx="572">
                  <c:v>43649</c:v>
                </c:pt>
                <c:pt idx="573">
                  <c:v>43729</c:v>
                </c:pt>
                <c:pt idx="574">
                  <c:v>43263</c:v>
                </c:pt>
                <c:pt idx="575">
                  <c:v>42915</c:v>
                </c:pt>
                <c:pt idx="576">
                  <c:v>43701</c:v>
                </c:pt>
                <c:pt idx="577">
                  <c:v>43753</c:v>
                </c:pt>
                <c:pt idx="578">
                  <c:v>42953</c:v>
                </c:pt>
                <c:pt idx="579">
                  <c:v>42943</c:v>
                </c:pt>
                <c:pt idx="580">
                  <c:v>43607</c:v>
                </c:pt>
                <c:pt idx="581">
                  <c:v>43659</c:v>
                </c:pt>
                <c:pt idx="582">
                  <c:v>43759</c:v>
                </c:pt>
                <c:pt idx="583">
                  <c:v>42590</c:v>
                </c:pt>
                <c:pt idx="584">
                  <c:v>43324</c:v>
                </c:pt>
                <c:pt idx="585">
                  <c:v>43768</c:v>
                </c:pt>
                <c:pt idx="586">
                  <c:v>43650</c:v>
                </c:pt>
                <c:pt idx="587">
                  <c:v>43671</c:v>
                </c:pt>
                <c:pt idx="588">
                  <c:v>43756</c:v>
                </c:pt>
                <c:pt idx="589">
                  <c:v>43268</c:v>
                </c:pt>
                <c:pt idx="590">
                  <c:v>43567</c:v>
                </c:pt>
                <c:pt idx="591">
                  <c:v>42674</c:v>
                </c:pt>
                <c:pt idx="592">
                  <c:v>43269</c:v>
                </c:pt>
                <c:pt idx="593">
                  <c:v>43301</c:v>
                </c:pt>
                <c:pt idx="594">
                  <c:v>42876</c:v>
                </c:pt>
                <c:pt idx="595">
                  <c:v>42672</c:v>
                </c:pt>
                <c:pt idx="596">
                  <c:v>43325</c:v>
                </c:pt>
                <c:pt idx="597">
                  <c:v>43727</c:v>
                </c:pt>
                <c:pt idx="598">
                  <c:v>43292</c:v>
                </c:pt>
                <c:pt idx="599">
                  <c:v>43766</c:v>
                </c:pt>
                <c:pt idx="600">
                  <c:v>43684</c:v>
                </c:pt>
                <c:pt idx="601">
                  <c:v>43758</c:v>
                </c:pt>
                <c:pt idx="602">
                  <c:v>42458</c:v>
                </c:pt>
                <c:pt idx="603">
                  <c:v>43735</c:v>
                </c:pt>
                <c:pt idx="604">
                  <c:v>42560</c:v>
                </c:pt>
                <c:pt idx="605">
                  <c:v>43733</c:v>
                </c:pt>
                <c:pt idx="606">
                  <c:v>43750</c:v>
                </c:pt>
                <c:pt idx="607">
                  <c:v>43291</c:v>
                </c:pt>
                <c:pt idx="608">
                  <c:v>43720</c:v>
                </c:pt>
                <c:pt idx="609">
                  <c:v>43334</c:v>
                </c:pt>
                <c:pt idx="610">
                  <c:v>43511</c:v>
                </c:pt>
                <c:pt idx="611">
                  <c:v>43280</c:v>
                </c:pt>
                <c:pt idx="612">
                  <c:v>43641</c:v>
                </c:pt>
                <c:pt idx="613">
                  <c:v>42988</c:v>
                </c:pt>
                <c:pt idx="614">
                  <c:v>43763</c:v>
                </c:pt>
                <c:pt idx="615">
                  <c:v>43669</c:v>
                </c:pt>
                <c:pt idx="616">
                  <c:v>43653</c:v>
                </c:pt>
                <c:pt idx="617">
                  <c:v>43725</c:v>
                </c:pt>
                <c:pt idx="618">
                  <c:v>43375</c:v>
                </c:pt>
                <c:pt idx="619">
                  <c:v>42504</c:v>
                </c:pt>
                <c:pt idx="620">
                  <c:v>43674</c:v>
                </c:pt>
                <c:pt idx="621">
                  <c:v>43276</c:v>
                </c:pt>
                <c:pt idx="622">
                  <c:v>43755</c:v>
                </c:pt>
                <c:pt idx="623">
                  <c:v>43275</c:v>
                </c:pt>
                <c:pt idx="624">
                  <c:v>42943</c:v>
                </c:pt>
                <c:pt idx="625">
                  <c:v>43690</c:v>
                </c:pt>
                <c:pt idx="626">
                  <c:v>43741</c:v>
                </c:pt>
                <c:pt idx="627">
                  <c:v>43726</c:v>
                </c:pt>
                <c:pt idx="628">
                  <c:v>43712</c:v>
                </c:pt>
                <c:pt idx="629">
                  <c:v>43275</c:v>
                </c:pt>
                <c:pt idx="630">
                  <c:v>43748</c:v>
                </c:pt>
                <c:pt idx="631">
                  <c:v>43268</c:v>
                </c:pt>
                <c:pt idx="632">
                  <c:v>43755</c:v>
                </c:pt>
                <c:pt idx="633">
                  <c:v>43760</c:v>
                </c:pt>
                <c:pt idx="634">
                  <c:v>43309</c:v>
                </c:pt>
                <c:pt idx="635">
                  <c:v>43738</c:v>
                </c:pt>
                <c:pt idx="636">
                  <c:v>43644</c:v>
                </c:pt>
                <c:pt idx="637">
                  <c:v>43710</c:v>
                </c:pt>
                <c:pt idx="638">
                  <c:v>43020</c:v>
                </c:pt>
                <c:pt idx="639">
                  <c:v>43735</c:v>
                </c:pt>
                <c:pt idx="640">
                  <c:v>43326</c:v>
                </c:pt>
                <c:pt idx="641">
                  <c:v>43287</c:v>
                </c:pt>
                <c:pt idx="642">
                  <c:v>43354</c:v>
                </c:pt>
                <c:pt idx="643">
                  <c:v>42630</c:v>
                </c:pt>
                <c:pt idx="644">
                  <c:v>43312</c:v>
                </c:pt>
                <c:pt idx="645">
                  <c:v>43660</c:v>
                </c:pt>
                <c:pt idx="646">
                  <c:v>43304</c:v>
                </c:pt>
                <c:pt idx="647">
                  <c:v>43753</c:v>
                </c:pt>
                <c:pt idx="648">
                  <c:v>43739</c:v>
                </c:pt>
                <c:pt idx="649">
                  <c:v>43723</c:v>
                </c:pt>
                <c:pt idx="650">
                  <c:v>43757</c:v>
                </c:pt>
                <c:pt idx="651">
                  <c:v>43616</c:v>
                </c:pt>
                <c:pt idx="652">
                  <c:v>43734</c:v>
                </c:pt>
                <c:pt idx="653">
                  <c:v>43528</c:v>
                </c:pt>
                <c:pt idx="654">
                  <c:v>43736</c:v>
                </c:pt>
                <c:pt idx="655">
                  <c:v>43753</c:v>
                </c:pt>
                <c:pt idx="656">
                  <c:v>43730</c:v>
                </c:pt>
                <c:pt idx="657">
                  <c:v>43636</c:v>
                </c:pt>
                <c:pt idx="658">
                  <c:v>43748</c:v>
                </c:pt>
                <c:pt idx="659">
                  <c:v>43249</c:v>
                </c:pt>
                <c:pt idx="660">
                  <c:v>43670</c:v>
                </c:pt>
                <c:pt idx="661">
                  <c:v>43105</c:v>
                </c:pt>
                <c:pt idx="662">
                  <c:v>43716</c:v>
                </c:pt>
                <c:pt idx="663">
                  <c:v>43745</c:v>
                </c:pt>
                <c:pt idx="664">
                  <c:v>42478</c:v>
                </c:pt>
                <c:pt idx="665">
                  <c:v>43733</c:v>
                </c:pt>
                <c:pt idx="666">
                  <c:v>42963</c:v>
                </c:pt>
                <c:pt idx="667">
                  <c:v>43695</c:v>
                </c:pt>
                <c:pt idx="668">
                  <c:v>43712</c:v>
                </c:pt>
                <c:pt idx="669">
                  <c:v>43276</c:v>
                </c:pt>
                <c:pt idx="670">
                  <c:v>42956</c:v>
                </c:pt>
                <c:pt idx="671">
                  <c:v>43246</c:v>
                </c:pt>
                <c:pt idx="672">
                  <c:v>43601</c:v>
                </c:pt>
                <c:pt idx="673">
                  <c:v>43262</c:v>
                </c:pt>
                <c:pt idx="674">
                  <c:v>43279</c:v>
                </c:pt>
                <c:pt idx="675">
                  <c:v>43724</c:v>
                </c:pt>
                <c:pt idx="676">
                  <c:v>43762</c:v>
                </c:pt>
                <c:pt idx="677">
                  <c:v>43750</c:v>
                </c:pt>
                <c:pt idx="678">
                  <c:v>43723</c:v>
                </c:pt>
                <c:pt idx="679">
                  <c:v>43379</c:v>
                </c:pt>
                <c:pt idx="680">
                  <c:v>43621</c:v>
                </c:pt>
                <c:pt idx="681">
                  <c:v>43071</c:v>
                </c:pt>
                <c:pt idx="682">
                  <c:v>43266</c:v>
                </c:pt>
                <c:pt idx="683">
                  <c:v>43321</c:v>
                </c:pt>
                <c:pt idx="684">
                  <c:v>43731</c:v>
                </c:pt>
                <c:pt idx="685">
                  <c:v>42993</c:v>
                </c:pt>
                <c:pt idx="686">
                  <c:v>43757</c:v>
                </c:pt>
                <c:pt idx="687">
                  <c:v>43749</c:v>
                </c:pt>
                <c:pt idx="688">
                  <c:v>43330</c:v>
                </c:pt>
                <c:pt idx="689">
                  <c:v>43713</c:v>
                </c:pt>
                <c:pt idx="690">
                  <c:v>43693</c:v>
                </c:pt>
                <c:pt idx="691">
                  <c:v>43265</c:v>
                </c:pt>
                <c:pt idx="692">
                  <c:v>43744</c:v>
                </c:pt>
                <c:pt idx="693">
                  <c:v>42734</c:v>
                </c:pt>
                <c:pt idx="694">
                  <c:v>43668</c:v>
                </c:pt>
                <c:pt idx="695">
                  <c:v>43371</c:v>
                </c:pt>
                <c:pt idx="696">
                  <c:v>43756</c:v>
                </c:pt>
                <c:pt idx="697">
                  <c:v>43353</c:v>
                </c:pt>
                <c:pt idx="698">
                  <c:v>43685</c:v>
                </c:pt>
                <c:pt idx="699">
                  <c:v>43687</c:v>
                </c:pt>
                <c:pt idx="700">
                  <c:v>43294</c:v>
                </c:pt>
                <c:pt idx="701">
                  <c:v>43311</c:v>
                </c:pt>
                <c:pt idx="702">
                  <c:v>43680</c:v>
                </c:pt>
                <c:pt idx="703">
                  <c:v>43680</c:v>
                </c:pt>
                <c:pt idx="704">
                  <c:v>43709</c:v>
                </c:pt>
                <c:pt idx="705">
                  <c:v>42956</c:v>
                </c:pt>
                <c:pt idx="706">
                  <c:v>43735</c:v>
                </c:pt>
                <c:pt idx="707">
                  <c:v>43704</c:v>
                </c:pt>
                <c:pt idx="708">
                  <c:v>43694</c:v>
                </c:pt>
                <c:pt idx="709">
                  <c:v>42997</c:v>
                </c:pt>
                <c:pt idx="710">
                  <c:v>43741</c:v>
                </c:pt>
                <c:pt idx="711">
                  <c:v>43069</c:v>
                </c:pt>
                <c:pt idx="712">
                  <c:v>43756</c:v>
                </c:pt>
                <c:pt idx="713">
                  <c:v>42930</c:v>
                </c:pt>
                <c:pt idx="714">
                  <c:v>43324</c:v>
                </c:pt>
                <c:pt idx="715">
                  <c:v>43264</c:v>
                </c:pt>
                <c:pt idx="716">
                  <c:v>43692</c:v>
                </c:pt>
                <c:pt idx="717">
                  <c:v>43254</c:v>
                </c:pt>
                <c:pt idx="718">
                  <c:v>43656</c:v>
                </c:pt>
                <c:pt idx="719">
                  <c:v>43404</c:v>
                </c:pt>
                <c:pt idx="720">
                  <c:v>43643</c:v>
                </c:pt>
                <c:pt idx="721">
                  <c:v>43737</c:v>
                </c:pt>
                <c:pt idx="722">
                  <c:v>42883</c:v>
                </c:pt>
                <c:pt idx="723">
                  <c:v>42952</c:v>
                </c:pt>
                <c:pt idx="724">
                  <c:v>43686</c:v>
                </c:pt>
                <c:pt idx="725">
                  <c:v>43765</c:v>
                </c:pt>
                <c:pt idx="726">
                  <c:v>43728</c:v>
                </c:pt>
                <c:pt idx="727">
                  <c:v>43760</c:v>
                </c:pt>
                <c:pt idx="728">
                  <c:v>42794</c:v>
                </c:pt>
                <c:pt idx="729">
                  <c:v>43263</c:v>
                </c:pt>
                <c:pt idx="730">
                  <c:v>43745</c:v>
                </c:pt>
                <c:pt idx="731">
                  <c:v>43266</c:v>
                </c:pt>
                <c:pt idx="732">
                  <c:v>43698</c:v>
                </c:pt>
                <c:pt idx="733">
                  <c:v>43764</c:v>
                </c:pt>
                <c:pt idx="734">
                  <c:v>43748</c:v>
                </c:pt>
                <c:pt idx="735">
                  <c:v>43699</c:v>
                </c:pt>
                <c:pt idx="736">
                  <c:v>43266</c:v>
                </c:pt>
                <c:pt idx="737">
                  <c:v>43741</c:v>
                </c:pt>
                <c:pt idx="738">
                  <c:v>43757</c:v>
                </c:pt>
                <c:pt idx="739">
                  <c:v>43755</c:v>
                </c:pt>
                <c:pt idx="740">
                  <c:v>43312</c:v>
                </c:pt>
                <c:pt idx="741">
                  <c:v>43763</c:v>
                </c:pt>
                <c:pt idx="742">
                  <c:v>43311</c:v>
                </c:pt>
                <c:pt idx="743">
                  <c:v>43765</c:v>
                </c:pt>
                <c:pt idx="744">
                  <c:v>43735</c:v>
                </c:pt>
                <c:pt idx="745">
                  <c:v>43714</c:v>
                </c:pt>
                <c:pt idx="746">
                  <c:v>43251</c:v>
                </c:pt>
                <c:pt idx="747">
                  <c:v>42853</c:v>
                </c:pt>
                <c:pt idx="748">
                  <c:v>43699</c:v>
                </c:pt>
                <c:pt idx="749">
                  <c:v>43679</c:v>
                </c:pt>
                <c:pt idx="750">
                  <c:v>43712</c:v>
                </c:pt>
                <c:pt idx="751">
                  <c:v>43255</c:v>
                </c:pt>
                <c:pt idx="752">
                  <c:v>43288</c:v>
                </c:pt>
                <c:pt idx="753">
                  <c:v>43651</c:v>
                </c:pt>
                <c:pt idx="754">
                  <c:v>43646</c:v>
                </c:pt>
                <c:pt idx="755">
                  <c:v>43641</c:v>
                </c:pt>
                <c:pt idx="756">
                  <c:v>43687</c:v>
                </c:pt>
                <c:pt idx="757">
                  <c:v>43645</c:v>
                </c:pt>
                <c:pt idx="758">
                  <c:v>43752</c:v>
                </c:pt>
                <c:pt idx="759">
                  <c:v>43077</c:v>
                </c:pt>
                <c:pt idx="760">
                  <c:v>43754</c:v>
                </c:pt>
                <c:pt idx="761">
                  <c:v>43267</c:v>
                </c:pt>
                <c:pt idx="762">
                  <c:v>43276</c:v>
                </c:pt>
                <c:pt idx="763">
                  <c:v>43702</c:v>
                </c:pt>
                <c:pt idx="764">
                  <c:v>43711</c:v>
                </c:pt>
                <c:pt idx="765">
                  <c:v>43681</c:v>
                </c:pt>
                <c:pt idx="766">
                  <c:v>43752</c:v>
                </c:pt>
                <c:pt idx="767">
                  <c:v>43716</c:v>
                </c:pt>
                <c:pt idx="768">
                  <c:v>43686</c:v>
                </c:pt>
                <c:pt idx="769">
                  <c:v>43705</c:v>
                </c:pt>
                <c:pt idx="770">
                  <c:v>43276</c:v>
                </c:pt>
                <c:pt idx="771">
                  <c:v>42939</c:v>
                </c:pt>
                <c:pt idx="772">
                  <c:v>43765</c:v>
                </c:pt>
                <c:pt idx="773">
                  <c:v>43079</c:v>
                </c:pt>
                <c:pt idx="774">
                  <c:v>43266</c:v>
                </c:pt>
                <c:pt idx="775">
                  <c:v>43688</c:v>
                </c:pt>
                <c:pt idx="776">
                  <c:v>42552</c:v>
                </c:pt>
                <c:pt idx="777">
                  <c:v>42962</c:v>
                </c:pt>
                <c:pt idx="778">
                  <c:v>42827</c:v>
                </c:pt>
                <c:pt idx="779">
                  <c:v>43025</c:v>
                </c:pt>
                <c:pt idx="780">
                  <c:v>43732</c:v>
                </c:pt>
                <c:pt idx="781">
                  <c:v>43754</c:v>
                </c:pt>
                <c:pt idx="782">
                  <c:v>43757</c:v>
                </c:pt>
                <c:pt idx="783">
                  <c:v>43275</c:v>
                </c:pt>
                <c:pt idx="784">
                  <c:v>42909</c:v>
                </c:pt>
                <c:pt idx="785">
                  <c:v>43293</c:v>
                </c:pt>
                <c:pt idx="786">
                  <c:v>43667</c:v>
                </c:pt>
                <c:pt idx="787">
                  <c:v>43707</c:v>
                </c:pt>
                <c:pt idx="788">
                  <c:v>43548</c:v>
                </c:pt>
                <c:pt idx="789">
                  <c:v>42597</c:v>
                </c:pt>
                <c:pt idx="790">
                  <c:v>43645</c:v>
                </c:pt>
                <c:pt idx="791">
                  <c:v>43695</c:v>
                </c:pt>
                <c:pt idx="792">
                  <c:v>43697</c:v>
                </c:pt>
                <c:pt idx="793">
                  <c:v>43690</c:v>
                </c:pt>
                <c:pt idx="794">
                  <c:v>43729</c:v>
                </c:pt>
                <c:pt idx="795">
                  <c:v>43285</c:v>
                </c:pt>
                <c:pt idx="796">
                  <c:v>43293</c:v>
                </c:pt>
                <c:pt idx="797">
                  <c:v>43755</c:v>
                </c:pt>
                <c:pt idx="798">
                  <c:v>43219</c:v>
                </c:pt>
                <c:pt idx="799">
                  <c:v>43765</c:v>
                </c:pt>
                <c:pt idx="800">
                  <c:v>43311</c:v>
                </c:pt>
                <c:pt idx="801">
                  <c:v>43391</c:v>
                </c:pt>
                <c:pt idx="802">
                  <c:v>43292</c:v>
                </c:pt>
                <c:pt idx="803">
                  <c:v>43763</c:v>
                </c:pt>
                <c:pt idx="804">
                  <c:v>43751</c:v>
                </c:pt>
                <c:pt idx="805">
                  <c:v>43768</c:v>
                </c:pt>
                <c:pt idx="806">
                  <c:v>43614</c:v>
                </c:pt>
                <c:pt idx="807">
                  <c:v>42540</c:v>
                </c:pt>
                <c:pt idx="808">
                  <c:v>42941</c:v>
                </c:pt>
                <c:pt idx="809">
                  <c:v>43693</c:v>
                </c:pt>
                <c:pt idx="810">
                  <c:v>42951</c:v>
                </c:pt>
                <c:pt idx="811">
                  <c:v>43699</c:v>
                </c:pt>
                <c:pt idx="812">
                  <c:v>43274</c:v>
                </c:pt>
                <c:pt idx="813">
                  <c:v>42915</c:v>
                </c:pt>
                <c:pt idx="814">
                  <c:v>43660</c:v>
                </c:pt>
                <c:pt idx="815">
                  <c:v>43271</c:v>
                </c:pt>
                <c:pt idx="816">
                  <c:v>42561</c:v>
                </c:pt>
                <c:pt idx="817">
                  <c:v>43039</c:v>
                </c:pt>
                <c:pt idx="818">
                  <c:v>43644</c:v>
                </c:pt>
                <c:pt idx="819">
                  <c:v>43275</c:v>
                </c:pt>
                <c:pt idx="820">
                  <c:v>43301</c:v>
                </c:pt>
                <c:pt idx="821">
                  <c:v>43721</c:v>
                </c:pt>
                <c:pt idx="822">
                  <c:v>43705</c:v>
                </c:pt>
                <c:pt idx="823">
                  <c:v>42988</c:v>
                </c:pt>
                <c:pt idx="824">
                  <c:v>43745</c:v>
                </c:pt>
                <c:pt idx="825">
                  <c:v>43763</c:v>
                </c:pt>
                <c:pt idx="826">
                  <c:v>43761</c:v>
                </c:pt>
                <c:pt idx="827">
                  <c:v>43670</c:v>
                </c:pt>
                <c:pt idx="828">
                  <c:v>43267</c:v>
                </c:pt>
                <c:pt idx="829">
                  <c:v>43757</c:v>
                </c:pt>
                <c:pt idx="830">
                  <c:v>43717</c:v>
                </c:pt>
                <c:pt idx="831">
                  <c:v>43354</c:v>
                </c:pt>
                <c:pt idx="832">
                  <c:v>43676</c:v>
                </c:pt>
                <c:pt idx="833">
                  <c:v>43661</c:v>
                </c:pt>
                <c:pt idx="834">
                  <c:v>43298</c:v>
                </c:pt>
                <c:pt idx="835">
                  <c:v>43299</c:v>
                </c:pt>
                <c:pt idx="836">
                  <c:v>43279</c:v>
                </c:pt>
                <c:pt idx="837">
                  <c:v>43262</c:v>
                </c:pt>
                <c:pt idx="838">
                  <c:v>43754</c:v>
                </c:pt>
                <c:pt idx="839">
                  <c:v>43682</c:v>
                </c:pt>
                <c:pt idx="840">
                  <c:v>43759</c:v>
                </c:pt>
                <c:pt idx="841">
                  <c:v>43278</c:v>
                </c:pt>
                <c:pt idx="842">
                  <c:v>43643</c:v>
                </c:pt>
                <c:pt idx="843">
                  <c:v>43245</c:v>
                </c:pt>
                <c:pt idx="844">
                  <c:v>43674</c:v>
                </c:pt>
                <c:pt idx="845">
                  <c:v>43680</c:v>
                </c:pt>
                <c:pt idx="846">
                  <c:v>42890</c:v>
                </c:pt>
                <c:pt idx="847">
                  <c:v>42987</c:v>
                </c:pt>
                <c:pt idx="848">
                  <c:v>43729</c:v>
                </c:pt>
                <c:pt idx="849">
                  <c:v>43754</c:v>
                </c:pt>
                <c:pt idx="850">
                  <c:v>43316</c:v>
                </c:pt>
                <c:pt idx="851">
                  <c:v>43731</c:v>
                </c:pt>
                <c:pt idx="852">
                  <c:v>43750</c:v>
                </c:pt>
                <c:pt idx="853">
                  <c:v>43686</c:v>
                </c:pt>
                <c:pt idx="854">
                  <c:v>43704</c:v>
                </c:pt>
                <c:pt idx="855">
                  <c:v>43007</c:v>
                </c:pt>
                <c:pt idx="856">
                  <c:v>43594</c:v>
                </c:pt>
                <c:pt idx="857">
                  <c:v>42653</c:v>
                </c:pt>
                <c:pt idx="858">
                  <c:v>43268</c:v>
                </c:pt>
                <c:pt idx="859">
                  <c:v>43763</c:v>
                </c:pt>
                <c:pt idx="860">
                  <c:v>42951</c:v>
                </c:pt>
                <c:pt idx="861">
                  <c:v>43673</c:v>
                </c:pt>
                <c:pt idx="862">
                  <c:v>43252</c:v>
                </c:pt>
                <c:pt idx="863">
                  <c:v>43708</c:v>
                </c:pt>
                <c:pt idx="864">
                  <c:v>43528</c:v>
                </c:pt>
                <c:pt idx="865">
                  <c:v>43750</c:v>
                </c:pt>
                <c:pt idx="866">
                  <c:v>43409</c:v>
                </c:pt>
                <c:pt idx="867">
                  <c:v>43675</c:v>
                </c:pt>
                <c:pt idx="868">
                  <c:v>43275</c:v>
                </c:pt>
                <c:pt idx="869">
                  <c:v>42968</c:v>
                </c:pt>
                <c:pt idx="870">
                  <c:v>43161</c:v>
                </c:pt>
                <c:pt idx="871">
                  <c:v>43748</c:v>
                </c:pt>
                <c:pt idx="872">
                  <c:v>43748</c:v>
                </c:pt>
                <c:pt idx="873">
                  <c:v>42976</c:v>
                </c:pt>
                <c:pt idx="874">
                  <c:v>43759</c:v>
                </c:pt>
                <c:pt idx="875">
                  <c:v>43404</c:v>
                </c:pt>
                <c:pt idx="876">
                  <c:v>43756</c:v>
                </c:pt>
                <c:pt idx="877">
                  <c:v>43743</c:v>
                </c:pt>
                <c:pt idx="878">
                  <c:v>43300</c:v>
                </c:pt>
                <c:pt idx="879">
                  <c:v>43766</c:v>
                </c:pt>
                <c:pt idx="880">
                  <c:v>43281</c:v>
                </c:pt>
                <c:pt idx="881">
                  <c:v>43766</c:v>
                </c:pt>
                <c:pt idx="882">
                  <c:v>43240</c:v>
                </c:pt>
                <c:pt idx="883">
                  <c:v>43315</c:v>
                </c:pt>
                <c:pt idx="884">
                  <c:v>43681</c:v>
                </c:pt>
                <c:pt idx="885">
                  <c:v>43729</c:v>
                </c:pt>
                <c:pt idx="886">
                  <c:v>43460</c:v>
                </c:pt>
                <c:pt idx="887">
                  <c:v>43713</c:v>
                </c:pt>
                <c:pt idx="888">
                  <c:v>43256</c:v>
                </c:pt>
                <c:pt idx="889">
                  <c:v>43271</c:v>
                </c:pt>
                <c:pt idx="890">
                  <c:v>43277</c:v>
                </c:pt>
                <c:pt idx="891">
                  <c:v>43634</c:v>
                </c:pt>
                <c:pt idx="892">
                  <c:v>43254</c:v>
                </c:pt>
                <c:pt idx="893">
                  <c:v>43727</c:v>
                </c:pt>
                <c:pt idx="894">
                  <c:v>43667</c:v>
                </c:pt>
                <c:pt idx="895">
                  <c:v>43760</c:v>
                </c:pt>
                <c:pt idx="896">
                  <c:v>43323</c:v>
                </c:pt>
                <c:pt idx="897">
                  <c:v>43748</c:v>
                </c:pt>
                <c:pt idx="898">
                  <c:v>42917</c:v>
                </c:pt>
                <c:pt idx="899">
                  <c:v>43727</c:v>
                </c:pt>
                <c:pt idx="900">
                  <c:v>43304</c:v>
                </c:pt>
                <c:pt idx="901">
                  <c:v>42652</c:v>
                </c:pt>
                <c:pt idx="902">
                  <c:v>43274</c:v>
                </c:pt>
                <c:pt idx="903">
                  <c:v>43737</c:v>
                </c:pt>
                <c:pt idx="904">
                  <c:v>43692</c:v>
                </c:pt>
                <c:pt idx="905">
                  <c:v>43765</c:v>
                </c:pt>
                <c:pt idx="906">
                  <c:v>43759</c:v>
                </c:pt>
                <c:pt idx="907">
                  <c:v>43652</c:v>
                </c:pt>
                <c:pt idx="908">
                  <c:v>43271</c:v>
                </c:pt>
                <c:pt idx="909">
                  <c:v>43707</c:v>
                </c:pt>
                <c:pt idx="910">
                  <c:v>43748</c:v>
                </c:pt>
                <c:pt idx="911">
                  <c:v>43742</c:v>
                </c:pt>
                <c:pt idx="912">
                  <c:v>43763</c:v>
                </c:pt>
                <c:pt idx="913">
                  <c:v>43286</c:v>
                </c:pt>
                <c:pt idx="914">
                  <c:v>43680</c:v>
                </c:pt>
                <c:pt idx="915">
                  <c:v>42997</c:v>
                </c:pt>
                <c:pt idx="916">
                  <c:v>43750</c:v>
                </c:pt>
                <c:pt idx="917">
                  <c:v>43308</c:v>
                </c:pt>
                <c:pt idx="918">
                  <c:v>43403</c:v>
                </c:pt>
                <c:pt idx="919">
                  <c:v>43763</c:v>
                </c:pt>
                <c:pt idx="920">
                  <c:v>43307</c:v>
                </c:pt>
                <c:pt idx="921">
                  <c:v>43690</c:v>
                </c:pt>
                <c:pt idx="922">
                  <c:v>42961</c:v>
                </c:pt>
                <c:pt idx="923">
                  <c:v>43757</c:v>
                </c:pt>
                <c:pt idx="924">
                  <c:v>43707</c:v>
                </c:pt>
                <c:pt idx="925">
                  <c:v>43754</c:v>
                </c:pt>
                <c:pt idx="926">
                  <c:v>43305</c:v>
                </c:pt>
                <c:pt idx="927">
                  <c:v>43752</c:v>
                </c:pt>
                <c:pt idx="928">
                  <c:v>42978</c:v>
                </c:pt>
                <c:pt idx="929">
                  <c:v>43270</c:v>
                </c:pt>
                <c:pt idx="930">
                  <c:v>43741</c:v>
                </c:pt>
                <c:pt idx="931">
                  <c:v>43722</c:v>
                </c:pt>
                <c:pt idx="932">
                  <c:v>43277</c:v>
                </c:pt>
                <c:pt idx="933">
                  <c:v>43277</c:v>
                </c:pt>
                <c:pt idx="934">
                  <c:v>43751</c:v>
                </c:pt>
                <c:pt idx="935">
                  <c:v>43710</c:v>
                </c:pt>
                <c:pt idx="936">
                  <c:v>43757</c:v>
                </c:pt>
                <c:pt idx="937">
                  <c:v>43766</c:v>
                </c:pt>
                <c:pt idx="938">
                  <c:v>43312</c:v>
                </c:pt>
                <c:pt idx="939">
                  <c:v>43726</c:v>
                </c:pt>
                <c:pt idx="940">
                  <c:v>43751</c:v>
                </c:pt>
                <c:pt idx="941">
                  <c:v>43633</c:v>
                </c:pt>
                <c:pt idx="942">
                  <c:v>43639</c:v>
                </c:pt>
                <c:pt idx="943">
                  <c:v>43698</c:v>
                </c:pt>
                <c:pt idx="944">
                  <c:v>43536</c:v>
                </c:pt>
                <c:pt idx="945">
                  <c:v>43765</c:v>
                </c:pt>
                <c:pt idx="946">
                  <c:v>43625</c:v>
                </c:pt>
                <c:pt idx="947">
                  <c:v>43698</c:v>
                </c:pt>
                <c:pt idx="948">
                  <c:v>43733</c:v>
                </c:pt>
                <c:pt idx="949">
                  <c:v>43288</c:v>
                </c:pt>
                <c:pt idx="950">
                  <c:v>43769</c:v>
                </c:pt>
                <c:pt idx="951">
                  <c:v>43652</c:v>
                </c:pt>
                <c:pt idx="952">
                  <c:v>43259</c:v>
                </c:pt>
                <c:pt idx="953">
                  <c:v>43756</c:v>
                </c:pt>
                <c:pt idx="954">
                  <c:v>43566</c:v>
                </c:pt>
                <c:pt idx="955">
                  <c:v>43757</c:v>
                </c:pt>
                <c:pt idx="956">
                  <c:v>42998</c:v>
                </c:pt>
                <c:pt idx="957">
                  <c:v>43462</c:v>
                </c:pt>
                <c:pt idx="958">
                  <c:v>43299</c:v>
                </c:pt>
                <c:pt idx="959">
                  <c:v>43707</c:v>
                </c:pt>
                <c:pt idx="960">
                  <c:v>43337</c:v>
                </c:pt>
                <c:pt idx="961">
                  <c:v>43323</c:v>
                </c:pt>
                <c:pt idx="962">
                  <c:v>43768</c:v>
                </c:pt>
                <c:pt idx="963">
                  <c:v>43703</c:v>
                </c:pt>
                <c:pt idx="964">
                  <c:v>43744</c:v>
                </c:pt>
                <c:pt idx="965">
                  <c:v>43653</c:v>
                </c:pt>
                <c:pt idx="966">
                  <c:v>43360</c:v>
                </c:pt>
                <c:pt idx="967">
                  <c:v>43669</c:v>
                </c:pt>
                <c:pt idx="968">
                  <c:v>43734</c:v>
                </c:pt>
                <c:pt idx="969">
                  <c:v>43723</c:v>
                </c:pt>
                <c:pt idx="970">
                  <c:v>43347</c:v>
                </c:pt>
                <c:pt idx="971">
                  <c:v>43760</c:v>
                </c:pt>
                <c:pt idx="972">
                  <c:v>43652</c:v>
                </c:pt>
                <c:pt idx="973">
                  <c:v>43303</c:v>
                </c:pt>
                <c:pt idx="974">
                  <c:v>43268</c:v>
                </c:pt>
                <c:pt idx="975">
                  <c:v>43274</c:v>
                </c:pt>
                <c:pt idx="976">
                  <c:v>42988</c:v>
                </c:pt>
                <c:pt idx="977">
                  <c:v>42979</c:v>
                </c:pt>
                <c:pt idx="978">
                  <c:v>43764</c:v>
                </c:pt>
                <c:pt idx="979">
                  <c:v>43316</c:v>
                </c:pt>
                <c:pt idx="980">
                  <c:v>43599</c:v>
                </c:pt>
                <c:pt idx="981">
                  <c:v>43203</c:v>
                </c:pt>
                <c:pt idx="982">
                  <c:v>43274</c:v>
                </c:pt>
                <c:pt idx="983">
                  <c:v>43289</c:v>
                </c:pt>
              </c:numCache>
            </c:numRef>
          </c:xVal>
          <c:yVal>
            <c:numRef>
              <c:f>'End-of-life'!$A$2:$A$985</c:f>
              <c:numCache>
                <c:formatCode>General</c:formatCode>
                <c:ptCount val="984"/>
                <c:pt idx="0">
                  <c:v>8</c:v>
                </c:pt>
                <c:pt idx="1">
                  <c:v>12</c:v>
                </c:pt>
                <c:pt idx="2">
                  <c:v>22</c:v>
                </c:pt>
                <c:pt idx="3">
                  <c:v>44</c:v>
                </c:pt>
                <c:pt idx="4">
                  <c:v>53</c:v>
                </c:pt>
                <c:pt idx="5">
                  <c:v>56</c:v>
                </c:pt>
                <c:pt idx="6">
                  <c:v>61</c:v>
                </c:pt>
                <c:pt idx="7">
                  <c:v>62</c:v>
                </c:pt>
                <c:pt idx="8">
                  <c:v>80</c:v>
                </c:pt>
                <c:pt idx="9">
                  <c:v>89</c:v>
                </c:pt>
                <c:pt idx="10">
                  <c:v>92</c:v>
                </c:pt>
                <c:pt idx="11">
                  <c:v>94</c:v>
                </c:pt>
                <c:pt idx="12">
                  <c:v>99</c:v>
                </c:pt>
                <c:pt idx="13">
                  <c:v>108</c:v>
                </c:pt>
                <c:pt idx="14">
                  <c:v>120</c:v>
                </c:pt>
                <c:pt idx="15">
                  <c:v>128</c:v>
                </c:pt>
                <c:pt idx="16">
                  <c:v>137</c:v>
                </c:pt>
                <c:pt idx="17">
                  <c:v>142</c:v>
                </c:pt>
                <c:pt idx="18">
                  <c:v>146</c:v>
                </c:pt>
                <c:pt idx="19">
                  <c:v>149</c:v>
                </c:pt>
                <c:pt idx="20">
                  <c:v>153</c:v>
                </c:pt>
                <c:pt idx="21">
                  <c:v>166</c:v>
                </c:pt>
                <c:pt idx="22">
                  <c:v>182</c:v>
                </c:pt>
                <c:pt idx="23">
                  <c:v>184</c:v>
                </c:pt>
                <c:pt idx="24">
                  <c:v>195</c:v>
                </c:pt>
                <c:pt idx="25">
                  <c:v>205</c:v>
                </c:pt>
                <c:pt idx="26">
                  <c:v>215</c:v>
                </c:pt>
                <c:pt idx="27">
                  <c:v>220</c:v>
                </c:pt>
                <c:pt idx="28">
                  <c:v>222</c:v>
                </c:pt>
                <c:pt idx="29">
                  <c:v>242</c:v>
                </c:pt>
                <c:pt idx="30">
                  <c:v>256</c:v>
                </c:pt>
                <c:pt idx="31">
                  <c:v>262</c:v>
                </c:pt>
                <c:pt idx="32">
                  <c:v>301</c:v>
                </c:pt>
                <c:pt idx="33">
                  <c:v>306</c:v>
                </c:pt>
                <c:pt idx="34">
                  <c:v>309</c:v>
                </c:pt>
                <c:pt idx="35">
                  <c:v>314</c:v>
                </c:pt>
                <c:pt idx="36">
                  <c:v>325</c:v>
                </c:pt>
                <c:pt idx="37">
                  <c:v>326</c:v>
                </c:pt>
                <c:pt idx="38">
                  <c:v>340</c:v>
                </c:pt>
                <c:pt idx="39">
                  <c:v>345</c:v>
                </c:pt>
                <c:pt idx="40">
                  <c:v>350</c:v>
                </c:pt>
                <c:pt idx="41">
                  <c:v>365</c:v>
                </c:pt>
                <c:pt idx="42">
                  <c:v>366</c:v>
                </c:pt>
                <c:pt idx="43">
                  <c:v>372</c:v>
                </c:pt>
                <c:pt idx="44">
                  <c:v>378</c:v>
                </c:pt>
                <c:pt idx="45">
                  <c:v>385</c:v>
                </c:pt>
                <c:pt idx="46">
                  <c:v>395</c:v>
                </c:pt>
                <c:pt idx="47">
                  <c:v>399</c:v>
                </c:pt>
                <c:pt idx="48">
                  <c:v>401</c:v>
                </c:pt>
                <c:pt idx="49">
                  <c:v>414</c:v>
                </c:pt>
                <c:pt idx="50">
                  <c:v>418</c:v>
                </c:pt>
                <c:pt idx="51">
                  <c:v>425</c:v>
                </c:pt>
                <c:pt idx="52">
                  <c:v>438</c:v>
                </c:pt>
                <c:pt idx="53">
                  <c:v>445</c:v>
                </c:pt>
                <c:pt idx="54">
                  <c:v>448</c:v>
                </c:pt>
                <c:pt idx="55">
                  <c:v>459</c:v>
                </c:pt>
                <c:pt idx="56">
                  <c:v>462</c:v>
                </c:pt>
                <c:pt idx="57">
                  <c:v>468</c:v>
                </c:pt>
                <c:pt idx="58">
                  <c:v>485</c:v>
                </c:pt>
                <c:pt idx="59">
                  <c:v>492</c:v>
                </c:pt>
                <c:pt idx="60">
                  <c:v>497</c:v>
                </c:pt>
                <c:pt idx="61">
                  <c:v>498</c:v>
                </c:pt>
                <c:pt idx="62">
                  <c:v>501</c:v>
                </c:pt>
                <c:pt idx="63">
                  <c:v>506</c:v>
                </c:pt>
                <c:pt idx="64">
                  <c:v>509</c:v>
                </c:pt>
                <c:pt idx="65">
                  <c:v>515</c:v>
                </c:pt>
                <c:pt idx="66">
                  <c:v>521</c:v>
                </c:pt>
                <c:pt idx="67">
                  <c:v>528</c:v>
                </c:pt>
                <c:pt idx="68">
                  <c:v>535</c:v>
                </c:pt>
                <c:pt idx="69">
                  <c:v>536</c:v>
                </c:pt>
                <c:pt idx="70">
                  <c:v>539</c:v>
                </c:pt>
                <c:pt idx="71">
                  <c:v>543</c:v>
                </c:pt>
                <c:pt idx="72">
                  <c:v>548</c:v>
                </c:pt>
                <c:pt idx="73">
                  <c:v>554</c:v>
                </c:pt>
                <c:pt idx="74">
                  <c:v>559</c:v>
                </c:pt>
                <c:pt idx="75">
                  <c:v>567</c:v>
                </c:pt>
                <c:pt idx="76">
                  <c:v>571</c:v>
                </c:pt>
                <c:pt idx="77">
                  <c:v>572</c:v>
                </c:pt>
                <c:pt idx="78">
                  <c:v>576</c:v>
                </c:pt>
                <c:pt idx="79">
                  <c:v>588</c:v>
                </c:pt>
                <c:pt idx="80">
                  <c:v>596</c:v>
                </c:pt>
                <c:pt idx="81">
                  <c:v>598</c:v>
                </c:pt>
                <c:pt idx="82">
                  <c:v>602</c:v>
                </c:pt>
                <c:pt idx="83">
                  <c:v>638</c:v>
                </c:pt>
                <c:pt idx="84">
                  <c:v>645</c:v>
                </c:pt>
                <c:pt idx="85">
                  <c:v>648</c:v>
                </c:pt>
                <c:pt idx="86">
                  <c:v>662</c:v>
                </c:pt>
                <c:pt idx="87">
                  <c:v>675</c:v>
                </c:pt>
                <c:pt idx="88">
                  <c:v>685</c:v>
                </c:pt>
                <c:pt idx="89">
                  <c:v>686</c:v>
                </c:pt>
                <c:pt idx="90">
                  <c:v>691</c:v>
                </c:pt>
                <c:pt idx="91">
                  <c:v>697</c:v>
                </c:pt>
                <c:pt idx="92">
                  <c:v>701</c:v>
                </c:pt>
                <c:pt idx="93">
                  <c:v>702</c:v>
                </c:pt>
                <c:pt idx="94">
                  <c:v>709</c:v>
                </c:pt>
                <c:pt idx="95">
                  <c:v>713</c:v>
                </c:pt>
                <c:pt idx="96">
                  <c:v>724</c:v>
                </c:pt>
                <c:pt idx="97">
                  <c:v>726</c:v>
                </c:pt>
                <c:pt idx="98">
                  <c:v>731</c:v>
                </c:pt>
                <c:pt idx="99">
                  <c:v>733</c:v>
                </c:pt>
                <c:pt idx="100">
                  <c:v>745</c:v>
                </c:pt>
                <c:pt idx="101">
                  <c:v>747</c:v>
                </c:pt>
                <c:pt idx="102">
                  <c:v>769</c:v>
                </c:pt>
                <c:pt idx="103">
                  <c:v>772</c:v>
                </c:pt>
                <c:pt idx="104">
                  <c:v>773</c:v>
                </c:pt>
                <c:pt idx="105">
                  <c:v>776</c:v>
                </c:pt>
                <c:pt idx="106">
                  <c:v>783</c:v>
                </c:pt>
                <c:pt idx="107">
                  <c:v>784</c:v>
                </c:pt>
                <c:pt idx="108">
                  <c:v>786</c:v>
                </c:pt>
                <c:pt idx="109">
                  <c:v>791</c:v>
                </c:pt>
                <c:pt idx="110">
                  <c:v>793</c:v>
                </c:pt>
                <c:pt idx="111">
                  <c:v>795</c:v>
                </c:pt>
                <c:pt idx="112">
                  <c:v>798</c:v>
                </c:pt>
                <c:pt idx="113">
                  <c:v>807</c:v>
                </c:pt>
                <c:pt idx="114">
                  <c:v>811</c:v>
                </c:pt>
                <c:pt idx="115">
                  <c:v>816</c:v>
                </c:pt>
                <c:pt idx="116">
                  <c:v>818</c:v>
                </c:pt>
                <c:pt idx="117">
                  <c:v>825</c:v>
                </c:pt>
                <c:pt idx="118">
                  <c:v>841</c:v>
                </c:pt>
                <c:pt idx="119">
                  <c:v>846</c:v>
                </c:pt>
                <c:pt idx="120">
                  <c:v>852</c:v>
                </c:pt>
                <c:pt idx="121">
                  <c:v>861</c:v>
                </c:pt>
                <c:pt idx="122">
                  <c:v>862</c:v>
                </c:pt>
                <c:pt idx="123">
                  <c:v>867</c:v>
                </c:pt>
                <c:pt idx="124">
                  <c:v>868</c:v>
                </c:pt>
                <c:pt idx="125">
                  <c:v>872</c:v>
                </c:pt>
                <c:pt idx="126">
                  <c:v>884</c:v>
                </c:pt>
                <c:pt idx="127">
                  <c:v>890</c:v>
                </c:pt>
                <c:pt idx="128">
                  <c:v>895</c:v>
                </c:pt>
                <c:pt idx="129">
                  <c:v>898</c:v>
                </c:pt>
                <c:pt idx="130">
                  <c:v>911</c:v>
                </c:pt>
                <c:pt idx="131">
                  <c:v>912</c:v>
                </c:pt>
                <c:pt idx="132">
                  <c:v>937</c:v>
                </c:pt>
                <c:pt idx="133">
                  <c:v>943</c:v>
                </c:pt>
                <c:pt idx="134">
                  <c:v>981</c:v>
                </c:pt>
                <c:pt idx="135">
                  <c:v>984</c:v>
                </c:pt>
                <c:pt idx="136">
                  <c:v>992</c:v>
                </c:pt>
                <c:pt idx="137">
                  <c:v>997</c:v>
                </c:pt>
                <c:pt idx="138">
                  <c:v>1002</c:v>
                </c:pt>
                <c:pt idx="139">
                  <c:v>1003</c:v>
                </c:pt>
                <c:pt idx="140">
                  <c:v>1005</c:v>
                </c:pt>
                <c:pt idx="141">
                  <c:v>1015</c:v>
                </c:pt>
                <c:pt idx="142">
                  <c:v>1016</c:v>
                </c:pt>
                <c:pt idx="143">
                  <c:v>1028</c:v>
                </c:pt>
                <c:pt idx="144">
                  <c:v>1038</c:v>
                </c:pt>
                <c:pt idx="145">
                  <c:v>1047</c:v>
                </c:pt>
                <c:pt idx="146">
                  <c:v>1060</c:v>
                </c:pt>
                <c:pt idx="147">
                  <c:v>1062</c:v>
                </c:pt>
                <c:pt idx="148">
                  <c:v>1063</c:v>
                </c:pt>
                <c:pt idx="149">
                  <c:v>1074</c:v>
                </c:pt>
                <c:pt idx="150">
                  <c:v>1084</c:v>
                </c:pt>
                <c:pt idx="151">
                  <c:v>1103</c:v>
                </c:pt>
                <c:pt idx="152">
                  <c:v>1115</c:v>
                </c:pt>
                <c:pt idx="153">
                  <c:v>1123</c:v>
                </c:pt>
                <c:pt idx="154">
                  <c:v>1149</c:v>
                </c:pt>
                <c:pt idx="155">
                  <c:v>1177</c:v>
                </c:pt>
                <c:pt idx="156">
                  <c:v>1180</c:v>
                </c:pt>
                <c:pt idx="157">
                  <c:v>1186</c:v>
                </c:pt>
                <c:pt idx="158">
                  <c:v>1187</c:v>
                </c:pt>
                <c:pt idx="159">
                  <c:v>1189</c:v>
                </c:pt>
                <c:pt idx="160">
                  <c:v>1201</c:v>
                </c:pt>
                <c:pt idx="161">
                  <c:v>1222</c:v>
                </c:pt>
                <c:pt idx="162">
                  <c:v>1223</c:v>
                </c:pt>
                <c:pt idx="163">
                  <c:v>1224</c:v>
                </c:pt>
                <c:pt idx="164">
                  <c:v>1231</c:v>
                </c:pt>
                <c:pt idx="165">
                  <c:v>1236</c:v>
                </c:pt>
                <c:pt idx="166">
                  <c:v>1244</c:v>
                </c:pt>
                <c:pt idx="167">
                  <c:v>1258</c:v>
                </c:pt>
                <c:pt idx="168">
                  <c:v>1259</c:v>
                </c:pt>
                <c:pt idx="169">
                  <c:v>1269</c:v>
                </c:pt>
                <c:pt idx="170">
                  <c:v>1270</c:v>
                </c:pt>
                <c:pt idx="171">
                  <c:v>1273</c:v>
                </c:pt>
                <c:pt idx="172">
                  <c:v>1275</c:v>
                </c:pt>
                <c:pt idx="173">
                  <c:v>1287</c:v>
                </c:pt>
                <c:pt idx="174">
                  <c:v>1296</c:v>
                </c:pt>
                <c:pt idx="175">
                  <c:v>1297</c:v>
                </c:pt>
                <c:pt idx="176">
                  <c:v>1298</c:v>
                </c:pt>
                <c:pt idx="177">
                  <c:v>1299</c:v>
                </c:pt>
                <c:pt idx="178">
                  <c:v>1306</c:v>
                </c:pt>
                <c:pt idx="179">
                  <c:v>1317</c:v>
                </c:pt>
                <c:pt idx="180">
                  <c:v>1320</c:v>
                </c:pt>
                <c:pt idx="181">
                  <c:v>1327</c:v>
                </c:pt>
                <c:pt idx="182">
                  <c:v>1329</c:v>
                </c:pt>
                <c:pt idx="183">
                  <c:v>1335</c:v>
                </c:pt>
                <c:pt idx="184">
                  <c:v>1340</c:v>
                </c:pt>
                <c:pt idx="185">
                  <c:v>1343</c:v>
                </c:pt>
                <c:pt idx="186">
                  <c:v>1352</c:v>
                </c:pt>
                <c:pt idx="187">
                  <c:v>1365</c:v>
                </c:pt>
                <c:pt idx="188">
                  <c:v>1371</c:v>
                </c:pt>
                <c:pt idx="189">
                  <c:v>1372</c:v>
                </c:pt>
                <c:pt idx="190">
                  <c:v>1383</c:v>
                </c:pt>
                <c:pt idx="191">
                  <c:v>1390</c:v>
                </c:pt>
                <c:pt idx="192">
                  <c:v>1398</c:v>
                </c:pt>
                <c:pt idx="193">
                  <c:v>1404</c:v>
                </c:pt>
                <c:pt idx="194">
                  <c:v>1414</c:v>
                </c:pt>
                <c:pt idx="195">
                  <c:v>1420</c:v>
                </c:pt>
                <c:pt idx="196">
                  <c:v>1427</c:v>
                </c:pt>
                <c:pt idx="197">
                  <c:v>1428</c:v>
                </c:pt>
                <c:pt idx="198">
                  <c:v>1444</c:v>
                </c:pt>
                <c:pt idx="199">
                  <c:v>1450</c:v>
                </c:pt>
                <c:pt idx="200">
                  <c:v>1453</c:v>
                </c:pt>
                <c:pt idx="201">
                  <c:v>1461</c:v>
                </c:pt>
                <c:pt idx="202">
                  <c:v>1472</c:v>
                </c:pt>
                <c:pt idx="203">
                  <c:v>1476</c:v>
                </c:pt>
                <c:pt idx="204">
                  <c:v>1478</c:v>
                </c:pt>
                <c:pt idx="205">
                  <c:v>1490</c:v>
                </c:pt>
                <c:pt idx="206">
                  <c:v>1495</c:v>
                </c:pt>
                <c:pt idx="207">
                  <c:v>1504</c:v>
                </c:pt>
                <c:pt idx="208">
                  <c:v>1505</c:v>
                </c:pt>
                <c:pt idx="209">
                  <c:v>1506</c:v>
                </c:pt>
                <c:pt idx="210">
                  <c:v>1510</c:v>
                </c:pt>
                <c:pt idx="211">
                  <c:v>1523</c:v>
                </c:pt>
                <c:pt idx="212">
                  <c:v>1534</c:v>
                </c:pt>
                <c:pt idx="213">
                  <c:v>1536</c:v>
                </c:pt>
                <c:pt idx="214">
                  <c:v>1540</c:v>
                </c:pt>
                <c:pt idx="215">
                  <c:v>1553</c:v>
                </c:pt>
                <c:pt idx="216">
                  <c:v>1560</c:v>
                </c:pt>
                <c:pt idx="217">
                  <c:v>1563</c:v>
                </c:pt>
                <c:pt idx="218">
                  <c:v>1574</c:v>
                </c:pt>
                <c:pt idx="219">
                  <c:v>1576</c:v>
                </c:pt>
                <c:pt idx="220">
                  <c:v>1583</c:v>
                </c:pt>
                <c:pt idx="221">
                  <c:v>1593</c:v>
                </c:pt>
                <c:pt idx="222">
                  <c:v>1599</c:v>
                </c:pt>
                <c:pt idx="223">
                  <c:v>1634</c:v>
                </c:pt>
                <c:pt idx="224">
                  <c:v>1645</c:v>
                </c:pt>
                <c:pt idx="225">
                  <c:v>1657</c:v>
                </c:pt>
                <c:pt idx="226">
                  <c:v>1660</c:v>
                </c:pt>
                <c:pt idx="227">
                  <c:v>1663</c:v>
                </c:pt>
                <c:pt idx="228">
                  <c:v>1676</c:v>
                </c:pt>
                <c:pt idx="229">
                  <c:v>1678</c:v>
                </c:pt>
                <c:pt idx="230">
                  <c:v>1680</c:v>
                </c:pt>
                <c:pt idx="231">
                  <c:v>1687</c:v>
                </c:pt>
                <c:pt idx="232">
                  <c:v>1691</c:v>
                </c:pt>
                <c:pt idx="233">
                  <c:v>1695</c:v>
                </c:pt>
                <c:pt idx="234">
                  <c:v>1699</c:v>
                </c:pt>
                <c:pt idx="235">
                  <c:v>1703</c:v>
                </c:pt>
                <c:pt idx="236">
                  <c:v>1708</c:v>
                </c:pt>
                <c:pt idx="237">
                  <c:v>1718</c:v>
                </c:pt>
                <c:pt idx="238">
                  <c:v>1721</c:v>
                </c:pt>
                <c:pt idx="239">
                  <c:v>1723</c:v>
                </c:pt>
                <c:pt idx="240">
                  <c:v>1738</c:v>
                </c:pt>
                <c:pt idx="241">
                  <c:v>1741</c:v>
                </c:pt>
                <c:pt idx="242">
                  <c:v>1744</c:v>
                </c:pt>
                <c:pt idx="243">
                  <c:v>1746</c:v>
                </c:pt>
                <c:pt idx="244">
                  <c:v>1755</c:v>
                </c:pt>
                <c:pt idx="245">
                  <c:v>1759</c:v>
                </c:pt>
                <c:pt idx="246">
                  <c:v>1760</c:v>
                </c:pt>
                <c:pt idx="247">
                  <c:v>1761</c:v>
                </c:pt>
                <c:pt idx="248">
                  <c:v>1763</c:v>
                </c:pt>
                <c:pt idx="249">
                  <c:v>1768</c:v>
                </c:pt>
                <c:pt idx="250">
                  <c:v>1772</c:v>
                </c:pt>
                <c:pt idx="251">
                  <c:v>1779</c:v>
                </c:pt>
                <c:pt idx="252">
                  <c:v>1789</c:v>
                </c:pt>
                <c:pt idx="253">
                  <c:v>1791</c:v>
                </c:pt>
                <c:pt idx="254">
                  <c:v>1801</c:v>
                </c:pt>
                <c:pt idx="255">
                  <c:v>1807</c:v>
                </c:pt>
                <c:pt idx="256">
                  <c:v>1822</c:v>
                </c:pt>
                <c:pt idx="257">
                  <c:v>1825</c:v>
                </c:pt>
                <c:pt idx="258">
                  <c:v>1826</c:v>
                </c:pt>
                <c:pt idx="259">
                  <c:v>1827</c:v>
                </c:pt>
                <c:pt idx="260">
                  <c:v>1829</c:v>
                </c:pt>
                <c:pt idx="261">
                  <c:v>1832</c:v>
                </c:pt>
                <c:pt idx="262">
                  <c:v>1835</c:v>
                </c:pt>
                <c:pt idx="263">
                  <c:v>1840</c:v>
                </c:pt>
                <c:pt idx="264">
                  <c:v>1845</c:v>
                </c:pt>
                <c:pt idx="265">
                  <c:v>1849</c:v>
                </c:pt>
                <c:pt idx="266">
                  <c:v>1861</c:v>
                </c:pt>
                <c:pt idx="267">
                  <c:v>1862</c:v>
                </c:pt>
                <c:pt idx="268">
                  <c:v>1869</c:v>
                </c:pt>
                <c:pt idx="269">
                  <c:v>1885</c:v>
                </c:pt>
                <c:pt idx="270">
                  <c:v>1887</c:v>
                </c:pt>
                <c:pt idx="271">
                  <c:v>1893</c:v>
                </c:pt>
                <c:pt idx="272">
                  <c:v>1907</c:v>
                </c:pt>
                <c:pt idx="273">
                  <c:v>1917</c:v>
                </c:pt>
                <c:pt idx="274">
                  <c:v>1922</c:v>
                </c:pt>
                <c:pt idx="275">
                  <c:v>1928</c:v>
                </c:pt>
                <c:pt idx="276">
                  <c:v>1936</c:v>
                </c:pt>
                <c:pt idx="277">
                  <c:v>1941</c:v>
                </c:pt>
                <c:pt idx="278">
                  <c:v>1945</c:v>
                </c:pt>
                <c:pt idx="279">
                  <c:v>1956</c:v>
                </c:pt>
                <c:pt idx="280">
                  <c:v>1965</c:v>
                </c:pt>
                <c:pt idx="281">
                  <c:v>1979</c:v>
                </c:pt>
                <c:pt idx="282">
                  <c:v>1980</c:v>
                </c:pt>
                <c:pt idx="283">
                  <c:v>1983</c:v>
                </c:pt>
                <c:pt idx="284">
                  <c:v>1984</c:v>
                </c:pt>
                <c:pt idx="285">
                  <c:v>1986</c:v>
                </c:pt>
                <c:pt idx="286">
                  <c:v>1988</c:v>
                </c:pt>
                <c:pt idx="287">
                  <c:v>1990</c:v>
                </c:pt>
                <c:pt idx="288">
                  <c:v>1996</c:v>
                </c:pt>
                <c:pt idx="289">
                  <c:v>2011</c:v>
                </c:pt>
                <c:pt idx="290">
                  <c:v>2012</c:v>
                </c:pt>
                <c:pt idx="291">
                  <c:v>2030</c:v>
                </c:pt>
                <c:pt idx="292">
                  <c:v>2031</c:v>
                </c:pt>
                <c:pt idx="293">
                  <c:v>2034</c:v>
                </c:pt>
                <c:pt idx="294">
                  <c:v>2035</c:v>
                </c:pt>
                <c:pt idx="295">
                  <c:v>2047</c:v>
                </c:pt>
                <c:pt idx="296">
                  <c:v>2052</c:v>
                </c:pt>
                <c:pt idx="297">
                  <c:v>2060</c:v>
                </c:pt>
                <c:pt idx="298">
                  <c:v>2061</c:v>
                </c:pt>
                <c:pt idx="299">
                  <c:v>2062</c:v>
                </c:pt>
                <c:pt idx="300">
                  <c:v>2065</c:v>
                </c:pt>
                <c:pt idx="301">
                  <c:v>2066</c:v>
                </c:pt>
                <c:pt idx="302">
                  <c:v>2070</c:v>
                </c:pt>
                <c:pt idx="303">
                  <c:v>2074</c:v>
                </c:pt>
                <c:pt idx="304">
                  <c:v>2087</c:v>
                </c:pt>
                <c:pt idx="305">
                  <c:v>2089</c:v>
                </c:pt>
                <c:pt idx="306">
                  <c:v>2096</c:v>
                </c:pt>
                <c:pt idx="307">
                  <c:v>2100</c:v>
                </c:pt>
                <c:pt idx="308">
                  <c:v>2109</c:v>
                </c:pt>
                <c:pt idx="309">
                  <c:v>2110</c:v>
                </c:pt>
                <c:pt idx="310">
                  <c:v>2114</c:v>
                </c:pt>
                <c:pt idx="311">
                  <c:v>2115</c:v>
                </c:pt>
                <c:pt idx="312">
                  <c:v>2120</c:v>
                </c:pt>
                <c:pt idx="313">
                  <c:v>2125</c:v>
                </c:pt>
                <c:pt idx="314">
                  <c:v>2126</c:v>
                </c:pt>
                <c:pt idx="315">
                  <c:v>2140</c:v>
                </c:pt>
                <c:pt idx="316">
                  <c:v>2148</c:v>
                </c:pt>
                <c:pt idx="317">
                  <c:v>2159</c:v>
                </c:pt>
                <c:pt idx="318">
                  <c:v>2168</c:v>
                </c:pt>
                <c:pt idx="319">
                  <c:v>2178</c:v>
                </c:pt>
                <c:pt idx="320">
                  <c:v>2201</c:v>
                </c:pt>
                <c:pt idx="321">
                  <c:v>2205</c:v>
                </c:pt>
                <c:pt idx="322">
                  <c:v>2209</c:v>
                </c:pt>
                <c:pt idx="323">
                  <c:v>2210</c:v>
                </c:pt>
                <c:pt idx="324">
                  <c:v>2212</c:v>
                </c:pt>
                <c:pt idx="325">
                  <c:v>2230</c:v>
                </c:pt>
                <c:pt idx="326">
                  <c:v>2231</c:v>
                </c:pt>
                <c:pt idx="327">
                  <c:v>2232</c:v>
                </c:pt>
                <c:pt idx="328">
                  <c:v>2235</c:v>
                </c:pt>
                <c:pt idx="329">
                  <c:v>2239</c:v>
                </c:pt>
                <c:pt idx="330">
                  <c:v>2248</c:v>
                </c:pt>
                <c:pt idx="331">
                  <c:v>2251</c:v>
                </c:pt>
                <c:pt idx="332">
                  <c:v>2263</c:v>
                </c:pt>
                <c:pt idx="333">
                  <c:v>2266</c:v>
                </c:pt>
                <c:pt idx="334">
                  <c:v>2273</c:v>
                </c:pt>
                <c:pt idx="335">
                  <c:v>2279</c:v>
                </c:pt>
                <c:pt idx="336">
                  <c:v>2283</c:v>
                </c:pt>
                <c:pt idx="337">
                  <c:v>2284</c:v>
                </c:pt>
                <c:pt idx="338">
                  <c:v>2285</c:v>
                </c:pt>
                <c:pt idx="339">
                  <c:v>2288</c:v>
                </c:pt>
                <c:pt idx="340">
                  <c:v>2292</c:v>
                </c:pt>
                <c:pt idx="341">
                  <c:v>2294</c:v>
                </c:pt>
                <c:pt idx="342">
                  <c:v>2295</c:v>
                </c:pt>
                <c:pt idx="343">
                  <c:v>2301</c:v>
                </c:pt>
                <c:pt idx="344">
                  <c:v>2307</c:v>
                </c:pt>
                <c:pt idx="345">
                  <c:v>2310</c:v>
                </c:pt>
                <c:pt idx="346">
                  <c:v>2314</c:v>
                </c:pt>
                <c:pt idx="347">
                  <c:v>2342</c:v>
                </c:pt>
                <c:pt idx="348">
                  <c:v>2351</c:v>
                </c:pt>
                <c:pt idx="349">
                  <c:v>2359</c:v>
                </c:pt>
                <c:pt idx="350">
                  <c:v>2363</c:v>
                </c:pt>
                <c:pt idx="351">
                  <c:v>2366</c:v>
                </c:pt>
                <c:pt idx="352">
                  <c:v>2384</c:v>
                </c:pt>
                <c:pt idx="353">
                  <c:v>2390</c:v>
                </c:pt>
                <c:pt idx="354">
                  <c:v>2397</c:v>
                </c:pt>
                <c:pt idx="355">
                  <c:v>2404</c:v>
                </c:pt>
                <c:pt idx="356">
                  <c:v>2406</c:v>
                </c:pt>
                <c:pt idx="357">
                  <c:v>2416</c:v>
                </c:pt>
                <c:pt idx="358">
                  <c:v>2420</c:v>
                </c:pt>
                <c:pt idx="359">
                  <c:v>2421</c:v>
                </c:pt>
                <c:pt idx="360">
                  <c:v>2432</c:v>
                </c:pt>
                <c:pt idx="361">
                  <c:v>2440</c:v>
                </c:pt>
                <c:pt idx="362">
                  <c:v>2453</c:v>
                </c:pt>
                <c:pt idx="363">
                  <c:v>2455</c:v>
                </c:pt>
                <c:pt idx="364">
                  <c:v>2473</c:v>
                </c:pt>
                <c:pt idx="365">
                  <c:v>2474</c:v>
                </c:pt>
                <c:pt idx="366">
                  <c:v>2483</c:v>
                </c:pt>
                <c:pt idx="367">
                  <c:v>2486</c:v>
                </c:pt>
                <c:pt idx="368">
                  <c:v>2488</c:v>
                </c:pt>
                <c:pt idx="369">
                  <c:v>2492</c:v>
                </c:pt>
                <c:pt idx="370">
                  <c:v>2500</c:v>
                </c:pt>
                <c:pt idx="371">
                  <c:v>2505</c:v>
                </c:pt>
                <c:pt idx="372">
                  <c:v>2515</c:v>
                </c:pt>
                <c:pt idx="373">
                  <c:v>2520</c:v>
                </c:pt>
                <c:pt idx="374">
                  <c:v>2521</c:v>
                </c:pt>
                <c:pt idx="375">
                  <c:v>2522</c:v>
                </c:pt>
                <c:pt idx="376">
                  <c:v>2529</c:v>
                </c:pt>
                <c:pt idx="377">
                  <c:v>2540</c:v>
                </c:pt>
                <c:pt idx="378">
                  <c:v>2542</c:v>
                </c:pt>
                <c:pt idx="379">
                  <c:v>2547</c:v>
                </c:pt>
                <c:pt idx="380">
                  <c:v>2554</c:v>
                </c:pt>
                <c:pt idx="381">
                  <c:v>2561</c:v>
                </c:pt>
                <c:pt idx="382">
                  <c:v>2565</c:v>
                </c:pt>
                <c:pt idx="383">
                  <c:v>2567</c:v>
                </c:pt>
                <c:pt idx="384">
                  <c:v>2568</c:v>
                </c:pt>
                <c:pt idx="385">
                  <c:v>2581</c:v>
                </c:pt>
                <c:pt idx="386">
                  <c:v>2584</c:v>
                </c:pt>
                <c:pt idx="387">
                  <c:v>2593</c:v>
                </c:pt>
                <c:pt idx="388">
                  <c:v>2601</c:v>
                </c:pt>
                <c:pt idx="389">
                  <c:v>2606</c:v>
                </c:pt>
                <c:pt idx="390">
                  <c:v>2616</c:v>
                </c:pt>
                <c:pt idx="391">
                  <c:v>2618</c:v>
                </c:pt>
                <c:pt idx="392">
                  <c:v>2639</c:v>
                </c:pt>
                <c:pt idx="393">
                  <c:v>2650</c:v>
                </c:pt>
                <c:pt idx="394">
                  <c:v>2653</c:v>
                </c:pt>
                <c:pt idx="395">
                  <c:v>2658</c:v>
                </c:pt>
                <c:pt idx="396">
                  <c:v>2659</c:v>
                </c:pt>
                <c:pt idx="397">
                  <c:v>2670</c:v>
                </c:pt>
                <c:pt idx="398">
                  <c:v>2674</c:v>
                </c:pt>
                <c:pt idx="399">
                  <c:v>2675</c:v>
                </c:pt>
                <c:pt idx="400">
                  <c:v>2695</c:v>
                </c:pt>
                <c:pt idx="401">
                  <c:v>2702</c:v>
                </c:pt>
                <c:pt idx="402">
                  <c:v>2705</c:v>
                </c:pt>
                <c:pt idx="403">
                  <c:v>2706</c:v>
                </c:pt>
                <c:pt idx="404">
                  <c:v>2714</c:v>
                </c:pt>
                <c:pt idx="405">
                  <c:v>2725</c:v>
                </c:pt>
                <c:pt idx="406">
                  <c:v>2727</c:v>
                </c:pt>
                <c:pt idx="407">
                  <c:v>2735</c:v>
                </c:pt>
                <c:pt idx="408">
                  <c:v>2754</c:v>
                </c:pt>
                <c:pt idx="409">
                  <c:v>2759</c:v>
                </c:pt>
                <c:pt idx="410">
                  <c:v>2761</c:v>
                </c:pt>
                <c:pt idx="411">
                  <c:v>2767</c:v>
                </c:pt>
                <c:pt idx="412">
                  <c:v>2780</c:v>
                </c:pt>
                <c:pt idx="413">
                  <c:v>2787</c:v>
                </c:pt>
                <c:pt idx="414">
                  <c:v>2789</c:v>
                </c:pt>
                <c:pt idx="415">
                  <c:v>2790</c:v>
                </c:pt>
                <c:pt idx="416">
                  <c:v>2791</c:v>
                </c:pt>
                <c:pt idx="417">
                  <c:v>2796</c:v>
                </c:pt>
                <c:pt idx="418">
                  <c:v>2809</c:v>
                </c:pt>
                <c:pt idx="419">
                  <c:v>2811</c:v>
                </c:pt>
                <c:pt idx="420">
                  <c:v>2817</c:v>
                </c:pt>
                <c:pt idx="421">
                  <c:v>2822</c:v>
                </c:pt>
                <c:pt idx="422">
                  <c:v>2824</c:v>
                </c:pt>
                <c:pt idx="423">
                  <c:v>2825</c:v>
                </c:pt>
                <c:pt idx="424">
                  <c:v>2827</c:v>
                </c:pt>
                <c:pt idx="425">
                  <c:v>2828</c:v>
                </c:pt>
                <c:pt idx="426">
                  <c:v>2839</c:v>
                </c:pt>
                <c:pt idx="427">
                  <c:v>2850</c:v>
                </c:pt>
                <c:pt idx="428">
                  <c:v>2857</c:v>
                </c:pt>
                <c:pt idx="429">
                  <c:v>2864</c:v>
                </c:pt>
                <c:pt idx="430">
                  <c:v>2881</c:v>
                </c:pt>
                <c:pt idx="431">
                  <c:v>2886</c:v>
                </c:pt>
                <c:pt idx="432">
                  <c:v>2897</c:v>
                </c:pt>
                <c:pt idx="433">
                  <c:v>2899</c:v>
                </c:pt>
                <c:pt idx="434">
                  <c:v>2902</c:v>
                </c:pt>
                <c:pt idx="435">
                  <c:v>2914</c:v>
                </c:pt>
                <c:pt idx="436">
                  <c:v>2916</c:v>
                </c:pt>
                <c:pt idx="437">
                  <c:v>2919</c:v>
                </c:pt>
                <c:pt idx="438">
                  <c:v>2923</c:v>
                </c:pt>
                <c:pt idx="439">
                  <c:v>2939</c:v>
                </c:pt>
                <c:pt idx="440">
                  <c:v>2940</c:v>
                </c:pt>
                <c:pt idx="441">
                  <c:v>2955</c:v>
                </c:pt>
                <c:pt idx="442">
                  <c:v>2963</c:v>
                </c:pt>
                <c:pt idx="443">
                  <c:v>2965</c:v>
                </c:pt>
                <c:pt idx="444">
                  <c:v>2969</c:v>
                </c:pt>
                <c:pt idx="445">
                  <c:v>2973</c:v>
                </c:pt>
                <c:pt idx="446">
                  <c:v>2979</c:v>
                </c:pt>
                <c:pt idx="447">
                  <c:v>2980</c:v>
                </c:pt>
                <c:pt idx="448">
                  <c:v>2981</c:v>
                </c:pt>
                <c:pt idx="449">
                  <c:v>2985</c:v>
                </c:pt>
                <c:pt idx="450">
                  <c:v>2994</c:v>
                </c:pt>
                <c:pt idx="451">
                  <c:v>3014</c:v>
                </c:pt>
                <c:pt idx="452">
                  <c:v>3022</c:v>
                </c:pt>
                <c:pt idx="453">
                  <c:v>3023</c:v>
                </c:pt>
                <c:pt idx="454">
                  <c:v>3024</c:v>
                </c:pt>
                <c:pt idx="455">
                  <c:v>3032</c:v>
                </c:pt>
                <c:pt idx="456">
                  <c:v>3034</c:v>
                </c:pt>
                <c:pt idx="457">
                  <c:v>3089</c:v>
                </c:pt>
                <c:pt idx="458">
                  <c:v>3092</c:v>
                </c:pt>
                <c:pt idx="459">
                  <c:v>3095</c:v>
                </c:pt>
                <c:pt idx="460">
                  <c:v>3107</c:v>
                </c:pt>
                <c:pt idx="461">
                  <c:v>3109</c:v>
                </c:pt>
                <c:pt idx="462">
                  <c:v>3112</c:v>
                </c:pt>
                <c:pt idx="463">
                  <c:v>3119</c:v>
                </c:pt>
                <c:pt idx="464">
                  <c:v>3120</c:v>
                </c:pt>
                <c:pt idx="465">
                  <c:v>3122</c:v>
                </c:pt>
                <c:pt idx="466">
                  <c:v>3128</c:v>
                </c:pt>
                <c:pt idx="467">
                  <c:v>3142</c:v>
                </c:pt>
                <c:pt idx="468">
                  <c:v>3144</c:v>
                </c:pt>
                <c:pt idx="469">
                  <c:v>3145</c:v>
                </c:pt>
                <c:pt idx="470">
                  <c:v>3148</c:v>
                </c:pt>
                <c:pt idx="471">
                  <c:v>3162</c:v>
                </c:pt>
                <c:pt idx="472">
                  <c:v>3165</c:v>
                </c:pt>
                <c:pt idx="473">
                  <c:v>3170</c:v>
                </c:pt>
                <c:pt idx="474">
                  <c:v>3174</c:v>
                </c:pt>
                <c:pt idx="475">
                  <c:v>3179</c:v>
                </c:pt>
                <c:pt idx="476">
                  <c:v>3180</c:v>
                </c:pt>
                <c:pt idx="477">
                  <c:v>3184</c:v>
                </c:pt>
                <c:pt idx="478">
                  <c:v>3186</c:v>
                </c:pt>
                <c:pt idx="479">
                  <c:v>3205</c:v>
                </c:pt>
                <c:pt idx="480">
                  <c:v>3211</c:v>
                </c:pt>
                <c:pt idx="481">
                  <c:v>3221</c:v>
                </c:pt>
                <c:pt idx="482">
                  <c:v>3223</c:v>
                </c:pt>
                <c:pt idx="483">
                  <c:v>3224</c:v>
                </c:pt>
                <c:pt idx="484">
                  <c:v>3244</c:v>
                </c:pt>
                <c:pt idx="485">
                  <c:v>3247</c:v>
                </c:pt>
                <c:pt idx="486">
                  <c:v>3254</c:v>
                </c:pt>
                <c:pt idx="487">
                  <c:v>3266</c:v>
                </c:pt>
                <c:pt idx="488">
                  <c:v>3271</c:v>
                </c:pt>
                <c:pt idx="489">
                  <c:v>3274</c:v>
                </c:pt>
                <c:pt idx="490">
                  <c:v>3284</c:v>
                </c:pt>
                <c:pt idx="491">
                  <c:v>3285</c:v>
                </c:pt>
                <c:pt idx="492">
                  <c:v>3287</c:v>
                </c:pt>
                <c:pt idx="493">
                  <c:v>3288</c:v>
                </c:pt>
                <c:pt idx="494">
                  <c:v>3299</c:v>
                </c:pt>
                <c:pt idx="495">
                  <c:v>3301</c:v>
                </c:pt>
                <c:pt idx="496">
                  <c:v>3302</c:v>
                </c:pt>
                <c:pt idx="497">
                  <c:v>3310</c:v>
                </c:pt>
                <c:pt idx="498">
                  <c:v>3312</c:v>
                </c:pt>
                <c:pt idx="499">
                  <c:v>3329</c:v>
                </c:pt>
                <c:pt idx="500">
                  <c:v>3331</c:v>
                </c:pt>
                <c:pt idx="501">
                  <c:v>3344</c:v>
                </c:pt>
                <c:pt idx="502">
                  <c:v>3347</c:v>
                </c:pt>
                <c:pt idx="503">
                  <c:v>3348</c:v>
                </c:pt>
                <c:pt idx="504">
                  <c:v>3366</c:v>
                </c:pt>
                <c:pt idx="505">
                  <c:v>3370</c:v>
                </c:pt>
                <c:pt idx="506">
                  <c:v>3372</c:v>
                </c:pt>
                <c:pt idx="507">
                  <c:v>3397</c:v>
                </c:pt>
                <c:pt idx="508">
                  <c:v>3424</c:v>
                </c:pt>
                <c:pt idx="509">
                  <c:v>3425</c:v>
                </c:pt>
                <c:pt idx="510">
                  <c:v>3426</c:v>
                </c:pt>
                <c:pt idx="511">
                  <c:v>3435</c:v>
                </c:pt>
                <c:pt idx="512">
                  <c:v>3440</c:v>
                </c:pt>
                <c:pt idx="513">
                  <c:v>3445</c:v>
                </c:pt>
                <c:pt idx="514">
                  <c:v>3446</c:v>
                </c:pt>
                <c:pt idx="515">
                  <c:v>3452</c:v>
                </c:pt>
                <c:pt idx="516">
                  <c:v>3462</c:v>
                </c:pt>
                <c:pt idx="517">
                  <c:v>3464</c:v>
                </c:pt>
                <c:pt idx="518">
                  <c:v>3472</c:v>
                </c:pt>
                <c:pt idx="519">
                  <c:v>3477</c:v>
                </c:pt>
                <c:pt idx="520">
                  <c:v>3488</c:v>
                </c:pt>
                <c:pt idx="521">
                  <c:v>3490</c:v>
                </c:pt>
                <c:pt idx="522">
                  <c:v>3493</c:v>
                </c:pt>
                <c:pt idx="523">
                  <c:v>3503</c:v>
                </c:pt>
                <c:pt idx="524">
                  <c:v>3512</c:v>
                </c:pt>
                <c:pt idx="525">
                  <c:v>3515</c:v>
                </c:pt>
                <c:pt idx="526">
                  <c:v>3518</c:v>
                </c:pt>
                <c:pt idx="527">
                  <c:v>3520</c:v>
                </c:pt>
                <c:pt idx="528">
                  <c:v>3521</c:v>
                </c:pt>
                <c:pt idx="529">
                  <c:v>3525</c:v>
                </c:pt>
                <c:pt idx="530">
                  <c:v>3533</c:v>
                </c:pt>
                <c:pt idx="531">
                  <c:v>3539</c:v>
                </c:pt>
                <c:pt idx="532">
                  <c:v>3540</c:v>
                </c:pt>
                <c:pt idx="533">
                  <c:v>3543</c:v>
                </c:pt>
                <c:pt idx="534">
                  <c:v>3550</c:v>
                </c:pt>
                <c:pt idx="535">
                  <c:v>3557</c:v>
                </c:pt>
                <c:pt idx="536">
                  <c:v>3562</c:v>
                </c:pt>
                <c:pt idx="537">
                  <c:v>3569</c:v>
                </c:pt>
                <c:pt idx="538">
                  <c:v>3594</c:v>
                </c:pt>
                <c:pt idx="539">
                  <c:v>3595</c:v>
                </c:pt>
                <c:pt idx="540">
                  <c:v>3596</c:v>
                </c:pt>
                <c:pt idx="541">
                  <c:v>3597</c:v>
                </c:pt>
                <c:pt idx="542">
                  <c:v>3605</c:v>
                </c:pt>
                <c:pt idx="543">
                  <c:v>3611</c:v>
                </c:pt>
                <c:pt idx="544">
                  <c:v>3618</c:v>
                </c:pt>
                <c:pt idx="545">
                  <c:v>3624</c:v>
                </c:pt>
                <c:pt idx="546">
                  <c:v>3625</c:v>
                </c:pt>
                <c:pt idx="547">
                  <c:v>3635</c:v>
                </c:pt>
                <c:pt idx="548">
                  <c:v>3652</c:v>
                </c:pt>
                <c:pt idx="549">
                  <c:v>3653</c:v>
                </c:pt>
                <c:pt idx="550">
                  <c:v>3654</c:v>
                </c:pt>
                <c:pt idx="551">
                  <c:v>3661</c:v>
                </c:pt>
                <c:pt idx="552">
                  <c:v>3663</c:v>
                </c:pt>
                <c:pt idx="553">
                  <c:v>3676</c:v>
                </c:pt>
                <c:pt idx="554">
                  <c:v>3696</c:v>
                </c:pt>
                <c:pt idx="555">
                  <c:v>3699</c:v>
                </c:pt>
                <c:pt idx="556">
                  <c:v>3726</c:v>
                </c:pt>
                <c:pt idx="557">
                  <c:v>3746</c:v>
                </c:pt>
                <c:pt idx="558">
                  <c:v>3749</c:v>
                </c:pt>
                <c:pt idx="559">
                  <c:v>3755</c:v>
                </c:pt>
                <c:pt idx="560">
                  <c:v>3765</c:v>
                </c:pt>
                <c:pt idx="561">
                  <c:v>3769</c:v>
                </c:pt>
                <c:pt idx="562">
                  <c:v>3778</c:v>
                </c:pt>
                <c:pt idx="563">
                  <c:v>3801</c:v>
                </c:pt>
                <c:pt idx="564">
                  <c:v>3802</c:v>
                </c:pt>
                <c:pt idx="565">
                  <c:v>3808</c:v>
                </c:pt>
                <c:pt idx="566">
                  <c:v>3825</c:v>
                </c:pt>
                <c:pt idx="567">
                  <c:v>3831</c:v>
                </c:pt>
                <c:pt idx="568">
                  <c:v>3835</c:v>
                </c:pt>
                <c:pt idx="569">
                  <c:v>3846</c:v>
                </c:pt>
                <c:pt idx="570">
                  <c:v>3854</c:v>
                </c:pt>
                <c:pt idx="571">
                  <c:v>3856</c:v>
                </c:pt>
                <c:pt idx="572">
                  <c:v>3868</c:v>
                </c:pt>
                <c:pt idx="573">
                  <c:v>3875</c:v>
                </c:pt>
                <c:pt idx="574">
                  <c:v>3901</c:v>
                </c:pt>
                <c:pt idx="575">
                  <c:v>3902</c:v>
                </c:pt>
                <c:pt idx="576">
                  <c:v>3906</c:v>
                </c:pt>
                <c:pt idx="577">
                  <c:v>3909</c:v>
                </c:pt>
                <c:pt idx="578">
                  <c:v>3911</c:v>
                </c:pt>
                <c:pt idx="579">
                  <c:v>3919</c:v>
                </c:pt>
                <c:pt idx="580">
                  <c:v>3921</c:v>
                </c:pt>
                <c:pt idx="581">
                  <c:v>3922</c:v>
                </c:pt>
                <c:pt idx="582">
                  <c:v>3923</c:v>
                </c:pt>
                <c:pt idx="583">
                  <c:v>3924</c:v>
                </c:pt>
                <c:pt idx="584">
                  <c:v>3928</c:v>
                </c:pt>
                <c:pt idx="585">
                  <c:v>3931</c:v>
                </c:pt>
                <c:pt idx="586">
                  <c:v>3932</c:v>
                </c:pt>
                <c:pt idx="587">
                  <c:v>3942</c:v>
                </c:pt>
                <c:pt idx="588">
                  <c:v>3950</c:v>
                </c:pt>
                <c:pt idx="589">
                  <c:v>3966</c:v>
                </c:pt>
                <c:pt idx="590">
                  <c:v>3973</c:v>
                </c:pt>
                <c:pt idx="591">
                  <c:v>3974</c:v>
                </c:pt>
                <c:pt idx="592">
                  <c:v>3995</c:v>
                </c:pt>
                <c:pt idx="593">
                  <c:v>4005</c:v>
                </c:pt>
                <c:pt idx="594">
                  <c:v>4015</c:v>
                </c:pt>
                <c:pt idx="595">
                  <c:v>4035</c:v>
                </c:pt>
                <c:pt idx="596">
                  <c:v>4040</c:v>
                </c:pt>
                <c:pt idx="597">
                  <c:v>4042</c:v>
                </c:pt>
                <c:pt idx="598">
                  <c:v>4043</c:v>
                </c:pt>
                <c:pt idx="599">
                  <c:v>4045</c:v>
                </c:pt>
                <c:pt idx="600">
                  <c:v>4051</c:v>
                </c:pt>
                <c:pt idx="601">
                  <c:v>4070</c:v>
                </c:pt>
                <c:pt idx="602">
                  <c:v>4076</c:v>
                </c:pt>
                <c:pt idx="603">
                  <c:v>4079</c:v>
                </c:pt>
                <c:pt idx="604">
                  <c:v>4083</c:v>
                </c:pt>
                <c:pt idx="605">
                  <c:v>4094</c:v>
                </c:pt>
                <c:pt idx="606">
                  <c:v>4098</c:v>
                </c:pt>
                <c:pt idx="607">
                  <c:v>4099</c:v>
                </c:pt>
                <c:pt idx="608">
                  <c:v>4102</c:v>
                </c:pt>
                <c:pt idx="609">
                  <c:v>4133</c:v>
                </c:pt>
                <c:pt idx="610">
                  <c:v>4150</c:v>
                </c:pt>
                <c:pt idx="611">
                  <c:v>4159</c:v>
                </c:pt>
                <c:pt idx="612">
                  <c:v>4187</c:v>
                </c:pt>
                <c:pt idx="613">
                  <c:v>4191</c:v>
                </c:pt>
                <c:pt idx="614">
                  <c:v>4197</c:v>
                </c:pt>
                <c:pt idx="615">
                  <c:v>4198</c:v>
                </c:pt>
                <c:pt idx="616">
                  <c:v>4203</c:v>
                </c:pt>
                <c:pt idx="617">
                  <c:v>4205</c:v>
                </c:pt>
                <c:pt idx="618">
                  <c:v>4215</c:v>
                </c:pt>
                <c:pt idx="619">
                  <c:v>4218</c:v>
                </c:pt>
                <c:pt idx="620">
                  <c:v>4222</c:v>
                </c:pt>
                <c:pt idx="621">
                  <c:v>4225</c:v>
                </c:pt>
                <c:pt idx="622">
                  <c:v>4231</c:v>
                </c:pt>
                <c:pt idx="623">
                  <c:v>4233</c:v>
                </c:pt>
                <c:pt idx="624">
                  <c:v>4234</c:v>
                </c:pt>
                <c:pt idx="625">
                  <c:v>4236</c:v>
                </c:pt>
                <c:pt idx="626">
                  <c:v>4244</c:v>
                </c:pt>
                <c:pt idx="627">
                  <c:v>4261</c:v>
                </c:pt>
                <c:pt idx="628">
                  <c:v>4262</c:v>
                </c:pt>
                <c:pt idx="629">
                  <c:v>4268</c:v>
                </c:pt>
                <c:pt idx="630">
                  <c:v>4270</c:v>
                </c:pt>
                <c:pt idx="631">
                  <c:v>4276</c:v>
                </c:pt>
                <c:pt idx="632">
                  <c:v>4284</c:v>
                </c:pt>
                <c:pt idx="633">
                  <c:v>4286</c:v>
                </c:pt>
                <c:pt idx="634">
                  <c:v>4290</c:v>
                </c:pt>
                <c:pt idx="635">
                  <c:v>4293</c:v>
                </c:pt>
                <c:pt idx="636">
                  <c:v>4308</c:v>
                </c:pt>
                <c:pt idx="637">
                  <c:v>4312</c:v>
                </c:pt>
                <c:pt idx="638">
                  <c:v>4313</c:v>
                </c:pt>
                <c:pt idx="639">
                  <c:v>4319</c:v>
                </c:pt>
                <c:pt idx="640">
                  <c:v>4323</c:v>
                </c:pt>
                <c:pt idx="641">
                  <c:v>4325</c:v>
                </c:pt>
                <c:pt idx="642">
                  <c:v>4336</c:v>
                </c:pt>
                <c:pt idx="643">
                  <c:v>4344</c:v>
                </c:pt>
                <c:pt idx="644">
                  <c:v>4346</c:v>
                </c:pt>
                <c:pt idx="645">
                  <c:v>4348</c:v>
                </c:pt>
                <c:pt idx="646">
                  <c:v>4354</c:v>
                </c:pt>
                <c:pt idx="647">
                  <c:v>4364</c:v>
                </c:pt>
                <c:pt idx="648">
                  <c:v>4366</c:v>
                </c:pt>
                <c:pt idx="649">
                  <c:v>4367</c:v>
                </c:pt>
                <c:pt idx="650">
                  <c:v>4369</c:v>
                </c:pt>
                <c:pt idx="651">
                  <c:v>4370</c:v>
                </c:pt>
                <c:pt idx="652">
                  <c:v>4377</c:v>
                </c:pt>
                <c:pt idx="653">
                  <c:v>4386</c:v>
                </c:pt>
                <c:pt idx="654">
                  <c:v>4399</c:v>
                </c:pt>
                <c:pt idx="655">
                  <c:v>4402</c:v>
                </c:pt>
                <c:pt idx="656">
                  <c:v>4407</c:v>
                </c:pt>
                <c:pt idx="657">
                  <c:v>4410</c:v>
                </c:pt>
                <c:pt idx="658">
                  <c:v>4412</c:v>
                </c:pt>
                <c:pt idx="659">
                  <c:v>4419</c:v>
                </c:pt>
                <c:pt idx="660">
                  <c:v>4421</c:v>
                </c:pt>
                <c:pt idx="661">
                  <c:v>4422</c:v>
                </c:pt>
                <c:pt idx="662">
                  <c:v>4423</c:v>
                </c:pt>
                <c:pt idx="663">
                  <c:v>4428</c:v>
                </c:pt>
                <c:pt idx="664">
                  <c:v>4429</c:v>
                </c:pt>
                <c:pt idx="665">
                  <c:v>4430</c:v>
                </c:pt>
                <c:pt idx="666">
                  <c:v>4435</c:v>
                </c:pt>
                <c:pt idx="667">
                  <c:v>4438</c:v>
                </c:pt>
                <c:pt idx="668">
                  <c:v>4442</c:v>
                </c:pt>
                <c:pt idx="669">
                  <c:v>4456</c:v>
                </c:pt>
                <c:pt idx="670">
                  <c:v>4467</c:v>
                </c:pt>
                <c:pt idx="671">
                  <c:v>4468</c:v>
                </c:pt>
                <c:pt idx="672">
                  <c:v>4469</c:v>
                </c:pt>
                <c:pt idx="673">
                  <c:v>4483</c:v>
                </c:pt>
                <c:pt idx="674">
                  <c:v>4492</c:v>
                </c:pt>
                <c:pt idx="675">
                  <c:v>4496</c:v>
                </c:pt>
                <c:pt idx="676">
                  <c:v>4501</c:v>
                </c:pt>
                <c:pt idx="677">
                  <c:v>4505</c:v>
                </c:pt>
                <c:pt idx="678">
                  <c:v>4527</c:v>
                </c:pt>
                <c:pt idx="679">
                  <c:v>4531</c:v>
                </c:pt>
                <c:pt idx="680">
                  <c:v>4539</c:v>
                </c:pt>
                <c:pt idx="681">
                  <c:v>4541</c:v>
                </c:pt>
                <c:pt idx="682">
                  <c:v>4546</c:v>
                </c:pt>
                <c:pt idx="683">
                  <c:v>4552</c:v>
                </c:pt>
                <c:pt idx="684">
                  <c:v>4555</c:v>
                </c:pt>
                <c:pt idx="685">
                  <c:v>4558</c:v>
                </c:pt>
                <c:pt idx="686">
                  <c:v>4559</c:v>
                </c:pt>
                <c:pt idx="687">
                  <c:v>4565</c:v>
                </c:pt>
                <c:pt idx="688">
                  <c:v>4575</c:v>
                </c:pt>
                <c:pt idx="689">
                  <c:v>4582</c:v>
                </c:pt>
                <c:pt idx="690">
                  <c:v>4591</c:v>
                </c:pt>
                <c:pt idx="691">
                  <c:v>4615</c:v>
                </c:pt>
                <c:pt idx="692">
                  <c:v>4617</c:v>
                </c:pt>
                <c:pt idx="693">
                  <c:v>4622</c:v>
                </c:pt>
                <c:pt idx="694">
                  <c:v>4626</c:v>
                </c:pt>
                <c:pt idx="695">
                  <c:v>4634</c:v>
                </c:pt>
                <c:pt idx="696">
                  <c:v>4638</c:v>
                </c:pt>
                <c:pt idx="697">
                  <c:v>4640</c:v>
                </c:pt>
                <c:pt idx="698">
                  <c:v>4647</c:v>
                </c:pt>
                <c:pt idx="699">
                  <c:v>4653</c:v>
                </c:pt>
                <c:pt idx="700">
                  <c:v>4658</c:v>
                </c:pt>
                <c:pt idx="701">
                  <c:v>4660</c:v>
                </c:pt>
                <c:pt idx="702">
                  <c:v>4664</c:v>
                </c:pt>
                <c:pt idx="703">
                  <c:v>4665</c:v>
                </c:pt>
                <c:pt idx="704">
                  <c:v>4669</c:v>
                </c:pt>
                <c:pt idx="705">
                  <c:v>4685</c:v>
                </c:pt>
                <c:pt idx="706">
                  <c:v>4692</c:v>
                </c:pt>
                <c:pt idx="707">
                  <c:v>4695</c:v>
                </c:pt>
                <c:pt idx="708">
                  <c:v>4700</c:v>
                </c:pt>
                <c:pt idx="709">
                  <c:v>4701</c:v>
                </c:pt>
                <c:pt idx="710">
                  <c:v>4702</c:v>
                </c:pt>
                <c:pt idx="711">
                  <c:v>4704</c:v>
                </c:pt>
                <c:pt idx="712">
                  <c:v>4707</c:v>
                </c:pt>
                <c:pt idx="713">
                  <c:v>4713</c:v>
                </c:pt>
                <c:pt idx="714">
                  <c:v>4721</c:v>
                </c:pt>
                <c:pt idx="715">
                  <c:v>4727</c:v>
                </c:pt>
                <c:pt idx="716">
                  <c:v>4752</c:v>
                </c:pt>
                <c:pt idx="717">
                  <c:v>4758</c:v>
                </c:pt>
                <c:pt idx="718">
                  <c:v>4761</c:v>
                </c:pt>
                <c:pt idx="719">
                  <c:v>4762</c:v>
                </c:pt>
                <c:pt idx="720">
                  <c:v>4778</c:v>
                </c:pt>
                <c:pt idx="721">
                  <c:v>4792</c:v>
                </c:pt>
                <c:pt idx="722">
                  <c:v>4794</c:v>
                </c:pt>
                <c:pt idx="723">
                  <c:v>4797</c:v>
                </c:pt>
                <c:pt idx="724">
                  <c:v>4813</c:v>
                </c:pt>
                <c:pt idx="725">
                  <c:v>4820</c:v>
                </c:pt>
                <c:pt idx="726">
                  <c:v>4823</c:v>
                </c:pt>
                <c:pt idx="727">
                  <c:v>4829</c:v>
                </c:pt>
                <c:pt idx="728">
                  <c:v>4833</c:v>
                </c:pt>
                <c:pt idx="729">
                  <c:v>4844</c:v>
                </c:pt>
                <c:pt idx="730">
                  <c:v>4859</c:v>
                </c:pt>
                <c:pt idx="731">
                  <c:v>4863</c:v>
                </c:pt>
                <c:pt idx="732">
                  <c:v>4866</c:v>
                </c:pt>
                <c:pt idx="733">
                  <c:v>4867</c:v>
                </c:pt>
                <c:pt idx="734">
                  <c:v>4883</c:v>
                </c:pt>
                <c:pt idx="735">
                  <c:v>4885</c:v>
                </c:pt>
                <c:pt idx="736">
                  <c:v>4894</c:v>
                </c:pt>
                <c:pt idx="737">
                  <c:v>4897</c:v>
                </c:pt>
                <c:pt idx="738">
                  <c:v>4909</c:v>
                </c:pt>
                <c:pt idx="739">
                  <c:v>4921</c:v>
                </c:pt>
                <c:pt idx="740">
                  <c:v>4923</c:v>
                </c:pt>
                <c:pt idx="741">
                  <c:v>4926</c:v>
                </c:pt>
                <c:pt idx="742">
                  <c:v>4942</c:v>
                </c:pt>
                <c:pt idx="743">
                  <c:v>4943</c:v>
                </c:pt>
                <c:pt idx="744">
                  <c:v>4952</c:v>
                </c:pt>
                <c:pt idx="745">
                  <c:v>4957</c:v>
                </c:pt>
                <c:pt idx="746">
                  <c:v>4962</c:v>
                </c:pt>
                <c:pt idx="747">
                  <c:v>4975</c:v>
                </c:pt>
                <c:pt idx="748">
                  <c:v>4976</c:v>
                </c:pt>
                <c:pt idx="749">
                  <c:v>4978</c:v>
                </c:pt>
                <c:pt idx="750">
                  <c:v>4985</c:v>
                </c:pt>
                <c:pt idx="751">
                  <c:v>5002</c:v>
                </c:pt>
                <c:pt idx="752">
                  <c:v>5007</c:v>
                </c:pt>
                <c:pt idx="753">
                  <c:v>5012</c:v>
                </c:pt>
                <c:pt idx="754">
                  <c:v>5020</c:v>
                </c:pt>
                <c:pt idx="755">
                  <c:v>5022</c:v>
                </c:pt>
                <c:pt idx="756">
                  <c:v>5025</c:v>
                </c:pt>
                <c:pt idx="757">
                  <c:v>5031</c:v>
                </c:pt>
                <c:pt idx="758">
                  <c:v>5043</c:v>
                </c:pt>
                <c:pt idx="759">
                  <c:v>5048</c:v>
                </c:pt>
                <c:pt idx="760">
                  <c:v>5058</c:v>
                </c:pt>
                <c:pt idx="761">
                  <c:v>5072</c:v>
                </c:pt>
                <c:pt idx="762">
                  <c:v>5074</c:v>
                </c:pt>
                <c:pt idx="763">
                  <c:v>5076</c:v>
                </c:pt>
                <c:pt idx="764">
                  <c:v>5078</c:v>
                </c:pt>
                <c:pt idx="765">
                  <c:v>5081</c:v>
                </c:pt>
                <c:pt idx="766">
                  <c:v>5085</c:v>
                </c:pt>
                <c:pt idx="767">
                  <c:v>5093</c:v>
                </c:pt>
                <c:pt idx="768">
                  <c:v>5096</c:v>
                </c:pt>
                <c:pt idx="769">
                  <c:v>5114</c:v>
                </c:pt>
                <c:pt idx="770">
                  <c:v>5115</c:v>
                </c:pt>
                <c:pt idx="771">
                  <c:v>5125</c:v>
                </c:pt>
                <c:pt idx="772">
                  <c:v>5129</c:v>
                </c:pt>
                <c:pt idx="773">
                  <c:v>5131</c:v>
                </c:pt>
                <c:pt idx="774">
                  <c:v>5141</c:v>
                </c:pt>
                <c:pt idx="775">
                  <c:v>5142</c:v>
                </c:pt>
                <c:pt idx="776">
                  <c:v>5147</c:v>
                </c:pt>
                <c:pt idx="777">
                  <c:v>5151</c:v>
                </c:pt>
                <c:pt idx="778">
                  <c:v>5153</c:v>
                </c:pt>
                <c:pt idx="779">
                  <c:v>5170</c:v>
                </c:pt>
                <c:pt idx="780">
                  <c:v>5171</c:v>
                </c:pt>
                <c:pt idx="781">
                  <c:v>5177</c:v>
                </c:pt>
                <c:pt idx="782">
                  <c:v>5189</c:v>
                </c:pt>
                <c:pt idx="783">
                  <c:v>5206</c:v>
                </c:pt>
                <c:pt idx="784">
                  <c:v>5214</c:v>
                </c:pt>
                <c:pt idx="785">
                  <c:v>5217</c:v>
                </c:pt>
                <c:pt idx="786">
                  <c:v>5218</c:v>
                </c:pt>
                <c:pt idx="787">
                  <c:v>5224</c:v>
                </c:pt>
                <c:pt idx="788">
                  <c:v>5226</c:v>
                </c:pt>
                <c:pt idx="789">
                  <c:v>5229</c:v>
                </c:pt>
                <c:pt idx="790">
                  <c:v>5231</c:v>
                </c:pt>
                <c:pt idx="791">
                  <c:v>5233</c:v>
                </c:pt>
                <c:pt idx="792">
                  <c:v>5240</c:v>
                </c:pt>
                <c:pt idx="793">
                  <c:v>5241</c:v>
                </c:pt>
                <c:pt idx="794">
                  <c:v>5242</c:v>
                </c:pt>
                <c:pt idx="795">
                  <c:v>5247</c:v>
                </c:pt>
                <c:pt idx="796">
                  <c:v>5250</c:v>
                </c:pt>
                <c:pt idx="797">
                  <c:v>5254</c:v>
                </c:pt>
                <c:pt idx="798">
                  <c:v>5256</c:v>
                </c:pt>
                <c:pt idx="799">
                  <c:v>5281</c:v>
                </c:pt>
                <c:pt idx="800">
                  <c:v>5284</c:v>
                </c:pt>
                <c:pt idx="801">
                  <c:v>5289</c:v>
                </c:pt>
                <c:pt idx="802">
                  <c:v>5292</c:v>
                </c:pt>
                <c:pt idx="803">
                  <c:v>5297</c:v>
                </c:pt>
                <c:pt idx="804">
                  <c:v>5300</c:v>
                </c:pt>
                <c:pt idx="805">
                  <c:v>5301</c:v>
                </c:pt>
                <c:pt idx="806">
                  <c:v>5314</c:v>
                </c:pt>
                <c:pt idx="807">
                  <c:v>5315</c:v>
                </c:pt>
                <c:pt idx="808">
                  <c:v>5323</c:v>
                </c:pt>
                <c:pt idx="809">
                  <c:v>5324</c:v>
                </c:pt>
                <c:pt idx="810">
                  <c:v>5328</c:v>
                </c:pt>
                <c:pt idx="811">
                  <c:v>5333</c:v>
                </c:pt>
                <c:pt idx="812">
                  <c:v>5334</c:v>
                </c:pt>
                <c:pt idx="813">
                  <c:v>5343</c:v>
                </c:pt>
                <c:pt idx="814">
                  <c:v>5347</c:v>
                </c:pt>
                <c:pt idx="815">
                  <c:v>5355</c:v>
                </c:pt>
                <c:pt idx="816">
                  <c:v>5364</c:v>
                </c:pt>
                <c:pt idx="817">
                  <c:v>5373</c:v>
                </c:pt>
                <c:pt idx="818">
                  <c:v>5377</c:v>
                </c:pt>
                <c:pt idx="819">
                  <c:v>5381</c:v>
                </c:pt>
                <c:pt idx="820">
                  <c:v>5386</c:v>
                </c:pt>
                <c:pt idx="821">
                  <c:v>5388</c:v>
                </c:pt>
                <c:pt idx="822">
                  <c:v>5391</c:v>
                </c:pt>
                <c:pt idx="823">
                  <c:v>5395</c:v>
                </c:pt>
                <c:pt idx="824">
                  <c:v>5396</c:v>
                </c:pt>
                <c:pt idx="825">
                  <c:v>5398</c:v>
                </c:pt>
                <c:pt idx="826">
                  <c:v>5402</c:v>
                </c:pt>
                <c:pt idx="827">
                  <c:v>5421</c:v>
                </c:pt>
                <c:pt idx="828">
                  <c:v>5431</c:v>
                </c:pt>
                <c:pt idx="829">
                  <c:v>5436</c:v>
                </c:pt>
                <c:pt idx="830">
                  <c:v>5443</c:v>
                </c:pt>
                <c:pt idx="831">
                  <c:v>5455</c:v>
                </c:pt>
                <c:pt idx="832">
                  <c:v>5463</c:v>
                </c:pt>
                <c:pt idx="833">
                  <c:v>5468</c:v>
                </c:pt>
                <c:pt idx="834">
                  <c:v>5469</c:v>
                </c:pt>
                <c:pt idx="835">
                  <c:v>5495</c:v>
                </c:pt>
                <c:pt idx="836">
                  <c:v>5497</c:v>
                </c:pt>
                <c:pt idx="837">
                  <c:v>5502</c:v>
                </c:pt>
                <c:pt idx="838">
                  <c:v>5511</c:v>
                </c:pt>
                <c:pt idx="839">
                  <c:v>5512</c:v>
                </c:pt>
                <c:pt idx="840">
                  <c:v>5517</c:v>
                </c:pt>
                <c:pt idx="841">
                  <c:v>5519</c:v>
                </c:pt>
                <c:pt idx="842">
                  <c:v>5521</c:v>
                </c:pt>
                <c:pt idx="843">
                  <c:v>5522</c:v>
                </c:pt>
                <c:pt idx="844">
                  <c:v>5524</c:v>
                </c:pt>
                <c:pt idx="845">
                  <c:v>5532</c:v>
                </c:pt>
                <c:pt idx="846">
                  <c:v>5536</c:v>
                </c:pt>
                <c:pt idx="847">
                  <c:v>5537</c:v>
                </c:pt>
                <c:pt idx="848">
                  <c:v>5542</c:v>
                </c:pt>
                <c:pt idx="849">
                  <c:v>5547</c:v>
                </c:pt>
                <c:pt idx="850">
                  <c:v>5548</c:v>
                </c:pt>
                <c:pt idx="851">
                  <c:v>5560</c:v>
                </c:pt>
                <c:pt idx="852">
                  <c:v>5563</c:v>
                </c:pt>
                <c:pt idx="853">
                  <c:v>5576</c:v>
                </c:pt>
                <c:pt idx="854">
                  <c:v>5583</c:v>
                </c:pt>
                <c:pt idx="855">
                  <c:v>5584</c:v>
                </c:pt>
                <c:pt idx="856">
                  <c:v>5588</c:v>
                </c:pt>
                <c:pt idx="857">
                  <c:v>5596</c:v>
                </c:pt>
                <c:pt idx="858">
                  <c:v>5597</c:v>
                </c:pt>
                <c:pt idx="859">
                  <c:v>5604</c:v>
                </c:pt>
                <c:pt idx="860">
                  <c:v>5606</c:v>
                </c:pt>
                <c:pt idx="861">
                  <c:v>5625</c:v>
                </c:pt>
                <c:pt idx="862">
                  <c:v>5627</c:v>
                </c:pt>
                <c:pt idx="863">
                  <c:v>5642</c:v>
                </c:pt>
                <c:pt idx="864">
                  <c:v>5653</c:v>
                </c:pt>
                <c:pt idx="865">
                  <c:v>5663</c:v>
                </c:pt>
                <c:pt idx="866">
                  <c:v>5667</c:v>
                </c:pt>
                <c:pt idx="867">
                  <c:v>5668</c:v>
                </c:pt>
                <c:pt idx="868">
                  <c:v>5688</c:v>
                </c:pt>
                <c:pt idx="869">
                  <c:v>5691</c:v>
                </c:pt>
                <c:pt idx="870">
                  <c:v>5693</c:v>
                </c:pt>
                <c:pt idx="871">
                  <c:v>5696</c:v>
                </c:pt>
                <c:pt idx="872">
                  <c:v>5698</c:v>
                </c:pt>
                <c:pt idx="873">
                  <c:v>5715</c:v>
                </c:pt>
                <c:pt idx="874">
                  <c:v>5719</c:v>
                </c:pt>
                <c:pt idx="875">
                  <c:v>5721</c:v>
                </c:pt>
                <c:pt idx="876">
                  <c:v>5729</c:v>
                </c:pt>
                <c:pt idx="877">
                  <c:v>5732</c:v>
                </c:pt>
                <c:pt idx="878">
                  <c:v>5758</c:v>
                </c:pt>
                <c:pt idx="879">
                  <c:v>5766</c:v>
                </c:pt>
                <c:pt idx="880">
                  <c:v>5767</c:v>
                </c:pt>
                <c:pt idx="881">
                  <c:v>5770</c:v>
                </c:pt>
                <c:pt idx="882">
                  <c:v>5775</c:v>
                </c:pt>
                <c:pt idx="883">
                  <c:v>5776</c:v>
                </c:pt>
                <c:pt idx="884">
                  <c:v>5777</c:v>
                </c:pt>
                <c:pt idx="885">
                  <c:v>5778</c:v>
                </c:pt>
                <c:pt idx="886">
                  <c:v>5786</c:v>
                </c:pt>
                <c:pt idx="887">
                  <c:v>5789</c:v>
                </c:pt>
                <c:pt idx="888">
                  <c:v>5791</c:v>
                </c:pt>
                <c:pt idx="889">
                  <c:v>5806</c:v>
                </c:pt>
                <c:pt idx="890">
                  <c:v>5808</c:v>
                </c:pt>
                <c:pt idx="891">
                  <c:v>5810</c:v>
                </c:pt>
                <c:pt idx="892">
                  <c:v>5814</c:v>
                </c:pt>
                <c:pt idx="893">
                  <c:v>5817</c:v>
                </c:pt>
                <c:pt idx="894">
                  <c:v>5824</c:v>
                </c:pt>
                <c:pt idx="895">
                  <c:v>5845</c:v>
                </c:pt>
                <c:pt idx="896">
                  <c:v>5848</c:v>
                </c:pt>
                <c:pt idx="897">
                  <c:v>5857</c:v>
                </c:pt>
                <c:pt idx="898">
                  <c:v>5860</c:v>
                </c:pt>
                <c:pt idx="899">
                  <c:v>5863</c:v>
                </c:pt>
                <c:pt idx="900">
                  <c:v>5866</c:v>
                </c:pt>
                <c:pt idx="901">
                  <c:v>5869</c:v>
                </c:pt>
                <c:pt idx="902">
                  <c:v>5879</c:v>
                </c:pt>
                <c:pt idx="903">
                  <c:v>5882</c:v>
                </c:pt>
                <c:pt idx="904">
                  <c:v>5887</c:v>
                </c:pt>
                <c:pt idx="905">
                  <c:v>5923</c:v>
                </c:pt>
                <c:pt idx="906">
                  <c:v>5938</c:v>
                </c:pt>
                <c:pt idx="907">
                  <c:v>5941</c:v>
                </c:pt>
                <c:pt idx="908">
                  <c:v>5947</c:v>
                </c:pt>
                <c:pt idx="909">
                  <c:v>5949</c:v>
                </c:pt>
                <c:pt idx="910">
                  <c:v>5956</c:v>
                </c:pt>
                <c:pt idx="911">
                  <c:v>5987</c:v>
                </c:pt>
                <c:pt idx="912">
                  <c:v>5989</c:v>
                </c:pt>
                <c:pt idx="913">
                  <c:v>6008</c:v>
                </c:pt>
                <c:pt idx="914">
                  <c:v>6010</c:v>
                </c:pt>
                <c:pt idx="915">
                  <c:v>6021</c:v>
                </c:pt>
                <c:pt idx="916">
                  <c:v>6022</c:v>
                </c:pt>
                <c:pt idx="917">
                  <c:v>6039</c:v>
                </c:pt>
                <c:pt idx="918">
                  <c:v>6040</c:v>
                </c:pt>
                <c:pt idx="919">
                  <c:v>6048</c:v>
                </c:pt>
                <c:pt idx="920">
                  <c:v>6052</c:v>
                </c:pt>
                <c:pt idx="921">
                  <c:v>6054</c:v>
                </c:pt>
                <c:pt idx="922">
                  <c:v>6063</c:v>
                </c:pt>
                <c:pt idx="923">
                  <c:v>6067</c:v>
                </c:pt>
                <c:pt idx="924">
                  <c:v>6089</c:v>
                </c:pt>
                <c:pt idx="925">
                  <c:v>6098</c:v>
                </c:pt>
                <c:pt idx="926">
                  <c:v>6114</c:v>
                </c:pt>
                <c:pt idx="927">
                  <c:v>6119</c:v>
                </c:pt>
                <c:pt idx="928">
                  <c:v>6121</c:v>
                </c:pt>
                <c:pt idx="929">
                  <c:v>6137</c:v>
                </c:pt>
                <c:pt idx="930">
                  <c:v>6140</c:v>
                </c:pt>
                <c:pt idx="931">
                  <c:v>6141</c:v>
                </c:pt>
                <c:pt idx="932">
                  <c:v>6143</c:v>
                </c:pt>
                <c:pt idx="933">
                  <c:v>6147</c:v>
                </c:pt>
                <c:pt idx="934">
                  <c:v>6148</c:v>
                </c:pt>
                <c:pt idx="935">
                  <c:v>6158</c:v>
                </c:pt>
                <c:pt idx="936">
                  <c:v>6159</c:v>
                </c:pt>
                <c:pt idx="937">
                  <c:v>6163</c:v>
                </c:pt>
                <c:pt idx="938">
                  <c:v>6178</c:v>
                </c:pt>
                <c:pt idx="939">
                  <c:v>6197</c:v>
                </c:pt>
                <c:pt idx="940">
                  <c:v>6198</c:v>
                </c:pt>
                <c:pt idx="941">
                  <c:v>6206</c:v>
                </c:pt>
                <c:pt idx="942">
                  <c:v>6210</c:v>
                </c:pt>
                <c:pt idx="943">
                  <c:v>6211</c:v>
                </c:pt>
                <c:pt idx="944">
                  <c:v>6219</c:v>
                </c:pt>
                <c:pt idx="945">
                  <c:v>6227</c:v>
                </c:pt>
                <c:pt idx="946">
                  <c:v>6234</c:v>
                </c:pt>
                <c:pt idx="947">
                  <c:v>6237</c:v>
                </c:pt>
                <c:pt idx="948">
                  <c:v>6240</c:v>
                </c:pt>
                <c:pt idx="949">
                  <c:v>6249</c:v>
                </c:pt>
                <c:pt idx="950">
                  <c:v>6251</c:v>
                </c:pt>
                <c:pt idx="951">
                  <c:v>6254</c:v>
                </c:pt>
                <c:pt idx="952">
                  <c:v>6257</c:v>
                </c:pt>
                <c:pt idx="953">
                  <c:v>6259</c:v>
                </c:pt>
                <c:pt idx="954">
                  <c:v>6260</c:v>
                </c:pt>
                <c:pt idx="955">
                  <c:v>6268</c:v>
                </c:pt>
                <c:pt idx="956">
                  <c:v>6272</c:v>
                </c:pt>
                <c:pt idx="957">
                  <c:v>6273</c:v>
                </c:pt>
                <c:pt idx="958">
                  <c:v>6275</c:v>
                </c:pt>
                <c:pt idx="959">
                  <c:v>6276</c:v>
                </c:pt>
                <c:pt idx="960">
                  <c:v>6277</c:v>
                </c:pt>
                <c:pt idx="961">
                  <c:v>6279</c:v>
                </c:pt>
                <c:pt idx="962">
                  <c:v>6284</c:v>
                </c:pt>
                <c:pt idx="963">
                  <c:v>6290</c:v>
                </c:pt>
                <c:pt idx="964">
                  <c:v>6291</c:v>
                </c:pt>
                <c:pt idx="965">
                  <c:v>6302</c:v>
                </c:pt>
                <c:pt idx="966">
                  <c:v>6314</c:v>
                </c:pt>
                <c:pt idx="967">
                  <c:v>6318</c:v>
                </c:pt>
                <c:pt idx="968">
                  <c:v>6326</c:v>
                </c:pt>
                <c:pt idx="969">
                  <c:v>6343</c:v>
                </c:pt>
                <c:pt idx="970">
                  <c:v>6347</c:v>
                </c:pt>
                <c:pt idx="971">
                  <c:v>6349</c:v>
                </c:pt>
                <c:pt idx="972">
                  <c:v>6363</c:v>
                </c:pt>
                <c:pt idx="973">
                  <c:v>6369</c:v>
                </c:pt>
                <c:pt idx="974">
                  <c:v>6382</c:v>
                </c:pt>
                <c:pt idx="975">
                  <c:v>6400</c:v>
                </c:pt>
                <c:pt idx="976">
                  <c:v>6408</c:v>
                </c:pt>
                <c:pt idx="977">
                  <c:v>6413</c:v>
                </c:pt>
                <c:pt idx="978">
                  <c:v>6421</c:v>
                </c:pt>
                <c:pt idx="979">
                  <c:v>6436</c:v>
                </c:pt>
                <c:pt idx="980">
                  <c:v>6444</c:v>
                </c:pt>
                <c:pt idx="981">
                  <c:v>6448</c:v>
                </c:pt>
                <c:pt idx="982">
                  <c:v>6452</c:v>
                </c:pt>
                <c:pt idx="983">
                  <c:v>6457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98-407A-ADDF-71E49FC84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718303"/>
        <c:axId val="416714975"/>
      </c:scatterChart>
      <c:valAx>
        <c:axId val="416718303"/>
        <c:scaling>
          <c:orientation val="minMax"/>
          <c:max val="43769"/>
          <c:min val="423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Last Use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m/yy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714975"/>
        <c:crosses val="autoZero"/>
        <c:crossBetween val="midCat"/>
        <c:majorUnit val="365"/>
      </c:valAx>
      <c:valAx>
        <c:axId val="41671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Bike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718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[divvybike.xlsx]E8 pivot end!PivotTable3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Last Use of Each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'E8 pivot end'!$B$3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'E8 pivot end'!$A$4:$A$26</c:f>
              <c:multiLvlStrCache>
                <c:ptCount val="17"/>
                <c:lvl>
                  <c:pt idx="0">
                    <c:v>(blank)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  <c:pt idx="9">
                    <c:v>Qtr1</c:v>
                  </c:pt>
                  <c:pt idx="10">
                    <c:v>Qtr2</c:v>
                  </c:pt>
                  <c:pt idx="11">
                    <c:v>Qtr3</c:v>
                  </c:pt>
                  <c:pt idx="12">
                    <c:v>Qtr4</c:v>
                  </c:pt>
                  <c:pt idx="13">
                    <c:v>Qtr1</c:v>
                  </c:pt>
                  <c:pt idx="14">
                    <c:v>Qtr2</c:v>
                  </c:pt>
                  <c:pt idx="15">
                    <c:v>Qtr3</c:v>
                  </c:pt>
                  <c:pt idx="16">
                    <c:v>Qtr4</c:v>
                  </c:pt>
                </c:lvl>
                <c:lvl>
                  <c:pt idx="0">
                    <c:v>&lt;8/01/2016</c:v>
                  </c:pt>
                  <c:pt idx="1">
                    <c:v>2016</c:v>
                  </c:pt>
                  <c:pt idx="5">
                    <c:v>2017</c:v>
                  </c:pt>
                  <c:pt idx="9">
                    <c:v>2018</c:v>
                  </c:pt>
                  <c:pt idx="13">
                    <c:v>2019</c:v>
                  </c:pt>
                </c:lvl>
              </c:multiLvlStrCache>
            </c:multiLvlStrRef>
          </c:cat>
          <c:val>
            <c:numRef>
              <c:f>'E8 pivot end'!$B$4:$B$26</c:f>
              <c:numCache>
                <c:formatCode>General</c:formatCode>
                <c:ptCount val="17"/>
                <c:pt idx="1">
                  <c:v>6</c:v>
                </c:pt>
                <c:pt idx="2">
                  <c:v>18</c:v>
                </c:pt>
                <c:pt idx="3">
                  <c:v>18</c:v>
                </c:pt>
                <c:pt idx="4">
                  <c:v>11</c:v>
                </c:pt>
                <c:pt idx="5">
                  <c:v>4</c:v>
                </c:pt>
                <c:pt idx="6">
                  <c:v>25</c:v>
                </c:pt>
                <c:pt idx="7">
                  <c:v>57</c:v>
                </c:pt>
                <c:pt idx="8">
                  <c:v>22</c:v>
                </c:pt>
                <c:pt idx="9">
                  <c:v>6</c:v>
                </c:pt>
                <c:pt idx="10">
                  <c:v>114</c:v>
                </c:pt>
                <c:pt idx="11">
                  <c:v>143</c:v>
                </c:pt>
                <c:pt idx="12">
                  <c:v>19</c:v>
                </c:pt>
                <c:pt idx="13">
                  <c:v>14</c:v>
                </c:pt>
                <c:pt idx="14">
                  <c:v>56</c:v>
                </c:pt>
                <c:pt idx="15">
                  <c:v>275</c:v>
                </c:pt>
                <c:pt idx="1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BF-40A6-97C8-00C122DD3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077616"/>
        <c:axId val="196072208"/>
      </c:barChart>
      <c:catAx>
        <c:axId val="19607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Quarter</a:t>
                </a:r>
                <a:r>
                  <a:rPr lang="en-AU" sz="1100" baseline="0"/>
                  <a:t> of Last Use</a:t>
                </a:r>
                <a:endParaRPr lang="en-AU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2208"/>
        <c:crosses val="autoZero"/>
        <c:auto val="1"/>
        <c:lblAlgn val="ctr"/>
        <c:lblOffset val="100"/>
        <c:noMultiLvlLbl val="0"/>
      </c:catAx>
      <c:valAx>
        <c:axId val="19607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Bike</a:t>
                </a:r>
                <a:r>
                  <a:rPr lang="en-AU" sz="1100" baseline="0"/>
                  <a:t> Count</a:t>
                </a:r>
                <a:endParaRPr lang="en-AU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7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Last Use of Each Bike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'End-of-life'!$B$1</c:f>
              <c:strCache>
                <c:ptCount val="1"/>
                <c:pt idx="0">
                  <c:v>Last Use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'End-of-life'!$B$2:$B$985</c:f>
              <c:numCache>
                <c:formatCode>d/mm/yyyy;@</c:formatCode>
                <c:ptCount val="984"/>
                <c:pt idx="0">
                  <c:v>43607</c:v>
                </c:pt>
                <c:pt idx="1">
                  <c:v>43763</c:v>
                </c:pt>
                <c:pt idx="2">
                  <c:v>43766</c:v>
                </c:pt>
                <c:pt idx="3">
                  <c:v>43344</c:v>
                </c:pt>
                <c:pt idx="4">
                  <c:v>43283</c:v>
                </c:pt>
                <c:pt idx="5">
                  <c:v>43612</c:v>
                </c:pt>
                <c:pt idx="6">
                  <c:v>43688</c:v>
                </c:pt>
                <c:pt idx="7">
                  <c:v>43731</c:v>
                </c:pt>
                <c:pt idx="8">
                  <c:v>43306</c:v>
                </c:pt>
                <c:pt idx="9">
                  <c:v>43667</c:v>
                </c:pt>
                <c:pt idx="10">
                  <c:v>43681</c:v>
                </c:pt>
                <c:pt idx="11">
                  <c:v>43752</c:v>
                </c:pt>
                <c:pt idx="12">
                  <c:v>43667</c:v>
                </c:pt>
                <c:pt idx="13">
                  <c:v>43640</c:v>
                </c:pt>
                <c:pt idx="14">
                  <c:v>43091</c:v>
                </c:pt>
                <c:pt idx="15">
                  <c:v>43757</c:v>
                </c:pt>
                <c:pt idx="16">
                  <c:v>43734</c:v>
                </c:pt>
                <c:pt idx="17">
                  <c:v>43260</c:v>
                </c:pt>
                <c:pt idx="18">
                  <c:v>43202</c:v>
                </c:pt>
                <c:pt idx="19">
                  <c:v>43272</c:v>
                </c:pt>
                <c:pt idx="20">
                  <c:v>43292</c:v>
                </c:pt>
                <c:pt idx="21">
                  <c:v>43736</c:v>
                </c:pt>
                <c:pt idx="22">
                  <c:v>43342</c:v>
                </c:pt>
                <c:pt idx="23">
                  <c:v>43253</c:v>
                </c:pt>
                <c:pt idx="24">
                  <c:v>43260</c:v>
                </c:pt>
                <c:pt idx="25">
                  <c:v>43676</c:v>
                </c:pt>
                <c:pt idx="26">
                  <c:v>43687</c:v>
                </c:pt>
                <c:pt idx="27">
                  <c:v>43673</c:v>
                </c:pt>
                <c:pt idx="28">
                  <c:v>43108</c:v>
                </c:pt>
                <c:pt idx="29">
                  <c:v>43710</c:v>
                </c:pt>
                <c:pt idx="30">
                  <c:v>43372</c:v>
                </c:pt>
                <c:pt idx="31">
                  <c:v>43737</c:v>
                </c:pt>
                <c:pt idx="32">
                  <c:v>42871</c:v>
                </c:pt>
                <c:pt idx="33">
                  <c:v>43763</c:v>
                </c:pt>
                <c:pt idx="34">
                  <c:v>42476</c:v>
                </c:pt>
                <c:pt idx="35">
                  <c:v>43713</c:v>
                </c:pt>
                <c:pt idx="36">
                  <c:v>43692</c:v>
                </c:pt>
                <c:pt idx="37">
                  <c:v>42912</c:v>
                </c:pt>
                <c:pt idx="38">
                  <c:v>43679</c:v>
                </c:pt>
                <c:pt idx="39">
                  <c:v>43359</c:v>
                </c:pt>
                <c:pt idx="40">
                  <c:v>43305</c:v>
                </c:pt>
                <c:pt idx="41">
                  <c:v>43721</c:v>
                </c:pt>
                <c:pt idx="42">
                  <c:v>42947</c:v>
                </c:pt>
                <c:pt idx="43">
                  <c:v>43339</c:v>
                </c:pt>
                <c:pt idx="44">
                  <c:v>43717</c:v>
                </c:pt>
                <c:pt idx="45">
                  <c:v>42539</c:v>
                </c:pt>
                <c:pt idx="46">
                  <c:v>43336</c:v>
                </c:pt>
                <c:pt idx="47">
                  <c:v>43687</c:v>
                </c:pt>
                <c:pt idx="48">
                  <c:v>43685</c:v>
                </c:pt>
                <c:pt idx="49">
                  <c:v>43583</c:v>
                </c:pt>
                <c:pt idx="50">
                  <c:v>43290</c:v>
                </c:pt>
                <c:pt idx="51">
                  <c:v>43259</c:v>
                </c:pt>
                <c:pt idx="52">
                  <c:v>43271</c:v>
                </c:pt>
                <c:pt idx="53">
                  <c:v>43676</c:v>
                </c:pt>
                <c:pt idx="54">
                  <c:v>43214</c:v>
                </c:pt>
                <c:pt idx="55">
                  <c:v>43269</c:v>
                </c:pt>
                <c:pt idx="56">
                  <c:v>43755</c:v>
                </c:pt>
                <c:pt idx="57">
                  <c:v>43313</c:v>
                </c:pt>
                <c:pt idx="58">
                  <c:v>42573</c:v>
                </c:pt>
                <c:pt idx="59">
                  <c:v>42630</c:v>
                </c:pt>
                <c:pt idx="60">
                  <c:v>43714</c:v>
                </c:pt>
                <c:pt idx="61">
                  <c:v>43762</c:v>
                </c:pt>
                <c:pt idx="62">
                  <c:v>43685</c:v>
                </c:pt>
                <c:pt idx="63">
                  <c:v>43042</c:v>
                </c:pt>
                <c:pt idx="64">
                  <c:v>43768</c:v>
                </c:pt>
                <c:pt idx="65">
                  <c:v>43348</c:v>
                </c:pt>
                <c:pt idx="66">
                  <c:v>43054</c:v>
                </c:pt>
                <c:pt idx="67">
                  <c:v>42933</c:v>
                </c:pt>
                <c:pt idx="68">
                  <c:v>43766</c:v>
                </c:pt>
                <c:pt idx="69">
                  <c:v>42519</c:v>
                </c:pt>
                <c:pt idx="70">
                  <c:v>43756</c:v>
                </c:pt>
                <c:pt idx="71">
                  <c:v>43767</c:v>
                </c:pt>
                <c:pt idx="72">
                  <c:v>43264</c:v>
                </c:pt>
                <c:pt idx="73">
                  <c:v>43674</c:v>
                </c:pt>
                <c:pt idx="74">
                  <c:v>43756</c:v>
                </c:pt>
                <c:pt idx="75">
                  <c:v>43716</c:v>
                </c:pt>
                <c:pt idx="76">
                  <c:v>43741</c:v>
                </c:pt>
                <c:pt idx="77">
                  <c:v>43768</c:v>
                </c:pt>
                <c:pt idx="78">
                  <c:v>43303</c:v>
                </c:pt>
                <c:pt idx="79">
                  <c:v>43646</c:v>
                </c:pt>
                <c:pt idx="80">
                  <c:v>43277</c:v>
                </c:pt>
                <c:pt idx="81">
                  <c:v>43748</c:v>
                </c:pt>
                <c:pt idx="82">
                  <c:v>43734</c:v>
                </c:pt>
                <c:pt idx="83">
                  <c:v>43719</c:v>
                </c:pt>
                <c:pt idx="84">
                  <c:v>43765</c:v>
                </c:pt>
                <c:pt idx="85">
                  <c:v>43737</c:v>
                </c:pt>
                <c:pt idx="86">
                  <c:v>43737</c:v>
                </c:pt>
                <c:pt idx="87">
                  <c:v>43042</c:v>
                </c:pt>
                <c:pt idx="88">
                  <c:v>42958</c:v>
                </c:pt>
                <c:pt idx="89">
                  <c:v>43750</c:v>
                </c:pt>
                <c:pt idx="90">
                  <c:v>43268</c:v>
                </c:pt>
                <c:pt idx="91">
                  <c:v>43686</c:v>
                </c:pt>
                <c:pt idx="92">
                  <c:v>43765</c:v>
                </c:pt>
                <c:pt idx="93">
                  <c:v>43276</c:v>
                </c:pt>
                <c:pt idx="94">
                  <c:v>43306</c:v>
                </c:pt>
                <c:pt idx="95">
                  <c:v>43276</c:v>
                </c:pt>
                <c:pt idx="96">
                  <c:v>43712</c:v>
                </c:pt>
                <c:pt idx="97">
                  <c:v>43695</c:v>
                </c:pt>
                <c:pt idx="98">
                  <c:v>43334</c:v>
                </c:pt>
                <c:pt idx="99">
                  <c:v>43751</c:v>
                </c:pt>
                <c:pt idx="100">
                  <c:v>43736</c:v>
                </c:pt>
                <c:pt idx="101">
                  <c:v>43714</c:v>
                </c:pt>
                <c:pt idx="102">
                  <c:v>43747</c:v>
                </c:pt>
                <c:pt idx="103">
                  <c:v>43737</c:v>
                </c:pt>
                <c:pt idx="104">
                  <c:v>43763</c:v>
                </c:pt>
                <c:pt idx="105">
                  <c:v>43274</c:v>
                </c:pt>
                <c:pt idx="106">
                  <c:v>43326</c:v>
                </c:pt>
                <c:pt idx="107">
                  <c:v>43321</c:v>
                </c:pt>
                <c:pt idx="108">
                  <c:v>43753</c:v>
                </c:pt>
                <c:pt idx="109">
                  <c:v>43752</c:v>
                </c:pt>
                <c:pt idx="110">
                  <c:v>43258</c:v>
                </c:pt>
                <c:pt idx="111">
                  <c:v>43645</c:v>
                </c:pt>
                <c:pt idx="112">
                  <c:v>42912</c:v>
                </c:pt>
                <c:pt idx="113">
                  <c:v>43315</c:v>
                </c:pt>
                <c:pt idx="114">
                  <c:v>43276</c:v>
                </c:pt>
                <c:pt idx="115">
                  <c:v>43321</c:v>
                </c:pt>
                <c:pt idx="116">
                  <c:v>43403</c:v>
                </c:pt>
                <c:pt idx="117">
                  <c:v>43736</c:v>
                </c:pt>
                <c:pt idx="118">
                  <c:v>43737</c:v>
                </c:pt>
                <c:pt idx="119">
                  <c:v>43714</c:v>
                </c:pt>
                <c:pt idx="120">
                  <c:v>42601</c:v>
                </c:pt>
                <c:pt idx="121">
                  <c:v>43292</c:v>
                </c:pt>
                <c:pt idx="122">
                  <c:v>43265</c:v>
                </c:pt>
                <c:pt idx="123">
                  <c:v>42884</c:v>
                </c:pt>
                <c:pt idx="124">
                  <c:v>43346</c:v>
                </c:pt>
                <c:pt idx="125">
                  <c:v>43702</c:v>
                </c:pt>
                <c:pt idx="126">
                  <c:v>43757</c:v>
                </c:pt>
                <c:pt idx="127">
                  <c:v>43241</c:v>
                </c:pt>
                <c:pt idx="128">
                  <c:v>43643</c:v>
                </c:pt>
                <c:pt idx="129">
                  <c:v>43739</c:v>
                </c:pt>
                <c:pt idx="130">
                  <c:v>42995</c:v>
                </c:pt>
                <c:pt idx="131">
                  <c:v>43316</c:v>
                </c:pt>
                <c:pt idx="132">
                  <c:v>43687</c:v>
                </c:pt>
                <c:pt idx="133">
                  <c:v>43315</c:v>
                </c:pt>
                <c:pt idx="134">
                  <c:v>42987</c:v>
                </c:pt>
                <c:pt idx="135">
                  <c:v>42440</c:v>
                </c:pt>
                <c:pt idx="136">
                  <c:v>43764</c:v>
                </c:pt>
                <c:pt idx="137">
                  <c:v>42973</c:v>
                </c:pt>
                <c:pt idx="138">
                  <c:v>42561</c:v>
                </c:pt>
                <c:pt idx="139">
                  <c:v>43550</c:v>
                </c:pt>
                <c:pt idx="140">
                  <c:v>43768</c:v>
                </c:pt>
                <c:pt idx="141">
                  <c:v>42665</c:v>
                </c:pt>
                <c:pt idx="142">
                  <c:v>42669</c:v>
                </c:pt>
                <c:pt idx="143">
                  <c:v>43693</c:v>
                </c:pt>
                <c:pt idx="144">
                  <c:v>43247</c:v>
                </c:pt>
                <c:pt idx="145">
                  <c:v>43748</c:v>
                </c:pt>
                <c:pt idx="146">
                  <c:v>43685</c:v>
                </c:pt>
                <c:pt idx="147">
                  <c:v>43700</c:v>
                </c:pt>
                <c:pt idx="148">
                  <c:v>42875</c:v>
                </c:pt>
                <c:pt idx="149">
                  <c:v>43768</c:v>
                </c:pt>
                <c:pt idx="150">
                  <c:v>42911</c:v>
                </c:pt>
                <c:pt idx="151">
                  <c:v>42945</c:v>
                </c:pt>
                <c:pt idx="152">
                  <c:v>43676</c:v>
                </c:pt>
                <c:pt idx="153">
                  <c:v>43540</c:v>
                </c:pt>
                <c:pt idx="154">
                  <c:v>43293</c:v>
                </c:pt>
                <c:pt idx="155">
                  <c:v>43551</c:v>
                </c:pt>
                <c:pt idx="156">
                  <c:v>43309</c:v>
                </c:pt>
                <c:pt idx="157">
                  <c:v>43475</c:v>
                </c:pt>
                <c:pt idx="158">
                  <c:v>43766</c:v>
                </c:pt>
                <c:pt idx="159">
                  <c:v>42909</c:v>
                </c:pt>
                <c:pt idx="160">
                  <c:v>43710</c:v>
                </c:pt>
                <c:pt idx="161">
                  <c:v>43310</c:v>
                </c:pt>
                <c:pt idx="162">
                  <c:v>42618</c:v>
                </c:pt>
                <c:pt idx="163">
                  <c:v>42526</c:v>
                </c:pt>
                <c:pt idx="164">
                  <c:v>43725</c:v>
                </c:pt>
                <c:pt idx="165">
                  <c:v>43747</c:v>
                </c:pt>
                <c:pt idx="166">
                  <c:v>43652</c:v>
                </c:pt>
                <c:pt idx="167">
                  <c:v>43311</c:v>
                </c:pt>
                <c:pt idx="168">
                  <c:v>43405</c:v>
                </c:pt>
                <c:pt idx="169">
                  <c:v>42652</c:v>
                </c:pt>
                <c:pt idx="170">
                  <c:v>43768</c:v>
                </c:pt>
                <c:pt idx="171">
                  <c:v>43334</c:v>
                </c:pt>
                <c:pt idx="172">
                  <c:v>43697</c:v>
                </c:pt>
                <c:pt idx="173">
                  <c:v>43701</c:v>
                </c:pt>
                <c:pt idx="174">
                  <c:v>43728</c:v>
                </c:pt>
                <c:pt idx="175">
                  <c:v>43741</c:v>
                </c:pt>
                <c:pt idx="176">
                  <c:v>43763</c:v>
                </c:pt>
                <c:pt idx="177">
                  <c:v>43308</c:v>
                </c:pt>
                <c:pt idx="178">
                  <c:v>43274</c:v>
                </c:pt>
                <c:pt idx="179">
                  <c:v>43763</c:v>
                </c:pt>
                <c:pt idx="180">
                  <c:v>43745</c:v>
                </c:pt>
                <c:pt idx="181">
                  <c:v>43761</c:v>
                </c:pt>
                <c:pt idx="182">
                  <c:v>43645</c:v>
                </c:pt>
                <c:pt idx="183">
                  <c:v>43754</c:v>
                </c:pt>
                <c:pt idx="184">
                  <c:v>42658</c:v>
                </c:pt>
                <c:pt idx="185">
                  <c:v>43755</c:v>
                </c:pt>
                <c:pt idx="186">
                  <c:v>43359</c:v>
                </c:pt>
                <c:pt idx="187">
                  <c:v>43227</c:v>
                </c:pt>
                <c:pt idx="188">
                  <c:v>42932</c:v>
                </c:pt>
                <c:pt idx="189">
                  <c:v>43663</c:v>
                </c:pt>
                <c:pt idx="190">
                  <c:v>43320</c:v>
                </c:pt>
                <c:pt idx="191">
                  <c:v>43660</c:v>
                </c:pt>
                <c:pt idx="192">
                  <c:v>43285</c:v>
                </c:pt>
                <c:pt idx="193">
                  <c:v>43745</c:v>
                </c:pt>
                <c:pt idx="194">
                  <c:v>43766</c:v>
                </c:pt>
                <c:pt idx="195">
                  <c:v>43726</c:v>
                </c:pt>
                <c:pt idx="196">
                  <c:v>43639</c:v>
                </c:pt>
                <c:pt idx="197">
                  <c:v>43757</c:v>
                </c:pt>
                <c:pt idx="198">
                  <c:v>42916</c:v>
                </c:pt>
                <c:pt idx="199">
                  <c:v>43721</c:v>
                </c:pt>
                <c:pt idx="200">
                  <c:v>43300</c:v>
                </c:pt>
                <c:pt idx="201">
                  <c:v>42966</c:v>
                </c:pt>
                <c:pt idx="202">
                  <c:v>43317</c:v>
                </c:pt>
                <c:pt idx="203">
                  <c:v>43738</c:v>
                </c:pt>
                <c:pt idx="204">
                  <c:v>43318</c:v>
                </c:pt>
                <c:pt idx="205">
                  <c:v>43009</c:v>
                </c:pt>
                <c:pt idx="206">
                  <c:v>43270</c:v>
                </c:pt>
                <c:pt idx="207">
                  <c:v>43355</c:v>
                </c:pt>
                <c:pt idx="208">
                  <c:v>43563</c:v>
                </c:pt>
                <c:pt idx="209">
                  <c:v>43273</c:v>
                </c:pt>
                <c:pt idx="210">
                  <c:v>43267</c:v>
                </c:pt>
                <c:pt idx="211">
                  <c:v>43748</c:v>
                </c:pt>
                <c:pt idx="212">
                  <c:v>43354</c:v>
                </c:pt>
                <c:pt idx="213">
                  <c:v>43621</c:v>
                </c:pt>
                <c:pt idx="214">
                  <c:v>43274</c:v>
                </c:pt>
                <c:pt idx="215">
                  <c:v>43763</c:v>
                </c:pt>
                <c:pt idx="216">
                  <c:v>43654</c:v>
                </c:pt>
                <c:pt idx="217">
                  <c:v>43752</c:v>
                </c:pt>
                <c:pt idx="218">
                  <c:v>43370</c:v>
                </c:pt>
                <c:pt idx="219">
                  <c:v>43763</c:v>
                </c:pt>
                <c:pt idx="220">
                  <c:v>43084</c:v>
                </c:pt>
                <c:pt idx="221">
                  <c:v>43250</c:v>
                </c:pt>
                <c:pt idx="222">
                  <c:v>43763</c:v>
                </c:pt>
                <c:pt idx="223">
                  <c:v>42825</c:v>
                </c:pt>
                <c:pt idx="224">
                  <c:v>43333</c:v>
                </c:pt>
                <c:pt idx="225">
                  <c:v>43312</c:v>
                </c:pt>
                <c:pt idx="226">
                  <c:v>43360</c:v>
                </c:pt>
                <c:pt idx="227">
                  <c:v>42400</c:v>
                </c:pt>
                <c:pt idx="228">
                  <c:v>43291</c:v>
                </c:pt>
                <c:pt idx="229">
                  <c:v>43630</c:v>
                </c:pt>
                <c:pt idx="230">
                  <c:v>43654</c:v>
                </c:pt>
                <c:pt idx="231">
                  <c:v>43678</c:v>
                </c:pt>
                <c:pt idx="232">
                  <c:v>43385</c:v>
                </c:pt>
                <c:pt idx="233">
                  <c:v>43750</c:v>
                </c:pt>
                <c:pt idx="234">
                  <c:v>43748</c:v>
                </c:pt>
                <c:pt idx="235">
                  <c:v>43744</c:v>
                </c:pt>
                <c:pt idx="236">
                  <c:v>43283</c:v>
                </c:pt>
                <c:pt idx="237">
                  <c:v>43738</c:v>
                </c:pt>
                <c:pt idx="238">
                  <c:v>43726</c:v>
                </c:pt>
                <c:pt idx="239">
                  <c:v>43614</c:v>
                </c:pt>
                <c:pt idx="240">
                  <c:v>43767</c:v>
                </c:pt>
                <c:pt idx="241">
                  <c:v>43606</c:v>
                </c:pt>
                <c:pt idx="242">
                  <c:v>42902</c:v>
                </c:pt>
                <c:pt idx="243">
                  <c:v>43636</c:v>
                </c:pt>
                <c:pt idx="244">
                  <c:v>43290</c:v>
                </c:pt>
                <c:pt idx="245">
                  <c:v>43735</c:v>
                </c:pt>
                <c:pt idx="246">
                  <c:v>43699</c:v>
                </c:pt>
                <c:pt idx="247">
                  <c:v>43737</c:v>
                </c:pt>
                <c:pt idx="248">
                  <c:v>43023</c:v>
                </c:pt>
                <c:pt idx="249">
                  <c:v>43337</c:v>
                </c:pt>
                <c:pt idx="250">
                  <c:v>43294</c:v>
                </c:pt>
                <c:pt idx="251">
                  <c:v>43741</c:v>
                </c:pt>
                <c:pt idx="252">
                  <c:v>43309</c:v>
                </c:pt>
                <c:pt idx="253">
                  <c:v>43366</c:v>
                </c:pt>
                <c:pt idx="254">
                  <c:v>43757</c:v>
                </c:pt>
                <c:pt idx="255">
                  <c:v>42428</c:v>
                </c:pt>
                <c:pt idx="256">
                  <c:v>43701</c:v>
                </c:pt>
                <c:pt idx="257">
                  <c:v>43295</c:v>
                </c:pt>
                <c:pt idx="258">
                  <c:v>43679</c:v>
                </c:pt>
                <c:pt idx="259">
                  <c:v>43647</c:v>
                </c:pt>
                <c:pt idx="260">
                  <c:v>43680</c:v>
                </c:pt>
                <c:pt idx="261">
                  <c:v>43279</c:v>
                </c:pt>
                <c:pt idx="262">
                  <c:v>43262</c:v>
                </c:pt>
                <c:pt idx="263">
                  <c:v>43284</c:v>
                </c:pt>
                <c:pt idx="264">
                  <c:v>43214</c:v>
                </c:pt>
                <c:pt idx="265">
                  <c:v>43727</c:v>
                </c:pt>
                <c:pt idx="266">
                  <c:v>43309</c:v>
                </c:pt>
                <c:pt idx="267">
                  <c:v>43290</c:v>
                </c:pt>
                <c:pt idx="268">
                  <c:v>43020</c:v>
                </c:pt>
                <c:pt idx="269">
                  <c:v>43731</c:v>
                </c:pt>
                <c:pt idx="270">
                  <c:v>43646</c:v>
                </c:pt>
                <c:pt idx="271">
                  <c:v>43701</c:v>
                </c:pt>
                <c:pt idx="272">
                  <c:v>43718</c:v>
                </c:pt>
                <c:pt idx="273">
                  <c:v>43510</c:v>
                </c:pt>
                <c:pt idx="274">
                  <c:v>43735</c:v>
                </c:pt>
                <c:pt idx="275">
                  <c:v>43756</c:v>
                </c:pt>
                <c:pt idx="276">
                  <c:v>43703</c:v>
                </c:pt>
                <c:pt idx="277">
                  <c:v>43632</c:v>
                </c:pt>
                <c:pt idx="278">
                  <c:v>43754</c:v>
                </c:pt>
                <c:pt idx="279">
                  <c:v>43737</c:v>
                </c:pt>
                <c:pt idx="280">
                  <c:v>43278</c:v>
                </c:pt>
                <c:pt idx="281">
                  <c:v>43746</c:v>
                </c:pt>
                <c:pt idx="282">
                  <c:v>43719</c:v>
                </c:pt>
                <c:pt idx="283">
                  <c:v>43749</c:v>
                </c:pt>
                <c:pt idx="284">
                  <c:v>43678</c:v>
                </c:pt>
                <c:pt idx="285">
                  <c:v>43696</c:v>
                </c:pt>
                <c:pt idx="286">
                  <c:v>42472</c:v>
                </c:pt>
                <c:pt idx="287">
                  <c:v>42602</c:v>
                </c:pt>
                <c:pt idx="288">
                  <c:v>43270</c:v>
                </c:pt>
                <c:pt idx="289">
                  <c:v>43756</c:v>
                </c:pt>
                <c:pt idx="290">
                  <c:v>43271</c:v>
                </c:pt>
                <c:pt idx="291">
                  <c:v>43694</c:v>
                </c:pt>
                <c:pt idx="292">
                  <c:v>42978</c:v>
                </c:pt>
                <c:pt idx="293">
                  <c:v>43340</c:v>
                </c:pt>
                <c:pt idx="294">
                  <c:v>42937</c:v>
                </c:pt>
                <c:pt idx="295">
                  <c:v>42949</c:v>
                </c:pt>
                <c:pt idx="296">
                  <c:v>43700</c:v>
                </c:pt>
                <c:pt idx="297">
                  <c:v>43752</c:v>
                </c:pt>
                <c:pt idx="298">
                  <c:v>43693</c:v>
                </c:pt>
                <c:pt idx="299">
                  <c:v>43679</c:v>
                </c:pt>
                <c:pt idx="300">
                  <c:v>43532</c:v>
                </c:pt>
                <c:pt idx="301">
                  <c:v>43273</c:v>
                </c:pt>
                <c:pt idx="302">
                  <c:v>42961</c:v>
                </c:pt>
                <c:pt idx="303">
                  <c:v>43334</c:v>
                </c:pt>
                <c:pt idx="304">
                  <c:v>43686</c:v>
                </c:pt>
                <c:pt idx="305">
                  <c:v>43763</c:v>
                </c:pt>
                <c:pt idx="306">
                  <c:v>42472</c:v>
                </c:pt>
                <c:pt idx="307">
                  <c:v>43273</c:v>
                </c:pt>
                <c:pt idx="308">
                  <c:v>43674</c:v>
                </c:pt>
                <c:pt idx="309">
                  <c:v>42937</c:v>
                </c:pt>
                <c:pt idx="310">
                  <c:v>42968</c:v>
                </c:pt>
                <c:pt idx="311">
                  <c:v>43720</c:v>
                </c:pt>
                <c:pt idx="312">
                  <c:v>43748</c:v>
                </c:pt>
                <c:pt idx="313">
                  <c:v>43293</c:v>
                </c:pt>
                <c:pt idx="314">
                  <c:v>43689</c:v>
                </c:pt>
                <c:pt idx="315">
                  <c:v>43727</c:v>
                </c:pt>
                <c:pt idx="316">
                  <c:v>43665</c:v>
                </c:pt>
                <c:pt idx="317">
                  <c:v>43610</c:v>
                </c:pt>
                <c:pt idx="318">
                  <c:v>42727</c:v>
                </c:pt>
                <c:pt idx="319">
                  <c:v>43456</c:v>
                </c:pt>
                <c:pt idx="320">
                  <c:v>43744</c:v>
                </c:pt>
                <c:pt idx="321">
                  <c:v>43634</c:v>
                </c:pt>
                <c:pt idx="322">
                  <c:v>42955</c:v>
                </c:pt>
                <c:pt idx="323">
                  <c:v>42628</c:v>
                </c:pt>
                <c:pt idx="324">
                  <c:v>43671</c:v>
                </c:pt>
                <c:pt idx="325">
                  <c:v>42971</c:v>
                </c:pt>
                <c:pt idx="326">
                  <c:v>43477</c:v>
                </c:pt>
                <c:pt idx="327">
                  <c:v>43672</c:v>
                </c:pt>
                <c:pt idx="328">
                  <c:v>42755</c:v>
                </c:pt>
                <c:pt idx="329">
                  <c:v>43719</c:v>
                </c:pt>
                <c:pt idx="330">
                  <c:v>43682</c:v>
                </c:pt>
                <c:pt idx="331">
                  <c:v>43268</c:v>
                </c:pt>
                <c:pt idx="332">
                  <c:v>43282</c:v>
                </c:pt>
                <c:pt idx="333">
                  <c:v>43712</c:v>
                </c:pt>
                <c:pt idx="334">
                  <c:v>43629</c:v>
                </c:pt>
                <c:pt idx="335">
                  <c:v>43702</c:v>
                </c:pt>
                <c:pt idx="336">
                  <c:v>43581</c:v>
                </c:pt>
                <c:pt idx="337">
                  <c:v>43661</c:v>
                </c:pt>
                <c:pt idx="338">
                  <c:v>43754</c:v>
                </c:pt>
                <c:pt idx="339">
                  <c:v>43748</c:v>
                </c:pt>
                <c:pt idx="340">
                  <c:v>43704</c:v>
                </c:pt>
                <c:pt idx="341">
                  <c:v>42541</c:v>
                </c:pt>
                <c:pt idx="342">
                  <c:v>43727</c:v>
                </c:pt>
                <c:pt idx="343">
                  <c:v>43578</c:v>
                </c:pt>
                <c:pt idx="344">
                  <c:v>42429</c:v>
                </c:pt>
                <c:pt idx="345">
                  <c:v>43422</c:v>
                </c:pt>
                <c:pt idx="346">
                  <c:v>43605</c:v>
                </c:pt>
                <c:pt idx="347">
                  <c:v>43708</c:v>
                </c:pt>
                <c:pt idx="348">
                  <c:v>43159</c:v>
                </c:pt>
                <c:pt idx="349">
                  <c:v>42546</c:v>
                </c:pt>
                <c:pt idx="350">
                  <c:v>43289</c:v>
                </c:pt>
                <c:pt idx="351">
                  <c:v>42526</c:v>
                </c:pt>
                <c:pt idx="352">
                  <c:v>43662</c:v>
                </c:pt>
                <c:pt idx="353">
                  <c:v>42983</c:v>
                </c:pt>
                <c:pt idx="354">
                  <c:v>43746</c:v>
                </c:pt>
                <c:pt idx="355">
                  <c:v>43684</c:v>
                </c:pt>
                <c:pt idx="356">
                  <c:v>43757</c:v>
                </c:pt>
                <c:pt idx="357">
                  <c:v>43283</c:v>
                </c:pt>
                <c:pt idx="358">
                  <c:v>43356</c:v>
                </c:pt>
                <c:pt idx="359">
                  <c:v>43748</c:v>
                </c:pt>
                <c:pt idx="360">
                  <c:v>43271</c:v>
                </c:pt>
                <c:pt idx="361">
                  <c:v>43714</c:v>
                </c:pt>
                <c:pt idx="362">
                  <c:v>43710</c:v>
                </c:pt>
                <c:pt idx="363">
                  <c:v>43768</c:v>
                </c:pt>
                <c:pt idx="364">
                  <c:v>43746</c:v>
                </c:pt>
                <c:pt idx="365">
                  <c:v>43741</c:v>
                </c:pt>
                <c:pt idx="366">
                  <c:v>43727</c:v>
                </c:pt>
                <c:pt idx="367">
                  <c:v>43750</c:v>
                </c:pt>
                <c:pt idx="368">
                  <c:v>43757</c:v>
                </c:pt>
                <c:pt idx="369">
                  <c:v>43675</c:v>
                </c:pt>
                <c:pt idx="370">
                  <c:v>43733</c:v>
                </c:pt>
                <c:pt idx="371">
                  <c:v>43695</c:v>
                </c:pt>
                <c:pt idx="372">
                  <c:v>42919</c:v>
                </c:pt>
                <c:pt idx="373">
                  <c:v>43666</c:v>
                </c:pt>
                <c:pt idx="374">
                  <c:v>43718</c:v>
                </c:pt>
                <c:pt idx="375">
                  <c:v>43403</c:v>
                </c:pt>
                <c:pt idx="376">
                  <c:v>43269</c:v>
                </c:pt>
                <c:pt idx="377">
                  <c:v>43722</c:v>
                </c:pt>
                <c:pt idx="378">
                  <c:v>42496</c:v>
                </c:pt>
                <c:pt idx="379">
                  <c:v>43757</c:v>
                </c:pt>
                <c:pt idx="380">
                  <c:v>43752</c:v>
                </c:pt>
                <c:pt idx="381">
                  <c:v>43763</c:v>
                </c:pt>
                <c:pt idx="382">
                  <c:v>43246</c:v>
                </c:pt>
                <c:pt idx="383">
                  <c:v>43311</c:v>
                </c:pt>
                <c:pt idx="384">
                  <c:v>43757</c:v>
                </c:pt>
                <c:pt idx="385">
                  <c:v>43694</c:v>
                </c:pt>
                <c:pt idx="386">
                  <c:v>43752</c:v>
                </c:pt>
                <c:pt idx="387">
                  <c:v>43289</c:v>
                </c:pt>
                <c:pt idx="388">
                  <c:v>42974</c:v>
                </c:pt>
                <c:pt idx="389">
                  <c:v>43747</c:v>
                </c:pt>
                <c:pt idx="390">
                  <c:v>43749</c:v>
                </c:pt>
                <c:pt idx="391">
                  <c:v>42472</c:v>
                </c:pt>
                <c:pt idx="392">
                  <c:v>43748</c:v>
                </c:pt>
                <c:pt idx="393">
                  <c:v>43258</c:v>
                </c:pt>
                <c:pt idx="394">
                  <c:v>43740</c:v>
                </c:pt>
                <c:pt idx="395">
                  <c:v>43712</c:v>
                </c:pt>
                <c:pt idx="396">
                  <c:v>43724</c:v>
                </c:pt>
                <c:pt idx="397">
                  <c:v>43260</c:v>
                </c:pt>
                <c:pt idx="398">
                  <c:v>43260</c:v>
                </c:pt>
                <c:pt idx="399">
                  <c:v>43148</c:v>
                </c:pt>
                <c:pt idx="400">
                  <c:v>43636</c:v>
                </c:pt>
                <c:pt idx="401">
                  <c:v>43733</c:v>
                </c:pt>
                <c:pt idx="402">
                  <c:v>43676</c:v>
                </c:pt>
                <c:pt idx="403">
                  <c:v>43701</c:v>
                </c:pt>
                <c:pt idx="404">
                  <c:v>43051</c:v>
                </c:pt>
                <c:pt idx="405">
                  <c:v>43674</c:v>
                </c:pt>
                <c:pt idx="406">
                  <c:v>43699</c:v>
                </c:pt>
                <c:pt idx="407">
                  <c:v>43215</c:v>
                </c:pt>
                <c:pt idx="408">
                  <c:v>43679</c:v>
                </c:pt>
                <c:pt idx="409">
                  <c:v>43301</c:v>
                </c:pt>
                <c:pt idx="410">
                  <c:v>43192</c:v>
                </c:pt>
                <c:pt idx="411">
                  <c:v>43320</c:v>
                </c:pt>
                <c:pt idx="412">
                  <c:v>43357</c:v>
                </c:pt>
                <c:pt idx="413">
                  <c:v>43761</c:v>
                </c:pt>
                <c:pt idx="414">
                  <c:v>43284</c:v>
                </c:pt>
                <c:pt idx="415">
                  <c:v>43657</c:v>
                </c:pt>
                <c:pt idx="416">
                  <c:v>43290</c:v>
                </c:pt>
                <c:pt idx="417">
                  <c:v>43763</c:v>
                </c:pt>
                <c:pt idx="418">
                  <c:v>43276</c:v>
                </c:pt>
                <c:pt idx="419">
                  <c:v>42886</c:v>
                </c:pt>
                <c:pt idx="420">
                  <c:v>43275</c:v>
                </c:pt>
                <c:pt idx="421">
                  <c:v>43248</c:v>
                </c:pt>
                <c:pt idx="422">
                  <c:v>43702</c:v>
                </c:pt>
                <c:pt idx="423">
                  <c:v>43658</c:v>
                </c:pt>
                <c:pt idx="424">
                  <c:v>43644</c:v>
                </c:pt>
                <c:pt idx="425">
                  <c:v>43275</c:v>
                </c:pt>
                <c:pt idx="426">
                  <c:v>43334</c:v>
                </c:pt>
                <c:pt idx="427">
                  <c:v>43375</c:v>
                </c:pt>
                <c:pt idx="428">
                  <c:v>42934</c:v>
                </c:pt>
                <c:pt idx="429">
                  <c:v>43317</c:v>
                </c:pt>
                <c:pt idx="430">
                  <c:v>42558</c:v>
                </c:pt>
                <c:pt idx="431">
                  <c:v>43292</c:v>
                </c:pt>
                <c:pt idx="432">
                  <c:v>43269</c:v>
                </c:pt>
                <c:pt idx="433">
                  <c:v>43720</c:v>
                </c:pt>
                <c:pt idx="434">
                  <c:v>43266</c:v>
                </c:pt>
                <c:pt idx="435">
                  <c:v>43325</c:v>
                </c:pt>
                <c:pt idx="436">
                  <c:v>43659</c:v>
                </c:pt>
                <c:pt idx="437">
                  <c:v>43270</c:v>
                </c:pt>
                <c:pt idx="438">
                  <c:v>43271</c:v>
                </c:pt>
                <c:pt idx="439">
                  <c:v>42936</c:v>
                </c:pt>
                <c:pt idx="440">
                  <c:v>43283</c:v>
                </c:pt>
                <c:pt idx="441">
                  <c:v>43640</c:v>
                </c:pt>
                <c:pt idx="442">
                  <c:v>43258</c:v>
                </c:pt>
                <c:pt idx="443">
                  <c:v>43762</c:v>
                </c:pt>
                <c:pt idx="444">
                  <c:v>43330</c:v>
                </c:pt>
                <c:pt idx="445">
                  <c:v>43311</c:v>
                </c:pt>
                <c:pt idx="446">
                  <c:v>43302</c:v>
                </c:pt>
                <c:pt idx="447">
                  <c:v>43732</c:v>
                </c:pt>
                <c:pt idx="448">
                  <c:v>43299</c:v>
                </c:pt>
                <c:pt idx="449">
                  <c:v>43739</c:v>
                </c:pt>
                <c:pt idx="450">
                  <c:v>42541</c:v>
                </c:pt>
                <c:pt idx="451">
                  <c:v>43700</c:v>
                </c:pt>
                <c:pt idx="452">
                  <c:v>43223</c:v>
                </c:pt>
                <c:pt idx="453">
                  <c:v>43574</c:v>
                </c:pt>
                <c:pt idx="454">
                  <c:v>43276</c:v>
                </c:pt>
                <c:pt idx="455">
                  <c:v>43625</c:v>
                </c:pt>
                <c:pt idx="456">
                  <c:v>42377</c:v>
                </c:pt>
                <c:pt idx="457">
                  <c:v>43700</c:v>
                </c:pt>
                <c:pt idx="458">
                  <c:v>43506</c:v>
                </c:pt>
                <c:pt idx="459">
                  <c:v>43665</c:v>
                </c:pt>
                <c:pt idx="460">
                  <c:v>43761</c:v>
                </c:pt>
                <c:pt idx="461">
                  <c:v>43734</c:v>
                </c:pt>
                <c:pt idx="462">
                  <c:v>43322</c:v>
                </c:pt>
                <c:pt idx="463">
                  <c:v>43725</c:v>
                </c:pt>
                <c:pt idx="464">
                  <c:v>43576</c:v>
                </c:pt>
                <c:pt idx="465">
                  <c:v>43002</c:v>
                </c:pt>
                <c:pt idx="466">
                  <c:v>43232</c:v>
                </c:pt>
                <c:pt idx="467">
                  <c:v>43730</c:v>
                </c:pt>
                <c:pt idx="468">
                  <c:v>43055</c:v>
                </c:pt>
                <c:pt idx="469">
                  <c:v>43295</c:v>
                </c:pt>
                <c:pt idx="470">
                  <c:v>43729</c:v>
                </c:pt>
                <c:pt idx="471">
                  <c:v>43730</c:v>
                </c:pt>
                <c:pt idx="472">
                  <c:v>43220</c:v>
                </c:pt>
                <c:pt idx="473">
                  <c:v>43697</c:v>
                </c:pt>
                <c:pt idx="474">
                  <c:v>42876</c:v>
                </c:pt>
                <c:pt idx="475">
                  <c:v>43598</c:v>
                </c:pt>
                <c:pt idx="476">
                  <c:v>43294</c:v>
                </c:pt>
                <c:pt idx="477">
                  <c:v>43291</c:v>
                </c:pt>
                <c:pt idx="478">
                  <c:v>42648</c:v>
                </c:pt>
                <c:pt idx="479">
                  <c:v>43742</c:v>
                </c:pt>
                <c:pt idx="480">
                  <c:v>43766</c:v>
                </c:pt>
                <c:pt idx="481">
                  <c:v>43322</c:v>
                </c:pt>
                <c:pt idx="482">
                  <c:v>43691</c:v>
                </c:pt>
                <c:pt idx="483">
                  <c:v>42553</c:v>
                </c:pt>
                <c:pt idx="484">
                  <c:v>42931</c:v>
                </c:pt>
                <c:pt idx="485">
                  <c:v>43765</c:v>
                </c:pt>
                <c:pt idx="486">
                  <c:v>43652</c:v>
                </c:pt>
                <c:pt idx="487">
                  <c:v>42880</c:v>
                </c:pt>
                <c:pt idx="488">
                  <c:v>43302</c:v>
                </c:pt>
                <c:pt idx="489">
                  <c:v>43284</c:v>
                </c:pt>
                <c:pt idx="490">
                  <c:v>42980</c:v>
                </c:pt>
                <c:pt idx="491">
                  <c:v>42831</c:v>
                </c:pt>
                <c:pt idx="492">
                  <c:v>43546</c:v>
                </c:pt>
                <c:pt idx="493">
                  <c:v>43351</c:v>
                </c:pt>
                <c:pt idx="494">
                  <c:v>43766</c:v>
                </c:pt>
                <c:pt idx="495">
                  <c:v>43678</c:v>
                </c:pt>
                <c:pt idx="496">
                  <c:v>42903</c:v>
                </c:pt>
                <c:pt idx="497">
                  <c:v>43666</c:v>
                </c:pt>
                <c:pt idx="498">
                  <c:v>43329</c:v>
                </c:pt>
                <c:pt idx="499">
                  <c:v>43648</c:v>
                </c:pt>
                <c:pt idx="500">
                  <c:v>43649</c:v>
                </c:pt>
                <c:pt idx="501">
                  <c:v>43042</c:v>
                </c:pt>
                <c:pt idx="502">
                  <c:v>43712</c:v>
                </c:pt>
                <c:pt idx="503">
                  <c:v>43728</c:v>
                </c:pt>
                <c:pt idx="504">
                  <c:v>43753</c:v>
                </c:pt>
                <c:pt idx="505">
                  <c:v>43732</c:v>
                </c:pt>
                <c:pt idx="506">
                  <c:v>42906</c:v>
                </c:pt>
                <c:pt idx="507">
                  <c:v>43016</c:v>
                </c:pt>
                <c:pt idx="508">
                  <c:v>43643</c:v>
                </c:pt>
                <c:pt idx="509">
                  <c:v>43695</c:v>
                </c:pt>
                <c:pt idx="510">
                  <c:v>43723</c:v>
                </c:pt>
                <c:pt idx="511">
                  <c:v>42584</c:v>
                </c:pt>
                <c:pt idx="512">
                  <c:v>43010</c:v>
                </c:pt>
                <c:pt idx="513">
                  <c:v>43743</c:v>
                </c:pt>
                <c:pt idx="514">
                  <c:v>42851</c:v>
                </c:pt>
                <c:pt idx="515">
                  <c:v>43126</c:v>
                </c:pt>
                <c:pt idx="516">
                  <c:v>43658</c:v>
                </c:pt>
                <c:pt idx="517">
                  <c:v>42546</c:v>
                </c:pt>
                <c:pt idx="518">
                  <c:v>43274</c:v>
                </c:pt>
                <c:pt idx="519">
                  <c:v>43050</c:v>
                </c:pt>
                <c:pt idx="520">
                  <c:v>43293</c:v>
                </c:pt>
                <c:pt idx="521">
                  <c:v>43758</c:v>
                </c:pt>
                <c:pt idx="522">
                  <c:v>43726</c:v>
                </c:pt>
                <c:pt idx="523">
                  <c:v>43314</c:v>
                </c:pt>
                <c:pt idx="524">
                  <c:v>43723</c:v>
                </c:pt>
                <c:pt idx="525">
                  <c:v>42971</c:v>
                </c:pt>
                <c:pt idx="526">
                  <c:v>42949</c:v>
                </c:pt>
                <c:pt idx="527">
                  <c:v>43699</c:v>
                </c:pt>
                <c:pt idx="528">
                  <c:v>43748</c:v>
                </c:pt>
                <c:pt idx="529">
                  <c:v>43304</c:v>
                </c:pt>
                <c:pt idx="530">
                  <c:v>43621</c:v>
                </c:pt>
                <c:pt idx="531">
                  <c:v>42990</c:v>
                </c:pt>
                <c:pt idx="532">
                  <c:v>42612</c:v>
                </c:pt>
                <c:pt idx="533">
                  <c:v>43699</c:v>
                </c:pt>
                <c:pt idx="534">
                  <c:v>43642</c:v>
                </c:pt>
                <c:pt idx="535">
                  <c:v>42874</c:v>
                </c:pt>
                <c:pt idx="536">
                  <c:v>43742</c:v>
                </c:pt>
                <c:pt idx="537">
                  <c:v>43671</c:v>
                </c:pt>
                <c:pt idx="538">
                  <c:v>43272</c:v>
                </c:pt>
                <c:pt idx="539">
                  <c:v>43712</c:v>
                </c:pt>
                <c:pt idx="540">
                  <c:v>43412</c:v>
                </c:pt>
                <c:pt idx="541">
                  <c:v>43711</c:v>
                </c:pt>
                <c:pt idx="542">
                  <c:v>43741</c:v>
                </c:pt>
                <c:pt idx="543">
                  <c:v>43311</c:v>
                </c:pt>
                <c:pt idx="544">
                  <c:v>43741</c:v>
                </c:pt>
                <c:pt idx="545">
                  <c:v>43655</c:v>
                </c:pt>
                <c:pt idx="546">
                  <c:v>43768</c:v>
                </c:pt>
                <c:pt idx="547">
                  <c:v>43393</c:v>
                </c:pt>
                <c:pt idx="548">
                  <c:v>43727</c:v>
                </c:pt>
                <c:pt idx="549">
                  <c:v>43718</c:v>
                </c:pt>
                <c:pt idx="550">
                  <c:v>42919</c:v>
                </c:pt>
                <c:pt idx="551">
                  <c:v>43751</c:v>
                </c:pt>
                <c:pt idx="552">
                  <c:v>43732</c:v>
                </c:pt>
                <c:pt idx="553">
                  <c:v>43283</c:v>
                </c:pt>
                <c:pt idx="554">
                  <c:v>43750</c:v>
                </c:pt>
                <c:pt idx="555">
                  <c:v>43400</c:v>
                </c:pt>
                <c:pt idx="556">
                  <c:v>43758</c:v>
                </c:pt>
                <c:pt idx="557">
                  <c:v>43656</c:v>
                </c:pt>
                <c:pt idx="558">
                  <c:v>43763</c:v>
                </c:pt>
                <c:pt idx="559">
                  <c:v>42531</c:v>
                </c:pt>
                <c:pt idx="560">
                  <c:v>43372</c:v>
                </c:pt>
                <c:pt idx="561">
                  <c:v>43302</c:v>
                </c:pt>
                <c:pt idx="562">
                  <c:v>43748</c:v>
                </c:pt>
                <c:pt idx="563">
                  <c:v>43291</c:v>
                </c:pt>
                <c:pt idx="564">
                  <c:v>43037</c:v>
                </c:pt>
                <c:pt idx="565">
                  <c:v>43739</c:v>
                </c:pt>
                <c:pt idx="566">
                  <c:v>43713</c:v>
                </c:pt>
                <c:pt idx="567">
                  <c:v>42756</c:v>
                </c:pt>
                <c:pt idx="568">
                  <c:v>43757</c:v>
                </c:pt>
                <c:pt idx="569">
                  <c:v>43747</c:v>
                </c:pt>
                <c:pt idx="570">
                  <c:v>42553</c:v>
                </c:pt>
                <c:pt idx="571">
                  <c:v>42478</c:v>
                </c:pt>
                <c:pt idx="572">
                  <c:v>43649</c:v>
                </c:pt>
                <c:pt idx="573">
                  <c:v>43729</c:v>
                </c:pt>
                <c:pt idx="574">
                  <c:v>43263</c:v>
                </c:pt>
                <c:pt idx="575">
                  <c:v>42915</c:v>
                </c:pt>
                <c:pt idx="576">
                  <c:v>43701</c:v>
                </c:pt>
                <c:pt idx="577">
                  <c:v>43753</c:v>
                </c:pt>
                <c:pt idx="578">
                  <c:v>42953</c:v>
                </c:pt>
                <c:pt idx="579">
                  <c:v>42943</c:v>
                </c:pt>
                <c:pt idx="580">
                  <c:v>43607</c:v>
                </c:pt>
                <c:pt idx="581">
                  <c:v>43659</c:v>
                </c:pt>
                <c:pt idx="582">
                  <c:v>43759</c:v>
                </c:pt>
                <c:pt idx="583">
                  <c:v>42590</c:v>
                </c:pt>
                <c:pt idx="584">
                  <c:v>43324</c:v>
                </c:pt>
                <c:pt idx="585">
                  <c:v>43768</c:v>
                </c:pt>
                <c:pt idx="586">
                  <c:v>43650</c:v>
                </c:pt>
                <c:pt idx="587">
                  <c:v>43671</c:v>
                </c:pt>
                <c:pt idx="588">
                  <c:v>43756</c:v>
                </c:pt>
                <c:pt idx="589">
                  <c:v>43268</c:v>
                </c:pt>
                <c:pt idx="590">
                  <c:v>43567</c:v>
                </c:pt>
                <c:pt idx="591">
                  <c:v>42674</c:v>
                </c:pt>
                <c:pt idx="592">
                  <c:v>43269</c:v>
                </c:pt>
                <c:pt idx="593">
                  <c:v>43301</c:v>
                </c:pt>
                <c:pt idx="594">
                  <c:v>42876</c:v>
                </c:pt>
                <c:pt idx="595">
                  <c:v>42672</c:v>
                </c:pt>
                <c:pt idx="596">
                  <c:v>43325</c:v>
                </c:pt>
                <c:pt idx="597">
                  <c:v>43727</c:v>
                </c:pt>
                <c:pt idx="598">
                  <c:v>43292</c:v>
                </c:pt>
                <c:pt idx="599">
                  <c:v>43766</c:v>
                </c:pt>
                <c:pt idx="600">
                  <c:v>43684</c:v>
                </c:pt>
                <c:pt idx="601">
                  <c:v>43758</c:v>
                </c:pt>
                <c:pt idx="602">
                  <c:v>42458</c:v>
                </c:pt>
                <c:pt idx="603">
                  <c:v>43735</c:v>
                </c:pt>
                <c:pt idx="604">
                  <c:v>42560</c:v>
                </c:pt>
                <c:pt idx="605">
                  <c:v>43733</c:v>
                </c:pt>
                <c:pt idx="606">
                  <c:v>43750</c:v>
                </c:pt>
                <c:pt idx="607">
                  <c:v>43291</c:v>
                </c:pt>
                <c:pt idx="608">
                  <c:v>43720</c:v>
                </c:pt>
                <c:pt idx="609">
                  <c:v>43334</c:v>
                </c:pt>
                <c:pt idx="610">
                  <c:v>43511</c:v>
                </c:pt>
                <c:pt idx="611">
                  <c:v>43280</c:v>
                </c:pt>
                <c:pt idx="612">
                  <c:v>43641</c:v>
                </c:pt>
                <c:pt idx="613">
                  <c:v>42988</c:v>
                </c:pt>
                <c:pt idx="614">
                  <c:v>43763</c:v>
                </c:pt>
                <c:pt idx="615">
                  <c:v>43669</c:v>
                </c:pt>
                <c:pt idx="616">
                  <c:v>43653</c:v>
                </c:pt>
                <c:pt idx="617">
                  <c:v>43725</c:v>
                </c:pt>
                <c:pt idx="618">
                  <c:v>43375</c:v>
                </c:pt>
                <c:pt idx="619">
                  <c:v>42504</c:v>
                </c:pt>
                <c:pt idx="620">
                  <c:v>43674</c:v>
                </c:pt>
                <c:pt idx="621">
                  <c:v>43276</c:v>
                </c:pt>
                <c:pt idx="622">
                  <c:v>43755</c:v>
                </c:pt>
                <c:pt idx="623">
                  <c:v>43275</c:v>
                </c:pt>
                <c:pt idx="624">
                  <c:v>42943</c:v>
                </c:pt>
                <c:pt idx="625">
                  <c:v>43690</c:v>
                </c:pt>
                <c:pt idx="626">
                  <c:v>43741</c:v>
                </c:pt>
                <c:pt idx="627">
                  <c:v>43726</c:v>
                </c:pt>
                <c:pt idx="628">
                  <c:v>43712</c:v>
                </c:pt>
                <c:pt idx="629">
                  <c:v>43275</c:v>
                </c:pt>
                <c:pt idx="630">
                  <c:v>43748</c:v>
                </c:pt>
                <c:pt idx="631">
                  <c:v>43268</c:v>
                </c:pt>
                <c:pt idx="632">
                  <c:v>43755</c:v>
                </c:pt>
                <c:pt idx="633">
                  <c:v>43760</c:v>
                </c:pt>
                <c:pt idx="634">
                  <c:v>43309</c:v>
                </c:pt>
                <c:pt idx="635">
                  <c:v>43738</c:v>
                </c:pt>
                <c:pt idx="636">
                  <c:v>43644</c:v>
                </c:pt>
                <c:pt idx="637">
                  <c:v>43710</c:v>
                </c:pt>
                <c:pt idx="638">
                  <c:v>43020</c:v>
                </c:pt>
                <c:pt idx="639">
                  <c:v>43735</c:v>
                </c:pt>
                <c:pt idx="640">
                  <c:v>43326</c:v>
                </c:pt>
                <c:pt idx="641">
                  <c:v>43287</c:v>
                </c:pt>
                <c:pt idx="642">
                  <c:v>43354</c:v>
                </c:pt>
                <c:pt idx="643">
                  <c:v>42630</c:v>
                </c:pt>
                <c:pt idx="644">
                  <c:v>43312</c:v>
                </c:pt>
                <c:pt idx="645">
                  <c:v>43660</c:v>
                </c:pt>
                <c:pt idx="646">
                  <c:v>43304</c:v>
                </c:pt>
                <c:pt idx="647">
                  <c:v>43753</c:v>
                </c:pt>
                <c:pt idx="648">
                  <c:v>43739</c:v>
                </c:pt>
                <c:pt idx="649">
                  <c:v>43723</c:v>
                </c:pt>
                <c:pt idx="650">
                  <c:v>43757</c:v>
                </c:pt>
                <c:pt idx="651">
                  <c:v>43616</c:v>
                </c:pt>
                <c:pt idx="652">
                  <c:v>43734</c:v>
                </c:pt>
                <c:pt idx="653">
                  <c:v>43528</c:v>
                </c:pt>
                <c:pt idx="654">
                  <c:v>43736</c:v>
                </c:pt>
                <c:pt idx="655">
                  <c:v>43753</c:v>
                </c:pt>
                <c:pt idx="656">
                  <c:v>43730</c:v>
                </c:pt>
                <c:pt idx="657">
                  <c:v>43636</c:v>
                </c:pt>
                <c:pt idx="658">
                  <c:v>43748</c:v>
                </c:pt>
                <c:pt idx="659">
                  <c:v>43249</c:v>
                </c:pt>
                <c:pt idx="660">
                  <c:v>43670</c:v>
                </c:pt>
                <c:pt idx="661">
                  <c:v>43105</c:v>
                </c:pt>
                <c:pt idx="662">
                  <c:v>43716</c:v>
                </c:pt>
                <c:pt idx="663">
                  <c:v>43745</c:v>
                </c:pt>
                <c:pt idx="664">
                  <c:v>42478</c:v>
                </c:pt>
                <c:pt idx="665">
                  <c:v>43733</c:v>
                </c:pt>
                <c:pt idx="666">
                  <c:v>42963</c:v>
                </c:pt>
                <c:pt idx="667">
                  <c:v>43695</c:v>
                </c:pt>
                <c:pt idx="668">
                  <c:v>43712</c:v>
                </c:pt>
                <c:pt idx="669">
                  <c:v>43276</c:v>
                </c:pt>
                <c:pt idx="670">
                  <c:v>42956</c:v>
                </c:pt>
                <c:pt idx="671">
                  <c:v>43246</c:v>
                </c:pt>
                <c:pt idx="672">
                  <c:v>43601</c:v>
                </c:pt>
                <c:pt idx="673">
                  <c:v>43262</c:v>
                </c:pt>
                <c:pt idx="674">
                  <c:v>43279</c:v>
                </c:pt>
                <c:pt idx="675">
                  <c:v>43724</c:v>
                </c:pt>
                <c:pt idx="676">
                  <c:v>43762</c:v>
                </c:pt>
                <c:pt idx="677">
                  <c:v>43750</c:v>
                </c:pt>
                <c:pt idx="678">
                  <c:v>43723</c:v>
                </c:pt>
                <c:pt idx="679">
                  <c:v>43379</c:v>
                </c:pt>
                <c:pt idx="680">
                  <c:v>43621</c:v>
                </c:pt>
                <c:pt idx="681">
                  <c:v>43071</c:v>
                </c:pt>
                <c:pt idx="682">
                  <c:v>43266</c:v>
                </c:pt>
                <c:pt idx="683">
                  <c:v>43321</c:v>
                </c:pt>
                <c:pt idx="684">
                  <c:v>43731</c:v>
                </c:pt>
                <c:pt idx="685">
                  <c:v>42993</c:v>
                </c:pt>
                <c:pt idx="686">
                  <c:v>43757</c:v>
                </c:pt>
                <c:pt idx="687">
                  <c:v>43749</c:v>
                </c:pt>
                <c:pt idx="688">
                  <c:v>43330</c:v>
                </c:pt>
                <c:pt idx="689">
                  <c:v>43713</c:v>
                </c:pt>
                <c:pt idx="690">
                  <c:v>43693</c:v>
                </c:pt>
                <c:pt idx="691">
                  <c:v>43265</c:v>
                </c:pt>
                <c:pt idx="692">
                  <c:v>43744</c:v>
                </c:pt>
                <c:pt idx="693">
                  <c:v>42734</c:v>
                </c:pt>
                <c:pt idx="694">
                  <c:v>43668</c:v>
                </c:pt>
                <c:pt idx="695">
                  <c:v>43371</c:v>
                </c:pt>
                <c:pt idx="696">
                  <c:v>43756</c:v>
                </c:pt>
                <c:pt idx="697">
                  <c:v>43353</c:v>
                </c:pt>
                <c:pt idx="698">
                  <c:v>43685</c:v>
                </c:pt>
                <c:pt idx="699">
                  <c:v>43687</c:v>
                </c:pt>
                <c:pt idx="700">
                  <c:v>43294</c:v>
                </c:pt>
                <c:pt idx="701">
                  <c:v>43311</c:v>
                </c:pt>
                <c:pt idx="702">
                  <c:v>43680</c:v>
                </c:pt>
                <c:pt idx="703">
                  <c:v>43680</c:v>
                </c:pt>
                <c:pt idx="704">
                  <c:v>43709</c:v>
                </c:pt>
                <c:pt idx="705">
                  <c:v>42956</c:v>
                </c:pt>
                <c:pt idx="706">
                  <c:v>43735</c:v>
                </c:pt>
                <c:pt idx="707">
                  <c:v>43704</c:v>
                </c:pt>
                <c:pt idx="708">
                  <c:v>43694</c:v>
                </c:pt>
                <c:pt idx="709">
                  <c:v>42997</c:v>
                </c:pt>
                <c:pt idx="710">
                  <c:v>43741</c:v>
                </c:pt>
                <c:pt idx="711">
                  <c:v>43069</c:v>
                </c:pt>
                <c:pt idx="712">
                  <c:v>43756</c:v>
                </c:pt>
                <c:pt idx="713">
                  <c:v>42930</c:v>
                </c:pt>
                <c:pt idx="714">
                  <c:v>43324</c:v>
                </c:pt>
                <c:pt idx="715">
                  <c:v>43264</c:v>
                </c:pt>
                <c:pt idx="716">
                  <c:v>43692</c:v>
                </c:pt>
                <c:pt idx="717">
                  <c:v>43254</c:v>
                </c:pt>
                <c:pt idx="718">
                  <c:v>43656</c:v>
                </c:pt>
                <c:pt idx="719">
                  <c:v>43404</c:v>
                </c:pt>
                <c:pt idx="720">
                  <c:v>43643</c:v>
                </c:pt>
                <c:pt idx="721">
                  <c:v>43737</c:v>
                </c:pt>
                <c:pt idx="722">
                  <c:v>42883</c:v>
                </c:pt>
                <c:pt idx="723">
                  <c:v>42952</c:v>
                </c:pt>
                <c:pt idx="724">
                  <c:v>43686</c:v>
                </c:pt>
                <c:pt idx="725">
                  <c:v>43765</c:v>
                </c:pt>
                <c:pt idx="726">
                  <c:v>43728</c:v>
                </c:pt>
                <c:pt idx="727">
                  <c:v>43760</c:v>
                </c:pt>
                <c:pt idx="728">
                  <c:v>42794</c:v>
                </c:pt>
                <c:pt idx="729">
                  <c:v>43263</c:v>
                </c:pt>
                <c:pt idx="730">
                  <c:v>43745</c:v>
                </c:pt>
                <c:pt idx="731">
                  <c:v>43266</c:v>
                </c:pt>
                <c:pt idx="732">
                  <c:v>43698</c:v>
                </c:pt>
                <c:pt idx="733">
                  <c:v>43764</c:v>
                </c:pt>
                <c:pt idx="734">
                  <c:v>43748</c:v>
                </c:pt>
                <c:pt idx="735">
                  <c:v>43699</c:v>
                </c:pt>
                <c:pt idx="736">
                  <c:v>43266</c:v>
                </c:pt>
                <c:pt idx="737">
                  <c:v>43741</c:v>
                </c:pt>
                <c:pt idx="738">
                  <c:v>43757</c:v>
                </c:pt>
                <c:pt idx="739">
                  <c:v>43755</c:v>
                </c:pt>
                <c:pt idx="740">
                  <c:v>43312</c:v>
                </c:pt>
                <c:pt idx="741">
                  <c:v>43763</c:v>
                </c:pt>
                <c:pt idx="742">
                  <c:v>43311</c:v>
                </c:pt>
                <c:pt idx="743">
                  <c:v>43765</c:v>
                </c:pt>
                <c:pt idx="744">
                  <c:v>43735</c:v>
                </c:pt>
                <c:pt idx="745">
                  <c:v>43714</c:v>
                </c:pt>
                <c:pt idx="746">
                  <c:v>43251</c:v>
                </c:pt>
                <c:pt idx="747">
                  <c:v>42853</c:v>
                </c:pt>
                <c:pt idx="748">
                  <c:v>43699</c:v>
                </c:pt>
                <c:pt idx="749">
                  <c:v>43679</c:v>
                </c:pt>
                <c:pt idx="750">
                  <c:v>43712</c:v>
                </c:pt>
                <c:pt idx="751">
                  <c:v>43255</c:v>
                </c:pt>
                <c:pt idx="752">
                  <c:v>43288</c:v>
                </c:pt>
                <c:pt idx="753">
                  <c:v>43651</c:v>
                </c:pt>
                <c:pt idx="754">
                  <c:v>43646</c:v>
                </c:pt>
                <c:pt idx="755">
                  <c:v>43641</c:v>
                </c:pt>
                <c:pt idx="756">
                  <c:v>43687</c:v>
                </c:pt>
                <c:pt idx="757">
                  <c:v>43645</c:v>
                </c:pt>
                <c:pt idx="758">
                  <c:v>43752</c:v>
                </c:pt>
                <c:pt idx="759">
                  <c:v>43077</c:v>
                </c:pt>
                <c:pt idx="760">
                  <c:v>43754</c:v>
                </c:pt>
                <c:pt idx="761">
                  <c:v>43267</c:v>
                </c:pt>
                <c:pt idx="762">
                  <c:v>43276</c:v>
                </c:pt>
                <c:pt idx="763">
                  <c:v>43702</c:v>
                </c:pt>
                <c:pt idx="764">
                  <c:v>43711</c:v>
                </c:pt>
                <c:pt idx="765">
                  <c:v>43681</c:v>
                </c:pt>
                <c:pt idx="766">
                  <c:v>43752</c:v>
                </c:pt>
                <c:pt idx="767">
                  <c:v>43716</c:v>
                </c:pt>
                <c:pt idx="768">
                  <c:v>43686</c:v>
                </c:pt>
                <c:pt idx="769">
                  <c:v>43705</c:v>
                </c:pt>
                <c:pt idx="770">
                  <c:v>43276</c:v>
                </c:pt>
                <c:pt idx="771">
                  <c:v>42939</c:v>
                </c:pt>
                <c:pt idx="772">
                  <c:v>43765</c:v>
                </c:pt>
                <c:pt idx="773">
                  <c:v>43079</c:v>
                </c:pt>
                <c:pt idx="774">
                  <c:v>43266</c:v>
                </c:pt>
                <c:pt idx="775">
                  <c:v>43688</c:v>
                </c:pt>
                <c:pt idx="776">
                  <c:v>42552</c:v>
                </c:pt>
                <c:pt idx="777">
                  <c:v>42962</c:v>
                </c:pt>
                <c:pt idx="778">
                  <c:v>42827</c:v>
                </c:pt>
                <c:pt idx="779">
                  <c:v>43025</c:v>
                </c:pt>
                <c:pt idx="780">
                  <c:v>43732</c:v>
                </c:pt>
                <c:pt idx="781">
                  <c:v>43754</c:v>
                </c:pt>
                <c:pt idx="782">
                  <c:v>43757</c:v>
                </c:pt>
                <c:pt idx="783">
                  <c:v>43275</c:v>
                </c:pt>
                <c:pt idx="784">
                  <c:v>42909</c:v>
                </c:pt>
                <c:pt idx="785">
                  <c:v>43293</c:v>
                </c:pt>
                <c:pt idx="786">
                  <c:v>43667</c:v>
                </c:pt>
                <c:pt idx="787">
                  <c:v>43707</c:v>
                </c:pt>
                <c:pt idx="788">
                  <c:v>43548</c:v>
                </c:pt>
                <c:pt idx="789">
                  <c:v>42597</c:v>
                </c:pt>
                <c:pt idx="790">
                  <c:v>43645</c:v>
                </c:pt>
                <c:pt idx="791">
                  <c:v>43695</c:v>
                </c:pt>
                <c:pt idx="792">
                  <c:v>43697</c:v>
                </c:pt>
                <c:pt idx="793">
                  <c:v>43690</c:v>
                </c:pt>
                <c:pt idx="794">
                  <c:v>43729</c:v>
                </c:pt>
                <c:pt idx="795">
                  <c:v>43285</c:v>
                </c:pt>
                <c:pt idx="796">
                  <c:v>43293</c:v>
                </c:pt>
                <c:pt idx="797">
                  <c:v>43755</c:v>
                </c:pt>
                <c:pt idx="798">
                  <c:v>43219</c:v>
                </c:pt>
                <c:pt idx="799">
                  <c:v>43765</c:v>
                </c:pt>
                <c:pt idx="800">
                  <c:v>43311</c:v>
                </c:pt>
                <c:pt idx="801">
                  <c:v>43391</c:v>
                </c:pt>
                <c:pt idx="802">
                  <c:v>43292</c:v>
                </c:pt>
                <c:pt idx="803">
                  <c:v>43763</c:v>
                </c:pt>
                <c:pt idx="804">
                  <c:v>43751</c:v>
                </c:pt>
                <c:pt idx="805">
                  <c:v>43768</c:v>
                </c:pt>
                <c:pt idx="806">
                  <c:v>43614</c:v>
                </c:pt>
                <c:pt idx="807">
                  <c:v>42540</c:v>
                </c:pt>
                <c:pt idx="808">
                  <c:v>42941</c:v>
                </c:pt>
                <c:pt idx="809">
                  <c:v>43693</c:v>
                </c:pt>
                <c:pt idx="810">
                  <c:v>42951</c:v>
                </c:pt>
                <c:pt idx="811">
                  <c:v>43699</c:v>
                </c:pt>
                <c:pt idx="812">
                  <c:v>43274</c:v>
                </c:pt>
                <c:pt idx="813">
                  <c:v>42915</c:v>
                </c:pt>
                <c:pt idx="814">
                  <c:v>43660</c:v>
                </c:pt>
                <c:pt idx="815">
                  <c:v>43271</c:v>
                </c:pt>
                <c:pt idx="816">
                  <c:v>42561</c:v>
                </c:pt>
                <c:pt idx="817">
                  <c:v>43039</c:v>
                </c:pt>
                <c:pt idx="818">
                  <c:v>43644</c:v>
                </c:pt>
                <c:pt idx="819">
                  <c:v>43275</c:v>
                </c:pt>
                <c:pt idx="820">
                  <c:v>43301</c:v>
                </c:pt>
                <c:pt idx="821">
                  <c:v>43721</c:v>
                </c:pt>
                <c:pt idx="822">
                  <c:v>43705</c:v>
                </c:pt>
                <c:pt idx="823">
                  <c:v>42988</c:v>
                </c:pt>
                <c:pt idx="824">
                  <c:v>43745</c:v>
                </c:pt>
                <c:pt idx="825">
                  <c:v>43763</c:v>
                </c:pt>
                <c:pt idx="826">
                  <c:v>43761</c:v>
                </c:pt>
                <c:pt idx="827">
                  <c:v>43670</c:v>
                </c:pt>
                <c:pt idx="828">
                  <c:v>43267</c:v>
                </c:pt>
                <c:pt idx="829">
                  <c:v>43757</c:v>
                </c:pt>
                <c:pt idx="830">
                  <c:v>43717</c:v>
                </c:pt>
                <c:pt idx="831">
                  <c:v>43354</c:v>
                </c:pt>
                <c:pt idx="832">
                  <c:v>43676</c:v>
                </c:pt>
                <c:pt idx="833">
                  <c:v>43661</c:v>
                </c:pt>
                <c:pt idx="834">
                  <c:v>43298</c:v>
                </c:pt>
                <c:pt idx="835">
                  <c:v>43299</c:v>
                </c:pt>
                <c:pt idx="836">
                  <c:v>43279</c:v>
                </c:pt>
                <c:pt idx="837">
                  <c:v>43262</c:v>
                </c:pt>
                <c:pt idx="838">
                  <c:v>43754</c:v>
                </c:pt>
                <c:pt idx="839">
                  <c:v>43682</c:v>
                </c:pt>
                <c:pt idx="840">
                  <c:v>43759</c:v>
                </c:pt>
                <c:pt idx="841">
                  <c:v>43278</c:v>
                </c:pt>
                <c:pt idx="842">
                  <c:v>43643</c:v>
                </c:pt>
                <c:pt idx="843">
                  <c:v>43245</c:v>
                </c:pt>
                <c:pt idx="844">
                  <c:v>43674</c:v>
                </c:pt>
                <c:pt idx="845">
                  <c:v>43680</c:v>
                </c:pt>
                <c:pt idx="846">
                  <c:v>42890</c:v>
                </c:pt>
                <c:pt idx="847">
                  <c:v>42987</c:v>
                </c:pt>
                <c:pt idx="848">
                  <c:v>43729</c:v>
                </c:pt>
                <c:pt idx="849">
                  <c:v>43754</c:v>
                </c:pt>
                <c:pt idx="850">
                  <c:v>43316</c:v>
                </c:pt>
                <c:pt idx="851">
                  <c:v>43731</c:v>
                </c:pt>
                <c:pt idx="852">
                  <c:v>43750</c:v>
                </c:pt>
                <c:pt idx="853">
                  <c:v>43686</c:v>
                </c:pt>
                <c:pt idx="854">
                  <c:v>43704</c:v>
                </c:pt>
                <c:pt idx="855">
                  <c:v>43007</c:v>
                </c:pt>
                <c:pt idx="856">
                  <c:v>43594</c:v>
                </c:pt>
                <c:pt idx="857">
                  <c:v>42653</c:v>
                </c:pt>
                <c:pt idx="858">
                  <c:v>43268</c:v>
                </c:pt>
                <c:pt idx="859">
                  <c:v>43763</c:v>
                </c:pt>
                <c:pt idx="860">
                  <c:v>42951</c:v>
                </c:pt>
                <c:pt idx="861">
                  <c:v>43673</c:v>
                </c:pt>
                <c:pt idx="862">
                  <c:v>43252</c:v>
                </c:pt>
                <c:pt idx="863">
                  <c:v>43708</c:v>
                </c:pt>
                <c:pt idx="864">
                  <c:v>43528</c:v>
                </c:pt>
                <c:pt idx="865">
                  <c:v>43750</c:v>
                </c:pt>
                <c:pt idx="866">
                  <c:v>43409</c:v>
                </c:pt>
                <c:pt idx="867">
                  <c:v>43675</c:v>
                </c:pt>
                <c:pt idx="868">
                  <c:v>43275</c:v>
                </c:pt>
                <c:pt idx="869">
                  <c:v>42968</c:v>
                </c:pt>
                <c:pt idx="870">
                  <c:v>43161</c:v>
                </c:pt>
                <c:pt idx="871">
                  <c:v>43748</c:v>
                </c:pt>
                <c:pt idx="872">
                  <c:v>43748</c:v>
                </c:pt>
                <c:pt idx="873">
                  <c:v>42976</c:v>
                </c:pt>
                <c:pt idx="874">
                  <c:v>43759</c:v>
                </c:pt>
                <c:pt idx="875">
                  <c:v>43404</c:v>
                </c:pt>
                <c:pt idx="876">
                  <c:v>43756</c:v>
                </c:pt>
                <c:pt idx="877">
                  <c:v>43743</c:v>
                </c:pt>
                <c:pt idx="878">
                  <c:v>43300</c:v>
                </c:pt>
                <c:pt idx="879">
                  <c:v>43766</c:v>
                </c:pt>
                <c:pt idx="880">
                  <c:v>43281</c:v>
                </c:pt>
                <c:pt idx="881">
                  <c:v>43766</c:v>
                </c:pt>
                <c:pt idx="882">
                  <c:v>43240</c:v>
                </c:pt>
                <c:pt idx="883">
                  <c:v>43315</c:v>
                </c:pt>
                <c:pt idx="884">
                  <c:v>43681</c:v>
                </c:pt>
                <c:pt idx="885">
                  <c:v>43729</c:v>
                </c:pt>
                <c:pt idx="886">
                  <c:v>43460</c:v>
                </c:pt>
                <c:pt idx="887">
                  <c:v>43713</c:v>
                </c:pt>
                <c:pt idx="888">
                  <c:v>43256</c:v>
                </c:pt>
                <c:pt idx="889">
                  <c:v>43271</c:v>
                </c:pt>
                <c:pt idx="890">
                  <c:v>43277</c:v>
                </c:pt>
                <c:pt idx="891">
                  <c:v>43634</c:v>
                </c:pt>
                <c:pt idx="892">
                  <c:v>43254</c:v>
                </c:pt>
                <c:pt idx="893">
                  <c:v>43727</c:v>
                </c:pt>
                <c:pt idx="894">
                  <c:v>43667</c:v>
                </c:pt>
                <c:pt idx="895">
                  <c:v>43760</c:v>
                </c:pt>
                <c:pt idx="896">
                  <c:v>43323</c:v>
                </c:pt>
                <c:pt idx="897">
                  <c:v>43748</c:v>
                </c:pt>
                <c:pt idx="898">
                  <c:v>42917</c:v>
                </c:pt>
                <c:pt idx="899">
                  <c:v>43727</c:v>
                </c:pt>
                <c:pt idx="900">
                  <c:v>43304</c:v>
                </c:pt>
                <c:pt idx="901">
                  <c:v>42652</c:v>
                </c:pt>
                <c:pt idx="902">
                  <c:v>43274</c:v>
                </c:pt>
                <c:pt idx="903">
                  <c:v>43737</c:v>
                </c:pt>
                <c:pt idx="904">
                  <c:v>43692</c:v>
                </c:pt>
                <c:pt idx="905">
                  <c:v>43765</c:v>
                </c:pt>
                <c:pt idx="906">
                  <c:v>43759</c:v>
                </c:pt>
                <c:pt idx="907">
                  <c:v>43652</c:v>
                </c:pt>
                <c:pt idx="908">
                  <c:v>43271</c:v>
                </c:pt>
                <c:pt idx="909">
                  <c:v>43707</c:v>
                </c:pt>
                <c:pt idx="910">
                  <c:v>43748</c:v>
                </c:pt>
                <c:pt idx="911">
                  <c:v>43742</c:v>
                </c:pt>
                <c:pt idx="912">
                  <c:v>43763</c:v>
                </c:pt>
                <c:pt idx="913">
                  <c:v>43286</c:v>
                </c:pt>
                <c:pt idx="914">
                  <c:v>43680</c:v>
                </c:pt>
                <c:pt idx="915">
                  <c:v>42997</c:v>
                </c:pt>
                <c:pt idx="916">
                  <c:v>43750</c:v>
                </c:pt>
                <c:pt idx="917">
                  <c:v>43308</c:v>
                </c:pt>
                <c:pt idx="918">
                  <c:v>43403</c:v>
                </c:pt>
                <c:pt idx="919">
                  <c:v>43763</c:v>
                </c:pt>
                <c:pt idx="920">
                  <c:v>43307</c:v>
                </c:pt>
                <c:pt idx="921">
                  <c:v>43690</c:v>
                </c:pt>
                <c:pt idx="922">
                  <c:v>42961</c:v>
                </c:pt>
                <c:pt idx="923">
                  <c:v>43757</c:v>
                </c:pt>
                <c:pt idx="924">
                  <c:v>43707</c:v>
                </c:pt>
                <c:pt idx="925">
                  <c:v>43754</c:v>
                </c:pt>
                <c:pt idx="926">
                  <c:v>43305</c:v>
                </c:pt>
                <c:pt idx="927">
                  <c:v>43752</c:v>
                </c:pt>
                <c:pt idx="928">
                  <c:v>42978</c:v>
                </c:pt>
                <c:pt idx="929">
                  <c:v>43270</c:v>
                </c:pt>
                <c:pt idx="930">
                  <c:v>43741</c:v>
                </c:pt>
                <c:pt idx="931">
                  <c:v>43722</c:v>
                </c:pt>
                <c:pt idx="932">
                  <c:v>43277</c:v>
                </c:pt>
                <c:pt idx="933">
                  <c:v>43277</c:v>
                </c:pt>
                <c:pt idx="934">
                  <c:v>43751</c:v>
                </c:pt>
                <c:pt idx="935">
                  <c:v>43710</c:v>
                </c:pt>
                <c:pt idx="936">
                  <c:v>43757</c:v>
                </c:pt>
                <c:pt idx="937">
                  <c:v>43766</c:v>
                </c:pt>
                <c:pt idx="938">
                  <c:v>43312</c:v>
                </c:pt>
                <c:pt idx="939">
                  <c:v>43726</c:v>
                </c:pt>
                <c:pt idx="940">
                  <c:v>43751</c:v>
                </c:pt>
                <c:pt idx="941">
                  <c:v>43633</c:v>
                </c:pt>
                <c:pt idx="942">
                  <c:v>43639</c:v>
                </c:pt>
                <c:pt idx="943">
                  <c:v>43698</c:v>
                </c:pt>
                <c:pt idx="944">
                  <c:v>43536</c:v>
                </c:pt>
                <c:pt idx="945">
                  <c:v>43765</c:v>
                </c:pt>
                <c:pt idx="946">
                  <c:v>43625</c:v>
                </c:pt>
                <c:pt idx="947">
                  <c:v>43698</c:v>
                </c:pt>
                <c:pt idx="948">
                  <c:v>43733</c:v>
                </c:pt>
                <c:pt idx="949">
                  <c:v>43288</c:v>
                </c:pt>
                <c:pt idx="950">
                  <c:v>43769</c:v>
                </c:pt>
                <c:pt idx="951">
                  <c:v>43652</c:v>
                </c:pt>
                <c:pt idx="952">
                  <c:v>43259</c:v>
                </c:pt>
                <c:pt idx="953">
                  <c:v>43756</c:v>
                </c:pt>
                <c:pt idx="954">
                  <c:v>43566</c:v>
                </c:pt>
                <c:pt idx="955">
                  <c:v>43757</c:v>
                </c:pt>
                <c:pt idx="956">
                  <c:v>42998</c:v>
                </c:pt>
                <c:pt idx="957">
                  <c:v>43462</c:v>
                </c:pt>
                <c:pt idx="958">
                  <c:v>43299</c:v>
                </c:pt>
                <c:pt idx="959">
                  <c:v>43707</c:v>
                </c:pt>
                <c:pt idx="960">
                  <c:v>43337</c:v>
                </c:pt>
                <c:pt idx="961">
                  <c:v>43323</c:v>
                </c:pt>
                <c:pt idx="962">
                  <c:v>43768</c:v>
                </c:pt>
                <c:pt idx="963">
                  <c:v>43703</c:v>
                </c:pt>
                <c:pt idx="964">
                  <c:v>43744</c:v>
                </c:pt>
                <c:pt idx="965">
                  <c:v>43653</c:v>
                </c:pt>
                <c:pt idx="966">
                  <c:v>43360</c:v>
                </c:pt>
                <c:pt idx="967">
                  <c:v>43669</c:v>
                </c:pt>
                <c:pt idx="968">
                  <c:v>43734</c:v>
                </c:pt>
                <c:pt idx="969">
                  <c:v>43723</c:v>
                </c:pt>
                <c:pt idx="970">
                  <c:v>43347</c:v>
                </c:pt>
                <c:pt idx="971">
                  <c:v>43760</c:v>
                </c:pt>
                <c:pt idx="972">
                  <c:v>43652</c:v>
                </c:pt>
                <c:pt idx="973">
                  <c:v>43303</c:v>
                </c:pt>
                <c:pt idx="974">
                  <c:v>43268</c:v>
                </c:pt>
                <c:pt idx="975">
                  <c:v>43274</c:v>
                </c:pt>
                <c:pt idx="976">
                  <c:v>42988</c:v>
                </c:pt>
                <c:pt idx="977">
                  <c:v>42979</c:v>
                </c:pt>
                <c:pt idx="978">
                  <c:v>43764</c:v>
                </c:pt>
                <c:pt idx="979">
                  <c:v>43316</c:v>
                </c:pt>
                <c:pt idx="980">
                  <c:v>43599</c:v>
                </c:pt>
                <c:pt idx="981">
                  <c:v>43203</c:v>
                </c:pt>
                <c:pt idx="982">
                  <c:v>43274</c:v>
                </c:pt>
                <c:pt idx="983">
                  <c:v>43289</c:v>
                </c:pt>
              </c:numCache>
            </c:numRef>
          </c:xVal>
          <c:yVal>
            <c:numRef>
              <c:f>'End-of-life'!$A$2:$A$985</c:f>
              <c:numCache>
                <c:formatCode>General</c:formatCode>
                <c:ptCount val="984"/>
                <c:pt idx="0">
                  <c:v>8</c:v>
                </c:pt>
                <c:pt idx="1">
                  <c:v>12</c:v>
                </c:pt>
                <c:pt idx="2">
                  <c:v>22</c:v>
                </c:pt>
                <c:pt idx="3">
                  <c:v>44</c:v>
                </c:pt>
                <c:pt idx="4">
                  <c:v>53</c:v>
                </c:pt>
                <c:pt idx="5">
                  <c:v>56</c:v>
                </c:pt>
                <c:pt idx="6">
                  <c:v>61</c:v>
                </c:pt>
                <c:pt idx="7">
                  <c:v>62</c:v>
                </c:pt>
                <c:pt idx="8">
                  <c:v>80</c:v>
                </c:pt>
                <c:pt idx="9">
                  <c:v>89</c:v>
                </c:pt>
                <c:pt idx="10">
                  <c:v>92</c:v>
                </c:pt>
                <c:pt idx="11">
                  <c:v>94</c:v>
                </c:pt>
                <c:pt idx="12">
                  <c:v>99</c:v>
                </c:pt>
                <c:pt idx="13">
                  <c:v>108</c:v>
                </c:pt>
                <c:pt idx="14">
                  <c:v>120</c:v>
                </c:pt>
                <c:pt idx="15">
                  <c:v>128</c:v>
                </c:pt>
                <c:pt idx="16">
                  <c:v>137</c:v>
                </c:pt>
                <c:pt idx="17">
                  <c:v>142</c:v>
                </c:pt>
                <c:pt idx="18">
                  <c:v>146</c:v>
                </c:pt>
                <c:pt idx="19">
                  <c:v>149</c:v>
                </c:pt>
                <c:pt idx="20">
                  <c:v>153</c:v>
                </c:pt>
                <c:pt idx="21">
                  <c:v>166</c:v>
                </c:pt>
                <c:pt idx="22">
                  <c:v>182</c:v>
                </c:pt>
                <c:pt idx="23">
                  <c:v>184</c:v>
                </c:pt>
                <c:pt idx="24">
                  <c:v>195</c:v>
                </c:pt>
                <c:pt idx="25">
                  <c:v>205</c:v>
                </c:pt>
                <c:pt idx="26">
                  <c:v>215</c:v>
                </c:pt>
                <c:pt idx="27">
                  <c:v>220</c:v>
                </c:pt>
                <c:pt idx="28">
                  <c:v>222</c:v>
                </c:pt>
                <c:pt idx="29">
                  <c:v>242</c:v>
                </c:pt>
                <c:pt idx="30">
                  <c:v>256</c:v>
                </c:pt>
                <c:pt idx="31">
                  <c:v>262</c:v>
                </c:pt>
                <c:pt idx="32">
                  <c:v>301</c:v>
                </c:pt>
                <c:pt idx="33">
                  <c:v>306</c:v>
                </c:pt>
                <c:pt idx="34">
                  <c:v>309</c:v>
                </c:pt>
                <c:pt idx="35">
                  <c:v>314</c:v>
                </c:pt>
                <c:pt idx="36">
                  <c:v>325</c:v>
                </c:pt>
                <c:pt idx="37">
                  <c:v>326</c:v>
                </c:pt>
                <c:pt idx="38">
                  <c:v>340</c:v>
                </c:pt>
                <c:pt idx="39">
                  <c:v>345</c:v>
                </c:pt>
                <c:pt idx="40">
                  <c:v>350</c:v>
                </c:pt>
                <c:pt idx="41">
                  <c:v>365</c:v>
                </c:pt>
                <c:pt idx="42">
                  <c:v>366</c:v>
                </c:pt>
                <c:pt idx="43">
                  <c:v>372</c:v>
                </c:pt>
                <c:pt idx="44">
                  <c:v>378</c:v>
                </c:pt>
                <c:pt idx="45">
                  <c:v>385</c:v>
                </c:pt>
                <c:pt idx="46">
                  <c:v>395</c:v>
                </c:pt>
                <c:pt idx="47">
                  <c:v>399</c:v>
                </c:pt>
                <c:pt idx="48">
                  <c:v>401</c:v>
                </c:pt>
                <c:pt idx="49">
                  <c:v>414</c:v>
                </c:pt>
                <c:pt idx="50">
                  <c:v>418</c:v>
                </c:pt>
                <c:pt idx="51">
                  <c:v>425</c:v>
                </c:pt>
                <c:pt idx="52">
                  <c:v>438</c:v>
                </c:pt>
                <c:pt idx="53">
                  <c:v>445</c:v>
                </c:pt>
                <c:pt idx="54">
                  <c:v>448</c:v>
                </c:pt>
                <c:pt idx="55">
                  <c:v>459</c:v>
                </c:pt>
                <c:pt idx="56">
                  <c:v>462</c:v>
                </c:pt>
                <c:pt idx="57">
                  <c:v>468</c:v>
                </c:pt>
                <c:pt idx="58">
                  <c:v>485</c:v>
                </c:pt>
                <c:pt idx="59">
                  <c:v>492</c:v>
                </c:pt>
                <c:pt idx="60">
                  <c:v>497</c:v>
                </c:pt>
                <c:pt idx="61">
                  <c:v>498</c:v>
                </c:pt>
                <c:pt idx="62">
                  <c:v>501</c:v>
                </c:pt>
                <c:pt idx="63">
                  <c:v>506</c:v>
                </c:pt>
                <c:pt idx="64">
                  <c:v>509</c:v>
                </c:pt>
                <c:pt idx="65">
                  <c:v>515</c:v>
                </c:pt>
                <c:pt idx="66">
                  <c:v>521</c:v>
                </c:pt>
                <c:pt idx="67">
                  <c:v>528</c:v>
                </c:pt>
                <c:pt idx="68">
                  <c:v>535</c:v>
                </c:pt>
                <c:pt idx="69">
                  <c:v>536</c:v>
                </c:pt>
                <c:pt idx="70">
                  <c:v>539</c:v>
                </c:pt>
                <c:pt idx="71">
                  <c:v>543</c:v>
                </c:pt>
                <c:pt idx="72">
                  <c:v>548</c:v>
                </c:pt>
                <c:pt idx="73">
                  <c:v>554</c:v>
                </c:pt>
                <c:pt idx="74">
                  <c:v>559</c:v>
                </c:pt>
                <c:pt idx="75">
                  <c:v>567</c:v>
                </c:pt>
                <c:pt idx="76">
                  <c:v>571</c:v>
                </c:pt>
                <c:pt idx="77">
                  <c:v>572</c:v>
                </c:pt>
                <c:pt idx="78">
                  <c:v>576</c:v>
                </c:pt>
                <c:pt idx="79">
                  <c:v>588</c:v>
                </c:pt>
                <c:pt idx="80">
                  <c:v>596</c:v>
                </c:pt>
                <c:pt idx="81">
                  <c:v>598</c:v>
                </c:pt>
                <c:pt idx="82">
                  <c:v>602</c:v>
                </c:pt>
                <c:pt idx="83">
                  <c:v>638</c:v>
                </c:pt>
                <c:pt idx="84">
                  <c:v>645</c:v>
                </c:pt>
                <c:pt idx="85">
                  <c:v>648</c:v>
                </c:pt>
                <c:pt idx="86">
                  <c:v>662</c:v>
                </c:pt>
                <c:pt idx="87">
                  <c:v>675</c:v>
                </c:pt>
                <c:pt idx="88">
                  <c:v>685</c:v>
                </c:pt>
                <c:pt idx="89">
                  <c:v>686</c:v>
                </c:pt>
                <c:pt idx="90">
                  <c:v>691</c:v>
                </c:pt>
                <c:pt idx="91">
                  <c:v>697</c:v>
                </c:pt>
                <c:pt idx="92">
                  <c:v>701</c:v>
                </c:pt>
                <c:pt idx="93">
                  <c:v>702</c:v>
                </c:pt>
                <c:pt idx="94">
                  <c:v>709</c:v>
                </c:pt>
                <c:pt idx="95">
                  <c:v>713</c:v>
                </c:pt>
                <c:pt idx="96">
                  <c:v>724</c:v>
                </c:pt>
                <c:pt idx="97">
                  <c:v>726</c:v>
                </c:pt>
                <c:pt idx="98">
                  <c:v>731</c:v>
                </c:pt>
                <c:pt idx="99">
                  <c:v>733</c:v>
                </c:pt>
                <c:pt idx="100">
                  <c:v>745</c:v>
                </c:pt>
                <c:pt idx="101">
                  <c:v>747</c:v>
                </c:pt>
                <c:pt idx="102">
                  <c:v>769</c:v>
                </c:pt>
                <c:pt idx="103">
                  <c:v>772</c:v>
                </c:pt>
                <c:pt idx="104">
                  <c:v>773</c:v>
                </c:pt>
                <c:pt idx="105">
                  <c:v>776</c:v>
                </c:pt>
                <c:pt idx="106">
                  <c:v>783</c:v>
                </c:pt>
                <c:pt idx="107">
                  <c:v>784</c:v>
                </c:pt>
                <c:pt idx="108">
                  <c:v>786</c:v>
                </c:pt>
                <c:pt idx="109">
                  <c:v>791</c:v>
                </c:pt>
                <c:pt idx="110">
                  <c:v>793</c:v>
                </c:pt>
                <c:pt idx="111">
                  <c:v>795</c:v>
                </c:pt>
                <c:pt idx="112">
                  <c:v>798</c:v>
                </c:pt>
                <c:pt idx="113">
                  <c:v>807</c:v>
                </c:pt>
                <c:pt idx="114">
                  <c:v>811</c:v>
                </c:pt>
                <c:pt idx="115">
                  <c:v>816</c:v>
                </c:pt>
                <c:pt idx="116">
                  <c:v>818</c:v>
                </c:pt>
                <c:pt idx="117">
                  <c:v>825</c:v>
                </c:pt>
                <c:pt idx="118">
                  <c:v>841</c:v>
                </c:pt>
                <c:pt idx="119">
                  <c:v>846</c:v>
                </c:pt>
                <c:pt idx="120">
                  <c:v>852</c:v>
                </c:pt>
                <c:pt idx="121">
                  <c:v>861</c:v>
                </c:pt>
                <c:pt idx="122">
                  <c:v>862</c:v>
                </c:pt>
                <c:pt idx="123">
                  <c:v>867</c:v>
                </c:pt>
                <c:pt idx="124">
                  <c:v>868</c:v>
                </c:pt>
                <c:pt idx="125">
                  <c:v>872</c:v>
                </c:pt>
                <c:pt idx="126">
                  <c:v>884</c:v>
                </c:pt>
                <c:pt idx="127">
                  <c:v>890</c:v>
                </c:pt>
                <c:pt idx="128">
                  <c:v>895</c:v>
                </c:pt>
                <c:pt idx="129">
                  <c:v>898</c:v>
                </c:pt>
                <c:pt idx="130">
                  <c:v>911</c:v>
                </c:pt>
                <c:pt idx="131">
                  <c:v>912</c:v>
                </c:pt>
                <c:pt idx="132">
                  <c:v>937</c:v>
                </c:pt>
                <c:pt idx="133">
                  <c:v>943</c:v>
                </c:pt>
                <c:pt idx="134">
                  <c:v>981</c:v>
                </c:pt>
                <c:pt idx="135">
                  <c:v>984</c:v>
                </c:pt>
                <c:pt idx="136">
                  <c:v>992</c:v>
                </c:pt>
                <c:pt idx="137">
                  <c:v>997</c:v>
                </c:pt>
                <c:pt idx="138">
                  <c:v>1002</c:v>
                </c:pt>
                <c:pt idx="139">
                  <c:v>1003</c:v>
                </c:pt>
                <c:pt idx="140">
                  <c:v>1005</c:v>
                </c:pt>
                <c:pt idx="141">
                  <c:v>1015</c:v>
                </c:pt>
                <c:pt idx="142">
                  <c:v>1016</c:v>
                </c:pt>
                <c:pt idx="143">
                  <c:v>1028</c:v>
                </c:pt>
                <c:pt idx="144">
                  <c:v>1038</c:v>
                </c:pt>
                <c:pt idx="145">
                  <c:v>1047</c:v>
                </c:pt>
                <c:pt idx="146">
                  <c:v>1060</c:v>
                </c:pt>
                <c:pt idx="147">
                  <c:v>1062</c:v>
                </c:pt>
                <c:pt idx="148">
                  <c:v>1063</c:v>
                </c:pt>
                <c:pt idx="149">
                  <c:v>1074</c:v>
                </c:pt>
                <c:pt idx="150">
                  <c:v>1084</c:v>
                </c:pt>
                <c:pt idx="151">
                  <c:v>1103</c:v>
                </c:pt>
                <c:pt idx="152">
                  <c:v>1115</c:v>
                </c:pt>
                <c:pt idx="153">
                  <c:v>1123</c:v>
                </c:pt>
                <c:pt idx="154">
                  <c:v>1149</c:v>
                </c:pt>
                <c:pt idx="155">
                  <c:v>1177</c:v>
                </c:pt>
                <c:pt idx="156">
                  <c:v>1180</c:v>
                </c:pt>
                <c:pt idx="157">
                  <c:v>1186</c:v>
                </c:pt>
                <c:pt idx="158">
                  <c:v>1187</c:v>
                </c:pt>
                <c:pt idx="159">
                  <c:v>1189</c:v>
                </c:pt>
                <c:pt idx="160">
                  <c:v>1201</c:v>
                </c:pt>
                <c:pt idx="161">
                  <c:v>1222</c:v>
                </c:pt>
                <c:pt idx="162">
                  <c:v>1223</c:v>
                </c:pt>
                <c:pt idx="163">
                  <c:v>1224</c:v>
                </c:pt>
                <c:pt idx="164">
                  <c:v>1231</c:v>
                </c:pt>
                <c:pt idx="165">
                  <c:v>1236</c:v>
                </c:pt>
                <c:pt idx="166">
                  <c:v>1244</c:v>
                </c:pt>
                <c:pt idx="167">
                  <c:v>1258</c:v>
                </c:pt>
                <c:pt idx="168">
                  <c:v>1259</c:v>
                </c:pt>
                <c:pt idx="169">
                  <c:v>1269</c:v>
                </c:pt>
                <c:pt idx="170">
                  <c:v>1270</c:v>
                </c:pt>
                <c:pt idx="171">
                  <c:v>1273</c:v>
                </c:pt>
                <c:pt idx="172">
                  <c:v>1275</c:v>
                </c:pt>
                <c:pt idx="173">
                  <c:v>1287</c:v>
                </c:pt>
                <c:pt idx="174">
                  <c:v>1296</c:v>
                </c:pt>
                <c:pt idx="175">
                  <c:v>1297</c:v>
                </c:pt>
                <c:pt idx="176">
                  <c:v>1298</c:v>
                </c:pt>
                <c:pt idx="177">
                  <c:v>1299</c:v>
                </c:pt>
                <c:pt idx="178">
                  <c:v>1306</c:v>
                </c:pt>
                <c:pt idx="179">
                  <c:v>1317</c:v>
                </c:pt>
                <c:pt idx="180">
                  <c:v>1320</c:v>
                </c:pt>
                <c:pt idx="181">
                  <c:v>1327</c:v>
                </c:pt>
                <c:pt idx="182">
                  <c:v>1329</c:v>
                </c:pt>
                <c:pt idx="183">
                  <c:v>1335</c:v>
                </c:pt>
                <c:pt idx="184">
                  <c:v>1340</c:v>
                </c:pt>
                <c:pt idx="185">
                  <c:v>1343</c:v>
                </c:pt>
                <c:pt idx="186">
                  <c:v>1352</c:v>
                </c:pt>
                <c:pt idx="187">
                  <c:v>1365</c:v>
                </c:pt>
                <c:pt idx="188">
                  <c:v>1371</c:v>
                </c:pt>
                <c:pt idx="189">
                  <c:v>1372</c:v>
                </c:pt>
                <c:pt idx="190">
                  <c:v>1383</c:v>
                </c:pt>
                <c:pt idx="191">
                  <c:v>1390</c:v>
                </c:pt>
                <c:pt idx="192">
                  <c:v>1398</c:v>
                </c:pt>
                <c:pt idx="193">
                  <c:v>1404</c:v>
                </c:pt>
                <c:pt idx="194">
                  <c:v>1414</c:v>
                </c:pt>
                <c:pt idx="195">
                  <c:v>1420</c:v>
                </c:pt>
                <c:pt idx="196">
                  <c:v>1427</c:v>
                </c:pt>
                <c:pt idx="197">
                  <c:v>1428</c:v>
                </c:pt>
                <c:pt idx="198">
                  <c:v>1444</c:v>
                </c:pt>
                <c:pt idx="199">
                  <c:v>1450</c:v>
                </c:pt>
                <c:pt idx="200">
                  <c:v>1453</c:v>
                </c:pt>
                <c:pt idx="201">
                  <c:v>1461</c:v>
                </c:pt>
                <c:pt idx="202">
                  <c:v>1472</c:v>
                </c:pt>
                <c:pt idx="203">
                  <c:v>1476</c:v>
                </c:pt>
                <c:pt idx="204">
                  <c:v>1478</c:v>
                </c:pt>
                <c:pt idx="205">
                  <c:v>1490</c:v>
                </c:pt>
                <c:pt idx="206">
                  <c:v>1495</c:v>
                </c:pt>
                <c:pt idx="207">
                  <c:v>1504</c:v>
                </c:pt>
                <c:pt idx="208">
                  <c:v>1505</c:v>
                </c:pt>
                <c:pt idx="209">
                  <c:v>1506</c:v>
                </c:pt>
                <c:pt idx="210">
                  <c:v>1510</c:v>
                </c:pt>
                <c:pt idx="211">
                  <c:v>1523</c:v>
                </c:pt>
                <c:pt idx="212">
                  <c:v>1534</c:v>
                </c:pt>
                <c:pt idx="213">
                  <c:v>1536</c:v>
                </c:pt>
                <c:pt idx="214">
                  <c:v>1540</c:v>
                </c:pt>
                <c:pt idx="215">
                  <c:v>1553</c:v>
                </c:pt>
                <c:pt idx="216">
                  <c:v>1560</c:v>
                </c:pt>
                <c:pt idx="217">
                  <c:v>1563</c:v>
                </c:pt>
                <c:pt idx="218">
                  <c:v>1574</c:v>
                </c:pt>
                <c:pt idx="219">
                  <c:v>1576</c:v>
                </c:pt>
                <c:pt idx="220">
                  <c:v>1583</c:v>
                </c:pt>
                <c:pt idx="221">
                  <c:v>1593</c:v>
                </c:pt>
                <c:pt idx="222">
                  <c:v>1599</c:v>
                </c:pt>
                <c:pt idx="223">
                  <c:v>1634</c:v>
                </c:pt>
                <c:pt idx="224">
                  <c:v>1645</c:v>
                </c:pt>
                <c:pt idx="225">
                  <c:v>1657</c:v>
                </c:pt>
                <c:pt idx="226">
                  <c:v>1660</c:v>
                </c:pt>
                <c:pt idx="227">
                  <c:v>1663</c:v>
                </c:pt>
                <c:pt idx="228">
                  <c:v>1676</c:v>
                </c:pt>
                <c:pt idx="229">
                  <c:v>1678</c:v>
                </c:pt>
                <c:pt idx="230">
                  <c:v>1680</c:v>
                </c:pt>
                <c:pt idx="231">
                  <c:v>1687</c:v>
                </c:pt>
                <c:pt idx="232">
                  <c:v>1691</c:v>
                </c:pt>
                <c:pt idx="233">
                  <c:v>1695</c:v>
                </c:pt>
                <c:pt idx="234">
                  <c:v>1699</c:v>
                </c:pt>
                <c:pt idx="235">
                  <c:v>1703</c:v>
                </c:pt>
                <c:pt idx="236">
                  <c:v>1708</c:v>
                </c:pt>
                <c:pt idx="237">
                  <c:v>1718</c:v>
                </c:pt>
                <c:pt idx="238">
                  <c:v>1721</c:v>
                </c:pt>
                <c:pt idx="239">
                  <c:v>1723</c:v>
                </c:pt>
                <c:pt idx="240">
                  <c:v>1738</c:v>
                </c:pt>
                <c:pt idx="241">
                  <c:v>1741</c:v>
                </c:pt>
                <c:pt idx="242">
                  <c:v>1744</c:v>
                </c:pt>
                <c:pt idx="243">
                  <c:v>1746</c:v>
                </c:pt>
                <c:pt idx="244">
                  <c:v>1755</c:v>
                </c:pt>
                <c:pt idx="245">
                  <c:v>1759</c:v>
                </c:pt>
                <c:pt idx="246">
                  <c:v>1760</c:v>
                </c:pt>
                <c:pt idx="247">
                  <c:v>1761</c:v>
                </c:pt>
                <c:pt idx="248">
                  <c:v>1763</c:v>
                </c:pt>
                <c:pt idx="249">
                  <c:v>1768</c:v>
                </c:pt>
                <c:pt idx="250">
                  <c:v>1772</c:v>
                </c:pt>
                <c:pt idx="251">
                  <c:v>1779</c:v>
                </c:pt>
                <c:pt idx="252">
                  <c:v>1789</c:v>
                </c:pt>
                <c:pt idx="253">
                  <c:v>1791</c:v>
                </c:pt>
                <c:pt idx="254">
                  <c:v>1801</c:v>
                </c:pt>
                <c:pt idx="255">
                  <c:v>1807</c:v>
                </c:pt>
                <c:pt idx="256">
                  <c:v>1822</c:v>
                </c:pt>
                <c:pt idx="257">
                  <c:v>1825</c:v>
                </c:pt>
                <c:pt idx="258">
                  <c:v>1826</c:v>
                </c:pt>
                <c:pt idx="259">
                  <c:v>1827</c:v>
                </c:pt>
                <c:pt idx="260">
                  <c:v>1829</c:v>
                </c:pt>
                <c:pt idx="261">
                  <c:v>1832</c:v>
                </c:pt>
                <c:pt idx="262">
                  <c:v>1835</c:v>
                </c:pt>
                <c:pt idx="263">
                  <c:v>1840</c:v>
                </c:pt>
                <c:pt idx="264">
                  <c:v>1845</c:v>
                </c:pt>
                <c:pt idx="265">
                  <c:v>1849</c:v>
                </c:pt>
                <c:pt idx="266">
                  <c:v>1861</c:v>
                </c:pt>
                <c:pt idx="267">
                  <c:v>1862</c:v>
                </c:pt>
                <c:pt idx="268">
                  <c:v>1869</c:v>
                </c:pt>
                <c:pt idx="269">
                  <c:v>1885</c:v>
                </c:pt>
                <c:pt idx="270">
                  <c:v>1887</c:v>
                </c:pt>
                <c:pt idx="271">
                  <c:v>1893</c:v>
                </c:pt>
                <c:pt idx="272">
                  <c:v>1907</c:v>
                </c:pt>
                <c:pt idx="273">
                  <c:v>1917</c:v>
                </c:pt>
                <c:pt idx="274">
                  <c:v>1922</c:v>
                </c:pt>
                <c:pt idx="275">
                  <c:v>1928</c:v>
                </c:pt>
                <c:pt idx="276">
                  <c:v>1936</c:v>
                </c:pt>
                <c:pt idx="277">
                  <c:v>1941</c:v>
                </c:pt>
                <c:pt idx="278">
                  <c:v>1945</c:v>
                </c:pt>
                <c:pt idx="279">
                  <c:v>1956</c:v>
                </c:pt>
                <c:pt idx="280">
                  <c:v>1965</c:v>
                </c:pt>
                <c:pt idx="281">
                  <c:v>1979</c:v>
                </c:pt>
                <c:pt idx="282">
                  <c:v>1980</c:v>
                </c:pt>
                <c:pt idx="283">
                  <c:v>1983</c:v>
                </c:pt>
                <c:pt idx="284">
                  <c:v>1984</c:v>
                </c:pt>
                <c:pt idx="285">
                  <c:v>1986</c:v>
                </c:pt>
                <c:pt idx="286">
                  <c:v>1988</c:v>
                </c:pt>
                <c:pt idx="287">
                  <c:v>1990</c:v>
                </c:pt>
                <c:pt idx="288">
                  <c:v>1996</c:v>
                </c:pt>
                <c:pt idx="289">
                  <c:v>2011</c:v>
                </c:pt>
                <c:pt idx="290">
                  <c:v>2012</c:v>
                </c:pt>
                <c:pt idx="291">
                  <c:v>2030</c:v>
                </c:pt>
                <c:pt idx="292">
                  <c:v>2031</c:v>
                </c:pt>
                <c:pt idx="293">
                  <c:v>2034</c:v>
                </c:pt>
                <c:pt idx="294">
                  <c:v>2035</c:v>
                </c:pt>
                <c:pt idx="295">
                  <c:v>2047</c:v>
                </c:pt>
                <c:pt idx="296">
                  <c:v>2052</c:v>
                </c:pt>
                <c:pt idx="297">
                  <c:v>2060</c:v>
                </c:pt>
                <c:pt idx="298">
                  <c:v>2061</c:v>
                </c:pt>
                <c:pt idx="299">
                  <c:v>2062</c:v>
                </c:pt>
                <c:pt idx="300">
                  <c:v>2065</c:v>
                </c:pt>
                <c:pt idx="301">
                  <c:v>2066</c:v>
                </c:pt>
                <c:pt idx="302">
                  <c:v>2070</c:v>
                </c:pt>
                <c:pt idx="303">
                  <c:v>2074</c:v>
                </c:pt>
                <c:pt idx="304">
                  <c:v>2087</c:v>
                </c:pt>
                <c:pt idx="305">
                  <c:v>2089</c:v>
                </c:pt>
                <c:pt idx="306">
                  <c:v>2096</c:v>
                </c:pt>
                <c:pt idx="307">
                  <c:v>2100</c:v>
                </c:pt>
                <c:pt idx="308">
                  <c:v>2109</c:v>
                </c:pt>
                <c:pt idx="309">
                  <c:v>2110</c:v>
                </c:pt>
                <c:pt idx="310">
                  <c:v>2114</c:v>
                </c:pt>
                <c:pt idx="311">
                  <c:v>2115</c:v>
                </c:pt>
                <c:pt idx="312">
                  <c:v>2120</c:v>
                </c:pt>
                <c:pt idx="313">
                  <c:v>2125</c:v>
                </c:pt>
                <c:pt idx="314">
                  <c:v>2126</c:v>
                </c:pt>
                <c:pt idx="315">
                  <c:v>2140</c:v>
                </c:pt>
                <c:pt idx="316">
                  <c:v>2148</c:v>
                </c:pt>
                <c:pt idx="317">
                  <c:v>2159</c:v>
                </c:pt>
                <c:pt idx="318">
                  <c:v>2168</c:v>
                </c:pt>
                <c:pt idx="319">
                  <c:v>2178</c:v>
                </c:pt>
                <c:pt idx="320">
                  <c:v>2201</c:v>
                </c:pt>
                <c:pt idx="321">
                  <c:v>2205</c:v>
                </c:pt>
                <c:pt idx="322">
                  <c:v>2209</c:v>
                </c:pt>
                <c:pt idx="323">
                  <c:v>2210</c:v>
                </c:pt>
                <c:pt idx="324">
                  <c:v>2212</c:v>
                </c:pt>
                <c:pt idx="325">
                  <c:v>2230</c:v>
                </c:pt>
                <c:pt idx="326">
                  <c:v>2231</c:v>
                </c:pt>
                <c:pt idx="327">
                  <c:v>2232</c:v>
                </c:pt>
                <c:pt idx="328">
                  <c:v>2235</c:v>
                </c:pt>
                <c:pt idx="329">
                  <c:v>2239</c:v>
                </c:pt>
                <c:pt idx="330">
                  <c:v>2248</c:v>
                </c:pt>
                <c:pt idx="331">
                  <c:v>2251</c:v>
                </c:pt>
                <c:pt idx="332">
                  <c:v>2263</c:v>
                </c:pt>
                <c:pt idx="333">
                  <c:v>2266</c:v>
                </c:pt>
                <c:pt idx="334">
                  <c:v>2273</c:v>
                </c:pt>
                <c:pt idx="335">
                  <c:v>2279</c:v>
                </c:pt>
                <c:pt idx="336">
                  <c:v>2283</c:v>
                </c:pt>
                <c:pt idx="337">
                  <c:v>2284</c:v>
                </c:pt>
                <c:pt idx="338">
                  <c:v>2285</c:v>
                </c:pt>
                <c:pt idx="339">
                  <c:v>2288</c:v>
                </c:pt>
                <c:pt idx="340">
                  <c:v>2292</c:v>
                </c:pt>
                <c:pt idx="341">
                  <c:v>2294</c:v>
                </c:pt>
                <c:pt idx="342">
                  <c:v>2295</c:v>
                </c:pt>
                <c:pt idx="343">
                  <c:v>2301</c:v>
                </c:pt>
                <c:pt idx="344">
                  <c:v>2307</c:v>
                </c:pt>
                <c:pt idx="345">
                  <c:v>2310</c:v>
                </c:pt>
                <c:pt idx="346">
                  <c:v>2314</c:v>
                </c:pt>
                <c:pt idx="347">
                  <c:v>2342</c:v>
                </c:pt>
                <c:pt idx="348">
                  <c:v>2351</c:v>
                </c:pt>
                <c:pt idx="349">
                  <c:v>2359</c:v>
                </c:pt>
                <c:pt idx="350">
                  <c:v>2363</c:v>
                </c:pt>
                <c:pt idx="351">
                  <c:v>2366</c:v>
                </c:pt>
                <c:pt idx="352">
                  <c:v>2384</c:v>
                </c:pt>
                <c:pt idx="353">
                  <c:v>2390</c:v>
                </c:pt>
                <c:pt idx="354">
                  <c:v>2397</c:v>
                </c:pt>
                <c:pt idx="355">
                  <c:v>2404</c:v>
                </c:pt>
                <c:pt idx="356">
                  <c:v>2406</c:v>
                </c:pt>
                <c:pt idx="357">
                  <c:v>2416</c:v>
                </c:pt>
                <c:pt idx="358">
                  <c:v>2420</c:v>
                </c:pt>
                <c:pt idx="359">
                  <c:v>2421</c:v>
                </c:pt>
                <c:pt idx="360">
                  <c:v>2432</c:v>
                </c:pt>
                <c:pt idx="361">
                  <c:v>2440</c:v>
                </c:pt>
                <c:pt idx="362">
                  <c:v>2453</c:v>
                </c:pt>
                <c:pt idx="363">
                  <c:v>2455</c:v>
                </c:pt>
                <c:pt idx="364">
                  <c:v>2473</c:v>
                </c:pt>
                <c:pt idx="365">
                  <c:v>2474</c:v>
                </c:pt>
                <c:pt idx="366">
                  <c:v>2483</c:v>
                </c:pt>
                <c:pt idx="367">
                  <c:v>2486</c:v>
                </c:pt>
                <c:pt idx="368">
                  <c:v>2488</c:v>
                </c:pt>
                <c:pt idx="369">
                  <c:v>2492</c:v>
                </c:pt>
                <c:pt idx="370">
                  <c:v>2500</c:v>
                </c:pt>
                <c:pt idx="371">
                  <c:v>2505</c:v>
                </c:pt>
                <c:pt idx="372">
                  <c:v>2515</c:v>
                </c:pt>
                <c:pt idx="373">
                  <c:v>2520</c:v>
                </c:pt>
                <c:pt idx="374">
                  <c:v>2521</c:v>
                </c:pt>
                <c:pt idx="375">
                  <c:v>2522</c:v>
                </c:pt>
                <c:pt idx="376">
                  <c:v>2529</c:v>
                </c:pt>
                <c:pt idx="377">
                  <c:v>2540</c:v>
                </c:pt>
                <c:pt idx="378">
                  <c:v>2542</c:v>
                </c:pt>
                <c:pt idx="379">
                  <c:v>2547</c:v>
                </c:pt>
                <c:pt idx="380">
                  <c:v>2554</c:v>
                </c:pt>
                <c:pt idx="381">
                  <c:v>2561</c:v>
                </c:pt>
                <c:pt idx="382">
                  <c:v>2565</c:v>
                </c:pt>
                <c:pt idx="383">
                  <c:v>2567</c:v>
                </c:pt>
                <c:pt idx="384">
                  <c:v>2568</c:v>
                </c:pt>
                <c:pt idx="385">
                  <c:v>2581</c:v>
                </c:pt>
                <c:pt idx="386">
                  <c:v>2584</c:v>
                </c:pt>
                <c:pt idx="387">
                  <c:v>2593</c:v>
                </c:pt>
                <c:pt idx="388">
                  <c:v>2601</c:v>
                </c:pt>
                <c:pt idx="389">
                  <c:v>2606</c:v>
                </c:pt>
                <c:pt idx="390">
                  <c:v>2616</c:v>
                </c:pt>
                <c:pt idx="391">
                  <c:v>2618</c:v>
                </c:pt>
                <c:pt idx="392">
                  <c:v>2639</c:v>
                </c:pt>
                <c:pt idx="393">
                  <c:v>2650</c:v>
                </c:pt>
                <c:pt idx="394">
                  <c:v>2653</c:v>
                </c:pt>
                <c:pt idx="395">
                  <c:v>2658</c:v>
                </c:pt>
                <c:pt idx="396">
                  <c:v>2659</c:v>
                </c:pt>
                <c:pt idx="397">
                  <c:v>2670</c:v>
                </c:pt>
                <c:pt idx="398">
                  <c:v>2674</c:v>
                </c:pt>
                <c:pt idx="399">
                  <c:v>2675</c:v>
                </c:pt>
                <c:pt idx="400">
                  <c:v>2695</c:v>
                </c:pt>
                <c:pt idx="401">
                  <c:v>2702</c:v>
                </c:pt>
                <c:pt idx="402">
                  <c:v>2705</c:v>
                </c:pt>
                <c:pt idx="403">
                  <c:v>2706</c:v>
                </c:pt>
                <c:pt idx="404">
                  <c:v>2714</c:v>
                </c:pt>
                <c:pt idx="405">
                  <c:v>2725</c:v>
                </c:pt>
                <c:pt idx="406">
                  <c:v>2727</c:v>
                </c:pt>
                <c:pt idx="407">
                  <c:v>2735</c:v>
                </c:pt>
                <c:pt idx="408">
                  <c:v>2754</c:v>
                </c:pt>
                <c:pt idx="409">
                  <c:v>2759</c:v>
                </c:pt>
                <c:pt idx="410">
                  <c:v>2761</c:v>
                </c:pt>
                <c:pt idx="411">
                  <c:v>2767</c:v>
                </c:pt>
                <c:pt idx="412">
                  <c:v>2780</c:v>
                </c:pt>
                <c:pt idx="413">
                  <c:v>2787</c:v>
                </c:pt>
                <c:pt idx="414">
                  <c:v>2789</c:v>
                </c:pt>
                <c:pt idx="415">
                  <c:v>2790</c:v>
                </c:pt>
                <c:pt idx="416">
                  <c:v>2791</c:v>
                </c:pt>
                <c:pt idx="417">
                  <c:v>2796</c:v>
                </c:pt>
                <c:pt idx="418">
                  <c:v>2809</c:v>
                </c:pt>
                <c:pt idx="419">
                  <c:v>2811</c:v>
                </c:pt>
                <c:pt idx="420">
                  <c:v>2817</c:v>
                </c:pt>
                <c:pt idx="421">
                  <c:v>2822</c:v>
                </c:pt>
                <c:pt idx="422">
                  <c:v>2824</c:v>
                </c:pt>
                <c:pt idx="423">
                  <c:v>2825</c:v>
                </c:pt>
                <c:pt idx="424">
                  <c:v>2827</c:v>
                </c:pt>
                <c:pt idx="425">
                  <c:v>2828</c:v>
                </c:pt>
                <c:pt idx="426">
                  <c:v>2839</c:v>
                </c:pt>
                <c:pt idx="427">
                  <c:v>2850</c:v>
                </c:pt>
                <c:pt idx="428">
                  <c:v>2857</c:v>
                </c:pt>
                <c:pt idx="429">
                  <c:v>2864</c:v>
                </c:pt>
                <c:pt idx="430">
                  <c:v>2881</c:v>
                </c:pt>
                <c:pt idx="431">
                  <c:v>2886</c:v>
                </c:pt>
                <c:pt idx="432">
                  <c:v>2897</c:v>
                </c:pt>
                <c:pt idx="433">
                  <c:v>2899</c:v>
                </c:pt>
                <c:pt idx="434">
                  <c:v>2902</c:v>
                </c:pt>
                <c:pt idx="435">
                  <c:v>2914</c:v>
                </c:pt>
                <c:pt idx="436">
                  <c:v>2916</c:v>
                </c:pt>
                <c:pt idx="437">
                  <c:v>2919</c:v>
                </c:pt>
                <c:pt idx="438">
                  <c:v>2923</c:v>
                </c:pt>
                <c:pt idx="439">
                  <c:v>2939</c:v>
                </c:pt>
                <c:pt idx="440">
                  <c:v>2940</c:v>
                </c:pt>
                <c:pt idx="441">
                  <c:v>2955</c:v>
                </c:pt>
                <c:pt idx="442">
                  <c:v>2963</c:v>
                </c:pt>
                <c:pt idx="443">
                  <c:v>2965</c:v>
                </c:pt>
                <c:pt idx="444">
                  <c:v>2969</c:v>
                </c:pt>
                <c:pt idx="445">
                  <c:v>2973</c:v>
                </c:pt>
                <c:pt idx="446">
                  <c:v>2979</c:v>
                </c:pt>
                <c:pt idx="447">
                  <c:v>2980</c:v>
                </c:pt>
                <c:pt idx="448">
                  <c:v>2981</c:v>
                </c:pt>
                <c:pt idx="449">
                  <c:v>2985</c:v>
                </c:pt>
                <c:pt idx="450">
                  <c:v>2994</c:v>
                </c:pt>
                <c:pt idx="451">
                  <c:v>3014</c:v>
                </c:pt>
                <c:pt idx="452">
                  <c:v>3022</c:v>
                </c:pt>
                <c:pt idx="453">
                  <c:v>3023</c:v>
                </c:pt>
                <c:pt idx="454">
                  <c:v>3024</c:v>
                </c:pt>
                <c:pt idx="455">
                  <c:v>3032</c:v>
                </c:pt>
                <c:pt idx="456">
                  <c:v>3034</c:v>
                </c:pt>
                <c:pt idx="457">
                  <c:v>3089</c:v>
                </c:pt>
                <c:pt idx="458">
                  <c:v>3092</c:v>
                </c:pt>
                <c:pt idx="459">
                  <c:v>3095</c:v>
                </c:pt>
                <c:pt idx="460">
                  <c:v>3107</c:v>
                </c:pt>
                <c:pt idx="461">
                  <c:v>3109</c:v>
                </c:pt>
                <c:pt idx="462">
                  <c:v>3112</c:v>
                </c:pt>
                <c:pt idx="463">
                  <c:v>3119</c:v>
                </c:pt>
                <c:pt idx="464">
                  <c:v>3120</c:v>
                </c:pt>
                <c:pt idx="465">
                  <c:v>3122</c:v>
                </c:pt>
                <c:pt idx="466">
                  <c:v>3128</c:v>
                </c:pt>
                <c:pt idx="467">
                  <c:v>3142</c:v>
                </c:pt>
                <c:pt idx="468">
                  <c:v>3144</c:v>
                </c:pt>
                <c:pt idx="469">
                  <c:v>3145</c:v>
                </c:pt>
                <c:pt idx="470">
                  <c:v>3148</c:v>
                </c:pt>
                <c:pt idx="471">
                  <c:v>3162</c:v>
                </c:pt>
                <c:pt idx="472">
                  <c:v>3165</c:v>
                </c:pt>
                <c:pt idx="473">
                  <c:v>3170</c:v>
                </c:pt>
                <c:pt idx="474">
                  <c:v>3174</c:v>
                </c:pt>
                <c:pt idx="475">
                  <c:v>3179</c:v>
                </c:pt>
                <c:pt idx="476">
                  <c:v>3180</c:v>
                </c:pt>
                <c:pt idx="477">
                  <c:v>3184</c:v>
                </c:pt>
                <c:pt idx="478">
                  <c:v>3186</c:v>
                </c:pt>
                <c:pt idx="479">
                  <c:v>3205</c:v>
                </c:pt>
                <c:pt idx="480">
                  <c:v>3211</c:v>
                </c:pt>
                <c:pt idx="481">
                  <c:v>3221</c:v>
                </c:pt>
                <c:pt idx="482">
                  <c:v>3223</c:v>
                </c:pt>
                <c:pt idx="483">
                  <c:v>3224</c:v>
                </c:pt>
                <c:pt idx="484">
                  <c:v>3244</c:v>
                </c:pt>
                <c:pt idx="485">
                  <c:v>3247</c:v>
                </c:pt>
                <c:pt idx="486">
                  <c:v>3254</c:v>
                </c:pt>
                <c:pt idx="487">
                  <c:v>3266</c:v>
                </c:pt>
                <c:pt idx="488">
                  <c:v>3271</c:v>
                </c:pt>
                <c:pt idx="489">
                  <c:v>3274</c:v>
                </c:pt>
                <c:pt idx="490">
                  <c:v>3284</c:v>
                </c:pt>
                <c:pt idx="491">
                  <c:v>3285</c:v>
                </c:pt>
                <c:pt idx="492">
                  <c:v>3287</c:v>
                </c:pt>
                <c:pt idx="493">
                  <c:v>3288</c:v>
                </c:pt>
                <c:pt idx="494">
                  <c:v>3299</c:v>
                </c:pt>
                <c:pt idx="495">
                  <c:v>3301</c:v>
                </c:pt>
                <c:pt idx="496">
                  <c:v>3302</c:v>
                </c:pt>
                <c:pt idx="497">
                  <c:v>3310</c:v>
                </c:pt>
                <c:pt idx="498">
                  <c:v>3312</c:v>
                </c:pt>
                <c:pt idx="499">
                  <c:v>3329</c:v>
                </c:pt>
                <c:pt idx="500">
                  <c:v>3331</c:v>
                </c:pt>
                <c:pt idx="501">
                  <c:v>3344</c:v>
                </c:pt>
                <c:pt idx="502">
                  <c:v>3347</c:v>
                </c:pt>
                <c:pt idx="503">
                  <c:v>3348</c:v>
                </c:pt>
                <c:pt idx="504">
                  <c:v>3366</c:v>
                </c:pt>
                <c:pt idx="505">
                  <c:v>3370</c:v>
                </c:pt>
                <c:pt idx="506">
                  <c:v>3372</c:v>
                </c:pt>
                <c:pt idx="507">
                  <c:v>3397</c:v>
                </c:pt>
                <c:pt idx="508">
                  <c:v>3424</c:v>
                </c:pt>
                <c:pt idx="509">
                  <c:v>3425</c:v>
                </c:pt>
                <c:pt idx="510">
                  <c:v>3426</c:v>
                </c:pt>
                <c:pt idx="511">
                  <c:v>3435</c:v>
                </c:pt>
                <c:pt idx="512">
                  <c:v>3440</c:v>
                </c:pt>
                <c:pt idx="513">
                  <c:v>3445</c:v>
                </c:pt>
                <c:pt idx="514">
                  <c:v>3446</c:v>
                </c:pt>
                <c:pt idx="515">
                  <c:v>3452</c:v>
                </c:pt>
                <c:pt idx="516">
                  <c:v>3462</c:v>
                </c:pt>
                <c:pt idx="517">
                  <c:v>3464</c:v>
                </c:pt>
                <c:pt idx="518">
                  <c:v>3472</c:v>
                </c:pt>
                <c:pt idx="519">
                  <c:v>3477</c:v>
                </c:pt>
                <c:pt idx="520">
                  <c:v>3488</c:v>
                </c:pt>
                <c:pt idx="521">
                  <c:v>3490</c:v>
                </c:pt>
                <c:pt idx="522">
                  <c:v>3493</c:v>
                </c:pt>
                <c:pt idx="523">
                  <c:v>3503</c:v>
                </c:pt>
                <c:pt idx="524">
                  <c:v>3512</c:v>
                </c:pt>
                <c:pt idx="525">
                  <c:v>3515</c:v>
                </c:pt>
                <c:pt idx="526">
                  <c:v>3518</c:v>
                </c:pt>
                <c:pt idx="527">
                  <c:v>3520</c:v>
                </c:pt>
                <c:pt idx="528">
                  <c:v>3521</c:v>
                </c:pt>
                <c:pt idx="529">
                  <c:v>3525</c:v>
                </c:pt>
                <c:pt idx="530">
                  <c:v>3533</c:v>
                </c:pt>
                <c:pt idx="531">
                  <c:v>3539</c:v>
                </c:pt>
                <c:pt idx="532">
                  <c:v>3540</c:v>
                </c:pt>
                <c:pt idx="533">
                  <c:v>3543</c:v>
                </c:pt>
                <c:pt idx="534">
                  <c:v>3550</c:v>
                </c:pt>
                <c:pt idx="535">
                  <c:v>3557</c:v>
                </c:pt>
                <c:pt idx="536">
                  <c:v>3562</c:v>
                </c:pt>
                <c:pt idx="537">
                  <c:v>3569</c:v>
                </c:pt>
                <c:pt idx="538">
                  <c:v>3594</c:v>
                </c:pt>
                <c:pt idx="539">
                  <c:v>3595</c:v>
                </c:pt>
                <c:pt idx="540">
                  <c:v>3596</c:v>
                </c:pt>
                <c:pt idx="541">
                  <c:v>3597</c:v>
                </c:pt>
                <c:pt idx="542">
                  <c:v>3605</c:v>
                </c:pt>
                <c:pt idx="543">
                  <c:v>3611</c:v>
                </c:pt>
                <c:pt idx="544">
                  <c:v>3618</c:v>
                </c:pt>
                <c:pt idx="545">
                  <c:v>3624</c:v>
                </c:pt>
                <c:pt idx="546">
                  <c:v>3625</c:v>
                </c:pt>
                <c:pt idx="547">
                  <c:v>3635</c:v>
                </c:pt>
                <c:pt idx="548">
                  <c:v>3652</c:v>
                </c:pt>
                <c:pt idx="549">
                  <c:v>3653</c:v>
                </c:pt>
                <c:pt idx="550">
                  <c:v>3654</c:v>
                </c:pt>
                <c:pt idx="551">
                  <c:v>3661</c:v>
                </c:pt>
                <c:pt idx="552">
                  <c:v>3663</c:v>
                </c:pt>
                <c:pt idx="553">
                  <c:v>3676</c:v>
                </c:pt>
                <c:pt idx="554">
                  <c:v>3696</c:v>
                </c:pt>
                <c:pt idx="555">
                  <c:v>3699</c:v>
                </c:pt>
                <c:pt idx="556">
                  <c:v>3726</c:v>
                </c:pt>
                <c:pt idx="557">
                  <c:v>3746</c:v>
                </c:pt>
                <c:pt idx="558">
                  <c:v>3749</c:v>
                </c:pt>
                <c:pt idx="559">
                  <c:v>3755</c:v>
                </c:pt>
                <c:pt idx="560">
                  <c:v>3765</c:v>
                </c:pt>
                <c:pt idx="561">
                  <c:v>3769</c:v>
                </c:pt>
                <c:pt idx="562">
                  <c:v>3778</c:v>
                </c:pt>
                <c:pt idx="563">
                  <c:v>3801</c:v>
                </c:pt>
                <c:pt idx="564">
                  <c:v>3802</c:v>
                </c:pt>
                <c:pt idx="565">
                  <c:v>3808</c:v>
                </c:pt>
                <c:pt idx="566">
                  <c:v>3825</c:v>
                </c:pt>
                <c:pt idx="567">
                  <c:v>3831</c:v>
                </c:pt>
                <c:pt idx="568">
                  <c:v>3835</c:v>
                </c:pt>
                <c:pt idx="569">
                  <c:v>3846</c:v>
                </c:pt>
                <c:pt idx="570">
                  <c:v>3854</c:v>
                </c:pt>
                <c:pt idx="571">
                  <c:v>3856</c:v>
                </c:pt>
                <c:pt idx="572">
                  <c:v>3868</c:v>
                </c:pt>
                <c:pt idx="573">
                  <c:v>3875</c:v>
                </c:pt>
                <c:pt idx="574">
                  <c:v>3901</c:v>
                </c:pt>
                <c:pt idx="575">
                  <c:v>3902</c:v>
                </c:pt>
                <c:pt idx="576">
                  <c:v>3906</c:v>
                </c:pt>
                <c:pt idx="577">
                  <c:v>3909</c:v>
                </c:pt>
                <c:pt idx="578">
                  <c:v>3911</c:v>
                </c:pt>
                <c:pt idx="579">
                  <c:v>3919</c:v>
                </c:pt>
                <c:pt idx="580">
                  <c:v>3921</c:v>
                </c:pt>
                <c:pt idx="581">
                  <c:v>3922</c:v>
                </c:pt>
                <c:pt idx="582">
                  <c:v>3923</c:v>
                </c:pt>
                <c:pt idx="583">
                  <c:v>3924</c:v>
                </c:pt>
                <c:pt idx="584">
                  <c:v>3928</c:v>
                </c:pt>
                <c:pt idx="585">
                  <c:v>3931</c:v>
                </c:pt>
                <c:pt idx="586">
                  <c:v>3932</c:v>
                </c:pt>
                <c:pt idx="587">
                  <c:v>3942</c:v>
                </c:pt>
                <c:pt idx="588">
                  <c:v>3950</c:v>
                </c:pt>
                <c:pt idx="589">
                  <c:v>3966</c:v>
                </c:pt>
                <c:pt idx="590">
                  <c:v>3973</c:v>
                </c:pt>
                <c:pt idx="591">
                  <c:v>3974</c:v>
                </c:pt>
                <c:pt idx="592">
                  <c:v>3995</c:v>
                </c:pt>
                <c:pt idx="593">
                  <c:v>4005</c:v>
                </c:pt>
                <c:pt idx="594">
                  <c:v>4015</c:v>
                </c:pt>
                <c:pt idx="595">
                  <c:v>4035</c:v>
                </c:pt>
                <c:pt idx="596">
                  <c:v>4040</c:v>
                </c:pt>
                <c:pt idx="597">
                  <c:v>4042</c:v>
                </c:pt>
                <c:pt idx="598">
                  <c:v>4043</c:v>
                </c:pt>
                <c:pt idx="599">
                  <c:v>4045</c:v>
                </c:pt>
                <c:pt idx="600">
                  <c:v>4051</c:v>
                </c:pt>
                <c:pt idx="601">
                  <c:v>4070</c:v>
                </c:pt>
                <c:pt idx="602">
                  <c:v>4076</c:v>
                </c:pt>
                <c:pt idx="603">
                  <c:v>4079</c:v>
                </c:pt>
                <c:pt idx="604">
                  <c:v>4083</c:v>
                </c:pt>
                <c:pt idx="605">
                  <c:v>4094</c:v>
                </c:pt>
                <c:pt idx="606">
                  <c:v>4098</c:v>
                </c:pt>
                <c:pt idx="607">
                  <c:v>4099</c:v>
                </c:pt>
                <c:pt idx="608">
                  <c:v>4102</c:v>
                </c:pt>
                <c:pt idx="609">
                  <c:v>4133</c:v>
                </c:pt>
                <c:pt idx="610">
                  <c:v>4150</c:v>
                </c:pt>
                <c:pt idx="611">
                  <c:v>4159</c:v>
                </c:pt>
                <c:pt idx="612">
                  <c:v>4187</c:v>
                </c:pt>
                <c:pt idx="613">
                  <c:v>4191</c:v>
                </c:pt>
                <c:pt idx="614">
                  <c:v>4197</c:v>
                </c:pt>
                <c:pt idx="615">
                  <c:v>4198</c:v>
                </c:pt>
                <c:pt idx="616">
                  <c:v>4203</c:v>
                </c:pt>
                <c:pt idx="617">
                  <c:v>4205</c:v>
                </c:pt>
                <c:pt idx="618">
                  <c:v>4215</c:v>
                </c:pt>
                <c:pt idx="619">
                  <c:v>4218</c:v>
                </c:pt>
                <c:pt idx="620">
                  <c:v>4222</c:v>
                </c:pt>
                <c:pt idx="621">
                  <c:v>4225</c:v>
                </c:pt>
                <c:pt idx="622">
                  <c:v>4231</c:v>
                </c:pt>
                <c:pt idx="623">
                  <c:v>4233</c:v>
                </c:pt>
                <c:pt idx="624">
                  <c:v>4234</c:v>
                </c:pt>
                <c:pt idx="625">
                  <c:v>4236</c:v>
                </c:pt>
                <c:pt idx="626">
                  <c:v>4244</c:v>
                </c:pt>
                <c:pt idx="627">
                  <c:v>4261</c:v>
                </c:pt>
                <c:pt idx="628">
                  <c:v>4262</c:v>
                </c:pt>
                <c:pt idx="629">
                  <c:v>4268</c:v>
                </c:pt>
                <c:pt idx="630">
                  <c:v>4270</c:v>
                </c:pt>
                <c:pt idx="631">
                  <c:v>4276</c:v>
                </c:pt>
                <c:pt idx="632">
                  <c:v>4284</c:v>
                </c:pt>
                <c:pt idx="633">
                  <c:v>4286</c:v>
                </c:pt>
                <c:pt idx="634">
                  <c:v>4290</c:v>
                </c:pt>
                <c:pt idx="635">
                  <c:v>4293</c:v>
                </c:pt>
                <c:pt idx="636">
                  <c:v>4308</c:v>
                </c:pt>
                <c:pt idx="637">
                  <c:v>4312</c:v>
                </c:pt>
                <c:pt idx="638">
                  <c:v>4313</c:v>
                </c:pt>
                <c:pt idx="639">
                  <c:v>4319</c:v>
                </c:pt>
                <c:pt idx="640">
                  <c:v>4323</c:v>
                </c:pt>
                <c:pt idx="641">
                  <c:v>4325</c:v>
                </c:pt>
                <c:pt idx="642">
                  <c:v>4336</c:v>
                </c:pt>
                <c:pt idx="643">
                  <c:v>4344</c:v>
                </c:pt>
                <c:pt idx="644">
                  <c:v>4346</c:v>
                </c:pt>
                <c:pt idx="645">
                  <c:v>4348</c:v>
                </c:pt>
                <c:pt idx="646">
                  <c:v>4354</c:v>
                </c:pt>
                <c:pt idx="647">
                  <c:v>4364</c:v>
                </c:pt>
                <c:pt idx="648">
                  <c:v>4366</c:v>
                </c:pt>
                <c:pt idx="649">
                  <c:v>4367</c:v>
                </c:pt>
                <c:pt idx="650">
                  <c:v>4369</c:v>
                </c:pt>
                <c:pt idx="651">
                  <c:v>4370</c:v>
                </c:pt>
                <c:pt idx="652">
                  <c:v>4377</c:v>
                </c:pt>
                <c:pt idx="653">
                  <c:v>4386</c:v>
                </c:pt>
                <c:pt idx="654">
                  <c:v>4399</c:v>
                </c:pt>
                <c:pt idx="655">
                  <c:v>4402</c:v>
                </c:pt>
                <c:pt idx="656">
                  <c:v>4407</c:v>
                </c:pt>
                <c:pt idx="657">
                  <c:v>4410</c:v>
                </c:pt>
                <c:pt idx="658">
                  <c:v>4412</c:v>
                </c:pt>
                <c:pt idx="659">
                  <c:v>4419</c:v>
                </c:pt>
                <c:pt idx="660">
                  <c:v>4421</c:v>
                </c:pt>
                <c:pt idx="661">
                  <c:v>4422</c:v>
                </c:pt>
                <c:pt idx="662">
                  <c:v>4423</c:v>
                </c:pt>
                <c:pt idx="663">
                  <c:v>4428</c:v>
                </c:pt>
                <c:pt idx="664">
                  <c:v>4429</c:v>
                </c:pt>
                <c:pt idx="665">
                  <c:v>4430</c:v>
                </c:pt>
                <c:pt idx="666">
                  <c:v>4435</c:v>
                </c:pt>
                <c:pt idx="667">
                  <c:v>4438</c:v>
                </c:pt>
                <c:pt idx="668">
                  <c:v>4442</c:v>
                </c:pt>
                <c:pt idx="669">
                  <c:v>4456</c:v>
                </c:pt>
                <c:pt idx="670">
                  <c:v>4467</c:v>
                </c:pt>
                <c:pt idx="671">
                  <c:v>4468</c:v>
                </c:pt>
                <c:pt idx="672">
                  <c:v>4469</c:v>
                </c:pt>
                <c:pt idx="673">
                  <c:v>4483</c:v>
                </c:pt>
                <c:pt idx="674">
                  <c:v>4492</c:v>
                </c:pt>
                <c:pt idx="675">
                  <c:v>4496</c:v>
                </c:pt>
                <c:pt idx="676">
                  <c:v>4501</c:v>
                </c:pt>
                <c:pt idx="677">
                  <c:v>4505</c:v>
                </c:pt>
                <c:pt idx="678">
                  <c:v>4527</c:v>
                </c:pt>
                <c:pt idx="679">
                  <c:v>4531</c:v>
                </c:pt>
                <c:pt idx="680">
                  <c:v>4539</c:v>
                </c:pt>
                <c:pt idx="681">
                  <c:v>4541</c:v>
                </c:pt>
                <c:pt idx="682">
                  <c:v>4546</c:v>
                </c:pt>
                <c:pt idx="683">
                  <c:v>4552</c:v>
                </c:pt>
                <c:pt idx="684">
                  <c:v>4555</c:v>
                </c:pt>
                <c:pt idx="685">
                  <c:v>4558</c:v>
                </c:pt>
                <c:pt idx="686">
                  <c:v>4559</c:v>
                </c:pt>
                <c:pt idx="687">
                  <c:v>4565</c:v>
                </c:pt>
                <c:pt idx="688">
                  <c:v>4575</c:v>
                </c:pt>
                <c:pt idx="689">
                  <c:v>4582</c:v>
                </c:pt>
                <c:pt idx="690">
                  <c:v>4591</c:v>
                </c:pt>
                <c:pt idx="691">
                  <c:v>4615</c:v>
                </c:pt>
                <c:pt idx="692">
                  <c:v>4617</c:v>
                </c:pt>
                <c:pt idx="693">
                  <c:v>4622</c:v>
                </c:pt>
                <c:pt idx="694">
                  <c:v>4626</c:v>
                </c:pt>
                <c:pt idx="695">
                  <c:v>4634</c:v>
                </c:pt>
                <c:pt idx="696">
                  <c:v>4638</c:v>
                </c:pt>
                <c:pt idx="697">
                  <c:v>4640</c:v>
                </c:pt>
                <c:pt idx="698">
                  <c:v>4647</c:v>
                </c:pt>
                <c:pt idx="699">
                  <c:v>4653</c:v>
                </c:pt>
                <c:pt idx="700">
                  <c:v>4658</c:v>
                </c:pt>
                <c:pt idx="701">
                  <c:v>4660</c:v>
                </c:pt>
                <c:pt idx="702">
                  <c:v>4664</c:v>
                </c:pt>
                <c:pt idx="703">
                  <c:v>4665</c:v>
                </c:pt>
                <c:pt idx="704">
                  <c:v>4669</c:v>
                </c:pt>
                <c:pt idx="705">
                  <c:v>4685</c:v>
                </c:pt>
                <c:pt idx="706">
                  <c:v>4692</c:v>
                </c:pt>
                <c:pt idx="707">
                  <c:v>4695</c:v>
                </c:pt>
                <c:pt idx="708">
                  <c:v>4700</c:v>
                </c:pt>
                <c:pt idx="709">
                  <c:v>4701</c:v>
                </c:pt>
                <c:pt idx="710">
                  <c:v>4702</c:v>
                </c:pt>
                <c:pt idx="711">
                  <c:v>4704</c:v>
                </c:pt>
                <c:pt idx="712">
                  <c:v>4707</c:v>
                </c:pt>
                <c:pt idx="713">
                  <c:v>4713</c:v>
                </c:pt>
                <c:pt idx="714">
                  <c:v>4721</c:v>
                </c:pt>
                <c:pt idx="715">
                  <c:v>4727</c:v>
                </c:pt>
                <c:pt idx="716">
                  <c:v>4752</c:v>
                </c:pt>
                <c:pt idx="717">
                  <c:v>4758</c:v>
                </c:pt>
                <c:pt idx="718">
                  <c:v>4761</c:v>
                </c:pt>
                <c:pt idx="719">
                  <c:v>4762</c:v>
                </c:pt>
                <c:pt idx="720">
                  <c:v>4778</c:v>
                </c:pt>
                <c:pt idx="721">
                  <c:v>4792</c:v>
                </c:pt>
                <c:pt idx="722">
                  <c:v>4794</c:v>
                </c:pt>
                <c:pt idx="723">
                  <c:v>4797</c:v>
                </c:pt>
                <c:pt idx="724">
                  <c:v>4813</c:v>
                </c:pt>
                <c:pt idx="725">
                  <c:v>4820</c:v>
                </c:pt>
                <c:pt idx="726">
                  <c:v>4823</c:v>
                </c:pt>
                <c:pt idx="727">
                  <c:v>4829</c:v>
                </c:pt>
                <c:pt idx="728">
                  <c:v>4833</c:v>
                </c:pt>
                <c:pt idx="729">
                  <c:v>4844</c:v>
                </c:pt>
                <c:pt idx="730">
                  <c:v>4859</c:v>
                </c:pt>
                <c:pt idx="731">
                  <c:v>4863</c:v>
                </c:pt>
                <c:pt idx="732">
                  <c:v>4866</c:v>
                </c:pt>
                <c:pt idx="733">
                  <c:v>4867</c:v>
                </c:pt>
                <c:pt idx="734">
                  <c:v>4883</c:v>
                </c:pt>
                <c:pt idx="735">
                  <c:v>4885</c:v>
                </c:pt>
                <c:pt idx="736">
                  <c:v>4894</c:v>
                </c:pt>
                <c:pt idx="737">
                  <c:v>4897</c:v>
                </c:pt>
                <c:pt idx="738">
                  <c:v>4909</c:v>
                </c:pt>
                <c:pt idx="739">
                  <c:v>4921</c:v>
                </c:pt>
                <c:pt idx="740">
                  <c:v>4923</c:v>
                </c:pt>
                <c:pt idx="741">
                  <c:v>4926</c:v>
                </c:pt>
                <c:pt idx="742">
                  <c:v>4942</c:v>
                </c:pt>
                <c:pt idx="743">
                  <c:v>4943</c:v>
                </c:pt>
                <c:pt idx="744">
                  <c:v>4952</c:v>
                </c:pt>
                <c:pt idx="745">
                  <c:v>4957</c:v>
                </c:pt>
                <c:pt idx="746">
                  <c:v>4962</c:v>
                </c:pt>
                <c:pt idx="747">
                  <c:v>4975</c:v>
                </c:pt>
                <c:pt idx="748">
                  <c:v>4976</c:v>
                </c:pt>
                <c:pt idx="749">
                  <c:v>4978</c:v>
                </c:pt>
                <c:pt idx="750">
                  <c:v>4985</c:v>
                </c:pt>
                <c:pt idx="751">
                  <c:v>5002</c:v>
                </c:pt>
                <c:pt idx="752">
                  <c:v>5007</c:v>
                </c:pt>
                <c:pt idx="753">
                  <c:v>5012</c:v>
                </c:pt>
                <c:pt idx="754">
                  <c:v>5020</c:v>
                </c:pt>
                <c:pt idx="755">
                  <c:v>5022</c:v>
                </c:pt>
                <c:pt idx="756">
                  <c:v>5025</c:v>
                </c:pt>
                <c:pt idx="757">
                  <c:v>5031</c:v>
                </c:pt>
                <c:pt idx="758">
                  <c:v>5043</c:v>
                </c:pt>
                <c:pt idx="759">
                  <c:v>5048</c:v>
                </c:pt>
                <c:pt idx="760">
                  <c:v>5058</c:v>
                </c:pt>
                <c:pt idx="761">
                  <c:v>5072</c:v>
                </c:pt>
                <c:pt idx="762">
                  <c:v>5074</c:v>
                </c:pt>
                <c:pt idx="763">
                  <c:v>5076</c:v>
                </c:pt>
                <c:pt idx="764">
                  <c:v>5078</c:v>
                </c:pt>
                <c:pt idx="765">
                  <c:v>5081</c:v>
                </c:pt>
                <c:pt idx="766">
                  <c:v>5085</c:v>
                </c:pt>
                <c:pt idx="767">
                  <c:v>5093</c:v>
                </c:pt>
                <c:pt idx="768">
                  <c:v>5096</c:v>
                </c:pt>
                <c:pt idx="769">
                  <c:v>5114</c:v>
                </c:pt>
                <c:pt idx="770">
                  <c:v>5115</c:v>
                </c:pt>
                <c:pt idx="771">
                  <c:v>5125</c:v>
                </c:pt>
                <c:pt idx="772">
                  <c:v>5129</c:v>
                </c:pt>
                <c:pt idx="773">
                  <c:v>5131</c:v>
                </c:pt>
                <c:pt idx="774">
                  <c:v>5141</c:v>
                </c:pt>
                <c:pt idx="775">
                  <c:v>5142</c:v>
                </c:pt>
                <c:pt idx="776">
                  <c:v>5147</c:v>
                </c:pt>
                <c:pt idx="777">
                  <c:v>5151</c:v>
                </c:pt>
                <c:pt idx="778">
                  <c:v>5153</c:v>
                </c:pt>
                <c:pt idx="779">
                  <c:v>5170</c:v>
                </c:pt>
                <c:pt idx="780">
                  <c:v>5171</c:v>
                </c:pt>
                <c:pt idx="781">
                  <c:v>5177</c:v>
                </c:pt>
                <c:pt idx="782">
                  <c:v>5189</c:v>
                </c:pt>
                <c:pt idx="783">
                  <c:v>5206</c:v>
                </c:pt>
                <c:pt idx="784">
                  <c:v>5214</c:v>
                </c:pt>
                <c:pt idx="785">
                  <c:v>5217</c:v>
                </c:pt>
                <c:pt idx="786">
                  <c:v>5218</c:v>
                </c:pt>
                <c:pt idx="787">
                  <c:v>5224</c:v>
                </c:pt>
                <c:pt idx="788">
                  <c:v>5226</c:v>
                </c:pt>
                <c:pt idx="789">
                  <c:v>5229</c:v>
                </c:pt>
                <c:pt idx="790">
                  <c:v>5231</c:v>
                </c:pt>
                <c:pt idx="791">
                  <c:v>5233</c:v>
                </c:pt>
                <c:pt idx="792">
                  <c:v>5240</c:v>
                </c:pt>
                <c:pt idx="793">
                  <c:v>5241</c:v>
                </c:pt>
                <c:pt idx="794">
                  <c:v>5242</c:v>
                </c:pt>
                <c:pt idx="795">
                  <c:v>5247</c:v>
                </c:pt>
                <c:pt idx="796">
                  <c:v>5250</c:v>
                </c:pt>
                <c:pt idx="797">
                  <c:v>5254</c:v>
                </c:pt>
                <c:pt idx="798">
                  <c:v>5256</c:v>
                </c:pt>
                <c:pt idx="799">
                  <c:v>5281</c:v>
                </c:pt>
                <c:pt idx="800">
                  <c:v>5284</c:v>
                </c:pt>
                <c:pt idx="801">
                  <c:v>5289</c:v>
                </c:pt>
                <c:pt idx="802">
                  <c:v>5292</c:v>
                </c:pt>
                <c:pt idx="803">
                  <c:v>5297</c:v>
                </c:pt>
                <c:pt idx="804">
                  <c:v>5300</c:v>
                </c:pt>
                <c:pt idx="805">
                  <c:v>5301</c:v>
                </c:pt>
                <c:pt idx="806">
                  <c:v>5314</c:v>
                </c:pt>
                <c:pt idx="807">
                  <c:v>5315</c:v>
                </c:pt>
                <c:pt idx="808">
                  <c:v>5323</c:v>
                </c:pt>
                <c:pt idx="809">
                  <c:v>5324</c:v>
                </c:pt>
                <c:pt idx="810">
                  <c:v>5328</c:v>
                </c:pt>
                <c:pt idx="811">
                  <c:v>5333</c:v>
                </c:pt>
                <c:pt idx="812">
                  <c:v>5334</c:v>
                </c:pt>
                <c:pt idx="813">
                  <c:v>5343</c:v>
                </c:pt>
                <c:pt idx="814">
                  <c:v>5347</c:v>
                </c:pt>
                <c:pt idx="815">
                  <c:v>5355</c:v>
                </c:pt>
                <c:pt idx="816">
                  <c:v>5364</c:v>
                </c:pt>
                <c:pt idx="817">
                  <c:v>5373</c:v>
                </c:pt>
                <c:pt idx="818">
                  <c:v>5377</c:v>
                </c:pt>
                <c:pt idx="819">
                  <c:v>5381</c:v>
                </c:pt>
                <c:pt idx="820">
                  <c:v>5386</c:v>
                </c:pt>
                <c:pt idx="821">
                  <c:v>5388</c:v>
                </c:pt>
                <c:pt idx="822">
                  <c:v>5391</c:v>
                </c:pt>
                <c:pt idx="823">
                  <c:v>5395</c:v>
                </c:pt>
                <c:pt idx="824">
                  <c:v>5396</c:v>
                </c:pt>
                <c:pt idx="825">
                  <c:v>5398</c:v>
                </c:pt>
                <c:pt idx="826">
                  <c:v>5402</c:v>
                </c:pt>
                <c:pt idx="827">
                  <c:v>5421</c:v>
                </c:pt>
                <c:pt idx="828">
                  <c:v>5431</c:v>
                </c:pt>
                <c:pt idx="829">
                  <c:v>5436</c:v>
                </c:pt>
                <c:pt idx="830">
                  <c:v>5443</c:v>
                </c:pt>
                <c:pt idx="831">
                  <c:v>5455</c:v>
                </c:pt>
                <c:pt idx="832">
                  <c:v>5463</c:v>
                </c:pt>
                <c:pt idx="833">
                  <c:v>5468</c:v>
                </c:pt>
                <c:pt idx="834">
                  <c:v>5469</c:v>
                </c:pt>
                <c:pt idx="835">
                  <c:v>5495</c:v>
                </c:pt>
                <c:pt idx="836">
                  <c:v>5497</c:v>
                </c:pt>
                <c:pt idx="837">
                  <c:v>5502</c:v>
                </c:pt>
                <c:pt idx="838">
                  <c:v>5511</c:v>
                </c:pt>
                <c:pt idx="839">
                  <c:v>5512</c:v>
                </c:pt>
                <c:pt idx="840">
                  <c:v>5517</c:v>
                </c:pt>
                <c:pt idx="841">
                  <c:v>5519</c:v>
                </c:pt>
                <c:pt idx="842">
                  <c:v>5521</c:v>
                </c:pt>
                <c:pt idx="843">
                  <c:v>5522</c:v>
                </c:pt>
                <c:pt idx="844">
                  <c:v>5524</c:v>
                </c:pt>
                <c:pt idx="845">
                  <c:v>5532</c:v>
                </c:pt>
                <c:pt idx="846">
                  <c:v>5536</c:v>
                </c:pt>
                <c:pt idx="847">
                  <c:v>5537</c:v>
                </c:pt>
                <c:pt idx="848">
                  <c:v>5542</c:v>
                </c:pt>
                <c:pt idx="849">
                  <c:v>5547</c:v>
                </c:pt>
                <c:pt idx="850">
                  <c:v>5548</c:v>
                </c:pt>
                <c:pt idx="851">
                  <c:v>5560</c:v>
                </c:pt>
                <c:pt idx="852">
                  <c:v>5563</c:v>
                </c:pt>
                <c:pt idx="853">
                  <c:v>5576</c:v>
                </c:pt>
                <c:pt idx="854">
                  <c:v>5583</c:v>
                </c:pt>
                <c:pt idx="855">
                  <c:v>5584</c:v>
                </c:pt>
                <c:pt idx="856">
                  <c:v>5588</c:v>
                </c:pt>
                <c:pt idx="857">
                  <c:v>5596</c:v>
                </c:pt>
                <c:pt idx="858">
                  <c:v>5597</c:v>
                </c:pt>
                <c:pt idx="859">
                  <c:v>5604</c:v>
                </c:pt>
                <c:pt idx="860">
                  <c:v>5606</c:v>
                </c:pt>
                <c:pt idx="861">
                  <c:v>5625</c:v>
                </c:pt>
                <c:pt idx="862">
                  <c:v>5627</c:v>
                </c:pt>
                <c:pt idx="863">
                  <c:v>5642</c:v>
                </c:pt>
                <c:pt idx="864">
                  <c:v>5653</c:v>
                </c:pt>
                <c:pt idx="865">
                  <c:v>5663</c:v>
                </c:pt>
                <c:pt idx="866">
                  <c:v>5667</c:v>
                </c:pt>
                <c:pt idx="867">
                  <c:v>5668</c:v>
                </c:pt>
                <c:pt idx="868">
                  <c:v>5688</c:v>
                </c:pt>
                <c:pt idx="869">
                  <c:v>5691</c:v>
                </c:pt>
                <c:pt idx="870">
                  <c:v>5693</c:v>
                </c:pt>
                <c:pt idx="871">
                  <c:v>5696</c:v>
                </c:pt>
                <c:pt idx="872">
                  <c:v>5698</c:v>
                </c:pt>
                <c:pt idx="873">
                  <c:v>5715</c:v>
                </c:pt>
                <c:pt idx="874">
                  <c:v>5719</c:v>
                </c:pt>
                <c:pt idx="875">
                  <c:v>5721</c:v>
                </c:pt>
                <c:pt idx="876">
                  <c:v>5729</c:v>
                </c:pt>
                <c:pt idx="877">
                  <c:v>5732</c:v>
                </c:pt>
                <c:pt idx="878">
                  <c:v>5758</c:v>
                </c:pt>
                <c:pt idx="879">
                  <c:v>5766</c:v>
                </c:pt>
                <c:pt idx="880">
                  <c:v>5767</c:v>
                </c:pt>
                <c:pt idx="881">
                  <c:v>5770</c:v>
                </c:pt>
                <c:pt idx="882">
                  <c:v>5775</c:v>
                </c:pt>
                <c:pt idx="883">
                  <c:v>5776</c:v>
                </c:pt>
                <c:pt idx="884">
                  <c:v>5777</c:v>
                </c:pt>
                <c:pt idx="885">
                  <c:v>5778</c:v>
                </c:pt>
                <c:pt idx="886">
                  <c:v>5786</c:v>
                </c:pt>
                <c:pt idx="887">
                  <c:v>5789</c:v>
                </c:pt>
                <c:pt idx="888">
                  <c:v>5791</c:v>
                </c:pt>
                <c:pt idx="889">
                  <c:v>5806</c:v>
                </c:pt>
                <c:pt idx="890">
                  <c:v>5808</c:v>
                </c:pt>
                <c:pt idx="891">
                  <c:v>5810</c:v>
                </c:pt>
                <c:pt idx="892">
                  <c:v>5814</c:v>
                </c:pt>
                <c:pt idx="893">
                  <c:v>5817</c:v>
                </c:pt>
                <c:pt idx="894">
                  <c:v>5824</c:v>
                </c:pt>
                <c:pt idx="895">
                  <c:v>5845</c:v>
                </c:pt>
                <c:pt idx="896">
                  <c:v>5848</c:v>
                </c:pt>
                <c:pt idx="897">
                  <c:v>5857</c:v>
                </c:pt>
                <c:pt idx="898">
                  <c:v>5860</c:v>
                </c:pt>
                <c:pt idx="899">
                  <c:v>5863</c:v>
                </c:pt>
                <c:pt idx="900">
                  <c:v>5866</c:v>
                </c:pt>
                <c:pt idx="901">
                  <c:v>5869</c:v>
                </c:pt>
                <c:pt idx="902">
                  <c:v>5879</c:v>
                </c:pt>
                <c:pt idx="903">
                  <c:v>5882</c:v>
                </c:pt>
                <c:pt idx="904">
                  <c:v>5887</c:v>
                </c:pt>
                <c:pt idx="905">
                  <c:v>5923</c:v>
                </c:pt>
                <c:pt idx="906">
                  <c:v>5938</c:v>
                </c:pt>
                <c:pt idx="907">
                  <c:v>5941</c:v>
                </c:pt>
                <c:pt idx="908">
                  <c:v>5947</c:v>
                </c:pt>
                <c:pt idx="909">
                  <c:v>5949</c:v>
                </c:pt>
                <c:pt idx="910">
                  <c:v>5956</c:v>
                </c:pt>
                <c:pt idx="911">
                  <c:v>5987</c:v>
                </c:pt>
                <c:pt idx="912">
                  <c:v>5989</c:v>
                </c:pt>
                <c:pt idx="913">
                  <c:v>6008</c:v>
                </c:pt>
                <c:pt idx="914">
                  <c:v>6010</c:v>
                </c:pt>
                <c:pt idx="915">
                  <c:v>6021</c:v>
                </c:pt>
                <c:pt idx="916">
                  <c:v>6022</c:v>
                </c:pt>
                <c:pt idx="917">
                  <c:v>6039</c:v>
                </c:pt>
                <c:pt idx="918">
                  <c:v>6040</c:v>
                </c:pt>
                <c:pt idx="919">
                  <c:v>6048</c:v>
                </c:pt>
                <c:pt idx="920">
                  <c:v>6052</c:v>
                </c:pt>
                <c:pt idx="921">
                  <c:v>6054</c:v>
                </c:pt>
                <c:pt idx="922">
                  <c:v>6063</c:v>
                </c:pt>
                <c:pt idx="923">
                  <c:v>6067</c:v>
                </c:pt>
                <c:pt idx="924">
                  <c:v>6089</c:v>
                </c:pt>
                <c:pt idx="925">
                  <c:v>6098</c:v>
                </c:pt>
                <c:pt idx="926">
                  <c:v>6114</c:v>
                </c:pt>
                <c:pt idx="927">
                  <c:v>6119</c:v>
                </c:pt>
                <c:pt idx="928">
                  <c:v>6121</c:v>
                </c:pt>
                <c:pt idx="929">
                  <c:v>6137</c:v>
                </c:pt>
                <c:pt idx="930">
                  <c:v>6140</c:v>
                </c:pt>
                <c:pt idx="931">
                  <c:v>6141</c:v>
                </c:pt>
                <c:pt idx="932">
                  <c:v>6143</c:v>
                </c:pt>
                <c:pt idx="933">
                  <c:v>6147</c:v>
                </c:pt>
                <c:pt idx="934">
                  <c:v>6148</c:v>
                </c:pt>
                <c:pt idx="935">
                  <c:v>6158</c:v>
                </c:pt>
                <c:pt idx="936">
                  <c:v>6159</c:v>
                </c:pt>
                <c:pt idx="937">
                  <c:v>6163</c:v>
                </c:pt>
                <c:pt idx="938">
                  <c:v>6178</c:v>
                </c:pt>
                <c:pt idx="939">
                  <c:v>6197</c:v>
                </c:pt>
                <c:pt idx="940">
                  <c:v>6198</c:v>
                </c:pt>
                <c:pt idx="941">
                  <c:v>6206</c:v>
                </c:pt>
                <c:pt idx="942">
                  <c:v>6210</c:v>
                </c:pt>
                <c:pt idx="943">
                  <c:v>6211</c:v>
                </c:pt>
                <c:pt idx="944">
                  <c:v>6219</c:v>
                </c:pt>
                <c:pt idx="945">
                  <c:v>6227</c:v>
                </c:pt>
                <c:pt idx="946">
                  <c:v>6234</c:v>
                </c:pt>
                <c:pt idx="947">
                  <c:v>6237</c:v>
                </c:pt>
                <c:pt idx="948">
                  <c:v>6240</c:v>
                </c:pt>
                <c:pt idx="949">
                  <c:v>6249</c:v>
                </c:pt>
                <c:pt idx="950">
                  <c:v>6251</c:v>
                </c:pt>
                <c:pt idx="951">
                  <c:v>6254</c:v>
                </c:pt>
                <c:pt idx="952">
                  <c:v>6257</c:v>
                </c:pt>
                <c:pt idx="953">
                  <c:v>6259</c:v>
                </c:pt>
                <c:pt idx="954">
                  <c:v>6260</c:v>
                </c:pt>
                <c:pt idx="955">
                  <c:v>6268</c:v>
                </c:pt>
                <c:pt idx="956">
                  <c:v>6272</c:v>
                </c:pt>
                <c:pt idx="957">
                  <c:v>6273</c:v>
                </c:pt>
                <c:pt idx="958">
                  <c:v>6275</c:v>
                </c:pt>
                <c:pt idx="959">
                  <c:v>6276</c:v>
                </c:pt>
                <c:pt idx="960">
                  <c:v>6277</c:v>
                </c:pt>
                <c:pt idx="961">
                  <c:v>6279</c:v>
                </c:pt>
                <c:pt idx="962">
                  <c:v>6284</c:v>
                </c:pt>
                <c:pt idx="963">
                  <c:v>6290</c:v>
                </c:pt>
                <c:pt idx="964">
                  <c:v>6291</c:v>
                </c:pt>
                <c:pt idx="965">
                  <c:v>6302</c:v>
                </c:pt>
                <c:pt idx="966">
                  <c:v>6314</c:v>
                </c:pt>
                <c:pt idx="967">
                  <c:v>6318</c:v>
                </c:pt>
                <c:pt idx="968">
                  <c:v>6326</c:v>
                </c:pt>
                <c:pt idx="969">
                  <c:v>6343</c:v>
                </c:pt>
                <c:pt idx="970">
                  <c:v>6347</c:v>
                </c:pt>
                <c:pt idx="971">
                  <c:v>6349</c:v>
                </c:pt>
                <c:pt idx="972">
                  <c:v>6363</c:v>
                </c:pt>
                <c:pt idx="973">
                  <c:v>6369</c:v>
                </c:pt>
                <c:pt idx="974">
                  <c:v>6382</c:v>
                </c:pt>
                <c:pt idx="975">
                  <c:v>6400</c:v>
                </c:pt>
                <c:pt idx="976">
                  <c:v>6408</c:v>
                </c:pt>
                <c:pt idx="977">
                  <c:v>6413</c:v>
                </c:pt>
                <c:pt idx="978">
                  <c:v>6421</c:v>
                </c:pt>
                <c:pt idx="979">
                  <c:v>6436</c:v>
                </c:pt>
                <c:pt idx="980">
                  <c:v>6444</c:v>
                </c:pt>
                <c:pt idx="981">
                  <c:v>6448</c:v>
                </c:pt>
                <c:pt idx="982">
                  <c:v>6452</c:v>
                </c:pt>
                <c:pt idx="983">
                  <c:v>6457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98-407A-ADDF-71E49FC84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6718303"/>
        <c:axId val="416714975"/>
      </c:scatterChart>
      <c:valAx>
        <c:axId val="416718303"/>
        <c:scaling>
          <c:orientation val="minMax"/>
          <c:max val="43769"/>
          <c:min val="423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Last Use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m/yy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714975"/>
        <c:crosses val="autoZero"/>
        <c:crossBetween val="midCat"/>
        <c:majorUnit val="365"/>
      </c:valAx>
      <c:valAx>
        <c:axId val="41671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Bike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7183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 dirty="0"/>
              <a:t>Each Bike’s Last Use vs First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'Birth &amp; Death'!$B$2:$B$6461</c:f>
              <c:numCache>
                <c:formatCode>d/mm/yyyy;@</c:formatCode>
                <c:ptCount val="6460"/>
                <c:pt idx="0">
                  <c:v>42371</c:v>
                </c:pt>
                <c:pt idx="1">
                  <c:v>42370</c:v>
                </c:pt>
                <c:pt idx="2">
                  <c:v>42372</c:v>
                </c:pt>
                <c:pt idx="3">
                  <c:v>42438</c:v>
                </c:pt>
                <c:pt idx="4">
                  <c:v>42373</c:v>
                </c:pt>
                <c:pt idx="5">
                  <c:v>42373</c:v>
                </c:pt>
                <c:pt idx="6">
                  <c:v>42373</c:v>
                </c:pt>
                <c:pt idx="7">
                  <c:v>42374</c:v>
                </c:pt>
                <c:pt idx="8">
                  <c:v>42382</c:v>
                </c:pt>
                <c:pt idx="9">
                  <c:v>42373</c:v>
                </c:pt>
                <c:pt idx="10">
                  <c:v>42373</c:v>
                </c:pt>
                <c:pt idx="11">
                  <c:v>42371</c:v>
                </c:pt>
                <c:pt idx="12">
                  <c:v>42372</c:v>
                </c:pt>
                <c:pt idx="13">
                  <c:v>42374</c:v>
                </c:pt>
                <c:pt idx="14">
                  <c:v>42375</c:v>
                </c:pt>
                <c:pt idx="15">
                  <c:v>42377</c:v>
                </c:pt>
                <c:pt idx="16">
                  <c:v>42377</c:v>
                </c:pt>
                <c:pt idx="17">
                  <c:v>42373</c:v>
                </c:pt>
                <c:pt idx="18">
                  <c:v>43354</c:v>
                </c:pt>
                <c:pt idx="19">
                  <c:v>42370</c:v>
                </c:pt>
                <c:pt idx="20">
                  <c:v>42371</c:v>
                </c:pt>
                <c:pt idx="21">
                  <c:v>42373</c:v>
                </c:pt>
                <c:pt idx="22">
                  <c:v>42383</c:v>
                </c:pt>
                <c:pt idx="23">
                  <c:v>42373</c:v>
                </c:pt>
                <c:pt idx="24">
                  <c:v>42386</c:v>
                </c:pt>
                <c:pt idx="25">
                  <c:v>42373</c:v>
                </c:pt>
                <c:pt idx="26">
                  <c:v>42373</c:v>
                </c:pt>
                <c:pt idx="27">
                  <c:v>42371</c:v>
                </c:pt>
                <c:pt idx="28">
                  <c:v>42388</c:v>
                </c:pt>
                <c:pt idx="29">
                  <c:v>42384</c:v>
                </c:pt>
                <c:pt idx="30">
                  <c:v>42372</c:v>
                </c:pt>
                <c:pt idx="31">
                  <c:v>42373</c:v>
                </c:pt>
                <c:pt idx="32">
                  <c:v>42373</c:v>
                </c:pt>
                <c:pt idx="33">
                  <c:v>42370</c:v>
                </c:pt>
                <c:pt idx="34">
                  <c:v>42384</c:v>
                </c:pt>
                <c:pt idx="35">
                  <c:v>42374</c:v>
                </c:pt>
                <c:pt idx="36">
                  <c:v>42370</c:v>
                </c:pt>
                <c:pt idx="37">
                  <c:v>42371</c:v>
                </c:pt>
                <c:pt idx="38">
                  <c:v>42372</c:v>
                </c:pt>
                <c:pt idx="39">
                  <c:v>42372</c:v>
                </c:pt>
                <c:pt idx="40">
                  <c:v>42370</c:v>
                </c:pt>
                <c:pt idx="41">
                  <c:v>42373</c:v>
                </c:pt>
                <c:pt idx="42">
                  <c:v>42370</c:v>
                </c:pt>
                <c:pt idx="43">
                  <c:v>42372</c:v>
                </c:pt>
                <c:pt idx="44">
                  <c:v>42374</c:v>
                </c:pt>
                <c:pt idx="45">
                  <c:v>42370</c:v>
                </c:pt>
                <c:pt idx="46">
                  <c:v>42370</c:v>
                </c:pt>
                <c:pt idx="47">
                  <c:v>42371</c:v>
                </c:pt>
                <c:pt idx="48">
                  <c:v>42374</c:v>
                </c:pt>
                <c:pt idx="49">
                  <c:v>42390</c:v>
                </c:pt>
                <c:pt idx="50">
                  <c:v>42371</c:v>
                </c:pt>
                <c:pt idx="51">
                  <c:v>42374</c:v>
                </c:pt>
                <c:pt idx="52">
                  <c:v>42370</c:v>
                </c:pt>
                <c:pt idx="53">
                  <c:v>42371</c:v>
                </c:pt>
                <c:pt idx="54">
                  <c:v>42403</c:v>
                </c:pt>
                <c:pt idx="55">
                  <c:v>42376</c:v>
                </c:pt>
                <c:pt idx="56">
                  <c:v>42387</c:v>
                </c:pt>
                <c:pt idx="57">
                  <c:v>42372</c:v>
                </c:pt>
                <c:pt idx="58">
                  <c:v>42373</c:v>
                </c:pt>
                <c:pt idx="59">
                  <c:v>42373</c:v>
                </c:pt>
                <c:pt idx="60">
                  <c:v>42382</c:v>
                </c:pt>
                <c:pt idx="61">
                  <c:v>42372</c:v>
                </c:pt>
                <c:pt idx="62">
                  <c:v>42373</c:v>
                </c:pt>
                <c:pt idx="63">
                  <c:v>42371</c:v>
                </c:pt>
                <c:pt idx="64">
                  <c:v>42370</c:v>
                </c:pt>
                <c:pt idx="65">
                  <c:v>42370</c:v>
                </c:pt>
                <c:pt idx="66">
                  <c:v>42374</c:v>
                </c:pt>
                <c:pt idx="67">
                  <c:v>42370</c:v>
                </c:pt>
                <c:pt idx="68">
                  <c:v>42373</c:v>
                </c:pt>
                <c:pt idx="69">
                  <c:v>42388</c:v>
                </c:pt>
                <c:pt idx="70">
                  <c:v>42371</c:v>
                </c:pt>
                <c:pt idx="71">
                  <c:v>42374</c:v>
                </c:pt>
                <c:pt idx="72">
                  <c:v>42372</c:v>
                </c:pt>
                <c:pt idx="73">
                  <c:v>42375</c:v>
                </c:pt>
                <c:pt idx="74">
                  <c:v>42438</c:v>
                </c:pt>
                <c:pt idx="75">
                  <c:v>42370</c:v>
                </c:pt>
                <c:pt idx="76">
                  <c:v>42370</c:v>
                </c:pt>
                <c:pt idx="77">
                  <c:v>42370</c:v>
                </c:pt>
                <c:pt idx="78">
                  <c:v>42370</c:v>
                </c:pt>
                <c:pt idx="79">
                  <c:v>42370</c:v>
                </c:pt>
                <c:pt idx="80">
                  <c:v>42375</c:v>
                </c:pt>
                <c:pt idx="81">
                  <c:v>42375</c:v>
                </c:pt>
                <c:pt idx="82">
                  <c:v>42373</c:v>
                </c:pt>
                <c:pt idx="83">
                  <c:v>42383</c:v>
                </c:pt>
                <c:pt idx="84">
                  <c:v>42374</c:v>
                </c:pt>
                <c:pt idx="85">
                  <c:v>42375</c:v>
                </c:pt>
                <c:pt idx="86">
                  <c:v>42439</c:v>
                </c:pt>
                <c:pt idx="87">
                  <c:v>42375</c:v>
                </c:pt>
                <c:pt idx="88">
                  <c:v>42371</c:v>
                </c:pt>
                <c:pt idx="89">
                  <c:v>42375</c:v>
                </c:pt>
                <c:pt idx="90">
                  <c:v>42372</c:v>
                </c:pt>
                <c:pt idx="91">
                  <c:v>42375</c:v>
                </c:pt>
                <c:pt idx="92">
                  <c:v>42372</c:v>
                </c:pt>
                <c:pt idx="93">
                  <c:v>42370</c:v>
                </c:pt>
                <c:pt idx="94">
                  <c:v>42370</c:v>
                </c:pt>
                <c:pt idx="95">
                  <c:v>42370</c:v>
                </c:pt>
                <c:pt idx="96">
                  <c:v>42380</c:v>
                </c:pt>
                <c:pt idx="97">
                  <c:v>42370</c:v>
                </c:pt>
                <c:pt idx="98">
                  <c:v>42398</c:v>
                </c:pt>
                <c:pt idx="99">
                  <c:v>42377</c:v>
                </c:pt>
                <c:pt idx="100">
                  <c:v>42371</c:v>
                </c:pt>
                <c:pt idx="101">
                  <c:v>42373</c:v>
                </c:pt>
                <c:pt idx="102">
                  <c:v>42372</c:v>
                </c:pt>
                <c:pt idx="103">
                  <c:v>42373</c:v>
                </c:pt>
                <c:pt idx="104">
                  <c:v>42376</c:v>
                </c:pt>
                <c:pt idx="105">
                  <c:v>42372</c:v>
                </c:pt>
                <c:pt idx="106">
                  <c:v>42371</c:v>
                </c:pt>
                <c:pt idx="107">
                  <c:v>42377</c:v>
                </c:pt>
                <c:pt idx="108">
                  <c:v>42373</c:v>
                </c:pt>
                <c:pt idx="109">
                  <c:v>42393</c:v>
                </c:pt>
                <c:pt idx="110">
                  <c:v>42376</c:v>
                </c:pt>
                <c:pt idx="111">
                  <c:v>42373</c:v>
                </c:pt>
                <c:pt idx="112">
                  <c:v>42374</c:v>
                </c:pt>
                <c:pt idx="113">
                  <c:v>42371</c:v>
                </c:pt>
                <c:pt idx="114">
                  <c:v>42374</c:v>
                </c:pt>
                <c:pt idx="115">
                  <c:v>42384</c:v>
                </c:pt>
                <c:pt idx="116">
                  <c:v>42384</c:v>
                </c:pt>
                <c:pt idx="117">
                  <c:v>42380</c:v>
                </c:pt>
                <c:pt idx="118">
                  <c:v>42377</c:v>
                </c:pt>
                <c:pt idx="119">
                  <c:v>42373</c:v>
                </c:pt>
                <c:pt idx="120">
                  <c:v>42371</c:v>
                </c:pt>
                <c:pt idx="121">
                  <c:v>42382</c:v>
                </c:pt>
                <c:pt idx="122">
                  <c:v>42397</c:v>
                </c:pt>
                <c:pt idx="123">
                  <c:v>42370</c:v>
                </c:pt>
                <c:pt idx="124">
                  <c:v>42374</c:v>
                </c:pt>
                <c:pt idx="125">
                  <c:v>42372</c:v>
                </c:pt>
                <c:pt idx="126">
                  <c:v>42373</c:v>
                </c:pt>
                <c:pt idx="127">
                  <c:v>42371</c:v>
                </c:pt>
                <c:pt idx="128">
                  <c:v>42376</c:v>
                </c:pt>
                <c:pt idx="129">
                  <c:v>42372</c:v>
                </c:pt>
                <c:pt idx="130">
                  <c:v>42373</c:v>
                </c:pt>
                <c:pt idx="131">
                  <c:v>42373</c:v>
                </c:pt>
                <c:pt idx="132">
                  <c:v>42370</c:v>
                </c:pt>
                <c:pt idx="133">
                  <c:v>42370</c:v>
                </c:pt>
                <c:pt idx="134">
                  <c:v>42371</c:v>
                </c:pt>
                <c:pt idx="135">
                  <c:v>42373</c:v>
                </c:pt>
                <c:pt idx="136">
                  <c:v>42373</c:v>
                </c:pt>
                <c:pt idx="137">
                  <c:v>42372</c:v>
                </c:pt>
                <c:pt idx="138">
                  <c:v>42372</c:v>
                </c:pt>
                <c:pt idx="139">
                  <c:v>42384</c:v>
                </c:pt>
                <c:pt idx="140">
                  <c:v>42383</c:v>
                </c:pt>
                <c:pt idx="141">
                  <c:v>42370</c:v>
                </c:pt>
                <c:pt idx="142">
                  <c:v>42378</c:v>
                </c:pt>
                <c:pt idx="143">
                  <c:v>42370</c:v>
                </c:pt>
                <c:pt idx="144">
                  <c:v>42370</c:v>
                </c:pt>
                <c:pt idx="145">
                  <c:v>42460</c:v>
                </c:pt>
                <c:pt idx="146">
                  <c:v>42372</c:v>
                </c:pt>
                <c:pt idx="147">
                  <c:v>42373</c:v>
                </c:pt>
                <c:pt idx="148">
                  <c:v>42385</c:v>
                </c:pt>
                <c:pt idx="149">
                  <c:v>42373</c:v>
                </c:pt>
                <c:pt idx="150">
                  <c:v>42397</c:v>
                </c:pt>
                <c:pt idx="151">
                  <c:v>42376</c:v>
                </c:pt>
                <c:pt idx="152">
                  <c:v>42370</c:v>
                </c:pt>
                <c:pt idx="153">
                  <c:v>42373</c:v>
                </c:pt>
                <c:pt idx="154">
                  <c:v>42370</c:v>
                </c:pt>
                <c:pt idx="155">
                  <c:v>42372</c:v>
                </c:pt>
                <c:pt idx="156">
                  <c:v>42376</c:v>
                </c:pt>
                <c:pt idx="157">
                  <c:v>42375</c:v>
                </c:pt>
                <c:pt idx="158">
                  <c:v>42380</c:v>
                </c:pt>
                <c:pt idx="159">
                  <c:v>42377</c:v>
                </c:pt>
                <c:pt idx="160">
                  <c:v>42371</c:v>
                </c:pt>
                <c:pt idx="161">
                  <c:v>42370</c:v>
                </c:pt>
                <c:pt idx="162">
                  <c:v>42375</c:v>
                </c:pt>
                <c:pt idx="163">
                  <c:v>42370</c:v>
                </c:pt>
                <c:pt idx="164">
                  <c:v>42402</c:v>
                </c:pt>
                <c:pt idx="165">
                  <c:v>42371</c:v>
                </c:pt>
                <c:pt idx="166">
                  <c:v>42374</c:v>
                </c:pt>
                <c:pt idx="167">
                  <c:v>42377</c:v>
                </c:pt>
                <c:pt idx="168">
                  <c:v>42373</c:v>
                </c:pt>
                <c:pt idx="169">
                  <c:v>42371</c:v>
                </c:pt>
                <c:pt idx="170">
                  <c:v>42370</c:v>
                </c:pt>
                <c:pt idx="171">
                  <c:v>42373</c:v>
                </c:pt>
                <c:pt idx="172">
                  <c:v>42370</c:v>
                </c:pt>
                <c:pt idx="173">
                  <c:v>42370</c:v>
                </c:pt>
                <c:pt idx="174">
                  <c:v>42372</c:v>
                </c:pt>
                <c:pt idx="175">
                  <c:v>42376</c:v>
                </c:pt>
                <c:pt idx="176">
                  <c:v>42371</c:v>
                </c:pt>
                <c:pt idx="177">
                  <c:v>42370</c:v>
                </c:pt>
                <c:pt idx="178">
                  <c:v>42371</c:v>
                </c:pt>
                <c:pt idx="179">
                  <c:v>42370</c:v>
                </c:pt>
                <c:pt idx="180">
                  <c:v>42373</c:v>
                </c:pt>
                <c:pt idx="181">
                  <c:v>42371</c:v>
                </c:pt>
                <c:pt idx="182">
                  <c:v>42374</c:v>
                </c:pt>
                <c:pt idx="183">
                  <c:v>42370</c:v>
                </c:pt>
                <c:pt idx="184">
                  <c:v>42374</c:v>
                </c:pt>
                <c:pt idx="185">
                  <c:v>42374</c:v>
                </c:pt>
                <c:pt idx="186">
                  <c:v>42380</c:v>
                </c:pt>
                <c:pt idx="187">
                  <c:v>42375</c:v>
                </c:pt>
                <c:pt idx="188">
                  <c:v>42373</c:v>
                </c:pt>
                <c:pt idx="189">
                  <c:v>42375</c:v>
                </c:pt>
                <c:pt idx="190">
                  <c:v>42370</c:v>
                </c:pt>
                <c:pt idx="191">
                  <c:v>42374</c:v>
                </c:pt>
                <c:pt idx="192">
                  <c:v>42373</c:v>
                </c:pt>
                <c:pt idx="193">
                  <c:v>42373</c:v>
                </c:pt>
                <c:pt idx="194">
                  <c:v>42370</c:v>
                </c:pt>
                <c:pt idx="195">
                  <c:v>42376</c:v>
                </c:pt>
                <c:pt idx="196">
                  <c:v>42373</c:v>
                </c:pt>
                <c:pt idx="197">
                  <c:v>42372</c:v>
                </c:pt>
                <c:pt idx="198">
                  <c:v>42374</c:v>
                </c:pt>
                <c:pt idx="199">
                  <c:v>42375</c:v>
                </c:pt>
                <c:pt idx="200">
                  <c:v>42372</c:v>
                </c:pt>
                <c:pt idx="201">
                  <c:v>42373</c:v>
                </c:pt>
                <c:pt idx="202">
                  <c:v>42396</c:v>
                </c:pt>
                <c:pt idx="203">
                  <c:v>42373</c:v>
                </c:pt>
                <c:pt idx="204">
                  <c:v>42439</c:v>
                </c:pt>
                <c:pt idx="205">
                  <c:v>42370</c:v>
                </c:pt>
                <c:pt idx="206">
                  <c:v>42373</c:v>
                </c:pt>
                <c:pt idx="207">
                  <c:v>42371</c:v>
                </c:pt>
                <c:pt idx="208">
                  <c:v>42380</c:v>
                </c:pt>
                <c:pt idx="209">
                  <c:v>42375</c:v>
                </c:pt>
                <c:pt idx="210">
                  <c:v>42441</c:v>
                </c:pt>
                <c:pt idx="211">
                  <c:v>42373</c:v>
                </c:pt>
                <c:pt idx="212">
                  <c:v>42391</c:v>
                </c:pt>
                <c:pt idx="213">
                  <c:v>42371</c:v>
                </c:pt>
                <c:pt idx="214">
                  <c:v>42371</c:v>
                </c:pt>
                <c:pt idx="215">
                  <c:v>42395</c:v>
                </c:pt>
                <c:pt idx="216">
                  <c:v>42373</c:v>
                </c:pt>
                <c:pt idx="217">
                  <c:v>42374</c:v>
                </c:pt>
                <c:pt idx="218">
                  <c:v>42373</c:v>
                </c:pt>
                <c:pt idx="219">
                  <c:v>42395</c:v>
                </c:pt>
                <c:pt idx="220">
                  <c:v>42370</c:v>
                </c:pt>
                <c:pt idx="221">
                  <c:v>42379</c:v>
                </c:pt>
                <c:pt idx="222">
                  <c:v>42373</c:v>
                </c:pt>
                <c:pt idx="223">
                  <c:v>42374</c:v>
                </c:pt>
                <c:pt idx="224">
                  <c:v>42372</c:v>
                </c:pt>
                <c:pt idx="225">
                  <c:v>42371</c:v>
                </c:pt>
                <c:pt idx="226">
                  <c:v>42399</c:v>
                </c:pt>
                <c:pt idx="227">
                  <c:v>42375</c:v>
                </c:pt>
                <c:pt idx="228">
                  <c:v>42383</c:v>
                </c:pt>
                <c:pt idx="229">
                  <c:v>42377</c:v>
                </c:pt>
                <c:pt idx="230">
                  <c:v>42376</c:v>
                </c:pt>
                <c:pt idx="231">
                  <c:v>42370</c:v>
                </c:pt>
                <c:pt idx="232">
                  <c:v>42372</c:v>
                </c:pt>
                <c:pt idx="233">
                  <c:v>42372</c:v>
                </c:pt>
                <c:pt idx="234">
                  <c:v>42373</c:v>
                </c:pt>
                <c:pt idx="235">
                  <c:v>42370</c:v>
                </c:pt>
                <c:pt idx="236">
                  <c:v>42370</c:v>
                </c:pt>
                <c:pt idx="237">
                  <c:v>42384</c:v>
                </c:pt>
                <c:pt idx="238">
                  <c:v>42372</c:v>
                </c:pt>
                <c:pt idx="239">
                  <c:v>42370</c:v>
                </c:pt>
                <c:pt idx="240">
                  <c:v>42371</c:v>
                </c:pt>
                <c:pt idx="241">
                  <c:v>42374</c:v>
                </c:pt>
                <c:pt idx="242">
                  <c:v>42370</c:v>
                </c:pt>
                <c:pt idx="243">
                  <c:v>42370</c:v>
                </c:pt>
                <c:pt idx="244">
                  <c:v>42371</c:v>
                </c:pt>
                <c:pt idx="245">
                  <c:v>42389</c:v>
                </c:pt>
                <c:pt idx="246">
                  <c:v>42370</c:v>
                </c:pt>
                <c:pt idx="247">
                  <c:v>42374</c:v>
                </c:pt>
                <c:pt idx="248">
                  <c:v>42370</c:v>
                </c:pt>
                <c:pt idx="249">
                  <c:v>42373</c:v>
                </c:pt>
                <c:pt idx="250">
                  <c:v>42370</c:v>
                </c:pt>
                <c:pt idx="251">
                  <c:v>42373</c:v>
                </c:pt>
                <c:pt idx="252">
                  <c:v>42370</c:v>
                </c:pt>
                <c:pt idx="253">
                  <c:v>42371</c:v>
                </c:pt>
                <c:pt idx="254">
                  <c:v>42371</c:v>
                </c:pt>
                <c:pt idx="255">
                  <c:v>42373</c:v>
                </c:pt>
                <c:pt idx="256">
                  <c:v>42376</c:v>
                </c:pt>
                <c:pt idx="257">
                  <c:v>42372</c:v>
                </c:pt>
                <c:pt idx="258">
                  <c:v>42372</c:v>
                </c:pt>
                <c:pt idx="259">
                  <c:v>42370</c:v>
                </c:pt>
                <c:pt idx="260">
                  <c:v>42384</c:v>
                </c:pt>
                <c:pt idx="261">
                  <c:v>42373</c:v>
                </c:pt>
                <c:pt idx="262">
                  <c:v>42370</c:v>
                </c:pt>
                <c:pt idx="263">
                  <c:v>42372</c:v>
                </c:pt>
                <c:pt idx="264">
                  <c:v>42374</c:v>
                </c:pt>
                <c:pt idx="265">
                  <c:v>42424</c:v>
                </c:pt>
                <c:pt idx="266">
                  <c:v>42374</c:v>
                </c:pt>
                <c:pt idx="267">
                  <c:v>42380</c:v>
                </c:pt>
                <c:pt idx="268">
                  <c:v>42375</c:v>
                </c:pt>
                <c:pt idx="269">
                  <c:v>42380</c:v>
                </c:pt>
                <c:pt idx="270">
                  <c:v>42372</c:v>
                </c:pt>
                <c:pt idx="271">
                  <c:v>42375</c:v>
                </c:pt>
                <c:pt idx="272">
                  <c:v>42370</c:v>
                </c:pt>
                <c:pt idx="273">
                  <c:v>42371</c:v>
                </c:pt>
                <c:pt idx="274">
                  <c:v>42371</c:v>
                </c:pt>
                <c:pt idx="275">
                  <c:v>42373</c:v>
                </c:pt>
                <c:pt idx="276">
                  <c:v>42373</c:v>
                </c:pt>
                <c:pt idx="277">
                  <c:v>42371</c:v>
                </c:pt>
                <c:pt idx="278">
                  <c:v>42373</c:v>
                </c:pt>
                <c:pt idx="279">
                  <c:v>42373</c:v>
                </c:pt>
                <c:pt idx="280">
                  <c:v>42394</c:v>
                </c:pt>
                <c:pt idx="281">
                  <c:v>42381</c:v>
                </c:pt>
                <c:pt idx="282">
                  <c:v>42465</c:v>
                </c:pt>
                <c:pt idx="283">
                  <c:v>42373</c:v>
                </c:pt>
                <c:pt idx="284">
                  <c:v>42371</c:v>
                </c:pt>
                <c:pt idx="285">
                  <c:v>42391</c:v>
                </c:pt>
                <c:pt idx="286">
                  <c:v>42375</c:v>
                </c:pt>
                <c:pt idx="287">
                  <c:v>42372</c:v>
                </c:pt>
                <c:pt idx="288">
                  <c:v>42390</c:v>
                </c:pt>
                <c:pt idx="289">
                  <c:v>42370</c:v>
                </c:pt>
                <c:pt idx="290">
                  <c:v>42385</c:v>
                </c:pt>
                <c:pt idx="291">
                  <c:v>42373</c:v>
                </c:pt>
                <c:pt idx="292">
                  <c:v>42374</c:v>
                </c:pt>
                <c:pt idx="293">
                  <c:v>42393</c:v>
                </c:pt>
                <c:pt idx="294">
                  <c:v>43376</c:v>
                </c:pt>
                <c:pt idx="295">
                  <c:v>42373</c:v>
                </c:pt>
                <c:pt idx="296">
                  <c:v>42377</c:v>
                </c:pt>
                <c:pt idx="297">
                  <c:v>42375</c:v>
                </c:pt>
                <c:pt idx="298">
                  <c:v>42373</c:v>
                </c:pt>
                <c:pt idx="299">
                  <c:v>42373</c:v>
                </c:pt>
                <c:pt idx="300">
                  <c:v>42372</c:v>
                </c:pt>
                <c:pt idx="301">
                  <c:v>42371</c:v>
                </c:pt>
                <c:pt idx="302">
                  <c:v>42371</c:v>
                </c:pt>
                <c:pt idx="303">
                  <c:v>42371</c:v>
                </c:pt>
                <c:pt idx="304">
                  <c:v>42370</c:v>
                </c:pt>
                <c:pt idx="305">
                  <c:v>42376</c:v>
                </c:pt>
                <c:pt idx="306">
                  <c:v>42373</c:v>
                </c:pt>
                <c:pt idx="307">
                  <c:v>42370</c:v>
                </c:pt>
                <c:pt idx="308">
                  <c:v>42373</c:v>
                </c:pt>
                <c:pt idx="309">
                  <c:v>42372</c:v>
                </c:pt>
                <c:pt idx="310">
                  <c:v>42398</c:v>
                </c:pt>
                <c:pt idx="311">
                  <c:v>42370</c:v>
                </c:pt>
                <c:pt idx="312">
                  <c:v>42376</c:v>
                </c:pt>
                <c:pt idx="313">
                  <c:v>42373</c:v>
                </c:pt>
                <c:pt idx="314">
                  <c:v>42377</c:v>
                </c:pt>
                <c:pt idx="315">
                  <c:v>42371</c:v>
                </c:pt>
                <c:pt idx="316">
                  <c:v>42373</c:v>
                </c:pt>
                <c:pt idx="317">
                  <c:v>42372</c:v>
                </c:pt>
                <c:pt idx="318">
                  <c:v>42372</c:v>
                </c:pt>
                <c:pt idx="319">
                  <c:v>42374</c:v>
                </c:pt>
                <c:pt idx="320">
                  <c:v>42375</c:v>
                </c:pt>
                <c:pt idx="321">
                  <c:v>42375</c:v>
                </c:pt>
                <c:pt idx="322">
                  <c:v>42373</c:v>
                </c:pt>
                <c:pt idx="323">
                  <c:v>42375</c:v>
                </c:pt>
                <c:pt idx="324">
                  <c:v>42377</c:v>
                </c:pt>
                <c:pt idx="325">
                  <c:v>42374</c:v>
                </c:pt>
                <c:pt idx="326">
                  <c:v>42373</c:v>
                </c:pt>
                <c:pt idx="327">
                  <c:v>42371</c:v>
                </c:pt>
                <c:pt idx="328">
                  <c:v>42371</c:v>
                </c:pt>
                <c:pt idx="329">
                  <c:v>42370</c:v>
                </c:pt>
                <c:pt idx="330">
                  <c:v>42371</c:v>
                </c:pt>
                <c:pt idx="331">
                  <c:v>42374</c:v>
                </c:pt>
                <c:pt idx="332">
                  <c:v>42388</c:v>
                </c:pt>
                <c:pt idx="333">
                  <c:v>42378</c:v>
                </c:pt>
                <c:pt idx="334">
                  <c:v>42373</c:v>
                </c:pt>
                <c:pt idx="335">
                  <c:v>42373</c:v>
                </c:pt>
                <c:pt idx="336">
                  <c:v>42374</c:v>
                </c:pt>
                <c:pt idx="337">
                  <c:v>42371</c:v>
                </c:pt>
                <c:pt idx="338">
                  <c:v>42372</c:v>
                </c:pt>
                <c:pt idx="339">
                  <c:v>42371</c:v>
                </c:pt>
                <c:pt idx="340">
                  <c:v>42370</c:v>
                </c:pt>
                <c:pt idx="341">
                  <c:v>42378</c:v>
                </c:pt>
                <c:pt idx="342">
                  <c:v>42373</c:v>
                </c:pt>
                <c:pt idx="343">
                  <c:v>42372</c:v>
                </c:pt>
                <c:pt idx="344">
                  <c:v>42372</c:v>
                </c:pt>
                <c:pt idx="345">
                  <c:v>42371</c:v>
                </c:pt>
                <c:pt idx="346">
                  <c:v>42377</c:v>
                </c:pt>
                <c:pt idx="347">
                  <c:v>42372</c:v>
                </c:pt>
                <c:pt idx="348">
                  <c:v>42371</c:v>
                </c:pt>
                <c:pt idx="349">
                  <c:v>42371</c:v>
                </c:pt>
                <c:pt idx="350">
                  <c:v>42371</c:v>
                </c:pt>
                <c:pt idx="351">
                  <c:v>42373</c:v>
                </c:pt>
                <c:pt idx="352">
                  <c:v>42374</c:v>
                </c:pt>
                <c:pt idx="353">
                  <c:v>42370</c:v>
                </c:pt>
                <c:pt idx="354">
                  <c:v>42370</c:v>
                </c:pt>
                <c:pt idx="355">
                  <c:v>42371</c:v>
                </c:pt>
                <c:pt idx="356">
                  <c:v>42373</c:v>
                </c:pt>
                <c:pt idx="357">
                  <c:v>42370</c:v>
                </c:pt>
                <c:pt idx="358">
                  <c:v>42371</c:v>
                </c:pt>
                <c:pt idx="359">
                  <c:v>42371</c:v>
                </c:pt>
                <c:pt idx="360">
                  <c:v>42376</c:v>
                </c:pt>
                <c:pt idx="361">
                  <c:v>42370</c:v>
                </c:pt>
                <c:pt idx="362">
                  <c:v>42375</c:v>
                </c:pt>
                <c:pt idx="363">
                  <c:v>42370</c:v>
                </c:pt>
                <c:pt idx="364">
                  <c:v>42371</c:v>
                </c:pt>
                <c:pt idx="365">
                  <c:v>42419</c:v>
                </c:pt>
                <c:pt idx="366">
                  <c:v>42373</c:v>
                </c:pt>
                <c:pt idx="367">
                  <c:v>42370</c:v>
                </c:pt>
                <c:pt idx="368">
                  <c:v>42374</c:v>
                </c:pt>
                <c:pt idx="369">
                  <c:v>42371</c:v>
                </c:pt>
                <c:pt idx="370">
                  <c:v>42373</c:v>
                </c:pt>
                <c:pt idx="371">
                  <c:v>42370</c:v>
                </c:pt>
                <c:pt idx="372">
                  <c:v>42382</c:v>
                </c:pt>
                <c:pt idx="373">
                  <c:v>42373</c:v>
                </c:pt>
                <c:pt idx="374">
                  <c:v>42370</c:v>
                </c:pt>
                <c:pt idx="375">
                  <c:v>42419</c:v>
                </c:pt>
                <c:pt idx="376">
                  <c:v>42378</c:v>
                </c:pt>
                <c:pt idx="377">
                  <c:v>42373</c:v>
                </c:pt>
                <c:pt idx="378">
                  <c:v>42375</c:v>
                </c:pt>
                <c:pt idx="379">
                  <c:v>42371</c:v>
                </c:pt>
                <c:pt idx="380">
                  <c:v>42460</c:v>
                </c:pt>
                <c:pt idx="381">
                  <c:v>42377</c:v>
                </c:pt>
                <c:pt idx="382">
                  <c:v>42371</c:v>
                </c:pt>
                <c:pt idx="383">
                  <c:v>42371</c:v>
                </c:pt>
                <c:pt idx="384">
                  <c:v>42371</c:v>
                </c:pt>
                <c:pt idx="385">
                  <c:v>42375</c:v>
                </c:pt>
                <c:pt idx="386">
                  <c:v>42372</c:v>
                </c:pt>
                <c:pt idx="387">
                  <c:v>42375</c:v>
                </c:pt>
                <c:pt idx="388">
                  <c:v>42374</c:v>
                </c:pt>
                <c:pt idx="389">
                  <c:v>42373</c:v>
                </c:pt>
                <c:pt idx="390">
                  <c:v>42371</c:v>
                </c:pt>
                <c:pt idx="391">
                  <c:v>42373</c:v>
                </c:pt>
                <c:pt idx="392">
                  <c:v>42370</c:v>
                </c:pt>
                <c:pt idx="393">
                  <c:v>42374</c:v>
                </c:pt>
                <c:pt idx="394">
                  <c:v>42370</c:v>
                </c:pt>
                <c:pt idx="395">
                  <c:v>42371</c:v>
                </c:pt>
                <c:pt idx="396">
                  <c:v>42389</c:v>
                </c:pt>
                <c:pt idx="397">
                  <c:v>42374</c:v>
                </c:pt>
                <c:pt idx="398">
                  <c:v>42373</c:v>
                </c:pt>
                <c:pt idx="399">
                  <c:v>42373</c:v>
                </c:pt>
                <c:pt idx="400">
                  <c:v>42371</c:v>
                </c:pt>
                <c:pt idx="401">
                  <c:v>42388</c:v>
                </c:pt>
                <c:pt idx="402">
                  <c:v>42380</c:v>
                </c:pt>
                <c:pt idx="403">
                  <c:v>42374</c:v>
                </c:pt>
                <c:pt idx="404">
                  <c:v>42374</c:v>
                </c:pt>
                <c:pt idx="405">
                  <c:v>42371</c:v>
                </c:pt>
                <c:pt idx="406">
                  <c:v>42371</c:v>
                </c:pt>
                <c:pt idx="407">
                  <c:v>42371</c:v>
                </c:pt>
                <c:pt idx="408">
                  <c:v>42371</c:v>
                </c:pt>
                <c:pt idx="409">
                  <c:v>42373</c:v>
                </c:pt>
                <c:pt idx="410">
                  <c:v>42371</c:v>
                </c:pt>
                <c:pt idx="411">
                  <c:v>42373</c:v>
                </c:pt>
                <c:pt idx="412">
                  <c:v>42373</c:v>
                </c:pt>
                <c:pt idx="413">
                  <c:v>42370</c:v>
                </c:pt>
                <c:pt idx="414">
                  <c:v>42373</c:v>
                </c:pt>
                <c:pt idx="415">
                  <c:v>42370</c:v>
                </c:pt>
                <c:pt idx="416">
                  <c:v>42373</c:v>
                </c:pt>
                <c:pt idx="417">
                  <c:v>42370</c:v>
                </c:pt>
                <c:pt idx="418">
                  <c:v>42373</c:v>
                </c:pt>
                <c:pt idx="419">
                  <c:v>42374</c:v>
                </c:pt>
                <c:pt idx="420">
                  <c:v>42374</c:v>
                </c:pt>
                <c:pt idx="421">
                  <c:v>42373</c:v>
                </c:pt>
                <c:pt idx="422">
                  <c:v>42373</c:v>
                </c:pt>
                <c:pt idx="423">
                  <c:v>42373</c:v>
                </c:pt>
                <c:pt idx="424">
                  <c:v>42371</c:v>
                </c:pt>
                <c:pt idx="425">
                  <c:v>42370</c:v>
                </c:pt>
                <c:pt idx="426">
                  <c:v>42387</c:v>
                </c:pt>
                <c:pt idx="427">
                  <c:v>42371</c:v>
                </c:pt>
                <c:pt idx="428">
                  <c:v>42377</c:v>
                </c:pt>
                <c:pt idx="429">
                  <c:v>42370</c:v>
                </c:pt>
                <c:pt idx="430">
                  <c:v>42430</c:v>
                </c:pt>
                <c:pt idx="431">
                  <c:v>42396</c:v>
                </c:pt>
                <c:pt idx="432">
                  <c:v>42373</c:v>
                </c:pt>
                <c:pt idx="433">
                  <c:v>42374</c:v>
                </c:pt>
                <c:pt idx="434">
                  <c:v>42375</c:v>
                </c:pt>
                <c:pt idx="435">
                  <c:v>42372</c:v>
                </c:pt>
                <c:pt idx="436">
                  <c:v>42375</c:v>
                </c:pt>
                <c:pt idx="437">
                  <c:v>42377</c:v>
                </c:pt>
                <c:pt idx="438">
                  <c:v>42381</c:v>
                </c:pt>
                <c:pt idx="439">
                  <c:v>42376</c:v>
                </c:pt>
                <c:pt idx="440">
                  <c:v>42373</c:v>
                </c:pt>
                <c:pt idx="441">
                  <c:v>42394</c:v>
                </c:pt>
                <c:pt idx="442">
                  <c:v>42370</c:v>
                </c:pt>
                <c:pt idx="443">
                  <c:v>42373</c:v>
                </c:pt>
                <c:pt idx="444">
                  <c:v>42374</c:v>
                </c:pt>
                <c:pt idx="445">
                  <c:v>42376</c:v>
                </c:pt>
                <c:pt idx="446">
                  <c:v>42371</c:v>
                </c:pt>
                <c:pt idx="447">
                  <c:v>42372</c:v>
                </c:pt>
                <c:pt idx="448">
                  <c:v>42373</c:v>
                </c:pt>
                <c:pt idx="449">
                  <c:v>42372</c:v>
                </c:pt>
                <c:pt idx="450">
                  <c:v>42371</c:v>
                </c:pt>
                <c:pt idx="451">
                  <c:v>42373</c:v>
                </c:pt>
                <c:pt idx="452">
                  <c:v>42376</c:v>
                </c:pt>
                <c:pt idx="453">
                  <c:v>42383</c:v>
                </c:pt>
                <c:pt idx="454">
                  <c:v>42383</c:v>
                </c:pt>
                <c:pt idx="455">
                  <c:v>42370</c:v>
                </c:pt>
                <c:pt idx="456">
                  <c:v>42370</c:v>
                </c:pt>
                <c:pt idx="457">
                  <c:v>42373</c:v>
                </c:pt>
                <c:pt idx="458">
                  <c:v>42371</c:v>
                </c:pt>
                <c:pt idx="459">
                  <c:v>42370</c:v>
                </c:pt>
                <c:pt idx="460">
                  <c:v>42370</c:v>
                </c:pt>
                <c:pt idx="461">
                  <c:v>42397</c:v>
                </c:pt>
                <c:pt idx="462">
                  <c:v>42375</c:v>
                </c:pt>
                <c:pt idx="463">
                  <c:v>42371</c:v>
                </c:pt>
                <c:pt idx="464">
                  <c:v>42371</c:v>
                </c:pt>
                <c:pt idx="465">
                  <c:v>42383</c:v>
                </c:pt>
                <c:pt idx="466">
                  <c:v>42376</c:v>
                </c:pt>
                <c:pt idx="467">
                  <c:v>42371</c:v>
                </c:pt>
                <c:pt idx="468">
                  <c:v>42374</c:v>
                </c:pt>
                <c:pt idx="469">
                  <c:v>42374</c:v>
                </c:pt>
                <c:pt idx="470">
                  <c:v>42377</c:v>
                </c:pt>
                <c:pt idx="471">
                  <c:v>42370</c:v>
                </c:pt>
                <c:pt idx="472">
                  <c:v>42392</c:v>
                </c:pt>
                <c:pt idx="473">
                  <c:v>42389</c:v>
                </c:pt>
                <c:pt idx="474">
                  <c:v>42371</c:v>
                </c:pt>
                <c:pt idx="475">
                  <c:v>42373</c:v>
                </c:pt>
                <c:pt idx="476">
                  <c:v>42374</c:v>
                </c:pt>
                <c:pt idx="477">
                  <c:v>42372</c:v>
                </c:pt>
                <c:pt idx="478">
                  <c:v>42376</c:v>
                </c:pt>
                <c:pt idx="479">
                  <c:v>42371</c:v>
                </c:pt>
                <c:pt idx="480">
                  <c:v>42370</c:v>
                </c:pt>
                <c:pt idx="481">
                  <c:v>42443</c:v>
                </c:pt>
                <c:pt idx="482">
                  <c:v>42375</c:v>
                </c:pt>
                <c:pt idx="483">
                  <c:v>42373</c:v>
                </c:pt>
                <c:pt idx="484">
                  <c:v>42371</c:v>
                </c:pt>
                <c:pt idx="485">
                  <c:v>42373</c:v>
                </c:pt>
                <c:pt idx="486">
                  <c:v>42371</c:v>
                </c:pt>
                <c:pt idx="487">
                  <c:v>42377</c:v>
                </c:pt>
                <c:pt idx="488">
                  <c:v>42374</c:v>
                </c:pt>
                <c:pt idx="489">
                  <c:v>42371</c:v>
                </c:pt>
                <c:pt idx="490">
                  <c:v>42370</c:v>
                </c:pt>
                <c:pt idx="491">
                  <c:v>42375</c:v>
                </c:pt>
                <c:pt idx="492">
                  <c:v>42371</c:v>
                </c:pt>
                <c:pt idx="493">
                  <c:v>42371</c:v>
                </c:pt>
                <c:pt idx="494">
                  <c:v>42376</c:v>
                </c:pt>
                <c:pt idx="495">
                  <c:v>42374</c:v>
                </c:pt>
                <c:pt idx="496">
                  <c:v>42373</c:v>
                </c:pt>
                <c:pt idx="497">
                  <c:v>42593</c:v>
                </c:pt>
                <c:pt idx="498">
                  <c:v>42383</c:v>
                </c:pt>
                <c:pt idx="499">
                  <c:v>42370</c:v>
                </c:pt>
                <c:pt idx="500">
                  <c:v>42370</c:v>
                </c:pt>
                <c:pt idx="501">
                  <c:v>42371</c:v>
                </c:pt>
                <c:pt idx="502">
                  <c:v>42371</c:v>
                </c:pt>
                <c:pt idx="503">
                  <c:v>42371</c:v>
                </c:pt>
                <c:pt idx="504">
                  <c:v>42376</c:v>
                </c:pt>
                <c:pt idx="505">
                  <c:v>42375</c:v>
                </c:pt>
                <c:pt idx="506">
                  <c:v>42372</c:v>
                </c:pt>
                <c:pt idx="507">
                  <c:v>42370</c:v>
                </c:pt>
                <c:pt idx="508">
                  <c:v>42387</c:v>
                </c:pt>
                <c:pt idx="509">
                  <c:v>42376</c:v>
                </c:pt>
                <c:pt idx="510">
                  <c:v>42371</c:v>
                </c:pt>
                <c:pt idx="511">
                  <c:v>42373</c:v>
                </c:pt>
                <c:pt idx="512">
                  <c:v>42375</c:v>
                </c:pt>
                <c:pt idx="513">
                  <c:v>42371</c:v>
                </c:pt>
                <c:pt idx="514">
                  <c:v>42373</c:v>
                </c:pt>
                <c:pt idx="515">
                  <c:v>42373</c:v>
                </c:pt>
                <c:pt idx="516">
                  <c:v>42379</c:v>
                </c:pt>
                <c:pt idx="517">
                  <c:v>42376</c:v>
                </c:pt>
                <c:pt idx="518">
                  <c:v>42376</c:v>
                </c:pt>
                <c:pt idx="519">
                  <c:v>42399</c:v>
                </c:pt>
                <c:pt idx="520">
                  <c:v>42370</c:v>
                </c:pt>
                <c:pt idx="521">
                  <c:v>42375</c:v>
                </c:pt>
                <c:pt idx="522">
                  <c:v>42370</c:v>
                </c:pt>
                <c:pt idx="523">
                  <c:v>42381</c:v>
                </c:pt>
                <c:pt idx="524">
                  <c:v>42370</c:v>
                </c:pt>
                <c:pt idx="525">
                  <c:v>42385</c:v>
                </c:pt>
                <c:pt idx="526">
                  <c:v>42373</c:v>
                </c:pt>
                <c:pt idx="527">
                  <c:v>42373</c:v>
                </c:pt>
                <c:pt idx="528">
                  <c:v>42384</c:v>
                </c:pt>
                <c:pt idx="529">
                  <c:v>42373</c:v>
                </c:pt>
                <c:pt idx="530">
                  <c:v>42386</c:v>
                </c:pt>
                <c:pt idx="531">
                  <c:v>42373</c:v>
                </c:pt>
                <c:pt idx="532">
                  <c:v>42371</c:v>
                </c:pt>
                <c:pt idx="533">
                  <c:v>42373</c:v>
                </c:pt>
                <c:pt idx="534">
                  <c:v>42373</c:v>
                </c:pt>
                <c:pt idx="535">
                  <c:v>42375</c:v>
                </c:pt>
                <c:pt idx="536">
                  <c:v>42371</c:v>
                </c:pt>
                <c:pt idx="537">
                  <c:v>42373</c:v>
                </c:pt>
                <c:pt idx="538">
                  <c:v>42370</c:v>
                </c:pt>
                <c:pt idx="539">
                  <c:v>42372</c:v>
                </c:pt>
                <c:pt idx="540">
                  <c:v>42370</c:v>
                </c:pt>
                <c:pt idx="541">
                  <c:v>42381</c:v>
                </c:pt>
                <c:pt idx="542">
                  <c:v>42380</c:v>
                </c:pt>
                <c:pt idx="543">
                  <c:v>42373</c:v>
                </c:pt>
                <c:pt idx="544">
                  <c:v>42373</c:v>
                </c:pt>
                <c:pt idx="545">
                  <c:v>42383</c:v>
                </c:pt>
                <c:pt idx="546">
                  <c:v>42382</c:v>
                </c:pt>
                <c:pt idx="547">
                  <c:v>42372</c:v>
                </c:pt>
                <c:pt idx="548">
                  <c:v>42373</c:v>
                </c:pt>
                <c:pt idx="549">
                  <c:v>42371</c:v>
                </c:pt>
                <c:pt idx="550">
                  <c:v>42374</c:v>
                </c:pt>
                <c:pt idx="551">
                  <c:v>42376</c:v>
                </c:pt>
                <c:pt idx="552">
                  <c:v>42377</c:v>
                </c:pt>
                <c:pt idx="553">
                  <c:v>42371</c:v>
                </c:pt>
                <c:pt idx="554">
                  <c:v>42378</c:v>
                </c:pt>
                <c:pt idx="555">
                  <c:v>42389</c:v>
                </c:pt>
                <c:pt idx="556">
                  <c:v>42370</c:v>
                </c:pt>
                <c:pt idx="557">
                  <c:v>42375</c:v>
                </c:pt>
                <c:pt idx="558">
                  <c:v>42371</c:v>
                </c:pt>
                <c:pt idx="559">
                  <c:v>42372</c:v>
                </c:pt>
                <c:pt idx="560">
                  <c:v>42370</c:v>
                </c:pt>
                <c:pt idx="561">
                  <c:v>42370</c:v>
                </c:pt>
                <c:pt idx="562">
                  <c:v>42373</c:v>
                </c:pt>
                <c:pt idx="563">
                  <c:v>42370</c:v>
                </c:pt>
                <c:pt idx="564">
                  <c:v>42372</c:v>
                </c:pt>
                <c:pt idx="565">
                  <c:v>42377</c:v>
                </c:pt>
                <c:pt idx="566">
                  <c:v>42370</c:v>
                </c:pt>
                <c:pt idx="567">
                  <c:v>43469</c:v>
                </c:pt>
                <c:pt idx="568">
                  <c:v>42374</c:v>
                </c:pt>
                <c:pt idx="569">
                  <c:v>42384</c:v>
                </c:pt>
                <c:pt idx="570">
                  <c:v>42370</c:v>
                </c:pt>
                <c:pt idx="571">
                  <c:v>42380</c:v>
                </c:pt>
                <c:pt idx="572">
                  <c:v>42446</c:v>
                </c:pt>
                <c:pt idx="573">
                  <c:v>42376</c:v>
                </c:pt>
                <c:pt idx="574">
                  <c:v>42370</c:v>
                </c:pt>
                <c:pt idx="575">
                  <c:v>42372</c:v>
                </c:pt>
                <c:pt idx="576">
                  <c:v>42376</c:v>
                </c:pt>
                <c:pt idx="577">
                  <c:v>42373</c:v>
                </c:pt>
                <c:pt idx="578">
                  <c:v>42443</c:v>
                </c:pt>
                <c:pt idx="579">
                  <c:v>42371</c:v>
                </c:pt>
                <c:pt idx="580">
                  <c:v>42373</c:v>
                </c:pt>
                <c:pt idx="581">
                  <c:v>42370</c:v>
                </c:pt>
                <c:pt idx="582">
                  <c:v>42374</c:v>
                </c:pt>
                <c:pt idx="583">
                  <c:v>42375</c:v>
                </c:pt>
                <c:pt idx="584">
                  <c:v>42372</c:v>
                </c:pt>
                <c:pt idx="585">
                  <c:v>42372</c:v>
                </c:pt>
                <c:pt idx="586">
                  <c:v>42370</c:v>
                </c:pt>
                <c:pt idx="587">
                  <c:v>42372</c:v>
                </c:pt>
                <c:pt idx="588">
                  <c:v>42375</c:v>
                </c:pt>
                <c:pt idx="589">
                  <c:v>42374</c:v>
                </c:pt>
                <c:pt idx="590">
                  <c:v>42436</c:v>
                </c:pt>
                <c:pt idx="591">
                  <c:v>42375</c:v>
                </c:pt>
                <c:pt idx="592">
                  <c:v>42370</c:v>
                </c:pt>
                <c:pt idx="593">
                  <c:v>42370</c:v>
                </c:pt>
                <c:pt idx="594">
                  <c:v>42374</c:v>
                </c:pt>
                <c:pt idx="595">
                  <c:v>42373</c:v>
                </c:pt>
                <c:pt idx="596">
                  <c:v>42399</c:v>
                </c:pt>
                <c:pt idx="597">
                  <c:v>42378</c:v>
                </c:pt>
                <c:pt idx="598">
                  <c:v>42376</c:v>
                </c:pt>
                <c:pt idx="599">
                  <c:v>42375</c:v>
                </c:pt>
                <c:pt idx="600">
                  <c:v>42374</c:v>
                </c:pt>
                <c:pt idx="601">
                  <c:v>42371</c:v>
                </c:pt>
                <c:pt idx="602">
                  <c:v>42386</c:v>
                </c:pt>
                <c:pt idx="603">
                  <c:v>42371</c:v>
                </c:pt>
                <c:pt idx="604">
                  <c:v>42372</c:v>
                </c:pt>
                <c:pt idx="605">
                  <c:v>42377</c:v>
                </c:pt>
                <c:pt idx="606">
                  <c:v>42370</c:v>
                </c:pt>
                <c:pt idx="607">
                  <c:v>42375</c:v>
                </c:pt>
                <c:pt idx="608">
                  <c:v>42370</c:v>
                </c:pt>
                <c:pt idx="609">
                  <c:v>42370</c:v>
                </c:pt>
                <c:pt idx="610">
                  <c:v>42371</c:v>
                </c:pt>
                <c:pt idx="611">
                  <c:v>42372</c:v>
                </c:pt>
                <c:pt idx="612">
                  <c:v>42371</c:v>
                </c:pt>
                <c:pt idx="613">
                  <c:v>42370</c:v>
                </c:pt>
                <c:pt idx="614">
                  <c:v>42372</c:v>
                </c:pt>
                <c:pt idx="615">
                  <c:v>42370</c:v>
                </c:pt>
                <c:pt idx="616">
                  <c:v>42373</c:v>
                </c:pt>
                <c:pt idx="617">
                  <c:v>42372</c:v>
                </c:pt>
                <c:pt idx="618">
                  <c:v>42373</c:v>
                </c:pt>
                <c:pt idx="619">
                  <c:v>42374</c:v>
                </c:pt>
                <c:pt idx="620">
                  <c:v>42391</c:v>
                </c:pt>
                <c:pt idx="621">
                  <c:v>42395</c:v>
                </c:pt>
                <c:pt idx="622">
                  <c:v>42377</c:v>
                </c:pt>
                <c:pt idx="623">
                  <c:v>42371</c:v>
                </c:pt>
                <c:pt idx="624">
                  <c:v>42378</c:v>
                </c:pt>
                <c:pt idx="625">
                  <c:v>42397</c:v>
                </c:pt>
                <c:pt idx="626">
                  <c:v>42373</c:v>
                </c:pt>
                <c:pt idx="627">
                  <c:v>42376</c:v>
                </c:pt>
                <c:pt idx="628">
                  <c:v>42389</c:v>
                </c:pt>
                <c:pt idx="629">
                  <c:v>42370</c:v>
                </c:pt>
                <c:pt idx="630">
                  <c:v>42370</c:v>
                </c:pt>
                <c:pt idx="631">
                  <c:v>42375</c:v>
                </c:pt>
                <c:pt idx="632">
                  <c:v>42370</c:v>
                </c:pt>
                <c:pt idx="633">
                  <c:v>42375</c:v>
                </c:pt>
                <c:pt idx="634">
                  <c:v>42375</c:v>
                </c:pt>
                <c:pt idx="635">
                  <c:v>42376</c:v>
                </c:pt>
                <c:pt idx="636">
                  <c:v>42371</c:v>
                </c:pt>
                <c:pt idx="637">
                  <c:v>42370</c:v>
                </c:pt>
                <c:pt idx="638">
                  <c:v>42374</c:v>
                </c:pt>
                <c:pt idx="639">
                  <c:v>42371</c:v>
                </c:pt>
                <c:pt idx="640">
                  <c:v>42379</c:v>
                </c:pt>
                <c:pt idx="641">
                  <c:v>42375</c:v>
                </c:pt>
                <c:pt idx="642">
                  <c:v>42372</c:v>
                </c:pt>
                <c:pt idx="643">
                  <c:v>42376</c:v>
                </c:pt>
                <c:pt idx="644">
                  <c:v>42373</c:v>
                </c:pt>
                <c:pt idx="645">
                  <c:v>42370</c:v>
                </c:pt>
                <c:pt idx="646">
                  <c:v>42373</c:v>
                </c:pt>
                <c:pt idx="647">
                  <c:v>42374</c:v>
                </c:pt>
                <c:pt idx="648">
                  <c:v>42376</c:v>
                </c:pt>
                <c:pt idx="649">
                  <c:v>42373</c:v>
                </c:pt>
                <c:pt idx="650">
                  <c:v>42371</c:v>
                </c:pt>
                <c:pt idx="651">
                  <c:v>42373</c:v>
                </c:pt>
                <c:pt idx="652">
                  <c:v>42394</c:v>
                </c:pt>
                <c:pt idx="653">
                  <c:v>42370</c:v>
                </c:pt>
                <c:pt idx="654">
                  <c:v>42387</c:v>
                </c:pt>
                <c:pt idx="655">
                  <c:v>42371</c:v>
                </c:pt>
                <c:pt idx="656">
                  <c:v>42398</c:v>
                </c:pt>
                <c:pt idx="657">
                  <c:v>42373</c:v>
                </c:pt>
                <c:pt idx="658">
                  <c:v>42377</c:v>
                </c:pt>
                <c:pt idx="659">
                  <c:v>42373</c:v>
                </c:pt>
                <c:pt idx="660">
                  <c:v>42376</c:v>
                </c:pt>
                <c:pt idx="661">
                  <c:v>42370</c:v>
                </c:pt>
                <c:pt idx="662">
                  <c:v>42374</c:v>
                </c:pt>
                <c:pt idx="663">
                  <c:v>42377</c:v>
                </c:pt>
                <c:pt idx="664">
                  <c:v>42375</c:v>
                </c:pt>
                <c:pt idx="665">
                  <c:v>42372</c:v>
                </c:pt>
                <c:pt idx="666">
                  <c:v>42373</c:v>
                </c:pt>
                <c:pt idx="667">
                  <c:v>42374</c:v>
                </c:pt>
                <c:pt idx="668">
                  <c:v>42377</c:v>
                </c:pt>
                <c:pt idx="669">
                  <c:v>42371</c:v>
                </c:pt>
                <c:pt idx="670">
                  <c:v>42372</c:v>
                </c:pt>
                <c:pt idx="671">
                  <c:v>42376</c:v>
                </c:pt>
                <c:pt idx="672">
                  <c:v>42378</c:v>
                </c:pt>
                <c:pt idx="673">
                  <c:v>42375</c:v>
                </c:pt>
                <c:pt idx="674">
                  <c:v>42373</c:v>
                </c:pt>
                <c:pt idx="675">
                  <c:v>42373</c:v>
                </c:pt>
                <c:pt idx="676">
                  <c:v>42375</c:v>
                </c:pt>
                <c:pt idx="677">
                  <c:v>42370</c:v>
                </c:pt>
                <c:pt idx="678">
                  <c:v>42374</c:v>
                </c:pt>
                <c:pt idx="679">
                  <c:v>42370</c:v>
                </c:pt>
                <c:pt idx="680">
                  <c:v>42371</c:v>
                </c:pt>
                <c:pt idx="681">
                  <c:v>42370</c:v>
                </c:pt>
                <c:pt idx="682">
                  <c:v>42373</c:v>
                </c:pt>
                <c:pt idx="683">
                  <c:v>42373</c:v>
                </c:pt>
                <c:pt idx="684">
                  <c:v>42370</c:v>
                </c:pt>
                <c:pt idx="685">
                  <c:v>42370</c:v>
                </c:pt>
                <c:pt idx="686">
                  <c:v>42371</c:v>
                </c:pt>
                <c:pt idx="687">
                  <c:v>42381</c:v>
                </c:pt>
                <c:pt idx="688">
                  <c:v>42370</c:v>
                </c:pt>
                <c:pt idx="689">
                  <c:v>42377</c:v>
                </c:pt>
                <c:pt idx="690">
                  <c:v>42373</c:v>
                </c:pt>
                <c:pt idx="691">
                  <c:v>42376</c:v>
                </c:pt>
                <c:pt idx="692">
                  <c:v>42370</c:v>
                </c:pt>
                <c:pt idx="693">
                  <c:v>42374</c:v>
                </c:pt>
                <c:pt idx="694">
                  <c:v>42390</c:v>
                </c:pt>
                <c:pt idx="695">
                  <c:v>42370</c:v>
                </c:pt>
                <c:pt idx="696">
                  <c:v>42375</c:v>
                </c:pt>
                <c:pt idx="697">
                  <c:v>42372</c:v>
                </c:pt>
                <c:pt idx="698">
                  <c:v>42374</c:v>
                </c:pt>
                <c:pt idx="699">
                  <c:v>42370</c:v>
                </c:pt>
                <c:pt idx="700">
                  <c:v>42370</c:v>
                </c:pt>
                <c:pt idx="701">
                  <c:v>42372</c:v>
                </c:pt>
                <c:pt idx="702">
                  <c:v>42375</c:v>
                </c:pt>
                <c:pt idx="703">
                  <c:v>42372</c:v>
                </c:pt>
                <c:pt idx="704">
                  <c:v>42373</c:v>
                </c:pt>
                <c:pt idx="705">
                  <c:v>42373</c:v>
                </c:pt>
                <c:pt idx="706">
                  <c:v>42371</c:v>
                </c:pt>
                <c:pt idx="707">
                  <c:v>42370</c:v>
                </c:pt>
                <c:pt idx="708">
                  <c:v>42389</c:v>
                </c:pt>
                <c:pt idx="709">
                  <c:v>42371</c:v>
                </c:pt>
                <c:pt idx="710">
                  <c:v>42373</c:v>
                </c:pt>
                <c:pt idx="711">
                  <c:v>42399</c:v>
                </c:pt>
                <c:pt idx="712">
                  <c:v>42376</c:v>
                </c:pt>
                <c:pt idx="713">
                  <c:v>42372</c:v>
                </c:pt>
                <c:pt idx="714">
                  <c:v>42372</c:v>
                </c:pt>
                <c:pt idx="715">
                  <c:v>42375</c:v>
                </c:pt>
                <c:pt idx="716">
                  <c:v>42371</c:v>
                </c:pt>
                <c:pt idx="717">
                  <c:v>42372</c:v>
                </c:pt>
                <c:pt idx="718">
                  <c:v>42370</c:v>
                </c:pt>
                <c:pt idx="719">
                  <c:v>42373</c:v>
                </c:pt>
                <c:pt idx="720">
                  <c:v>42373</c:v>
                </c:pt>
                <c:pt idx="721">
                  <c:v>42375</c:v>
                </c:pt>
                <c:pt idx="722">
                  <c:v>42374</c:v>
                </c:pt>
                <c:pt idx="723">
                  <c:v>42373</c:v>
                </c:pt>
                <c:pt idx="724">
                  <c:v>42371</c:v>
                </c:pt>
                <c:pt idx="725">
                  <c:v>42832</c:v>
                </c:pt>
                <c:pt idx="726">
                  <c:v>42380</c:v>
                </c:pt>
                <c:pt idx="727">
                  <c:v>42373</c:v>
                </c:pt>
                <c:pt idx="728">
                  <c:v>42373</c:v>
                </c:pt>
                <c:pt idx="729">
                  <c:v>42374</c:v>
                </c:pt>
                <c:pt idx="730">
                  <c:v>42374</c:v>
                </c:pt>
                <c:pt idx="731">
                  <c:v>42371</c:v>
                </c:pt>
                <c:pt idx="732">
                  <c:v>42373</c:v>
                </c:pt>
                <c:pt idx="733">
                  <c:v>42370</c:v>
                </c:pt>
                <c:pt idx="734">
                  <c:v>42374</c:v>
                </c:pt>
                <c:pt idx="735">
                  <c:v>42377</c:v>
                </c:pt>
                <c:pt idx="736">
                  <c:v>42371</c:v>
                </c:pt>
                <c:pt idx="737">
                  <c:v>42370</c:v>
                </c:pt>
                <c:pt idx="738">
                  <c:v>42373</c:v>
                </c:pt>
                <c:pt idx="739">
                  <c:v>42373</c:v>
                </c:pt>
                <c:pt idx="740">
                  <c:v>42383</c:v>
                </c:pt>
                <c:pt idx="741">
                  <c:v>42390</c:v>
                </c:pt>
                <c:pt idx="742">
                  <c:v>42374</c:v>
                </c:pt>
                <c:pt idx="743">
                  <c:v>42370</c:v>
                </c:pt>
                <c:pt idx="744">
                  <c:v>42373</c:v>
                </c:pt>
                <c:pt idx="745">
                  <c:v>42370</c:v>
                </c:pt>
                <c:pt idx="746">
                  <c:v>42370</c:v>
                </c:pt>
                <c:pt idx="747">
                  <c:v>42373</c:v>
                </c:pt>
                <c:pt idx="748">
                  <c:v>42371</c:v>
                </c:pt>
                <c:pt idx="749">
                  <c:v>42373</c:v>
                </c:pt>
                <c:pt idx="750">
                  <c:v>42383</c:v>
                </c:pt>
                <c:pt idx="751">
                  <c:v>42593</c:v>
                </c:pt>
                <c:pt idx="752">
                  <c:v>42370</c:v>
                </c:pt>
                <c:pt idx="753">
                  <c:v>42370</c:v>
                </c:pt>
                <c:pt idx="754">
                  <c:v>42383</c:v>
                </c:pt>
                <c:pt idx="755">
                  <c:v>42374</c:v>
                </c:pt>
                <c:pt idx="756">
                  <c:v>42371</c:v>
                </c:pt>
                <c:pt idx="757">
                  <c:v>42371</c:v>
                </c:pt>
                <c:pt idx="758">
                  <c:v>42382</c:v>
                </c:pt>
                <c:pt idx="759">
                  <c:v>42371</c:v>
                </c:pt>
                <c:pt idx="760">
                  <c:v>42370</c:v>
                </c:pt>
                <c:pt idx="761">
                  <c:v>42373</c:v>
                </c:pt>
                <c:pt idx="762">
                  <c:v>42381</c:v>
                </c:pt>
                <c:pt idx="763">
                  <c:v>42384</c:v>
                </c:pt>
                <c:pt idx="764">
                  <c:v>42374</c:v>
                </c:pt>
                <c:pt idx="765">
                  <c:v>42379</c:v>
                </c:pt>
                <c:pt idx="766">
                  <c:v>42375</c:v>
                </c:pt>
                <c:pt idx="767">
                  <c:v>42373</c:v>
                </c:pt>
                <c:pt idx="768">
                  <c:v>42375</c:v>
                </c:pt>
                <c:pt idx="769">
                  <c:v>42374</c:v>
                </c:pt>
                <c:pt idx="770">
                  <c:v>42395</c:v>
                </c:pt>
                <c:pt idx="771">
                  <c:v>42374</c:v>
                </c:pt>
                <c:pt idx="772">
                  <c:v>42370</c:v>
                </c:pt>
                <c:pt idx="773">
                  <c:v>42373</c:v>
                </c:pt>
                <c:pt idx="774">
                  <c:v>42370</c:v>
                </c:pt>
                <c:pt idx="775">
                  <c:v>42373</c:v>
                </c:pt>
                <c:pt idx="776">
                  <c:v>42370</c:v>
                </c:pt>
                <c:pt idx="777">
                  <c:v>42373</c:v>
                </c:pt>
                <c:pt idx="778">
                  <c:v>42836</c:v>
                </c:pt>
                <c:pt idx="779">
                  <c:v>42371</c:v>
                </c:pt>
                <c:pt idx="780">
                  <c:v>42372</c:v>
                </c:pt>
                <c:pt idx="781">
                  <c:v>42370</c:v>
                </c:pt>
                <c:pt idx="782">
                  <c:v>42370</c:v>
                </c:pt>
                <c:pt idx="783">
                  <c:v>42373</c:v>
                </c:pt>
                <c:pt idx="784">
                  <c:v>42370</c:v>
                </c:pt>
                <c:pt idx="785">
                  <c:v>42371</c:v>
                </c:pt>
                <c:pt idx="786">
                  <c:v>42373</c:v>
                </c:pt>
                <c:pt idx="787">
                  <c:v>42382</c:v>
                </c:pt>
                <c:pt idx="788">
                  <c:v>42370</c:v>
                </c:pt>
                <c:pt idx="789">
                  <c:v>42372</c:v>
                </c:pt>
                <c:pt idx="790">
                  <c:v>42375</c:v>
                </c:pt>
                <c:pt idx="791">
                  <c:v>42372</c:v>
                </c:pt>
                <c:pt idx="792">
                  <c:v>42372</c:v>
                </c:pt>
                <c:pt idx="793">
                  <c:v>42375</c:v>
                </c:pt>
                <c:pt idx="794">
                  <c:v>42397</c:v>
                </c:pt>
                <c:pt idx="795">
                  <c:v>42375</c:v>
                </c:pt>
                <c:pt idx="796">
                  <c:v>42371</c:v>
                </c:pt>
                <c:pt idx="797">
                  <c:v>42371</c:v>
                </c:pt>
                <c:pt idx="798">
                  <c:v>42375</c:v>
                </c:pt>
                <c:pt idx="799">
                  <c:v>42404</c:v>
                </c:pt>
                <c:pt idx="800">
                  <c:v>42398</c:v>
                </c:pt>
                <c:pt idx="801">
                  <c:v>42370</c:v>
                </c:pt>
                <c:pt idx="802">
                  <c:v>42393</c:v>
                </c:pt>
                <c:pt idx="803">
                  <c:v>42372</c:v>
                </c:pt>
                <c:pt idx="804">
                  <c:v>42373</c:v>
                </c:pt>
                <c:pt idx="805">
                  <c:v>42371</c:v>
                </c:pt>
                <c:pt idx="806">
                  <c:v>42377</c:v>
                </c:pt>
                <c:pt idx="807">
                  <c:v>42370</c:v>
                </c:pt>
                <c:pt idx="808">
                  <c:v>42371</c:v>
                </c:pt>
                <c:pt idx="809">
                  <c:v>42377</c:v>
                </c:pt>
                <c:pt idx="810">
                  <c:v>42370</c:v>
                </c:pt>
                <c:pt idx="811">
                  <c:v>42374</c:v>
                </c:pt>
                <c:pt idx="812">
                  <c:v>42385</c:v>
                </c:pt>
                <c:pt idx="813">
                  <c:v>42375</c:v>
                </c:pt>
                <c:pt idx="814">
                  <c:v>42375</c:v>
                </c:pt>
                <c:pt idx="815">
                  <c:v>42372</c:v>
                </c:pt>
                <c:pt idx="816">
                  <c:v>42373</c:v>
                </c:pt>
                <c:pt idx="817">
                  <c:v>42384</c:v>
                </c:pt>
                <c:pt idx="818">
                  <c:v>42374</c:v>
                </c:pt>
                <c:pt idx="819">
                  <c:v>42398</c:v>
                </c:pt>
                <c:pt idx="820">
                  <c:v>42370</c:v>
                </c:pt>
                <c:pt idx="821">
                  <c:v>42373</c:v>
                </c:pt>
                <c:pt idx="822">
                  <c:v>42370</c:v>
                </c:pt>
                <c:pt idx="823">
                  <c:v>42382</c:v>
                </c:pt>
                <c:pt idx="824">
                  <c:v>42370</c:v>
                </c:pt>
                <c:pt idx="825">
                  <c:v>42398</c:v>
                </c:pt>
                <c:pt idx="826">
                  <c:v>42374</c:v>
                </c:pt>
                <c:pt idx="827">
                  <c:v>42371</c:v>
                </c:pt>
                <c:pt idx="828">
                  <c:v>42370</c:v>
                </c:pt>
                <c:pt idx="829">
                  <c:v>42380</c:v>
                </c:pt>
                <c:pt idx="830">
                  <c:v>42371</c:v>
                </c:pt>
                <c:pt idx="831">
                  <c:v>42373</c:v>
                </c:pt>
                <c:pt idx="832">
                  <c:v>42399</c:v>
                </c:pt>
                <c:pt idx="833">
                  <c:v>42370</c:v>
                </c:pt>
                <c:pt idx="834">
                  <c:v>42371</c:v>
                </c:pt>
                <c:pt idx="835">
                  <c:v>42380</c:v>
                </c:pt>
                <c:pt idx="836">
                  <c:v>42375</c:v>
                </c:pt>
                <c:pt idx="837">
                  <c:v>42371</c:v>
                </c:pt>
                <c:pt idx="838">
                  <c:v>42370</c:v>
                </c:pt>
                <c:pt idx="839">
                  <c:v>42370</c:v>
                </c:pt>
                <c:pt idx="840">
                  <c:v>42388</c:v>
                </c:pt>
                <c:pt idx="841">
                  <c:v>42374</c:v>
                </c:pt>
                <c:pt idx="842">
                  <c:v>42370</c:v>
                </c:pt>
                <c:pt idx="843">
                  <c:v>42378</c:v>
                </c:pt>
                <c:pt idx="844">
                  <c:v>42373</c:v>
                </c:pt>
                <c:pt idx="845">
                  <c:v>42394</c:v>
                </c:pt>
                <c:pt idx="846">
                  <c:v>42371</c:v>
                </c:pt>
                <c:pt idx="847">
                  <c:v>42371</c:v>
                </c:pt>
                <c:pt idx="848">
                  <c:v>42372</c:v>
                </c:pt>
                <c:pt idx="849">
                  <c:v>42370</c:v>
                </c:pt>
                <c:pt idx="850">
                  <c:v>42370</c:v>
                </c:pt>
                <c:pt idx="851">
                  <c:v>42382</c:v>
                </c:pt>
                <c:pt idx="852">
                  <c:v>42372</c:v>
                </c:pt>
                <c:pt idx="853">
                  <c:v>42370</c:v>
                </c:pt>
                <c:pt idx="854">
                  <c:v>42371</c:v>
                </c:pt>
                <c:pt idx="855">
                  <c:v>42862</c:v>
                </c:pt>
                <c:pt idx="856">
                  <c:v>42377</c:v>
                </c:pt>
                <c:pt idx="857">
                  <c:v>42374</c:v>
                </c:pt>
                <c:pt idx="858">
                  <c:v>42383</c:v>
                </c:pt>
                <c:pt idx="859">
                  <c:v>42371</c:v>
                </c:pt>
                <c:pt idx="860">
                  <c:v>42374</c:v>
                </c:pt>
                <c:pt idx="861">
                  <c:v>42375</c:v>
                </c:pt>
                <c:pt idx="862">
                  <c:v>42372</c:v>
                </c:pt>
                <c:pt idx="863">
                  <c:v>42378</c:v>
                </c:pt>
                <c:pt idx="864">
                  <c:v>42371</c:v>
                </c:pt>
                <c:pt idx="865">
                  <c:v>42373</c:v>
                </c:pt>
                <c:pt idx="866">
                  <c:v>42373</c:v>
                </c:pt>
                <c:pt idx="867">
                  <c:v>42370</c:v>
                </c:pt>
                <c:pt idx="868">
                  <c:v>42373</c:v>
                </c:pt>
                <c:pt idx="869">
                  <c:v>42376</c:v>
                </c:pt>
                <c:pt idx="870">
                  <c:v>42374</c:v>
                </c:pt>
                <c:pt idx="871">
                  <c:v>42372</c:v>
                </c:pt>
                <c:pt idx="872">
                  <c:v>42373</c:v>
                </c:pt>
                <c:pt idx="873">
                  <c:v>42375</c:v>
                </c:pt>
                <c:pt idx="874">
                  <c:v>42377</c:v>
                </c:pt>
                <c:pt idx="875">
                  <c:v>42370</c:v>
                </c:pt>
                <c:pt idx="876">
                  <c:v>42377</c:v>
                </c:pt>
                <c:pt idx="877">
                  <c:v>42376</c:v>
                </c:pt>
                <c:pt idx="878">
                  <c:v>42372</c:v>
                </c:pt>
                <c:pt idx="879">
                  <c:v>42370</c:v>
                </c:pt>
                <c:pt idx="880">
                  <c:v>42372</c:v>
                </c:pt>
                <c:pt idx="881">
                  <c:v>42370</c:v>
                </c:pt>
                <c:pt idx="882">
                  <c:v>42371</c:v>
                </c:pt>
                <c:pt idx="883">
                  <c:v>42370</c:v>
                </c:pt>
                <c:pt idx="884">
                  <c:v>42373</c:v>
                </c:pt>
                <c:pt idx="885">
                  <c:v>42371</c:v>
                </c:pt>
                <c:pt idx="886">
                  <c:v>42373</c:v>
                </c:pt>
                <c:pt idx="887">
                  <c:v>42372</c:v>
                </c:pt>
                <c:pt idx="888">
                  <c:v>43186</c:v>
                </c:pt>
                <c:pt idx="889">
                  <c:v>42371</c:v>
                </c:pt>
                <c:pt idx="890">
                  <c:v>42373</c:v>
                </c:pt>
                <c:pt idx="891">
                  <c:v>42374</c:v>
                </c:pt>
                <c:pt idx="892">
                  <c:v>42384</c:v>
                </c:pt>
                <c:pt idx="893">
                  <c:v>42445</c:v>
                </c:pt>
                <c:pt idx="894">
                  <c:v>42370</c:v>
                </c:pt>
                <c:pt idx="895">
                  <c:v>42373</c:v>
                </c:pt>
                <c:pt idx="896">
                  <c:v>42372</c:v>
                </c:pt>
                <c:pt idx="897">
                  <c:v>42371</c:v>
                </c:pt>
                <c:pt idx="898">
                  <c:v>42374</c:v>
                </c:pt>
                <c:pt idx="899">
                  <c:v>42371</c:v>
                </c:pt>
                <c:pt idx="900">
                  <c:v>42374</c:v>
                </c:pt>
                <c:pt idx="901">
                  <c:v>42373</c:v>
                </c:pt>
                <c:pt idx="902">
                  <c:v>42371</c:v>
                </c:pt>
                <c:pt idx="903">
                  <c:v>42373</c:v>
                </c:pt>
                <c:pt idx="904">
                  <c:v>42384</c:v>
                </c:pt>
                <c:pt idx="905">
                  <c:v>42370</c:v>
                </c:pt>
                <c:pt idx="906">
                  <c:v>42375</c:v>
                </c:pt>
                <c:pt idx="907">
                  <c:v>42378</c:v>
                </c:pt>
                <c:pt idx="908">
                  <c:v>42371</c:v>
                </c:pt>
                <c:pt idx="909">
                  <c:v>42373</c:v>
                </c:pt>
                <c:pt idx="910">
                  <c:v>42371</c:v>
                </c:pt>
                <c:pt idx="911">
                  <c:v>42377</c:v>
                </c:pt>
                <c:pt idx="912">
                  <c:v>42375</c:v>
                </c:pt>
                <c:pt idx="913">
                  <c:v>42370</c:v>
                </c:pt>
                <c:pt idx="914">
                  <c:v>42373</c:v>
                </c:pt>
                <c:pt idx="915">
                  <c:v>42380</c:v>
                </c:pt>
                <c:pt idx="916">
                  <c:v>42372</c:v>
                </c:pt>
                <c:pt idx="917">
                  <c:v>42374</c:v>
                </c:pt>
                <c:pt idx="918">
                  <c:v>42371</c:v>
                </c:pt>
                <c:pt idx="919">
                  <c:v>42370</c:v>
                </c:pt>
                <c:pt idx="920">
                  <c:v>42370</c:v>
                </c:pt>
                <c:pt idx="921">
                  <c:v>42378</c:v>
                </c:pt>
                <c:pt idx="922">
                  <c:v>42382</c:v>
                </c:pt>
                <c:pt idx="923">
                  <c:v>42378</c:v>
                </c:pt>
                <c:pt idx="924">
                  <c:v>42380</c:v>
                </c:pt>
                <c:pt idx="925">
                  <c:v>42375</c:v>
                </c:pt>
                <c:pt idx="926">
                  <c:v>42371</c:v>
                </c:pt>
                <c:pt idx="927">
                  <c:v>42375</c:v>
                </c:pt>
                <c:pt idx="928">
                  <c:v>42373</c:v>
                </c:pt>
                <c:pt idx="929">
                  <c:v>42370</c:v>
                </c:pt>
                <c:pt idx="930">
                  <c:v>42373</c:v>
                </c:pt>
                <c:pt idx="931">
                  <c:v>42370</c:v>
                </c:pt>
                <c:pt idx="932">
                  <c:v>42370</c:v>
                </c:pt>
                <c:pt idx="933">
                  <c:v>42381</c:v>
                </c:pt>
                <c:pt idx="934">
                  <c:v>42371</c:v>
                </c:pt>
                <c:pt idx="935">
                  <c:v>42376</c:v>
                </c:pt>
                <c:pt idx="936">
                  <c:v>42373</c:v>
                </c:pt>
                <c:pt idx="937">
                  <c:v>42373</c:v>
                </c:pt>
                <c:pt idx="938">
                  <c:v>42371</c:v>
                </c:pt>
                <c:pt idx="939">
                  <c:v>42372</c:v>
                </c:pt>
                <c:pt idx="940">
                  <c:v>42377</c:v>
                </c:pt>
                <c:pt idx="941">
                  <c:v>42371</c:v>
                </c:pt>
                <c:pt idx="942">
                  <c:v>42373</c:v>
                </c:pt>
                <c:pt idx="943">
                  <c:v>42372</c:v>
                </c:pt>
                <c:pt idx="944">
                  <c:v>42370</c:v>
                </c:pt>
                <c:pt idx="945">
                  <c:v>42376</c:v>
                </c:pt>
                <c:pt idx="946">
                  <c:v>42446</c:v>
                </c:pt>
                <c:pt idx="947">
                  <c:v>42407</c:v>
                </c:pt>
                <c:pt idx="948">
                  <c:v>42372</c:v>
                </c:pt>
                <c:pt idx="949">
                  <c:v>42374</c:v>
                </c:pt>
                <c:pt idx="950">
                  <c:v>42375</c:v>
                </c:pt>
                <c:pt idx="951">
                  <c:v>42372</c:v>
                </c:pt>
                <c:pt idx="952">
                  <c:v>42396</c:v>
                </c:pt>
                <c:pt idx="953">
                  <c:v>42372</c:v>
                </c:pt>
                <c:pt idx="954">
                  <c:v>42370</c:v>
                </c:pt>
                <c:pt idx="955">
                  <c:v>42374</c:v>
                </c:pt>
                <c:pt idx="956">
                  <c:v>42371</c:v>
                </c:pt>
                <c:pt idx="957">
                  <c:v>42384</c:v>
                </c:pt>
                <c:pt idx="958">
                  <c:v>42374</c:v>
                </c:pt>
                <c:pt idx="959">
                  <c:v>42388</c:v>
                </c:pt>
                <c:pt idx="960">
                  <c:v>42374</c:v>
                </c:pt>
                <c:pt idx="961">
                  <c:v>42374</c:v>
                </c:pt>
                <c:pt idx="962">
                  <c:v>42373</c:v>
                </c:pt>
                <c:pt idx="963">
                  <c:v>42370</c:v>
                </c:pt>
                <c:pt idx="964">
                  <c:v>42660</c:v>
                </c:pt>
                <c:pt idx="965">
                  <c:v>42373</c:v>
                </c:pt>
                <c:pt idx="966">
                  <c:v>42371</c:v>
                </c:pt>
                <c:pt idx="967">
                  <c:v>42374</c:v>
                </c:pt>
                <c:pt idx="968">
                  <c:v>42587</c:v>
                </c:pt>
                <c:pt idx="969">
                  <c:v>42587</c:v>
                </c:pt>
                <c:pt idx="970">
                  <c:v>42393</c:v>
                </c:pt>
                <c:pt idx="971">
                  <c:v>42376</c:v>
                </c:pt>
                <c:pt idx="972">
                  <c:v>42371</c:v>
                </c:pt>
                <c:pt idx="973">
                  <c:v>42374</c:v>
                </c:pt>
                <c:pt idx="974">
                  <c:v>42372</c:v>
                </c:pt>
                <c:pt idx="975">
                  <c:v>42409</c:v>
                </c:pt>
                <c:pt idx="976">
                  <c:v>42375</c:v>
                </c:pt>
                <c:pt idx="977">
                  <c:v>42370</c:v>
                </c:pt>
                <c:pt idx="978">
                  <c:v>42371</c:v>
                </c:pt>
                <c:pt idx="979">
                  <c:v>42373</c:v>
                </c:pt>
                <c:pt idx="980">
                  <c:v>42370</c:v>
                </c:pt>
                <c:pt idx="981">
                  <c:v>42370</c:v>
                </c:pt>
                <c:pt idx="982">
                  <c:v>42379</c:v>
                </c:pt>
                <c:pt idx="983">
                  <c:v>42380</c:v>
                </c:pt>
                <c:pt idx="984">
                  <c:v>42370</c:v>
                </c:pt>
                <c:pt idx="985">
                  <c:v>42383</c:v>
                </c:pt>
                <c:pt idx="986">
                  <c:v>42373</c:v>
                </c:pt>
                <c:pt idx="987">
                  <c:v>42370</c:v>
                </c:pt>
                <c:pt idx="988">
                  <c:v>42371</c:v>
                </c:pt>
                <c:pt idx="989">
                  <c:v>42371</c:v>
                </c:pt>
                <c:pt idx="990">
                  <c:v>42370</c:v>
                </c:pt>
                <c:pt idx="991">
                  <c:v>42373</c:v>
                </c:pt>
                <c:pt idx="992">
                  <c:v>42377</c:v>
                </c:pt>
                <c:pt idx="993">
                  <c:v>42375</c:v>
                </c:pt>
                <c:pt idx="994">
                  <c:v>42372</c:v>
                </c:pt>
                <c:pt idx="995">
                  <c:v>42370</c:v>
                </c:pt>
                <c:pt idx="996">
                  <c:v>42443</c:v>
                </c:pt>
                <c:pt idx="997">
                  <c:v>42372</c:v>
                </c:pt>
                <c:pt idx="998">
                  <c:v>42384</c:v>
                </c:pt>
                <c:pt idx="999">
                  <c:v>42370</c:v>
                </c:pt>
                <c:pt idx="1000">
                  <c:v>42374</c:v>
                </c:pt>
                <c:pt idx="1001">
                  <c:v>42373</c:v>
                </c:pt>
                <c:pt idx="1002">
                  <c:v>42371</c:v>
                </c:pt>
                <c:pt idx="1003">
                  <c:v>42388</c:v>
                </c:pt>
                <c:pt idx="1004">
                  <c:v>42370</c:v>
                </c:pt>
                <c:pt idx="1005">
                  <c:v>42389</c:v>
                </c:pt>
                <c:pt idx="1006">
                  <c:v>42383</c:v>
                </c:pt>
                <c:pt idx="1007">
                  <c:v>42372</c:v>
                </c:pt>
                <c:pt idx="1008">
                  <c:v>42370</c:v>
                </c:pt>
                <c:pt idx="1009">
                  <c:v>42373</c:v>
                </c:pt>
                <c:pt idx="1010">
                  <c:v>42372</c:v>
                </c:pt>
                <c:pt idx="1011">
                  <c:v>42373</c:v>
                </c:pt>
                <c:pt idx="1012">
                  <c:v>42373</c:v>
                </c:pt>
                <c:pt idx="1013">
                  <c:v>42384</c:v>
                </c:pt>
                <c:pt idx="1014">
                  <c:v>42451</c:v>
                </c:pt>
                <c:pt idx="1015">
                  <c:v>42471</c:v>
                </c:pt>
                <c:pt idx="1016">
                  <c:v>42371</c:v>
                </c:pt>
                <c:pt idx="1017">
                  <c:v>42376</c:v>
                </c:pt>
                <c:pt idx="1018">
                  <c:v>42374</c:v>
                </c:pt>
                <c:pt idx="1019">
                  <c:v>42373</c:v>
                </c:pt>
                <c:pt idx="1020">
                  <c:v>42375</c:v>
                </c:pt>
                <c:pt idx="1021">
                  <c:v>42375</c:v>
                </c:pt>
                <c:pt idx="1022">
                  <c:v>42391</c:v>
                </c:pt>
                <c:pt idx="1023">
                  <c:v>42376</c:v>
                </c:pt>
                <c:pt idx="1024">
                  <c:v>42371</c:v>
                </c:pt>
                <c:pt idx="1025">
                  <c:v>42373</c:v>
                </c:pt>
                <c:pt idx="1026">
                  <c:v>43170</c:v>
                </c:pt>
                <c:pt idx="1027">
                  <c:v>42372</c:v>
                </c:pt>
                <c:pt idx="1028">
                  <c:v>42371</c:v>
                </c:pt>
                <c:pt idx="1029">
                  <c:v>42372</c:v>
                </c:pt>
                <c:pt idx="1030">
                  <c:v>42373</c:v>
                </c:pt>
                <c:pt idx="1031">
                  <c:v>42373</c:v>
                </c:pt>
                <c:pt idx="1032">
                  <c:v>42370</c:v>
                </c:pt>
                <c:pt idx="1033">
                  <c:v>42373</c:v>
                </c:pt>
                <c:pt idx="1034">
                  <c:v>42372</c:v>
                </c:pt>
                <c:pt idx="1035">
                  <c:v>42373</c:v>
                </c:pt>
                <c:pt idx="1036">
                  <c:v>42370</c:v>
                </c:pt>
                <c:pt idx="1037">
                  <c:v>42370</c:v>
                </c:pt>
                <c:pt idx="1038">
                  <c:v>42388</c:v>
                </c:pt>
                <c:pt idx="1039">
                  <c:v>42370</c:v>
                </c:pt>
                <c:pt idx="1040">
                  <c:v>42375</c:v>
                </c:pt>
                <c:pt idx="1041">
                  <c:v>42373</c:v>
                </c:pt>
                <c:pt idx="1042">
                  <c:v>42375</c:v>
                </c:pt>
                <c:pt idx="1043">
                  <c:v>42373</c:v>
                </c:pt>
                <c:pt idx="1044">
                  <c:v>42382</c:v>
                </c:pt>
                <c:pt idx="1045">
                  <c:v>42371</c:v>
                </c:pt>
                <c:pt idx="1046">
                  <c:v>42370</c:v>
                </c:pt>
                <c:pt idx="1047">
                  <c:v>42374</c:v>
                </c:pt>
                <c:pt idx="1048">
                  <c:v>42371</c:v>
                </c:pt>
                <c:pt idx="1049">
                  <c:v>42371</c:v>
                </c:pt>
                <c:pt idx="1050">
                  <c:v>42372</c:v>
                </c:pt>
                <c:pt idx="1051">
                  <c:v>42371</c:v>
                </c:pt>
                <c:pt idx="1052">
                  <c:v>42375</c:v>
                </c:pt>
                <c:pt idx="1053">
                  <c:v>42371</c:v>
                </c:pt>
                <c:pt idx="1054">
                  <c:v>42375</c:v>
                </c:pt>
                <c:pt idx="1055">
                  <c:v>42373</c:v>
                </c:pt>
                <c:pt idx="1056">
                  <c:v>42370</c:v>
                </c:pt>
                <c:pt idx="1057">
                  <c:v>42371</c:v>
                </c:pt>
                <c:pt idx="1058">
                  <c:v>42375</c:v>
                </c:pt>
                <c:pt idx="1059">
                  <c:v>42372</c:v>
                </c:pt>
                <c:pt idx="1060">
                  <c:v>42377</c:v>
                </c:pt>
                <c:pt idx="1061">
                  <c:v>42373</c:v>
                </c:pt>
                <c:pt idx="1062">
                  <c:v>42380</c:v>
                </c:pt>
                <c:pt idx="1063">
                  <c:v>42373</c:v>
                </c:pt>
                <c:pt idx="1064">
                  <c:v>42371</c:v>
                </c:pt>
                <c:pt idx="1065">
                  <c:v>42388</c:v>
                </c:pt>
                <c:pt idx="1066">
                  <c:v>42373</c:v>
                </c:pt>
                <c:pt idx="1067">
                  <c:v>42372</c:v>
                </c:pt>
                <c:pt idx="1068">
                  <c:v>42373</c:v>
                </c:pt>
                <c:pt idx="1069">
                  <c:v>42397</c:v>
                </c:pt>
                <c:pt idx="1070">
                  <c:v>42370</c:v>
                </c:pt>
                <c:pt idx="1071">
                  <c:v>42371</c:v>
                </c:pt>
                <c:pt idx="1072">
                  <c:v>42374</c:v>
                </c:pt>
                <c:pt idx="1073">
                  <c:v>42375</c:v>
                </c:pt>
                <c:pt idx="1074">
                  <c:v>42390</c:v>
                </c:pt>
                <c:pt idx="1075">
                  <c:v>42373</c:v>
                </c:pt>
                <c:pt idx="1076">
                  <c:v>42370</c:v>
                </c:pt>
                <c:pt idx="1077">
                  <c:v>42373</c:v>
                </c:pt>
                <c:pt idx="1078">
                  <c:v>42371</c:v>
                </c:pt>
                <c:pt idx="1079">
                  <c:v>42374</c:v>
                </c:pt>
                <c:pt idx="1080">
                  <c:v>42374</c:v>
                </c:pt>
                <c:pt idx="1081">
                  <c:v>42383</c:v>
                </c:pt>
                <c:pt idx="1082">
                  <c:v>42372</c:v>
                </c:pt>
                <c:pt idx="1083">
                  <c:v>42370</c:v>
                </c:pt>
                <c:pt idx="1084">
                  <c:v>42377</c:v>
                </c:pt>
                <c:pt idx="1085">
                  <c:v>42382</c:v>
                </c:pt>
                <c:pt idx="1086">
                  <c:v>42396</c:v>
                </c:pt>
                <c:pt idx="1087">
                  <c:v>42388</c:v>
                </c:pt>
                <c:pt idx="1088">
                  <c:v>42377</c:v>
                </c:pt>
                <c:pt idx="1089">
                  <c:v>42374</c:v>
                </c:pt>
                <c:pt idx="1090">
                  <c:v>42376</c:v>
                </c:pt>
                <c:pt idx="1091">
                  <c:v>42375</c:v>
                </c:pt>
                <c:pt idx="1092">
                  <c:v>42382</c:v>
                </c:pt>
                <c:pt idx="1093">
                  <c:v>42378</c:v>
                </c:pt>
                <c:pt idx="1094">
                  <c:v>42373</c:v>
                </c:pt>
                <c:pt idx="1095">
                  <c:v>42371</c:v>
                </c:pt>
                <c:pt idx="1096">
                  <c:v>42376</c:v>
                </c:pt>
                <c:pt idx="1097">
                  <c:v>42374</c:v>
                </c:pt>
                <c:pt idx="1098">
                  <c:v>42375</c:v>
                </c:pt>
                <c:pt idx="1099">
                  <c:v>42373</c:v>
                </c:pt>
                <c:pt idx="1100">
                  <c:v>42372</c:v>
                </c:pt>
                <c:pt idx="1101">
                  <c:v>42388</c:v>
                </c:pt>
                <c:pt idx="1102">
                  <c:v>42373</c:v>
                </c:pt>
                <c:pt idx="1103">
                  <c:v>42376</c:v>
                </c:pt>
                <c:pt idx="1104">
                  <c:v>42375</c:v>
                </c:pt>
                <c:pt idx="1105">
                  <c:v>42375</c:v>
                </c:pt>
                <c:pt idx="1106">
                  <c:v>42374</c:v>
                </c:pt>
                <c:pt idx="1107">
                  <c:v>42374</c:v>
                </c:pt>
                <c:pt idx="1108">
                  <c:v>42372</c:v>
                </c:pt>
                <c:pt idx="1109">
                  <c:v>42599</c:v>
                </c:pt>
                <c:pt idx="1110">
                  <c:v>42370</c:v>
                </c:pt>
                <c:pt idx="1111">
                  <c:v>42393</c:v>
                </c:pt>
                <c:pt idx="1112">
                  <c:v>42436</c:v>
                </c:pt>
                <c:pt idx="1113">
                  <c:v>42395</c:v>
                </c:pt>
                <c:pt idx="1114">
                  <c:v>42375</c:v>
                </c:pt>
                <c:pt idx="1115">
                  <c:v>42371</c:v>
                </c:pt>
                <c:pt idx="1116">
                  <c:v>42374</c:v>
                </c:pt>
                <c:pt idx="1117">
                  <c:v>42371</c:v>
                </c:pt>
                <c:pt idx="1118">
                  <c:v>42383</c:v>
                </c:pt>
                <c:pt idx="1119">
                  <c:v>42372</c:v>
                </c:pt>
                <c:pt idx="1120">
                  <c:v>42370</c:v>
                </c:pt>
                <c:pt idx="1121">
                  <c:v>42375</c:v>
                </c:pt>
                <c:pt idx="1122">
                  <c:v>42399</c:v>
                </c:pt>
                <c:pt idx="1123">
                  <c:v>42373</c:v>
                </c:pt>
                <c:pt idx="1124">
                  <c:v>42371</c:v>
                </c:pt>
                <c:pt idx="1125">
                  <c:v>42372</c:v>
                </c:pt>
                <c:pt idx="1126">
                  <c:v>42373</c:v>
                </c:pt>
                <c:pt idx="1127">
                  <c:v>42372</c:v>
                </c:pt>
                <c:pt idx="1128">
                  <c:v>42377</c:v>
                </c:pt>
                <c:pt idx="1129">
                  <c:v>42608</c:v>
                </c:pt>
                <c:pt idx="1130">
                  <c:v>42378</c:v>
                </c:pt>
                <c:pt idx="1131">
                  <c:v>42389</c:v>
                </c:pt>
                <c:pt idx="1132">
                  <c:v>42370</c:v>
                </c:pt>
                <c:pt idx="1133">
                  <c:v>42370</c:v>
                </c:pt>
                <c:pt idx="1134">
                  <c:v>42373</c:v>
                </c:pt>
                <c:pt idx="1135">
                  <c:v>42374</c:v>
                </c:pt>
                <c:pt idx="1136">
                  <c:v>42373</c:v>
                </c:pt>
                <c:pt idx="1137">
                  <c:v>42370</c:v>
                </c:pt>
                <c:pt idx="1138">
                  <c:v>42375</c:v>
                </c:pt>
                <c:pt idx="1139">
                  <c:v>42397</c:v>
                </c:pt>
                <c:pt idx="1140">
                  <c:v>42372</c:v>
                </c:pt>
                <c:pt idx="1141">
                  <c:v>42370</c:v>
                </c:pt>
                <c:pt idx="1142">
                  <c:v>42370</c:v>
                </c:pt>
                <c:pt idx="1143">
                  <c:v>42373</c:v>
                </c:pt>
                <c:pt idx="1144">
                  <c:v>42373</c:v>
                </c:pt>
                <c:pt idx="1145">
                  <c:v>42636</c:v>
                </c:pt>
                <c:pt idx="1146">
                  <c:v>42377</c:v>
                </c:pt>
                <c:pt idx="1147">
                  <c:v>42371</c:v>
                </c:pt>
                <c:pt idx="1148">
                  <c:v>42372</c:v>
                </c:pt>
                <c:pt idx="1149">
                  <c:v>42370</c:v>
                </c:pt>
                <c:pt idx="1150">
                  <c:v>42370</c:v>
                </c:pt>
                <c:pt idx="1151">
                  <c:v>42373</c:v>
                </c:pt>
                <c:pt idx="1152">
                  <c:v>42372</c:v>
                </c:pt>
                <c:pt idx="1153">
                  <c:v>42373</c:v>
                </c:pt>
                <c:pt idx="1154">
                  <c:v>42373</c:v>
                </c:pt>
                <c:pt idx="1155">
                  <c:v>42388</c:v>
                </c:pt>
                <c:pt idx="1156">
                  <c:v>42378</c:v>
                </c:pt>
                <c:pt idx="1157">
                  <c:v>42370</c:v>
                </c:pt>
                <c:pt idx="1158">
                  <c:v>42371</c:v>
                </c:pt>
                <c:pt idx="1159">
                  <c:v>42376</c:v>
                </c:pt>
                <c:pt idx="1160">
                  <c:v>42384</c:v>
                </c:pt>
                <c:pt idx="1161">
                  <c:v>42370</c:v>
                </c:pt>
                <c:pt idx="1162">
                  <c:v>42371</c:v>
                </c:pt>
                <c:pt idx="1163">
                  <c:v>42370</c:v>
                </c:pt>
                <c:pt idx="1164">
                  <c:v>42370</c:v>
                </c:pt>
                <c:pt idx="1165">
                  <c:v>42397</c:v>
                </c:pt>
                <c:pt idx="1166">
                  <c:v>42370</c:v>
                </c:pt>
                <c:pt idx="1167">
                  <c:v>42373</c:v>
                </c:pt>
                <c:pt idx="1168">
                  <c:v>42373</c:v>
                </c:pt>
                <c:pt idx="1169">
                  <c:v>42371</c:v>
                </c:pt>
                <c:pt idx="1170">
                  <c:v>42378</c:v>
                </c:pt>
                <c:pt idx="1171">
                  <c:v>42371</c:v>
                </c:pt>
                <c:pt idx="1172">
                  <c:v>42371</c:v>
                </c:pt>
                <c:pt idx="1173">
                  <c:v>42375</c:v>
                </c:pt>
                <c:pt idx="1174">
                  <c:v>42371</c:v>
                </c:pt>
                <c:pt idx="1175">
                  <c:v>42375</c:v>
                </c:pt>
                <c:pt idx="1176">
                  <c:v>42371</c:v>
                </c:pt>
                <c:pt idx="1177">
                  <c:v>42373</c:v>
                </c:pt>
                <c:pt idx="1178">
                  <c:v>42379</c:v>
                </c:pt>
                <c:pt idx="1179">
                  <c:v>42374</c:v>
                </c:pt>
                <c:pt idx="1180">
                  <c:v>42371</c:v>
                </c:pt>
                <c:pt idx="1181">
                  <c:v>42371</c:v>
                </c:pt>
                <c:pt idx="1182">
                  <c:v>42373</c:v>
                </c:pt>
                <c:pt idx="1183">
                  <c:v>42371</c:v>
                </c:pt>
                <c:pt idx="1184">
                  <c:v>42395</c:v>
                </c:pt>
                <c:pt idx="1185">
                  <c:v>42387</c:v>
                </c:pt>
                <c:pt idx="1186">
                  <c:v>42372</c:v>
                </c:pt>
                <c:pt idx="1187">
                  <c:v>42411</c:v>
                </c:pt>
                <c:pt idx="1188">
                  <c:v>42375</c:v>
                </c:pt>
                <c:pt idx="1189">
                  <c:v>42372</c:v>
                </c:pt>
                <c:pt idx="1190">
                  <c:v>42371</c:v>
                </c:pt>
                <c:pt idx="1191">
                  <c:v>42371</c:v>
                </c:pt>
                <c:pt idx="1192">
                  <c:v>42370</c:v>
                </c:pt>
                <c:pt idx="1193">
                  <c:v>42403</c:v>
                </c:pt>
                <c:pt idx="1194">
                  <c:v>42371</c:v>
                </c:pt>
                <c:pt idx="1195">
                  <c:v>42373</c:v>
                </c:pt>
                <c:pt idx="1196">
                  <c:v>42374</c:v>
                </c:pt>
                <c:pt idx="1197">
                  <c:v>42375</c:v>
                </c:pt>
                <c:pt idx="1198">
                  <c:v>42377</c:v>
                </c:pt>
                <c:pt idx="1199">
                  <c:v>42370</c:v>
                </c:pt>
                <c:pt idx="1200">
                  <c:v>42374</c:v>
                </c:pt>
                <c:pt idx="1201">
                  <c:v>42373</c:v>
                </c:pt>
                <c:pt idx="1202">
                  <c:v>42374</c:v>
                </c:pt>
                <c:pt idx="1203">
                  <c:v>42373</c:v>
                </c:pt>
                <c:pt idx="1204">
                  <c:v>42373</c:v>
                </c:pt>
                <c:pt idx="1205">
                  <c:v>42379</c:v>
                </c:pt>
                <c:pt idx="1206">
                  <c:v>42375</c:v>
                </c:pt>
                <c:pt idx="1207">
                  <c:v>42375</c:v>
                </c:pt>
                <c:pt idx="1208">
                  <c:v>42389</c:v>
                </c:pt>
                <c:pt idx="1209">
                  <c:v>42372</c:v>
                </c:pt>
                <c:pt idx="1210">
                  <c:v>42371</c:v>
                </c:pt>
                <c:pt idx="1211">
                  <c:v>42371</c:v>
                </c:pt>
                <c:pt idx="1212">
                  <c:v>42370</c:v>
                </c:pt>
                <c:pt idx="1213">
                  <c:v>42372</c:v>
                </c:pt>
                <c:pt idx="1214">
                  <c:v>42373</c:v>
                </c:pt>
                <c:pt idx="1215">
                  <c:v>42372</c:v>
                </c:pt>
                <c:pt idx="1216">
                  <c:v>42373</c:v>
                </c:pt>
                <c:pt idx="1217">
                  <c:v>42376</c:v>
                </c:pt>
                <c:pt idx="1218">
                  <c:v>42370</c:v>
                </c:pt>
                <c:pt idx="1219">
                  <c:v>42389</c:v>
                </c:pt>
                <c:pt idx="1220">
                  <c:v>42370</c:v>
                </c:pt>
                <c:pt idx="1221">
                  <c:v>42371</c:v>
                </c:pt>
                <c:pt idx="1222">
                  <c:v>42370</c:v>
                </c:pt>
                <c:pt idx="1223">
                  <c:v>42642</c:v>
                </c:pt>
                <c:pt idx="1224">
                  <c:v>42487</c:v>
                </c:pt>
                <c:pt idx="1225">
                  <c:v>42376</c:v>
                </c:pt>
                <c:pt idx="1226">
                  <c:v>42370</c:v>
                </c:pt>
                <c:pt idx="1227">
                  <c:v>42373</c:v>
                </c:pt>
                <c:pt idx="1228">
                  <c:v>42373</c:v>
                </c:pt>
                <c:pt idx="1229">
                  <c:v>42370</c:v>
                </c:pt>
                <c:pt idx="1230">
                  <c:v>42371</c:v>
                </c:pt>
                <c:pt idx="1231">
                  <c:v>42375</c:v>
                </c:pt>
                <c:pt idx="1232">
                  <c:v>42372</c:v>
                </c:pt>
                <c:pt idx="1233">
                  <c:v>42374</c:v>
                </c:pt>
                <c:pt idx="1234">
                  <c:v>42375</c:v>
                </c:pt>
                <c:pt idx="1235">
                  <c:v>42382</c:v>
                </c:pt>
                <c:pt idx="1236">
                  <c:v>42374</c:v>
                </c:pt>
                <c:pt idx="1237">
                  <c:v>42370</c:v>
                </c:pt>
                <c:pt idx="1238">
                  <c:v>42370</c:v>
                </c:pt>
                <c:pt idx="1239">
                  <c:v>42370</c:v>
                </c:pt>
                <c:pt idx="1240">
                  <c:v>42371</c:v>
                </c:pt>
                <c:pt idx="1241">
                  <c:v>42375</c:v>
                </c:pt>
                <c:pt idx="1242">
                  <c:v>42370</c:v>
                </c:pt>
                <c:pt idx="1243">
                  <c:v>42401</c:v>
                </c:pt>
                <c:pt idx="1244">
                  <c:v>42396</c:v>
                </c:pt>
                <c:pt idx="1245">
                  <c:v>42370</c:v>
                </c:pt>
                <c:pt idx="1246">
                  <c:v>42376</c:v>
                </c:pt>
                <c:pt idx="1247">
                  <c:v>42370</c:v>
                </c:pt>
                <c:pt idx="1248">
                  <c:v>42370</c:v>
                </c:pt>
                <c:pt idx="1249">
                  <c:v>42373</c:v>
                </c:pt>
                <c:pt idx="1250">
                  <c:v>42379</c:v>
                </c:pt>
                <c:pt idx="1251">
                  <c:v>42376</c:v>
                </c:pt>
                <c:pt idx="1252">
                  <c:v>42373</c:v>
                </c:pt>
                <c:pt idx="1253">
                  <c:v>42373</c:v>
                </c:pt>
                <c:pt idx="1254">
                  <c:v>42396</c:v>
                </c:pt>
                <c:pt idx="1255">
                  <c:v>42375</c:v>
                </c:pt>
                <c:pt idx="1256">
                  <c:v>42383</c:v>
                </c:pt>
                <c:pt idx="1257">
                  <c:v>42370</c:v>
                </c:pt>
                <c:pt idx="1258">
                  <c:v>42373</c:v>
                </c:pt>
                <c:pt idx="1259">
                  <c:v>42371</c:v>
                </c:pt>
                <c:pt idx="1260">
                  <c:v>42372</c:v>
                </c:pt>
                <c:pt idx="1261">
                  <c:v>42373</c:v>
                </c:pt>
                <c:pt idx="1262">
                  <c:v>42376</c:v>
                </c:pt>
                <c:pt idx="1263">
                  <c:v>42373</c:v>
                </c:pt>
                <c:pt idx="1264">
                  <c:v>42380</c:v>
                </c:pt>
                <c:pt idx="1265">
                  <c:v>42373</c:v>
                </c:pt>
                <c:pt idx="1266">
                  <c:v>42375</c:v>
                </c:pt>
                <c:pt idx="1267">
                  <c:v>42372</c:v>
                </c:pt>
                <c:pt idx="1268">
                  <c:v>42398</c:v>
                </c:pt>
                <c:pt idx="1269">
                  <c:v>42371</c:v>
                </c:pt>
                <c:pt idx="1270">
                  <c:v>42374</c:v>
                </c:pt>
                <c:pt idx="1271">
                  <c:v>42376</c:v>
                </c:pt>
                <c:pt idx="1272">
                  <c:v>42374</c:v>
                </c:pt>
                <c:pt idx="1273">
                  <c:v>42374</c:v>
                </c:pt>
                <c:pt idx="1274">
                  <c:v>42371</c:v>
                </c:pt>
                <c:pt idx="1275">
                  <c:v>42419</c:v>
                </c:pt>
                <c:pt idx="1276">
                  <c:v>42370</c:v>
                </c:pt>
                <c:pt idx="1277">
                  <c:v>42377</c:v>
                </c:pt>
                <c:pt idx="1278">
                  <c:v>42370</c:v>
                </c:pt>
                <c:pt idx="1279">
                  <c:v>42378</c:v>
                </c:pt>
                <c:pt idx="1280">
                  <c:v>42372</c:v>
                </c:pt>
                <c:pt idx="1281">
                  <c:v>42370</c:v>
                </c:pt>
                <c:pt idx="1282">
                  <c:v>42371</c:v>
                </c:pt>
                <c:pt idx="1283">
                  <c:v>42375</c:v>
                </c:pt>
                <c:pt idx="1284">
                  <c:v>42375</c:v>
                </c:pt>
                <c:pt idx="1285">
                  <c:v>42373</c:v>
                </c:pt>
                <c:pt idx="1286">
                  <c:v>42370</c:v>
                </c:pt>
                <c:pt idx="1287">
                  <c:v>42370</c:v>
                </c:pt>
                <c:pt idx="1288">
                  <c:v>42375</c:v>
                </c:pt>
                <c:pt idx="1289">
                  <c:v>42372</c:v>
                </c:pt>
                <c:pt idx="1290">
                  <c:v>42375</c:v>
                </c:pt>
                <c:pt idx="1291">
                  <c:v>42372</c:v>
                </c:pt>
                <c:pt idx="1292">
                  <c:v>42371</c:v>
                </c:pt>
                <c:pt idx="1293">
                  <c:v>42380</c:v>
                </c:pt>
                <c:pt idx="1294">
                  <c:v>42371</c:v>
                </c:pt>
                <c:pt idx="1295">
                  <c:v>42371</c:v>
                </c:pt>
                <c:pt idx="1296">
                  <c:v>42372</c:v>
                </c:pt>
                <c:pt idx="1297">
                  <c:v>42382</c:v>
                </c:pt>
                <c:pt idx="1298">
                  <c:v>42373</c:v>
                </c:pt>
                <c:pt idx="1299">
                  <c:v>42371</c:v>
                </c:pt>
                <c:pt idx="1300">
                  <c:v>42371</c:v>
                </c:pt>
                <c:pt idx="1301">
                  <c:v>42372</c:v>
                </c:pt>
                <c:pt idx="1302">
                  <c:v>42373</c:v>
                </c:pt>
                <c:pt idx="1303">
                  <c:v>42389</c:v>
                </c:pt>
                <c:pt idx="1304">
                  <c:v>42372</c:v>
                </c:pt>
                <c:pt idx="1305">
                  <c:v>42373</c:v>
                </c:pt>
                <c:pt idx="1306">
                  <c:v>42374</c:v>
                </c:pt>
                <c:pt idx="1307">
                  <c:v>42374</c:v>
                </c:pt>
                <c:pt idx="1308">
                  <c:v>42370</c:v>
                </c:pt>
                <c:pt idx="1309">
                  <c:v>42375</c:v>
                </c:pt>
                <c:pt idx="1310">
                  <c:v>42372</c:v>
                </c:pt>
                <c:pt idx="1311">
                  <c:v>42372</c:v>
                </c:pt>
                <c:pt idx="1312">
                  <c:v>42371</c:v>
                </c:pt>
                <c:pt idx="1313">
                  <c:v>42377</c:v>
                </c:pt>
                <c:pt idx="1314">
                  <c:v>42371</c:v>
                </c:pt>
                <c:pt idx="1315">
                  <c:v>42376</c:v>
                </c:pt>
                <c:pt idx="1316">
                  <c:v>42371</c:v>
                </c:pt>
                <c:pt idx="1317">
                  <c:v>42371</c:v>
                </c:pt>
                <c:pt idx="1318">
                  <c:v>42371</c:v>
                </c:pt>
                <c:pt idx="1319">
                  <c:v>42375</c:v>
                </c:pt>
                <c:pt idx="1320">
                  <c:v>42373</c:v>
                </c:pt>
                <c:pt idx="1321">
                  <c:v>42372</c:v>
                </c:pt>
                <c:pt idx="1322">
                  <c:v>42371</c:v>
                </c:pt>
                <c:pt idx="1323">
                  <c:v>42370</c:v>
                </c:pt>
                <c:pt idx="1324">
                  <c:v>42371</c:v>
                </c:pt>
                <c:pt idx="1325">
                  <c:v>42375</c:v>
                </c:pt>
                <c:pt idx="1326">
                  <c:v>42373</c:v>
                </c:pt>
                <c:pt idx="1327">
                  <c:v>42375</c:v>
                </c:pt>
                <c:pt idx="1328">
                  <c:v>42376</c:v>
                </c:pt>
                <c:pt idx="1329">
                  <c:v>42371</c:v>
                </c:pt>
                <c:pt idx="1330">
                  <c:v>42373</c:v>
                </c:pt>
                <c:pt idx="1331">
                  <c:v>42375</c:v>
                </c:pt>
                <c:pt idx="1332">
                  <c:v>42373</c:v>
                </c:pt>
                <c:pt idx="1333">
                  <c:v>42370</c:v>
                </c:pt>
                <c:pt idx="1334">
                  <c:v>42370</c:v>
                </c:pt>
                <c:pt idx="1335">
                  <c:v>42370</c:v>
                </c:pt>
                <c:pt idx="1336">
                  <c:v>42370</c:v>
                </c:pt>
                <c:pt idx="1337">
                  <c:v>42373</c:v>
                </c:pt>
                <c:pt idx="1338">
                  <c:v>42398</c:v>
                </c:pt>
                <c:pt idx="1339">
                  <c:v>42370</c:v>
                </c:pt>
                <c:pt idx="1340">
                  <c:v>42374</c:v>
                </c:pt>
                <c:pt idx="1341">
                  <c:v>42385</c:v>
                </c:pt>
                <c:pt idx="1342">
                  <c:v>42437</c:v>
                </c:pt>
                <c:pt idx="1343">
                  <c:v>42371</c:v>
                </c:pt>
                <c:pt idx="1344">
                  <c:v>42371</c:v>
                </c:pt>
                <c:pt idx="1345">
                  <c:v>42375</c:v>
                </c:pt>
                <c:pt idx="1346">
                  <c:v>42373</c:v>
                </c:pt>
                <c:pt idx="1347">
                  <c:v>42370</c:v>
                </c:pt>
                <c:pt idx="1348">
                  <c:v>42370</c:v>
                </c:pt>
                <c:pt idx="1349">
                  <c:v>42371</c:v>
                </c:pt>
                <c:pt idx="1350">
                  <c:v>42370</c:v>
                </c:pt>
                <c:pt idx="1351">
                  <c:v>42374</c:v>
                </c:pt>
                <c:pt idx="1352">
                  <c:v>42371</c:v>
                </c:pt>
                <c:pt idx="1353">
                  <c:v>42373</c:v>
                </c:pt>
                <c:pt idx="1354">
                  <c:v>42371</c:v>
                </c:pt>
                <c:pt idx="1355">
                  <c:v>42372</c:v>
                </c:pt>
                <c:pt idx="1356">
                  <c:v>42373</c:v>
                </c:pt>
                <c:pt idx="1357">
                  <c:v>42373</c:v>
                </c:pt>
                <c:pt idx="1358">
                  <c:v>42370</c:v>
                </c:pt>
                <c:pt idx="1359">
                  <c:v>42393</c:v>
                </c:pt>
                <c:pt idx="1360">
                  <c:v>42383</c:v>
                </c:pt>
                <c:pt idx="1361">
                  <c:v>42374</c:v>
                </c:pt>
                <c:pt idx="1362">
                  <c:v>42423</c:v>
                </c:pt>
                <c:pt idx="1363">
                  <c:v>42389</c:v>
                </c:pt>
                <c:pt idx="1364">
                  <c:v>42373</c:v>
                </c:pt>
                <c:pt idx="1365">
                  <c:v>42371</c:v>
                </c:pt>
                <c:pt idx="1366">
                  <c:v>42386</c:v>
                </c:pt>
                <c:pt idx="1367">
                  <c:v>42373</c:v>
                </c:pt>
                <c:pt idx="1368">
                  <c:v>42370</c:v>
                </c:pt>
                <c:pt idx="1369">
                  <c:v>42383</c:v>
                </c:pt>
                <c:pt idx="1370">
                  <c:v>42377</c:v>
                </c:pt>
                <c:pt idx="1371">
                  <c:v>42373</c:v>
                </c:pt>
                <c:pt idx="1372">
                  <c:v>42375</c:v>
                </c:pt>
                <c:pt idx="1373">
                  <c:v>42373</c:v>
                </c:pt>
                <c:pt idx="1374">
                  <c:v>42372</c:v>
                </c:pt>
                <c:pt idx="1375">
                  <c:v>42374</c:v>
                </c:pt>
                <c:pt idx="1376">
                  <c:v>42374</c:v>
                </c:pt>
                <c:pt idx="1377">
                  <c:v>42390</c:v>
                </c:pt>
                <c:pt idx="1378">
                  <c:v>42370</c:v>
                </c:pt>
                <c:pt idx="1379">
                  <c:v>42373</c:v>
                </c:pt>
                <c:pt idx="1380">
                  <c:v>42370</c:v>
                </c:pt>
                <c:pt idx="1381">
                  <c:v>42370</c:v>
                </c:pt>
                <c:pt idx="1382">
                  <c:v>42371</c:v>
                </c:pt>
                <c:pt idx="1383">
                  <c:v>42370</c:v>
                </c:pt>
                <c:pt idx="1384">
                  <c:v>42376</c:v>
                </c:pt>
                <c:pt idx="1385">
                  <c:v>42372</c:v>
                </c:pt>
                <c:pt idx="1386">
                  <c:v>42374</c:v>
                </c:pt>
                <c:pt idx="1387">
                  <c:v>42376</c:v>
                </c:pt>
                <c:pt idx="1388">
                  <c:v>42372</c:v>
                </c:pt>
                <c:pt idx="1389">
                  <c:v>42389</c:v>
                </c:pt>
                <c:pt idx="1390">
                  <c:v>42411</c:v>
                </c:pt>
                <c:pt idx="1391">
                  <c:v>42371</c:v>
                </c:pt>
                <c:pt idx="1392">
                  <c:v>42377</c:v>
                </c:pt>
                <c:pt idx="1393">
                  <c:v>42373</c:v>
                </c:pt>
                <c:pt idx="1394">
                  <c:v>42371</c:v>
                </c:pt>
                <c:pt idx="1395">
                  <c:v>42373</c:v>
                </c:pt>
                <c:pt idx="1396">
                  <c:v>42370</c:v>
                </c:pt>
                <c:pt idx="1397">
                  <c:v>42371</c:v>
                </c:pt>
                <c:pt idx="1398">
                  <c:v>42445</c:v>
                </c:pt>
                <c:pt idx="1399">
                  <c:v>42563</c:v>
                </c:pt>
                <c:pt idx="1400">
                  <c:v>42447</c:v>
                </c:pt>
                <c:pt idx="1401">
                  <c:v>42370</c:v>
                </c:pt>
                <c:pt idx="1402">
                  <c:v>42375</c:v>
                </c:pt>
                <c:pt idx="1403">
                  <c:v>42372</c:v>
                </c:pt>
                <c:pt idx="1404">
                  <c:v>42372</c:v>
                </c:pt>
                <c:pt idx="1405">
                  <c:v>42372</c:v>
                </c:pt>
                <c:pt idx="1406">
                  <c:v>42403</c:v>
                </c:pt>
                <c:pt idx="1407">
                  <c:v>42372</c:v>
                </c:pt>
                <c:pt idx="1408">
                  <c:v>42371</c:v>
                </c:pt>
                <c:pt idx="1409">
                  <c:v>42371</c:v>
                </c:pt>
                <c:pt idx="1410">
                  <c:v>42370</c:v>
                </c:pt>
                <c:pt idx="1411">
                  <c:v>42372</c:v>
                </c:pt>
                <c:pt idx="1412">
                  <c:v>42373</c:v>
                </c:pt>
                <c:pt idx="1413">
                  <c:v>42370</c:v>
                </c:pt>
                <c:pt idx="1414">
                  <c:v>42376</c:v>
                </c:pt>
                <c:pt idx="1415">
                  <c:v>42374</c:v>
                </c:pt>
                <c:pt idx="1416">
                  <c:v>42374</c:v>
                </c:pt>
                <c:pt idx="1417">
                  <c:v>42373</c:v>
                </c:pt>
                <c:pt idx="1418">
                  <c:v>42373</c:v>
                </c:pt>
                <c:pt idx="1419">
                  <c:v>42371</c:v>
                </c:pt>
                <c:pt idx="1420">
                  <c:v>42384</c:v>
                </c:pt>
                <c:pt idx="1421">
                  <c:v>42804</c:v>
                </c:pt>
                <c:pt idx="1422">
                  <c:v>42392</c:v>
                </c:pt>
                <c:pt idx="1423">
                  <c:v>42375</c:v>
                </c:pt>
                <c:pt idx="1424">
                  <c:v>42378</c:v>
                </c:pt>
                <c:pt idx="1425">
                  <c:v>42373</c:v>
                </c:pt>
                <c:pt idx="1426">
                  <c:v>42371</c:v>
                </c:pt>
                <c:pt idx="1427">
                  <c:v>42371</c:v>
                </c:pt>
                <c:pt idx="1428">
                  <c:v>42372</c:v>
                </c:pt>
                <c:pt idx="1429">
                  <c:v>42372</c:v>
                </c:pt>
                <c:pt idx="1430">
                  <c:v>42376</c:v>
                </c:pt>
                <c:pt idx="1431">
                  <c:v>42370</c:v>
                </c:pt>
                <c:pt idx="1432">
                  <c:v>42385</c:v>
                </c:pt>
                <c:pt idx="1433">
                  <c:v>42373</c:v>
                </c:pt>
                <c:pt idx="1434">
                  <c:v>42372</c:v>
                </c:pt>
                <c:pt idx="1435">
                  <c:v>42371</c:v>
                </c:pt>
                <c:pt idx="1436">
                  <c:v>42375</c:v>
                </c:pt>
                <c:pt idx="1437">
                  <c:v>42382</c:v>
                </c:pt>
                <c:pt idx="1438">
                  <c:v>42379</c:v>
                </c:pt>
                <c:pt idx="1439">
                  <c:v>42404</c:v>
                </c:pt>
                <c:pt idx="1440">
                  <c:v>42373</c:v>
                </c:pt>
                <c:pt idx="1441">
                  <c:v>42373</c:v>
                </c:pt>
                <c:pt idx="1442">
                  <c:v>42373</c:v>
                </c:pt>
                <c:pt idx="1443">
                  <c:v>42372</c:v>
                </c:pt>
                <c:pt idx="1444">
                  <c:v>42373</c:v>
                </c:pt>
                <c:pt idx="1445">
                  <c:v>42380</c:v>
                </c:pt>
                <c:pt idx="1446">
                  <c:v>42373</c:v>
                </c:pt>
                <c:pt idx="1447">
                  <c:v>42370</c:v>
                </c:pt>
                <c:pt idx="1448">
                  <c:v>42377</c:v>
                </c:pt>
                <c:pt idx="1449">
                  <c:v>42370</c:v>
                </c:pt>
                <c:pt idx="1450">
                  <c:v>42373</c:v>
                </c:pt>
                <c:pt idx="1451">
                  <c:v>42391</c:v>
                </c:pt>
                <c:pt idx="1452">
                  <c:v>42378</c:v>
                </c:pt>
                <c:pt idx="1453">
                  <c:v>42466</c:v>
                </c:pt>
                <c:pt idx="1454">
                  <c:v>42370</c:v>
                </c:pt>
                <c:pt idx="1455">
                  <c:v>42385</c:v>
                </c:pt>
                <c:pt idx="1456">
                  <c:v>42373</c:v>
                </c:pt>
                <c:pt idx="1457">
                  <c:v>42438</c:v>
                </c:pt>
                <c:pt idx="1458">
                  <c:v>42382</c:v>
                </c:pt>
                <c:pt idx="1459">
                  <c:v>42403</c:v>
                </c:pt>
                <c:pt idx="1460">
                  <c:v>42391</c:v>
                </c:pt>
                <c:pt idx="1461">
                  <c:v>42370</c:v>
                </c:pt>
                <c:pt idx="1462">
                  <c:v>42370</c:v>
                </c:pt>
                <c:pt idx="1463">
                  <c:v>42370</c:v>
                </c:pt>
                <c:pt idx="1464">
                  <c:v>42402</c:v>
                </c:pt>
                <c:pt idx="1465">
                  <c:v>42373</c:v>
                </c:pt>
                <c:pt idx="1466">
                  <c:v>42373</c:v>
                </c:pt>
                <c:pt idx="1467">
                  <c:v>42370</c:v>
                </c:pt>
                <c:pt idx="1468">
                  <c:v>42381</c:v>
                </c:pt>
                <c:pt idx="1469">
                  <c:v>42371</c:v>
                </c:pt>
                <c:pt idx="1470">
                  <c:v>42373</c:v>
                </c:pt>
                <c:pt idx="1471">
                  <c:v>42370</c:v>
                </c:pt>
                <c:pt idx="1472">
                  <c:v>42373</c:v>
                </c:pt>
                <c:pt idx="1473">
                  <c:v>43090</c:v>
                </c:pt>
                <c:pt idx="1474">
                  <c:v>42374</c:v>
                </c:pt>
                <c:pt idx="1475">
                  <c:v>42375</c:v>
                </c:pt>
                <c:pt idx="1476">
                  <c:v>42370</c:v>
                </c:pt>
                <c:pt idx="1477">
                  <c:v>42370</c:v>
                </c:pt>
                <c:pt idx="1478">
                  <c:v>42375</c:v>
                </c:pt>
                <c:pt idx="1479">
                  <c:v>42373</c:v>
                </c:pt>
                <c:pt idx="1480">
                  <c:v>42374</c:v>
                </c:pt>
                <c:pt idx="1481">
                  <c:v>42371</c:v>
                </c:pt>
                <c:pt idx="1482">
                  <c:v>42371</c:v>
                </c:pt>
                <c:pt idx="1483">
                  <c:v>42371</c:v>
                </c:pt>
                <c:pt idx="1484">
                  <c:v>42373</c:v>
                </c:pt>
                <c:pt idx="1485">
                  <c:v>42378</c:v>
                </c:pt>
                <c:pt idx="1486">
                  <c:v>42371</c:v>
                </c:pt>
                <c:pt idx="1487">
                  <c:v>42371</c:v>
                </c:pt>
                <c:pt idx="1488">
                  <c:v>42379</c:v>
                </c:pt>
                <c:pt idx="1489">
                  <c:v>42370</c:v>
                </c:pt>
                <c:pt idx="1490">
                  <c:v>42372</c:v>
                </c:pt>
                <c:pt idx="1491">
                  <c:v>42371</c:v>
                </c:pt>
                <c:pt idx="1492">
                  <c:v>42389</c:v>
                </c:pt>
                <c:pt idx="1493">
                  <c:v>42376</c:v>
                </c:pt>
                <c:pt idx="1494">
                  <c:v>42372</c:v>
                </c:pt>
                <c:pt idx="1495">
                  <c:v>42387</c:v>
                </c:pt>
                <c:pt idx="1496">
                  <c:v>42370</c:v>
                </c:pt>
                <c:pt idx="1497">
                  <c:v>42387</c:v>
                </c:pt>
                <c:pt idx="1498">
                  <c:v>42373</c:v>
                </c:pt>
                <c:pt idx="1499">
                  <c:v>42370</c:v>
                </c:pt>
                <c:pt idx="1500">
                  <c:v>42370</c:v>
                </c:pt>
                <c:pt idx="1501">
                  <c:v>42373</c:v>
                </c:pt>
                <c:pt idx="1502">
                  <c:v>42385</c:v>
                </c:pt>
                <c:pt idx="1503">
                  <c:v>42373</c:v>
                </c:pt>
                <c:pt idx="1504">
                  <c:v>42382</c:v>
                </c:pt>
                <c:pt idx="1505">
                  <c:v>42374</c:v>
                </c:pt>
                <c:pt idx="1506">
                  <c:v>42373</c:v>
                </c:pt>
                <c:pt idx="1507">
                  <c:v>42383</c:v>
                </c:pt>
                <c:pt idx="1508">
                  <c:v>42370</c:v>
                </c:pt>
                <c:pt idx="1509">
                  <c:v>42374</c:v>
                </c:pt>
                <c:pt idx="1510">
                  <c:v>42373</c:v>
                </c:pt>
                <c:pt idx="1511">
                  <c:v>42375</c:v>
                </c:pt>
                <c:pt idx="1512">
                  <c:v>42370</c:v>
                </c:pt>
                <c:pt idx="1513">
                  <c:v>42371</c:v>
                </c:pt>
                <c:pt idx="1514">
                  <c:v>42371</c:v>
                </c:pt>
                <c:pt idx="1515">
                  <c:v>42374</c:v>
                </c:pt>
                <c:pt idx="1516">
                  <c:v>42373</c:v>
                </c:pt>
                <c:pt idx="1517">
                  <c:v>42370</c:v>
                </c:pt>
                <c:pt idx="1518">
                  <c:v>42371</c:v>
                </c:pt>
                <c:pt idx="1519">
                  <c:v>42373</c:v>
                </c:pt>
                <c:pt idx="1520">
                  <c:v>42373</c:v>
                </c:pt>
                <c:pt idx="1521">
                  <c:v>42376</c:v>
                </c:pt>
                <c:pt idx="1522">
                  <c:v>42370</c:v>
                </c:pt>
                <c:pt idx="1523">
                  <c:v>42371</c:v>
                </c:pt>
                <c:pt idx="1524">
                  <c:v>42373</c:v>
                </c:pt>
                <c:pt idx="1525">
                  <c:v>42374</c:v>
                </c:pt>
                <c:pt idx="1526">
                  <c:v>42371</c:v>
                </c:pt>
                <c:pt idx="1527">
                  <c:v>42371</c:v>
                </c:pt>
                <c:pt idx="1528">
                  <c:v>42374</c:v>
                </c:pt>
                <c:pt idx="1529">
                  <c:v>42370</c:v>
                </c:pt>
                <c:pt idx="1530">
                  <c:v>42370</c:v>
                </c:pt>
                <c:pt idx="1531">
                  <c:v>42382</c:v>
                </c:pt>
                <c:pt idx="1532">
                  <c:v>42373</c:v>
                </c:pt>
                <c:pt idx="1533">
                  <c:v>42373</c:v>
                </c:pt>
                <c:pt idx="1534">
                  <c:v>42371</c:v>
                </c:pt>
                <c:pt idx="1535">
                  <c:v>42371</c:v>
                </c:pt>
                <c:pt idx="1536">
                  <c:v>42381</c:v>
                </c:pt>
                <c:pt idx="1537">
                  <c:v>42380</c:v>
                </c:pt>
                <c:pt idx="1538">
                  <c:v>42374</c:v>
                </c:pt>
                <c:pt idx="1539">
                  <c:v>42374</c:v>
                </c:pt>
                <c:pt idx="1540">
                  <c:v>42375</c:v>
                </c:pt>
                <c:pt idx="1541">
                  <c:v>42376</c:v>
                </c:pt>
                <c:pt idx="1542">
                  <c:v>42410</c:v>
                </c:pt>
                <c:pt idx="1543">
                  <c:v>42375</c:v>
                </c:pt>
                <c:pt idx="1544">
                  <c:v>42373</c:v>
                </c:pt>
                <c:pt idx="1545">
                  <c:v>42375</c:v>
                </c:pt>
                <c:pt idx="1546">
                  <c:v>42383</c:v>
                </c:pt>
                <c:pt idx="1547">
                  <c:v>42391</c:v>
                </c:pt>
                <c:pt idx="1548">
                  <c:v>42373</c:v>
                </c:pt>
                <c:pt idx="1549">
                  <c:v>42382</c:v>
                </c:pt>
                <c:pt idx="1550">
                  <c:v>42374</c:v>
                </c:pt>
                <c:pt idx="1551">
                  <c:v>42371</c:v>
                </c:pt>
                <c:pt idx="1552">
                  <c:v>42370</c:v>
                </c:pt>
                <c:pt idx="1553">
                  <c:v>42404</c:v>
                </c:pt>
                <c:pt idx="1554">
                  <c:v>42372</c:v>
                </c:pt>
                <c:pt idx="1555">
                  <c:v>42375</c:v>
                </c:pt>
                <c:pt idx="1556">
                  <c:v>42383</c:v>
                </c:pt>
                <c:pt idx="1557">
                  <c:v>42370</c:v>
                </c:pt>
                <c:pt idx="1558">
                  <c:v>42373</c:v>
                </c:pt>
                <c:pt idx="1559">
                  <c:v>42372</c:v>
                </c:pt>
                <c:pt idx="1560">
                  <c:v>42373</c:v>
                </c:pt>
                <c:pt idx="1561">
                  <c:v>42377</c:v>
                </c:pt>
                <c:pt idx="1562">
                  <c:v>42376</c:v>
                </c:pt>
                <c:pt idx="1563">
                  <c:v>42373</c:v>
                </c:pt>
                <c:pt idx="1564">
                  <c:v>42370</c:v>
                </c:pt>
                <c:pt idx="1565">
                  <c:v>42373</c:v>
                </c:pt>
                <c:pt idx="1566">
                  <c:v>42373</c:v>
                </c:pt>
                <c:pt idx="1567">
                  <c:v>42373</c:v>
                </c:pt>
                <c:pt idx="1568">
                  <c:v>42370</c:v>
                </c:pt>
                <c:pt idx="1569">
                  <c:v>42372</c:v>
                </c:pt>
                <c:pt idx="1570">
                  <c:v>42370</c:v>
                </c:pt>
                <c:pt idx="1571">
                  <c:v>42371</c:v>
                </c:pt>
                <c:pt idx="1572">
                  <c:v>42374</c:v>
                </c:pt>
                <c:pt idx="1573">
                  <c:v>42384</c:v>
                </c:pt>
                <c:pt idx="1574">
                  <c:v>42382</c:v>
                </c:pt>
                <c:pt idx="1575">
                  <c:v>42371</c:v>
                </c:pt>
                <c:pt idx="1576">
                  <c:v>42372</c:v>
                </c:pt>
                <c:pt idx="1577">
                  <c:v>42376</c:v>
                </c:pt>
                <c:pt idx="1578">
                  <c:v>42371</c:v>
                </c:pt>
                <c:pt idx="1579">
                  <c:v>42376</c:v>
                </c:pt>
                <c:pt idx="1580">
                  <c:v>42373</c:v>
                </c:pt>
                <c:pt idx="1581">
                  <c:v>42399</c:v>
                </c:pt>
                <c:pt idx="1582">
                  <c:v>42370</c:v>
                </c:pt>
                <c:pt idx="1583">
                  <c:v>42376</c:v>
                </c:pt>
                <c:pt idx="1584">
                  <c:v>42372</c:v>
                </c:pt>
                <c:pt idx="1585">
                  <c:v>42374</c:v>
                </c:pt>
                <c:pt idx="1586">
                  <c:v>42373</c:v>
                </c:pt>
                <c:pt idx="1587">
                  <c:v>42372</c:v>
                </c:pt>
                <c:pt idx="1588">
                  <c:v>42373</c:v>
                </c:pt>
                <c:pt idx="1589">
                  <c:v>42419</c:v>
                </c:pt>
                <c:pt idx="1590">
                  <c:v>42374</c:v>
                </c:pt>
                <c:pt idx="1591">
                  <c:v>42371</c:v>
                </c:pt>
                <c:pt idx="1592">
                  <c:v>42370</c:v>
                </c:pt>
                <c:pt idx="1593">
                  <c:v>42376</c:v>
                </c:pt>
                <c:pt idx="1594">
                  <c:v>42373</c:v>
                </c:pt>
                <c:pt idx="1595">
                  <c:v>42374</c:v>
                </c:pt>
                <c:pt idx="1596">
                  <c:v>42387</c:v>
                </c:pt>
                <c:pt idx="1597">
                  <c:v>42375</c:v>
                </c:pt>
                <c:pt idx="1598">
                  <c:v>42391</c:v>
                </c:pt>
                <c:pt idx="1599">
                  <c:v>42371</c:v>
                </c:pt>
                <c:pt idx="1600">
                  <c:v>42371</c:v>
                </c:pt>
                <c:pt idx="1601">
                  <c:v>42370</c:v>
                </c:pt>
                <c:pt idx="1602">
                  <c:v>42373</c:v>
                </c:pt>
                <c:pt idx="1603">
                  <c:v>42372</c:v>
                </c:pt>
                <c:pt idx="1604">
                  <c:v>42402</c:v>
                </c:pt>
                <c:pt idx="1605">
                  <c:v>42370</c:v>
                </c:pt>
                <c:pt idx="1606">
                  <c:v>42372</c:v>
                </c:pt>
                <c:pt idx="1607">
                  <c:v>42370</c:v>
                </c:pt>
                <c:pt idx="1608">
                  <c:v>42373</c:v>
                </c:pt>
                <c:pt idx="1609">
                  <c:v>42373</c:v>
                </c:pt>
                <c:pt idx="1610">
                  <c:v>42371</c:v>
                </c:pt>
                <c:pt idx="1611">
                  <c:v>42590</c:v>
                </c:pt>
                <c:pt idx="1612">
                  <c:v>42383</c:v>
                </c:pt>
                <c:pt idx="1613">
                  <c:v>42371</c:v>
                </c:pt>
                <c:pt idx="1614">
                  <c:v>42370</c:v>
                </c:pt>
                <c:pt idx="1615">
                  <c:v>42373</c:v>
                </c:pt>
                <c:pt idx="1616">
                  <c:v>42373</c:v>
                </c:pt>
                <c:pt idx="1617">
                  <c:v>42384</c:v>
                </c:pt>
                <c:pt idx="1618">
                  <c:v>42374</c:v>
                </c:pt>
                <c:pt idx="1619">
                  <c:v>42372</c:v>
                </c:pt>
                <c:pt idx="1620">
                  <c:v>42371</c:v>
                </c:pt>
                <c:pt idx="1621">
                  <c:v>42371</c:v>
                </c:pt>
                <c:pt idx="1622">
                  <c:v>42373</c:v>
                </c:pt>
                <c:pt idx="1623">
                  <c:v>42371</c:v>
                </c:pt>
                <c:pt idx="1624">
                  <c:v>42374</c:v>
                </c:pt>
                <c:pt idx="1625">
                  <c:v>42373</c:v>
                </c:pt>
                <c:pt idx="1626">
                  <c:v>42381</c:v>
                </c:pt>
                <c:pt idx="1627">
                  <c:v>42374</c:v>
                </c:pt>
                <c:pt idx="1628">
                  <c:v>42396</c:v>
                </c:pt>
                <c:pt idx="1629">
                  <c:v>42376</c:v>
                </c:pt>
                <c:pt idx="1630">
                  <c:v>42374</c:v>
                </c:pt>
                <c:pt idx="1631">
                  <c:v>42373</c:v>
                </c:pt>
                <c:pt idx="1632">
                  <c:v>42371</c:v>
                </c:pt>
                <c:pt idx="1633">
                  <c:v>42370</c:v>
                </c:pt>
                <c:pt idx="1634">
                  <c:v>42374</c:v>
                </c:pt>
                <c:pt idx="1635">
                  <c:v>42373</c:v>
                </c:pt>
                <c:pt idx="1636">
                  <c:v>42370</c:v>
                </c:pt>
                <c:pt idx="1637">
                  <c:v>42375</c:v>
                </c:pt>
                <c:pt idx="1638">
                  <c:v>42373</c:v>
                </c:pt>
                <c:pt idx="1639">
                  <c:v>42394</c:v>
                </c:pt>
                <c:pt idx="1640">
                  <c:v>42371</c:v>
                </c:pt>
                <c:pt idx="1641">
                  <c:v>42370</c:v>
                </c:pt>
                <c:pt idx="1642">
                  <c:v>42373</c:v>
                </c:pt>
                <c:pt idx="1643">
                  <c:v>42370</c:v>
                </c:pt>
                <c:pt idx="1644">
                  <c:v>42371</c:v>
                </c:pt>
                <c:pt idx="1645">
                  <c:v>42376</c:v>
                </c:pt>
                <c:pt idx="1646">
                  <c:v>42372</c:v>
                </c:pt>
                <c:pt idx="1647">
                  <c:v>42373</c:v>
                </c:pt>
                <c:pt idx="1648">
                  <c:v>42373</c:v>
                </c:pt>
                <c:pt idx="1649">
                  <c:v>42379</c:v>
                </c:pt>
                <c:pt idx="1650">
                  <c:v>42371</c:v>
                </c:pt>
                <c:pt idx="1651">
                  <c:v>42375</c:v>
                </c:pt>
                <c:pt idx="1652">
                  <c:v>42374</c:v>
                </c:pt>
                <c:pt idx="1653">
                  <c:v>42372</c:v>
                </c:pt>
                <c:pt idx="1654">
                  <c:v>42379</c:v>
                </c:pt>
                <c:pt idx="1655">
                  <c:v>42391</c:v>
                </c:pt>
                <c:pt idx="1656">
                  <c:v>42383</c:v>
                </c:pt>
                <c:pt idx="1657">
                  <c:v>42373</c:v>
                </c:pt>
                <c:pt idx="1658">
                  <c:v>42373</c:v>
                </c:pt>
                <c:pt idx="1659">
                  <c:v>42377</c:v>
                </c:pt>
                <c:pt idx="1660">
                  <c:v>42387</c:v>
                </c:pt>
                <c:pt idx="1661">
                  <c:v>42371</c:v>
                </c:pt>
                <c:pt idx="1662">
                  <c:v>42375</c:v>
                </c:pt>
                <c:pt idx="1663">
                  <c:v>42375</c:v>
                </c:pt>
                <c:pt idx="1664">
                  <c:v>42372</c:v>
                </c:pt>
                <c:pt idx="1665">
                  <c:v>42371</c:v>
                </c:pt>
                <c:pt idx="1666">
                  <c:v>42370</c:v>
                </c:pt>
                <c:pt idx="1667">
                  <c:v>42371</c:v>
                </c:pt>
                <c:pt idx="1668">
                  <c:v>42372</c:v>
                </c:pt>
                <c:pt idx="1669">
                  <c:v>42373</c:v>
                </c:pt>
                <c:pt idx="1670">
                  <c:v>42371</c:v>
                </c:pt>
                <c:pt idx="1671">
                  <c:v>42374</c:v>
                </c:pt>
                <c:pt idx="1672">
                  <c:v>42374</c:v>
                </c:pt>
                <c:pt idx="1673">
                  <c:v>42370</c:v>
                </c:pt>
                <c:pt idx="1674">
                  <c:v>42370</c:v>
                </c:pt>
                <c:pt idx="1675">
                  <c:v>42375</c:v>
                </c:pt>
                <c:pt idx="1676">
                  <c:v>42391</c:v>
                </c:pt>
                <c:pt idx="1677">
                  <c:v>42377</c:v>
                </c:pt>
                <c:pt idx="1678">
                  <c:v>42371</c:v>
                </c:pt>
                <c:pt idx="1679">
                  <c:v>42372</c:v>
                </c:pt>
                <c:pt idx="1680">
                  <c:v>42373</c:v>
                </c:pt>
                <c:pt idx="1681">
                  <c:v>42373</c:v>
                </c:pt>
                <c:pt idx="1682">
                  <c:v>42372</c:v>
                </c:pt>
                <c:pt idx="1683">
                  <c:v>42371</c:v>
                </c:pt>
                <c:pt idx="1684">
                  <c:v>42370</c:v>
                </c:pt>
                <c:pt idx="1685">
                  <c:v>42370</c:v>
                </c:pt>
                <c:pt idx="1686">
                  <c:v>42396</c:v>
                </c:pt>
                <c:pt idx="1687">
                  <c:v>42388</c:v>
                </c:pt>
                <c:pt idx="1688">
                  <c:v>42372</c:v>
                </c:pt>
                <c:pt idx="1689">
                  <c:v>42370</c:v>
                </c:pt>
                <c:pt idx="1690">
                  <c:v>42373</c:v>
                </c:pt>
                <c:pt idx="1691">
                  <c:v>42375</c:v>
                </c:pt>
                <c:pt idx="1692">
                  <c:v>42376</c:v>
                </c:pt>
                <c:pt idx="1693">
                  <c:v>42371</c:v>
                </c:pt>
                <c:pt idx="1694">
                  <c:v>42374</c:v>
                </c:pt>
                <c:pt idx="1695">
                  <c:v>42376</c:v>
                </c:pt>
                <c:pt idx="1696">
                  <c:v>42382</c:v>
                </c:pt>
                <c:pt idx="1697">
                  <c:v>42370</c:v>
                </c:pt>
                <c:pt idx="1698">
                  <c:v>42370</c:v>
                </c:pt>
                <c:pt idx="1699">
                  <c:v>42372</c:v>
                </c:pt>
                <c:pt idx="1700">
                  <c:v>42372</c:v>
                </c:pt>
                <c:pt idx="1701">
                  <c:v>42370</c:v>
                </c:pt>
                <c:pt idx="1702">
                  <c:v>42372</c:v>
                </c:pt>
                <c:pt idx="1703">
                  <c:v>42375</c:v>
                </c:pt>
                <c:pt idx="1704">
                  <c:v>42385</c:v>
                </c:pt>
                <c:pt idx="1705">
                  <c:v>42373</c:v>
                </c:pt>
                <c:pt idx="1706">
                  <c:v>42371</c:v>
                </c:pt>
                <c:pt idx="1707">
                  <c:v>42381</c:v>
                </c:pt>
                <c:pt idx="1708">
                  <c:v>42371</c:v>
                </c:pt>
                <c:pt idx="1709">
                  <c:v>42374</c:v>
                </c:pt>
                <c:pt idx="1710">
                  <c:v>42370</c:v>
                </c:pt>
                <c:pt idx="1711">
                  <c:v>42370</c:v>
                </c:pt>
                <c:pt idx="1712">
                  <c:v>42371</c:v>
                </c:pt>
                <c:pt idx="1713">
                  <c:v>42371</c:v>
                </c:pt>
                <c:pt idx="1714">
                  <c:v>42373</c:v>
                </c:pt>
                <c:pt idx="1715">
                  <c:v>42373</c:v>
                </c:pt>
                <c:pt idx="1716">
                  <c:v>42373</c:v>
                </c:pt>
                <c:pt idx="1717">
                  <c:v>42370</c:v>
                </c:pt>
                <c:pt idx="1718">
                  <c:v>42377</c:v>
                </c:pt>
                <c:pt idx="1719">
                  <c:v>42374</c:v>
                </c:pt>
                <c:pt idx="1720">
                  <c:v>42383</c:v>
                </c:pt>
                <c:pt idx="1721">
                  <c:v>42373</c:v>
                </c:pt>
                <c:pt idx="1722">
                  <c:v>42373</c:v>
                </c:pt>
                <c:pt idx="1723">
                  <c:v>42374</c:v>
                </c:pt>
                <c:pt idx="1724">
                  <c:v>42371</c:v>
                </c:pt>
                <c:pt idx="1725">
                  <c:v>42370</c:v>
                </c:pt>
                <c:pt idx="1726">
                  <c:v>42371</c:v>
                </c:pt>
                <c:pt idx="1727">
                  <c:v>42378</c:v>
                </c:pt>
                <c:pt idx="1728">
                  <c:v>42375</c:v>
                </c:pt>
                <c:pt idx="1729">
                  <c:v>42371</c:v>
                </c:pt>
                <c:pt idx="1730">
                  <c:v>42375</c:v>
                </c:pt>
                <c:pt idx="1731">
                  <c:v>42374</c:v>
                </c:pt>
                <c:pt idx="1732">
                  <c:v>42373</c:v>
                </c:pt>
                <c:pt idx="1733">
                  <c:v>42374</c:v>
                </c:pt>
                <c:pt idx="1734">
                  <c:v>42370</c:v>
                </c:pt>
                <c:pt idx="1735">
                  <c:v>42377</c:v>
                </c:pt>
                <c:pt idx="1736">
                  <c:v>42373</c:v>
                </c:pt>
                <c:pt idx="1737">
                  <c:v>42370</c:v>
                </c:pt>
                <c:pt idx="1738">
                  <c:v>42370</c:v>
                </c:pt>
                <c:pt idx="1739">
                  <c:v>42372</c:v>
                </c:pt>
                <c:pt idx="1740">
                  <c:v>42373</c:v>
                </c:pt>
                <c:pt idx="1741">
                  <c:v>42375</c:v>
                </c:pt>
                <c:pt idx="1742">
                  <c:v>42373</c:v>
                </c:pt>
                <c:pt idx="1743">
                  <c:v>42370</c:v>
                </c:pt>
                <c:pt idx="1744">
                  <c:v>42380</c:v>
                </c:pt>
                <c:pt idx="1745">
                  <c:v>42373</c:v>
                </c:pt>
                <c:pt idx="1746">
                  <c:v>42370</c:v>
                </c:pt>
                <c:pt idx="1747">
                  <c:v>42371</c:v>
                </c:pt>
                <c:pt idx="1748">
                  <c:v>42374</c:v>
                </c:pt>
                <c:pt idx="1749">
                  <c:v>42373</c:v>
                </c:pt>
                <c:pt idx="1750">
                  <c:v>42377</c:v>
                </c:pt>
                <c:pt idx="1751">
                  <c:v>42375</c:v>
                </c:pt>
                <c:pt idx="1752">
                  <c:v>42370</c:v>
                </c:pt>
                <c:pt idx="1753">
                  <c:v>42380</c:v>
                </c:pt>
                <c:pt idx="1754">
                  <c:v>42372</c:v>
                </c:pt>
                <c:pt idx="1755">
                  <c:v>42371</c:v>
                </c:pt>
                <c:pt idx="1756">
                  <c:v>42373</c:v>
                </c:pt>
                <c:pt idx="1757">
                  <c:v>42374</c:v>
                </c:pt>
                <c:pt idx="1758">
                  <c:v>42371</c:v>
                </c:pt>
                <c:pt idx="1759">
                  <c:v>42401</c:v>
                </c:pt>
                <c:pt idx="1760">
                  <c:v>42388</c:v>
                </c:pt>
                <c:pt idx="1761">
                  <c:v>42370</c:v>
                </c:pt>
                <c:pt idx="1762">
                  <c:v>42372</c:v>
                </c:pt>
                <c:pt idx="1763">
                  <c:v>42423</c:v>
                </c:pt>
                <c:pt idx="1764">
                  <c:v>42372</c:v>
                </c:pt>
                <c:pt idx="1765">
                  <c:v>42370</c:v>
                </c:pt>
                <c:pt idx="1766">
                  <c:v>42376</c:v>
                </c:pt>
                <c:pt idx="1767">
                  <c:v>42371</c:v>
                </c:pt>
                <c:pt idx="1768">
                  <c:v>42373</c:v>
                </c:pt>
                <c:pt idx="1769">
                  <c:v>42372</c:v>
                </c:pt>
                <c:pt idx="1770">
                  <c:v>42373</c:v>
                </c:pt>
                <c:pt idx="1771">
                  <c:v>42373</c:v>
                </c:pt>
                <c:pt idx="1772">
                  <c:v>42391</c:v>
                </c:pt>
                <c:pt idx="1773">
                  <c:v>42370</c:v>
                </c:pt>
                <c:pt idx="1774">
                  <c:v>42439</c:v>
                </c:pt>
                <c:pt idx="1775">
                  <c:v>42383</c:v>
                </c:pt>
                <c:pt idx="1776">
                  <c:v>42370</c:v>
                </c:pt>
                <c:pt idx="1777">
                  <c:v>42374</c:v>
                </c:pt>
                <c:pt idx="1778">
                  <c:v>42370</c:v>
                </c:pt>
                <c:pt idx="1779">
                  <c:v>42370</c:v>
                </c:pt>
                <c:pt idx="1780">
                  <c:v>42405</c:v>
                </c:pt>
                <c:pt idx="1781">
                  <c:v>42378</c:v>
                </c:pt>
                <c:pt idx="1782">
                  <c:v>42471</c:v>
                </c:pt>
                <c:pt idx="1783">
                  <c:v>42383</c:v>
                </c:pt>
                <c:pt idx="1784">
                  <c:v>42373</c:v>
                </c:pt>
                <c:pt idx="1785">
                  <c:v>42371</c:v>
                </c:pt>
                <c:pt idx="1786">
                  <c:v>42381</c:v>
                </c:pt>
                <c:pt idx="1787">
                  <c:v>42372</c:v>
                </c:pt>
                <c:pt idx="1788">
                  <c:v>42372</c:v>
                </c:pt>
                <c:pt idx="1789">
                  <c:v>42373</c:v>
                </c:pt>
                <c:pt idx="1790">
                  <c:v>42376</c:v>
                </c:pt>
                <c:pt idx="1791">
                  <c:v>42371</c:v>
                </c:pt>
                <c:pt idx="1792">
                  <c:v>42385</c:v>
                </c:pt>
                <c:pt idx="1793">
                  <c:v>42391</c:v>
                </c:pt>
                <c:pt idx="1794">
                  <c:v>42376</c:v>
                </c:pt>
                <c:pt idx="1795">
                  <c:v>42370</c:v>
                </c:pt>
                <c:pt idx="1796">
                  <c:v>42377</c:v>
                </c:pt>
                <c:pt idx="1797">
                  <c:v>42372</c:v>
                </c:pt>
                <c:pt idx="1798">
                  <c:v>42376</c:v>
                </c:pt>
                <c:pt idx="1799">
                  <c:v>42377</c:v>
                </c:pt>
                <c:pt idx="1800">
                  <c:v>42372</c:v>
                </c:pt>
                <c:pt idx="1801">
                  <c:v>42451</c:v>
                </c:pt>
                <c:pt idx="1802">
                  <c:v>42376</c:v>
                </c:pt>
                <c:pt idx="1803">
                  <c:v>42373</c:v>
                </c:pt>
                <c:pt idx="1804">
                  <c:v>42371</c:v>
                </c:pt>
                <c:pt idx="1805">
                  <c:v>42370</c:v>
                </c:pt>
                <c:pt idx="1806">
                  <c:v>42397</c:v>
                </c:pt>
                <c:pt idx="1807">
                  <c:v>42373</c:v>
                </c:pt>
                <c:pt idx="1808">
                  <c:v>42373</c:v>
                </c:pt>
                <c:pt idx="1809">
                  <c:v>42371</c:v>
                </c:pt>
                <c:pt idx="1810">
                  <c:v>42384</c:v>
                </c:pt>
                <c:pt idx="1811">
                  <c:v>42370</c:v>
                </c:pt>
                <c:pt idx="1812">
                  <c:v>42370</c:v>
                </c:pt>
                <c:pt idx="1813">
                  <c:v>42373</c:v>
                </c:pt>
                <c:pt idx="1814">
                  <c:v>42372</c:v>
                </c:pt>
                <c:pt idx="1815">
                  <c:v>42373</c:v>
                </c:pt>
                <c:pt idx="1816">
                  <c:v>42397</c:v>
                </c:pt>
                <c:pt idx="1817">
                  <c:v>42371</c:v>
                </c:pt>
                <c:pt idx="1818">
                  <c:v>42372</c:v>
                </c:pt>
                <c:pt idx="1819">
                  <c:v>42370</c:v>
                </c:pt>
                <c:pt idx="1820">
                  <c:v>42376</c:v>
                </c:pt>
                <c:pt idx="1821">
                  <c:v>42373</c:v>
                </c:pt>
                <c:pt idx="1822">
                  <c:v>42374</c:v>
                </c:pt>
                <c:pt idx="1823">
                  <c:v>42373</c:v>
                </c:pt>
                <c:pt idx="1824">
                  <c:v>42373</c:v>
                </c:pt>
                <c:pt idx="1825">
                  <c:v>42374</c:v>
                </c:pt>
                <c:pt idx="1826">
                  <c:v>42374</c:v>
                </c:pt>
                <c:pt idx="1827">
                  <c:v>42371</c:v>
                </c:pt>
                <c:pt idx="1828">
                  <c:v>42371</c:v>
                </c:pt>
                <c:pt idx="1829">
                  <c:v>42370</c:v>
                </c:pt>
                <c:pt idx="1830">
                  <c:v>42371</c:v>
                </c:pt>
                <c:pt idx="1831">
                  <c:v>42371</c:v>
                </c:pt>
                <c:pt idx="1832">
                  <c:v>42373</c:v>
                </c:pt>
                <c:pt idx="1833">
                  <c:v>42371</c:v>
                </c:pt>
                <c:pt idx="1834">
                  <c:v>42378</c:v>
                </c:pt>
                <c:pt idx="1835">
                  <c:v>42386</c:v>
                </c:pt>
                <c:pt idx="1836">
                  <c:v>42370</c:v>
                </c:pt>
                <c:pt idx="1837">
                  <c:v>42405</c:v>
                </c:pt>
                <c:pt idx="1838">
                  <c:v>42370</c:v>
                </c:pt>
                <c:pt idx="1839">
                  <c:v>42375</c:v>
                </c:pt>
                <c:pt idx="1840">
                  <c:v>42383</c:v>
                </c:pt>
                <c:pt idx="1841">
                  <c:v>42370</c:v>
                </c:pt>
                <c:pt idx="1842">
                  <c:v>42371</c:v>
                </c:pt>
                <c:pt idx="1843">
                  <c:v>42370</c:v>
                </c:pt>
                <c:pt idx="1844">
                  <c:v>42373</c:v>
                </c:pt>
                <c:pt idx="1845">
                  <c:v>42371</c:v>
                </c:pt>
                <c:pt idx="1846">
                  <c:v>42382</c:v>
                </c:pt>
                <c:pt idx="1847">
                  <c:v>42371</c:v>
                </c:pt>
                <c:pt idx="1848">
                  <c:v>42373</c:v>
                </c:pt>
                <c:pt idx="1849">
                  <c:v>42373</c:v>
                </c:pt>
                <c:pt idx="1850">
                  <c:v>42372</c:v>
                </c:pt>
                <c:pt idx="1851">
                  <c:v>42384</c:v>
                </c:pt>
                <c:pt idx="1852">
                  <c:v>42370</c:v>
                </c:pt>
                <c:pt idx="1853">
                  <c:v>42381</c:v>
                </c:pt>
                <c:pt idx="1854">
                  <c:v>42373</c:v>
                </c:pt>
                <c:pt idx="1855">
                  <c:v>42371</c:v>
                </c:pt>
                <c:pt idx="1856">
                  <c:v>42608</c:v>
                </c:pt>
                <c:pt idx="1857">
                  <c:v>42372</c:v>
                </c:pt>
                <c:pt idx="1858">
                  <c:v>42438</c:v>
                </c:pt>
                <c:pt idx="1859">
                  <c:v>42373</c:v>
                </c:pt>
                <c:pt idx="1860">
                  <c:v>42372</c:v>
                </c:pt>
                <c:pt idx="1861">
                  <c:v>42398</c:v>
                </c:pt>
                <c:pt idx="1862">
                  <c:v>42387</c:v>
                </c:pt>
                <c:pt idx="1863">
                  <c:v>42370</c:v>
                </c:pt>
                <c:pt idx="1864">
                  <c:v>42376</c:v>
                </c:pt>
                <c:pt idx="1865">
                  <c:v>42375</c:v>
                </c:pt>
                <c:pt idx="1866">
                  <c:v>42370</c:v>
                </c:pt>
                <c:pt idx="1867">
                  <c:v>42371</c:v>
                </c:pt>
                <c:pt idx="1868">
                  <c:v>42375</c:v>
                </c:pt>
                <c:pt idx="1869">
                  <c:v>42370</c:v>
                </c:pt>
                <c:pt idx="1870">
                  <c:v>42370</c:v>
                </c:pt>
                <c:pt idx="1871">
                  <c:v>42370</c:v>
                </c:pt>
                <c:pt idx="1872">
                  <c:v>42430</c:v>
                </c:pt>
                <c:pt idx="1873">
                  <c:v>42371</c:v>
                </c:pt>
                <c:pt idx="1874">
                  <c:v>42371</c:v>
                </c:pt>
                <c:pt idx="1875">
                  <c:v>42375</c:v>
                </c:pt>
                <c:pt idx="1876">
                  <c:v>42370</c:v>
                </c:pt>
                <c:pt idx="1877">
                  <c:v>42373</c:v>
                </c:pt>
                <c:pt idx="1878">
                  <c:v>42424</c:v>
                </c:pt>
                <c:pt idx="1879">
                  <c:v>42373</c:v>
                </c:pt>
                <c:pt idx="1880">
                  <c:v>42371</c:v>
                </c:pt>
                <c:pt idx="1881">
                  <c:v>42382</c:v>
                </c:pt>
                <c:pt idx="1882">
                  <c:v>42374</c:v>
                </c:pt>
                <c:pt idx="1883">
                  <c:v>42388</c:v>
                </c:pt>
                <c:pt idx="1884">
                  <c:v>42370</c:v>
                </c:pt>
                <c:pt idx="1885">
                  <c:v>42373</c:v>
                </c:pt>
                <c:pt idx="1886">
                  <c:v>42372</c:v>
                </c:pt>
                <c:pt idx="1887">
                  <c:v>42383</c:v>
                </c:pt>
                <c:pt idx="1888">
                  <c:v>42430</c:v>
                </c:pt>
                <c:pt idx="1889">
                  <c:v>42373</c:v>
                </c:pt>
                <c:pt idx="1890">
                  <c:v>42373</c:v>
                </c:pt>
                <c:pt idx="1891">
                  <c:v>42371</c:v>
                </c:pt>
                <c:pt idx="1892">
                  <c:v>42384</c:v>
                </c:pt>
                <c:pt idx="1893">
                  <c:v>42371</c:v>
                </c:pt>
                <c:pt idx="1894">
                  <c:v>42374</c:v>
                </c:pt>
                <c:pt idx="1895">
                  <c:v>42370</c:v>
                </c:pt>
                <c:pt idx="1896">
                  <c:v>42393</c:v>
                </c:pt>
                <c:pt idx="1897">
                  <c:v>42374</c:v>
                </c:pt>
                <c:pt idx="1898">
                  <c:v>42372</c:v>
                </c:pt>
                <c:pt idx="1899">
                  <c:v>42370</c:v>
                </c:pt>
                <c:pt idx="1900">
                  <c:v>42373</c:v>
                </c:pt>
                <c:pt idx="1901">
                  <c:v>42397</c:v>
                </c:pt>
                <c:pt idx="1902">
                  <c:v>42370</c:v>
                </c:pt>
                <c:pt idx="1903">
                  <c:v>42399</c:v>
                </c:pt>
                <c:pt idx="1904">
                  <c:v>42374</c:v>
                </c:pt>
                <c:pt idx="1905">
                  <c:v>42370</c:v>
                </c:pt>
                <c:pt idx="1906">
                  <c:v>42373</c:v>
                </c:pt>
                <c:pt idx="1907">
                  <c:v>42370</c:v>
                </c:pt>
                <c:pt idx="1908">
                  <c:v>42375</c:v>
                </c:pt>
                <c:pt idx="1909">
                  <c:v>42373</c:v>
                </c:pt>
                <c:pt idx="1910">
                  <c:v>42378</c:v>
                </c:pt>
                <c:pt idx="1911">
                  <c:v>42372</c:v>
                </c:pt>
                <c:pt idx="1912">
                  <c:v>42372</c:v>
                </c:pt>
                <c:pt idx="1913">
                  <c:v>42398</c:v>
                </c:pt>
                <c:pt idx="1914">
                  <c:v>42376</c:v>
                </c:pt>
                <c:pt idx="1915">
                  <c:v>42370</c:v>
                </c:pt>
                <c:pt idx="1916">
                  <c:v>42373</c:v>
                </c:pt>
                <c:pt idx="1917">
                  <c:v>42396</c:v>
                </c:pt>
                <c:pt idx="1918">
                  <c:v>42394</c:v>
                </c:pt>
                <c:pt idx="1919">
                  <c:v>42372</c:v>
                </c:pt>
                <c:pt idx="1920">
                  <c:v>42371</c:v>
                </c:pt>
                <c:pt idx="1921">
                  <c:v>42370</c:v>
                </c:pt>
                <c:pt idx="1922">
                  <c:v>42375</c:v>
                </c:pt>
                <c:pt idx="1923">
                  <c:v>42374</c:v>
                </c:pt>
                <c:pt idx="1924">
                  <c:v>42371</c:v>
                </c:pt>
                <c:pt idx="1925">
                  <c:v>42373</c:v>
                </c:pt>
                <c:pt idx="1926">
                  <c:v>42370</c:v>
                </c:pt>
                <c:pt idx="1927">
                  <c:v>42370</c:v>
                </c:pt>
                <c:pt idx="1928">
                  <c:v>42371</c:v>
                </c:pt>
                <c:pt idx="1929">
                  <c:v>42371</c:v>
                </c:pt>
                <c:pt idx="1930">
                  <c:v>42370</c:v>
                </c:pt>
                <c:pt idx="1931">
                  <c:v>42373</c:v>
                </c:pt>
                <c:pt idx="1932">
                  <c:v>42387</c:v>
                </c:pt>
                <c:pt idx="1933">
                  <c:v>42370</c:v>
                </c:pt>
                <c:pt idx="1934">
                  <c:v>42382</c:v>
                </c:pt>
                <c:pt idx="1935">
                  <c:v>42373</c:v>
                </c:pt>
                <c:pt idx="1936">
                  <c:v>42378</c:v>
                </c:pt>
                <c:pt idx="1937">
                  <c:v>42372</c:v>
                </c:pt>
                <c:pt idx="1938">
                  <c:v>42371</c:v>
                </c:pt>
                <c:pt idx="1939">
                  <c:v>42373</c:v>
                </c:pt>
                <c:pt idx="1940">
                  <c:v>42370</c:v>
                </c:pt>
                <c:pt idx="1941">
                  <c:v>42370</c:v>
                </c:pt>
                <c:pt idx="1942">
                  <c:v>42375</c:v>
                </c:pt>
                <c:pt idx="1943">
                  <c:v>42373</c:v>
                </c:pt>
                <c:pt idx="1944">
                  <c:v>42373</c:v>
                </c:pt>
                <c:pt idx="1945">
                  <c:v>42518</c:v>
                </c:pt>
                <c:pt idx="1946">
                  <c:v>42370</c:v>
                </c:pt>
                <c:pt idx="1947">
                  <c:v>42373</c:v>
                </c:pt>
                <c:pt idx="1948">
                  <c:v>42379</c:v>
                </c:pt>
                <c:pt idx="1949">
                  <c:v>42375</c:v>
                </c:pt>
                <c:pt idx="1950">
                  <c:v>42372</c:v>
                </c:pt>
                <c:pt idx="1951">
                  <c:v>42372</c:v>
                </c:pt>
                <c:pt idx="1952">
                  <c:v>42373</c:v>
                </c:pt>
                <c:pt idx="1953">
                  <c:v>42373</c:v>
                </c:pt>
                <c:pt idx="1954">
                  <c:v>42372</c:v>
                </c:pt>
                <c:pt idx="1955">
                  <c:v>42370</c:v>
                </c:pt>
                <c:pt idx="1956">
                  <c:v>42375</c:v>
                </c:pt>
                <c:pt idx="1957">
                  <c:v>42371</c:v>
                </c:pt>
                <c:pt idx="1958">
                  <c:v>42370</c:v>
                </c:pt>
                <c:pt idx="1959">
                  <c:v>42378</c:v>
                </c:pt>
                <c:pt idx="1960">
                  <c:v>42372</c:v>
                </c:pt>
                <c:pt idx="1961">
                  <c:v>42370</c:v>
                </c:pt>
                <c:pt idx="1962">
                  <c:v>42376</c:v>
                </c:pt>
                <c:pt idx="1963">
                  <c:v>42370</c:v>
                </c:pt>
                <c:pt idx="1964">
                  <c:v>42371</c:v>
                </c:pt>
                <c:pt idx="1965">
                  <c:v>42373</c:v>
                </c:pt>
                <c:pt idx="1966">
                  <c:v>42374</c:v>
                </c:pt>
                <c:pt idx="1967">
                  <c:v>42373</c:v>
                </c:pt>
                <c:pt idx="1968">
                  <c:v>42377</c:v>
                </c:pt>
                <c:pt idx="1969">
                  <c:v>42387</c:v>
                </c:pt>
                <c:pt idx="1970">
                  <c:v>42469</c:v>
                </c:pt>
                <c:pt idx="1971">
                  <c:v>42399</c:v>
                </c:pt>
                <c:pt idx="1972">
                  <c:v>42370</c:v>
                </c:pt>
                <c:pt idx="1973">
                  <c:v>42371</c:v>
                </c:pt>
                <c:pt idx="1974">
                  <c:v>42374</c:v>
                </c:pt>
                <c:pt idx="1975">
                  <c:v>42371</c:v>
                </c:pt>
                <c:pt idx="1976">
                  <c:v>42376</c:v>
                </c:pt>
                <c:pt idx="1977">
                  <c:v>42374</c:v>
                </c:pt>
                <c:pt idx="1978">
                  <c:v>42377</c:v>
                </c:pt>
                <c:pt idx="1979">
                  <c:v>42373</c:v>
                </c:pt>
                <c:pt idx="1980">
                  <c:v>42372</c:v>
                </c:pt>
                <c:pt idx="1981">
                  <c:v>42376</c:v>
                </c:pt>
                <c:pt idx="1982">
                  <c:v>42371</c:v>
                </c:pt>
                <c:pt idx="1983">
                  <c:v>42372</c:v>
                </c:pt>
                <c:pt idx="1984">
                  <c:v>42375</c:v>
                </c:pt>
                <c:pt idx="1985">
                  <c:v>42370</c:v>
                </c:pt>
                <c:pt idx="1986">
                  <c:v>42374</c:v>
                </c:pt>
                <c:pt idx="1987">
                  <c:v>42372</c:v>
                </c:pt>
                <c:pt idx="1988">
                  <c:v>42374</c:v>
                </c:pt>
                <c:pt idx="1989">
                  <c:v>42371</c:v>
                </c:pt>
                <c:pt idx="1990">
                  <c:v>42372</c:v>
                </c:pt>
                <c:pt idx="1991">
                  <c:v>42376</c:v>
                </c:pt>
                <c:pt idx="1992">
                  <c:v>42371</c:v>
                </c:pt>
                <c:pt idx="1993">
                  <c:v>42373</c:v>
                </c:pt>
                <c:pt idx="1994">
                  <c:v>42370</c:v>
                </c:pt>
                <c:pt idx="1995">
                  <c:v>42373</c:v>
                </c:pt>
                <c:pt idx="1996">
                  <c:v>42374</c:v>
                </c:pt>
                <c:pt idx="1997">
                  <c:v>42371</c:v>
                </c:pt>
                <c:pt idx="1998">
                  <c:v>42370</c:v>
                </c:pt>
                <c:pt idx="1999">
                  <c:v>42373</c:v>
                </c:pt>
                <c:pt idx="2000">
                  <c:v>42377</c:v>
                </c:pt>
                <c:pt idx="2001">
                  <c:v>42372</c:v>
                </c:pt>
                <c:pt idx="2002">
                  <c:v>42370</c:v>
                </c:pt>
                <c:pt idx="2003">
                  <c:v>42373</c:v>
                </c:pt>
                <c:pt idx="2004">
                  <c:v>42378</c:v>
                </c:pt>
                <c:pt idx="2005">
                  <c:v>42370</c:v>
                </c:pt>
                <c:pt idx="2006">
                  <c:v>42372</c:v>
                </c:pt>
                <c:pt idx="2007">
                  <c:v>42373</c:v>
                </c:pt>
                <c:pt idx="2008">
                  <c:v>42419</c:v>
                </c:pt>
                <c:pt idx="2009">
                  <c:v>42370</c:v>
                </c:pt>
                <c:pt idx="2010">
                  <c:v>42372</c:v>
                </c:pt>
                <c:pt idx="2011">
                  <c:v>42374</c:v>
                </c:pt>
                <c:pt idx="2012">
                  <c:v>42372</c:v>
                </c:pt>
                <c:pt idx="2013">
                  <c:v>42375</c:v>
                </c:pt>
                <c:pt idx="2014">
                  <c:v>42371</c:v>
                </c:pt>
                <c:pt idx="2015">
                  <c:v>42374</c:v>
                </c:pt>
                <c:pt idx="2016">
                  <c:v>42370</c:v>
                </c:pt>
                <c:pt idx="2017">
                  <c:v>42372</c:v>
                </c:pt>
                <c:pt idx="2018">
                  <c:v>42371</c:v>
                </c:pt>
                <c:pt idx="2019">
                  <c:v>42370</c:v>
                </c:pt>
                <c:pt idx="2020">
                  <c:v>42381</c:v>
                </c:pt>
                <c:pt idx="2021">
                  <c:v>42373</c:v>
                </c:pt>
                <c:pt idx="2022">
                  <c:v>42372</c:v>
                </c:pt>
                <c:pt idx="2023">
                  <c:v>42370</c:v>
                </c:pt>
                <c:pt idx="2024">
                  <c:v>42377</c:v>
                </c:pt>
                <c:pt idx="2025">
                  <c:v>42373</c:v>
                </c:pt>
                <c:pt idx="2026">
                  <c:v>42374</c:v>
                </c:pt>
                <c:pt idx="2027">
                  <c:v>42371</c:v>
                </c:pt>
                <c:pt idx="2028">
                  <c:v>42397</c:v>
                </c:pt>
                <c:pt idx="2029">
                  <c:v>42372</c:v>
                </c:pt>
                <c:pt idx="2030">
                  <c:v>42373</c:v>
                </c:pt>
                <c:pt idx="2031">
                  <c:v>42373</c:v>
                </c:pt>
                <c:pt idx="2032">
                  <c:v>42383</c:v>
                </c:pt>
                <c:pt idx="2033">
                  <c:v>42377</c:v>
                </c:pt>
                <c:pt idx="2034">
                  <c:v>42371</c:v>
                </c:pt>
                <c:pt idx="2035">
                  <c:v>42388</c:v>
                </c:pt>
                <c:pt idx="2036">
                  <c:v>42376</c:v>
                </c:pt>
                <c:pt idx="2037">
                  <c:v>42373</c:v>
                </c:pt>
                <c:pt idx="2038">
                  <c:v>42377</c:v>
                </c:pt>
                <c:pt idx="2039">
                  <c:v>42375</c:v>
                </c:pt>
                <c:pt idx="2040">
                  <c:v>42370</c:v>
                </c:pt>
                <c:pt idx="2041">
                  <c:v>42378</c:v>
                </c:pt>
                <c:pt idx="2042">
                  <c:v>42373</c:v>
                </c:pt>
                <c:pt idx="2043">
                  <c:v>42371</c:v>
                </c:pt>
                <c:pt idx="2044">
                  <c:v>42382</c:v>
                </c:pt>
                <c:pt idx="2045">
                  <c:v>42371</c:v>
                </c:pt>
                <c:pt idx="2046">
                  <c:v>42371</c:v>
                </c:pt>
                <c:pt idx="2047">
                  <c:v>42374</c:v>
                </c:pt>
                <c:pt idx="2048">
                  <c:v>42373</c:v>
                </c:pt>
                <c:pt idx="2049">
                  <c:v>42370</c:v>
                </c:pt>
                <c:pt idx="2050">
                  <c:v>42465</c:v>
                </c:pt>
                <c:pt idx="2051">
                  <c:v>42371</c:v>
                </c:pt>
                <c:pt idx="2052">
                  <c:v>42373</c:v>
                </c:pt>
                <c:pt idx="2053">
                  <c:v>42371</c:v>
                </c:pt>
                <c:pt idx="2054">
                  <c:v>42384</c:v>
                </c:pt>
                <c:pt idx="2055">
                  <c:v>42374</c:v>
                </c:pt>
                <c:pt idx="2056">
                  <c:v>42372</c:v>
                </c:pt>
                <c:pt idx="2057">
                  <c:v>42370</c:v>
                </c:pt>
                <c:pt idx="2058">
                  <c:v>42372</c:v>
                </c:pt>
                <c:pt idx="2059">
                  <c:v>42371</c:v>
                </c:pt>
                <c:pt idx="2060">
                  <c:v>42486</c:v>
                </c:pt>
                <c:pt idx="2061">
                  <c:v>42377</c:v>
                </c:pt>
                <c:pt idx="2062">
                  <c:v>42378</c:v>
                </c:pt>
                <c:pt idx="2063">
                  <c:v>42372</c:v>
                </c:pt>
                <c:pt idx="2064">
                  <c:v>42373</c:v>
                </c:pt>
                <c:pt idx="2065">
                  <c:v>42372</c:v>
                </c:pt>
                <c:pt idx="2066">
                  <c:v>42376</c:v>
                </c:pt>
                <c:pt idx="2067">
                  <c:v>42371</c:v>
                </c:pt>
                <c:pt idx="2068">
                  <c:v>42373</c:v>
                </c:pt>
                <c:pt idx="2069">
                  <c:v>42370</c:v>
                </c:pt>
                <c:pt idx="2070">
                  <c:v>42372</c:v>
                </c:pt>
                <c:pt idx="2071">
                  <c:v>42372</c:v>
                </c:pt>
                <c:pt idx="2072">
                  <c:v>42373</c:v>
                </c:pt>
                <c:pt idx="2073">
                  <c:v>42373</c:v>
                </c:pt>
                <c:pt idx="2074">
                  <c:v>42371</c:v>
                </c:pt>
                <c:pt idx="2075">
                  <c:v>42389</c:v>
                </c:pt>
                <c:pt idx="2076">
                  <c:v>42383</c:v>
                </c:pt>
                <c:pt idx="2077">
                  <c:v>42370</c:v>
                </c:pt>
                <c:pt idx="2078">
                  <c:v>42371</c:v>
                </c:pt>
                <c:pt idx="2079">
                  <c:v>42417</c:v>
                </c:pt>
                <c:pt idx="2080">
                  <c:v>42370</c:v>
                </c:pt>
                <c:pt idx="2081">
                  <c:v>42376</c:v>
                </c:pt>
                <c:pt idx="2082">
                  <c:v>42370</c:v>
                </c:pt>
                <c:pt idx="2083">
                  <c:v>42373</c:v>
                </c:pt>
                <c:pt idx="2084">
                  <c:v>42370</c:v>
                </c:pt>
                <c:pt idx="2085">
                  <c:v>42373</c:v>
                </c:pt>
                <c:pt idx="2086">
                  <c:v>42382</c:v>
                </c:pt>
                <c:pt idx="2087">
                  <c:v>42370</c:v>
                </c:pt>
                <c:pt idx="2088">
                  <c:v>42375</c:v>
                </c:pt>
                <c:pt idx="2089">
                  <c:v>42374</c:v>
                </c:pt>
                <c:pt idx="2090">
                  <c:v>42370</c:v>
                </c:pt>
                <c:pt idx="2091">
                  <c:v>42370</c:v>
                </c:pt>
                <c:pt idx="2092">
                  <c:v>42380</c:v>
                </c:pt>
                <c:pt idx="2093">
                  <c:v>42373</c:v>
                </c:pt>
                <c:pt idx="2094">
                  <c:v>42395</c:v>
                </c:pt>
                <c:pt idx="2095">
                  <c:v>42375</c:v>
                </c:pt>
                <c:pt idx="2096">
                  <c:v>42373</c:v>
                </c:pt>
                <c:pt idx="2097">
                  <c:v>42399</c:v>
                </c:pt>
                <c:pt idx="2098">
                  <c:v>42371</c:v>
                </c:pt>
                <c:pt idx="2099">
                  <c:v>42374</c:v>
                </c:pt>
                <c:pt idx="2100">
                  <c:v>42388</c:v>
                </c:pt>
                <c:pt idx="2101">
                  <c:v>42403</c:v>
                </c:pt>
                <c:pt idx="2102">
                  <c:v>42390</c:v>
                </c:pt>
                <c:pt idx="2103">
                  <c:v>42394</c:v>
                </c:pt>
                <c:pt idx="2104">
                  <c:v>42371</c:v>
                </c:pt>
                <c:pt idx="2105">
                  <c:v>42371</c:v>
                </c:pt>
                <c:pt idx="2106">
                  <c:v>42383</c:v>
                </c:pt>
                <c:pt idx="2107">
                  <c:v>42375</c:v>
                </c:pt>
                <c:pt idx="2108">
                  <c:v>42373</c:v>
                </c:pt>
                <c:pt idx="2109">
                  <c:v>42379</c:v>
                </c:pt>
                <c:pt idx="2110">
                  <c:v>42370</c:v>
                </c:pt>
                <c:pt idx="2111">
                  <c:v>42407</c:v>
                </c:pt>
                <c:pt idx="2112">
                  <c:v>42373</c:v>
                </c:pt>
                <c:pt idx="2113">
                  <c:v>42370</c:v>
                </c:pt>
                <c:pt idx="2114">
                  <c:v>42374</c:v>
                </c:pt>
                <c:pt idx="2115">
                  <c:v>42383</c:v>
                </c:pt>
                <c:pt idx="2116">
                  <c:v>42373</c:v>
                </c:pt>
                <c:pt idx="2117">
                  <c:v>42377</c:v>
                </c:pt>
                <c:pt idx="2118">
                  <c:v>42371</c:v>
                </c:pt>
                <c:pt idx="2119">
                  <c:v>42371</c:v>
                </c:pt>
                <c:pt idx="2120">
                  <c:v>42383</c:v>
                </c:pt>
                <c:pt idx="2121">
                  <c:v>42372</c:v>
                </c:pt>
                <c:pt idx="2122">
                  <c:v>42370</c:v>
                </c:pt>
                <c:pt idx="2123">
                  <c:v>42380</c:v>
                </c:pt>
                <c:pt idx="2124">
                  <c:v>42371</c:v>
                </c:pt>
                <c:pt idx="2125">
                  <c:v>42372</c:v>
                </c:pt>
                <c:pt idx="2126">
                  <c:v>42371</c:v>
                </c:pt>
                <c:pt idx="2127">
                  <c:v>42370</c:v>
                </c:pt>
                <c:pt idx="2128">
                  <c:v>42372</c:v>
                </c:pt>
                <c:pt idx="2129">
                  <c:v>42373</c:v>
                </c:pt>
                <c:pt idx="2130">
                  <c:v>42372</c:v>
                </c:pt>
                <c:pt idx="2131">
                  <c:v>42373</c:v>
                </c:pt>
                <c:pt idx="2132">
                  <c:v>42374</c:v>
                </c:pt>
                <c:pt idx="2133">
                  <c:v>42385</c:v>
                </c:pt>
                <c:pt idx="2134">
                  <c:v>42383</c:v>
                </c:pt>
                <c:pt idx="2135">
                  <c:v>42373</c:v>
                </c:pt>
                <c:pt idx="2136">
                  <c:v>42371</c:v>
                </c:pt>
                <c:pt idx="2137">
                  <c:v>42371</c:v>
                </c:pt>
                <c:pt idx="2138">
                  <c:v>42623</c:v>
                </c:pt>
                <c:pt idx="2139">
                  <c:v>42373</c:v>
                </c:pt>
                <c:pt idx="2140">
                  <c:v>42375</c:v>
                </c:pt>
                <c:pt idx="2141">
                  <c:v>42383</c:v>
                </c:pt>
                <c:pt idx="2142">
                  <c:v>42373</c:v>
                </c:pt>
                <c:pt idx="2143">
                  <c:v>42373</c:v>
                </c:pt>
                <c:pt idx="2144">
                  <c:v>42404</c:v>
                </c:pt>
                <c:pt idx="2145">
                  <c:v>42375</c:v>
                </c:pt>
                <c:pt idx="2146">
                  <c:v>42371</c:v>
                </c:pt>
                <c:pt idx="2147">
                  <c:v>42376</c:v>
                </c:pt>
                <c:pt idx="2148">
                  <c:v>42384</c:v>
                </c:pt>
                <c:pt idx="2149">
                  <c:v>42608</c:v>
                </c:pt>
                <c:pt idx="2150">
                  <c:v>42371</c:v>
                </c:pt>
                <c:pt idx="2151">
                  <c:v>42372</c:v>
                </c:pt>
                <c:pt idx="2152">
                  <c:v>42375</c:v>
                </c:pt>
                <c:pt idx="2153">
                  <c:v>42372</c:v>
                </c:pt>
                <c:pt idx="2154">
                  <c:v>42372</c:v>
                </c:pt>
                <c:pt idx="2155">
                  <c:v>42373</c:v>
                </c:pt>
                <c:pt idx="2156">
                  <c:v>42370</c:v>
                </c:pt>
                <c:pt idx="2157">
                  <c:v>42373</c:v>
                </c:pt>
                <c:pt idx="2158">
                  <c:v>42371</c:v>
                </c:pt>
                <c:pt idx="2159">
                  <c:v>42372</c:v>
                </c:pt>
                <c:pt idx="2160">
                  <c:v>42375</c:v>
                </c:pt>
                <c:pt idx="2161">
                  <c:v>42371</c:v>
                </c:pt>
                <c:pt idx="2162">
                  <c:v>42376</c:v>
                </c:pt>
                <c:pt idx="2163">
                  <c:v>42385</c:v>
                </c:pt>
                <c:pt idx="2164">
                  <c:v>42374</c:v>
                </c:pt>
                <c:pt idx="2165">
                  <c:v>42371</c:v>
                </c:pt>
                <c:pt idx="2166">
                  <c:v>42373</c:v>
                </c:pt>
                <c:pt idx="2167">
                  <c:v>42371</c:v>
                </c:pt>
                <c:pt idx="2168">
                  <c:v>42371</c:v>
                </c:pt>
                <c:pt idx="2169">
                  <c:v>42370</c:v>
                </c:pt>
                <c:pt idx="2170">
                  <c:v>42374</c:v>
                </c:pt>
                <c:pt idx="2171">
                  <c:v>42373</c:v>
                </c:pt>
                <c:pt idx="2172">
                  <c:v>42371</c:v>
                </c:pt>
                <c:pt idx="2173">
                  <c:v>42371</c:v>
                </c:pt>
                <c:pt idx="2174">
                  <c:v>42401</c:v>
                </c:pt>
                <c:pt idx="2175">
                  <c:v>42372</c:v>
                </c:pt>
                <c:pt idx="2176">
                  <c:v>42373</c:v>
                </c:pt>
                <c:pt idx="2177">
                  <c:v>42375</c:v>
                </c:pt>
                <c:pt idx="2178">
                  <c:v>42378</c:v>
                </c:pt>
                <c:pt idx="2179">
                  <c:v>42372</c:v>
                </c:pt>
                <c:pt idx="2180">
                  <c:v>42377</c:v>
                </c:pt>
                <c:pt idx="2181">
                  <c:v>42370</c:v>
                </c:pt>
                <c:pt idx="2182">
                  <c:v>42383</c:v>
                </c:pt>
                <c:pt idx="2183">
                  <c:v>42370</c:v>
                </c:pt>
                <c:pt idx="2184">
                  <c:v>42372</c:v>
                </c:pt>
                <c:pt idx="2185">
                  <c:v>42371</c:v>
                </c:pt>
                <c:pt idx="2186">
                  <c:v>42613</c:v>
                </c:pt>
                <c:pt idx="2187">
                  <c:v>42371</c:v>
                </c:pt>
                <c:pt idx="2188">
                  <c:v>42390</c:v>
                </c:pt>
                <c:pt idx="2189">
                  <c:v>42373</c:v>
                </c:pt>
                <c:pt idx="2190">
                  <c:v>42373</c:v>
                </c:pt>
                <c:pt idx="2191">
                  <c:v>42373</c:v>
                </c:pt>
                <c:pt idx="2192">
                  <c:v>42438</c:v>
                </c:pt>
                <c:pt idx="2193">
                  <c:v>42371</c:v>
                </c:pt>
                <c:pt idx="2194">
                  <c:v>42381</c:v>
                </c:pt>
                <c:pt idx="2195">
                  <c:v>42373</c:v>
                </c:pt>
                <c:pt idx="2196">
                  <c:v>42373</c:v>
                </c:pt>
                <c:pt idx="2197">
                  <c:v>42373</c:v>
                </c:pt>
                <c:pt idx="2198">
                  <c:v>42372</c:v>
                </c:pt>
                <c:pt idx="2199">
                  <c:v>42370</c:v>
                </c:pt>
                <c:pt idx="2200">
                  <c:v>42402</c:v>
                </c:pt>
                <c:pt idx="2201">
                  <c:v>42378</c:v>
                </c:pt>
                <c:pt idx="2202">
                  <c:v>42370</c:v>
                </c:pt>
                <c:pt idx="2203">
                  <c:v>42374</c:v>
                </c:pt>
                <c:pt idx="2204">
                  <c:v>42397</c:v>
                </c:pt>
                <c:pt idx="2205">
                  <c:v>42397</c:v>
                </c:pt>
                <c:pt idx="2206">
                  <c:v>42370</c:v>
                </c:pt>
                <c:pt idx="2207">
                  <c:v>42370</c:v>
                </c:pt>
                <c:pt idx="2208">
                  <c:v>42376</c:v>
                </c:pt>
                <c:pt idx="2209">
                  <c:v>42370</c:v>
                </c:pt>
                <c:pt idx="2210">
                  <c:v>42373</c:v>
                </c:pt>
                <c:pt idx="2211">
                  <c:v>42381</c:v>
                </c:pt>
                <c:pt idx="2212">
                  <c:v>42370</c:v>
                </c:pt>
                <c:pt idx="2213">
                  <c:v>42372</c:v>
                </c:pt>
                <c:pt idx="2214">
                  <c:v>42373</c:v>
                </c:pt>
                <c:pt idx="2215">
                  <c:v>42374</c:v>
                </c:pt>
                <c:pt idx="2216">
                  <c:v>42374</c:v>
                </c:pt>
                <c:pt idx="2217">
                  <c:v>42370</c:v>
                </c:pt>
                <c:pt idx="2218">
                  <c:v>42376</c:v>
                </c:pt>
                <c:pt idx="2219">
                  <c:v>42432</c:v>
                </c:pt>
                <c:pt idx="2220">
                  <c:v>42374</c:v>
                </c:pt>
                <c:pt idx="2221">
                  <c:v>42373</c:v>
                </c:pt>
                <c:pt idx="2222">
                  <c:v>42370</c:v>
                </c:pt>
                <c:pt idx="2223">
                  <c:v>42370</c:v>
                </c:pt>
                <c:pt idx="2224">
                  <c:v>42372</c:v>
                </c:pt>
                <c:pt idx="2225">
                  <c:v>42370</c:v>
                </c:pt>
                <c:pt idx="2226">
                  <c:v>42372</c:v>
                </c:pt>
                <c:pt idx="2227">
                  <c:v>42370</c:v>
                </c:pt>
                <c:pt idx="2228">
                  <c:v>42370</c:v>
                </c:pt>
                <c:pt idx="2229">
                  <c:v>42382</c:v>
                </c:pt>
                <c:pt idx="2230">
                  <c:v>42385</c:v>
                </c:pt>
                <c:pt idx="2231">
                  <c:v>42370</c:v>
                </c:pt>
                <c:pt idx="2232">
                  <c:v>42374</c:v>
                </c:pt>
                <c:pt idx="2233">
                  <c:v>42373</c:v>
                </c:pt>
                <c:pt idx="2234">
                  <c:v>42384</c:v>
                </c:pt>
                <c:pt idx="2235">
                  <c:v>42374</c:v>
                </c:pt>
                <c:pt idx="2236">
                  <c:v>42371</c:v>
                </c:pt>
                <c:pt idx="2237">
                  <c:v>42375</c:v>
                </c:pt>
                <c:pt idx="2238">
                  <c:v>42370</c:v>
                </c:pt>
                <c:pt idx="2239">
                  <c:v>42371</c:v>
                </c:pt>
                <c:pt idx="2240">
                  <c:v>42377</c:v>
                </c:pt>
                <c:pt idx="2241">
                  <c:v>42370</c:v>
                </c:pt>
                <c:pt idx="2242">
                  <c:v>42373</c:v>
                </c:pt>
                <c:pt idx="2243">
                  <c:v>42370</c:v>
                </c:pt>
                <c:pt idx="2244">
                  <c:v>42426</c:v>
                </c:pt>
                <c:pt idx="2245">
                  <c:v>42373</c:v>
                </c:pt>
                <c:pt idx="2246">
                  <c:v>42374</c:v>
                </c:pt>
                <c:pt idx="2247">
                  <c:v>42383</c:v>
                </c:pt>
                <c:pt idx="2248">
                  <c:v>42372</c:v>
                </c:pt>
                <c:pt idx="2249">
                  <c:v>42373</c:v>
                </c:pt>
                <c:pt idx="2250">
                  <c:v>42375</c:v>
                </c:pt>
                <c:pt idx="2251">
                  <c:v>42372</c:v>
                </c:pt>
                <c:pt idx="2252">
                  <c:v>42388</c:v>
                </c:pt>
                <c:pt idx="2253">
                  <c:v>42372</c:v>
                </c:pt>
                <c:pt idx="2254">
                  <c:v>42374</c:v>
                </c:pt>
                <c:pt idx="2255">
                  <c:v>42373</c:v>
                </c:pt>
                <c:pt idx="2256">
                  <c:v>42372</c:v>
                </c:pt>
                <c:pt idx="2257">
                  <c:v>42371</c:v>
                </c:pt>
                <c:pt idx="2258">
                  <c:v>42399</c:v>
                </c:pt>
                <c:pt idx="2259">
                  <c:v>42394</c:v>
                </c:pt>
                <c:pt idx="2260">
                  <c:v>42379</c:v>
                </c:pt>
                <c:pt idx="2261">
                  <c:v>42390</c:v>
                </c:pt>
                <c:pt idx="2262">
                  <c:v>42374</c:v>
                </c:pt>
                <c:pt idx="2263">
                  <c:v>42371</c:v>
                </c:pt>
                <c:pt idx="2264">
                  <c:v>42389</c:v>
                </c:pt>
                <c:pt idx="2265">
                  <c:v>42381</c:v>
                </c:pt>
                <c:pt idx="2266">
                  <c:v>42373</c:v>
                </c:pt>
                <c:pt idx="2267">
                  <c:v>42374</c:v>
                </c:pt>
                <c:pt idx="2268">
                  <c:v>42373</c:v>
                </c:pt>
                <c:pt idx="2269">
                  <c:v>42390</c:v>
                </c:pt>
                <c:pt idx="2270">
                  <c:v>42373</c:v>
                </c:pt>
                <c:pt idx="2271">
                  <c:v>42373</c:v>
                </c:pt>
                <c:pt idx="2272">
                  <c:v>42379</c:v>
                </c:pt>
                <c:pt idx="2273">
                  <c:v>42373</c:v>
                </c:pt>
                <c:pt idx="2274">
                  <c:v>42383</c:v>
                </c:pt>
                <c:pt idx="2275">
                  <c:v>42374</c:v>
                </c:pt>
                <c:pt idx="2276">
                  <c:v>42370</c:v>
                </c:pt>
                <c:pt idx="2277">
                  <c:v>42371</c:v>
                </c:pt>
                <c:pt idx="2278">
                  <c:v>42374</c:v>
                </c:pt>
                <c:pt idx="2279">
                  <c:v>42370</c:v>
                </c:pt>
                <c:pt idx="2280">
                  <c:v>42373</c:v>
                </c:pt>
                <c:pt idx="2281">
                  <c:v>42370</c:v>
                </c:pt>
                <c:pt idx="2282">
                  <c:v>42801</c:v>
                </c:pt>
                <c:pt idx="2283">
                  <c:v>42372</c:v>
                </c:pt>
                <c:pt idx="2284">
                  <c:v>43159</c:v>
                </c:pt>
                <c:pt idx="2285">
                  <c:v>42374</c:v>
                </c:pt>
                <c:pt idx="2286">
                  <c:v>42372</c:v>
                </c:pt>
                <c:pt idx="2287">
                  <c:v>42370</c:v>
                </c:pt>
                <c:pt idx="2288">
                  <c:v>42399</c:v>
                </c:pt>
                <c:pt idx="2289">
                  <c:v>42370</c:v>
                </c:pt>
                <c:pt idx="2290">
                  <c:v>42372</c:v>
                </c:pt>
                <c:pt idx="2291">
                  <c:v>42380</c:v>
                </c:pt>
                <c:pt idx="2292">
                  <c:v>42371</c:v>
                </c:pt>
                <c:pt idx="2293">
                  <c:v>42371</c:v>
                </c:pt>
                <c:pt idx="2294">
                  <c:v>42370</c:v>
                </c:pt>
                <c:pt idx="2295">
                  <c:v>42370</c:v>
                </c:pt>
                <c:pt idx="2296">
                  <c:v>42370</c:v>
                </c:pt>
                <c:pt idx="2297">
                  <c:v>42376</c:v>
                </c:pt>
                <c:pt idx="2298">
                  <c:v>42372</c:v>
                </c:pt>
                <c:pt idx="2299">
                  <c:v>42375</c:v>
                </c:pt>
                <c:pt idx="2300">
                  <c:v>42371</c:v>
                </c:pt>
                <c:pt idx="2301">
                  <c:v>42393</c:v>
                </c:pt>
                <c:pt idx="2302">
                  <c:v>42374</c:v>
                </c:pt>
                <c:pt idx="2303">
                  <c:v>42381</c:v>
                </c:pt>
                <c:pt idx="2304">
                  <c:v>42373</c:v>
                </c:pt>
                <c:pt idx="2305">
                  <c:v>42374</c:v>
                </c:pt>
                <c:pt idx="2306">
                  <c:v>42376</c:v>
                </c:pt>
                <c:pt idx="2307">
                  <c:v>42370</c:v>
                </c:pt>
                <c:pt idx="2308">
                  <c:v>42372</c:v>
                </c:pt>
                <c:pt idx="2309">
                  <c:v>42388</c:v>
                </c:pt>
                <c:pt idx="2310">
                  <c:v>42373</c:v>
                </c:pt>
                <c:pt idx="2311">
                  <c:v>42372</c:v>
                </c:pt>
                <c:pt idx="2312">
                  <c:v>42373</c:v>
                </c:pt>
                <c:pt idx="2313">
                  <c:v>42374</c:v>
                </c:pt>
                <c:pt idx="2314">
                  <c:v>42374</c:v>
                </c:pt>
                <c:pt idx="2315">
                  <c:v>42373</c:v>
                </c:pt>
                <c:pt idx="2316">
                  <c:v>42375</c:v>
                </c:pt>
                <c:pt idx="2317">
                  <c:v>42370</c:v>
                </c:pt>
                <c:pt idx="2318">
                  <c:v>42371</c:v>
                </c:pt>
                <c:pt idx="2319">
                  <c:v>42374</c:v>
                </c:pt>
                <c:pt idx="2320">
                  <c:v>42372</c:v>
                </c:pt>
                <c:pt idx="2321">
                  <c:v>42373</c:v>
                </c:pt>
                <c:pt idx="2322">
                  <c:v>42372</c:v>
                </c:pt>
                <c:pt idx="2323">
                  <c:v>42376</c:v>
                </c:pt>
                <c:pt idx="2324">
                  <c:v>42382</c:v>
                </c:pt>
                <c:pt idx="2325">
                  <c:v>42372</c:v>
                </c:pt>
                <c:pt idx="2326">
                  <c:v>42373</c:v>
                </c:pt>
                <c:pt idx="2327">
                  <c:v>42372</c:v>
                </c:pt>
                <c:pt idx="2328">
                  <c:v>42370</c:v>
                </c:pt>
                <c:pt idx="2329">
                  <c:v>42370</c:v>
                </c:pt>
                <c:pt idx="2330">
                  <c:v>42370</c:v>
                </c:pt>
                <c:pt idx="2331">
                  <c:v>42375</c:v>
                </c:pt>
                <c:pt idx="2332">
                  <c:v>42373</c:v>
                </c:pt>
                <c:pt idx="2333">
                  <c:v>42370</c:v>
                </c:pt>
                <c:pt idx="2334">
                  <c:v>43119</c:v>
                </c:pt>
                <c:pt idx="2335">
                  <c:v>42370</c:v>
                </c:pt>
                <c:pt idx="2336">
                  <c:v>42380</c:v>
                </c:pt>
                <c:pt idx="2337">
                  <c:v>42371</c:v>
                </c:pt>
                <c:pt idx="2338">
                  <c:v>42374</c:v>
                </c:pt>
                <c:pt idx="2339">
                  <c:v>42373</c:v>
                </c:pt>
                <c:pt idx="2340">
                  <c:v>42372</c:v>
                </c:pt>
                <c:pt idx="2341">
                  <c:v>42372</c:v>
                </c:pt>
                <c:pt idx="2342">
                  <c:v>42371</c:v>
                </c:pt>
                <c:pt idx="2343">
                  <c:v>42374</c:v>
                </c:pt>
                <c:pt idx="2344">
                  <c:v>42373</c:v>
                </c:pt>
                <c:pt idx="2345">
                  <c:v>42373</c:v>
                </c:pt>
                <c:pt idx="2346">
                  <c:v>42370</c:v>
                </c:pt>
                <c:pt idx="2347">
                  <c:v>42372</c:v>
                </c:pt>
                <c:pt idx="2348">
                  <c:v>42376</c:v>
                </c:pt>
                <c:pt idx="2349">
                  <c:v>42373</c:v>
                </c:pt>
                <c:pt idx="2350">
                  <c:v>42371</c:v>
                </c:pt>
                <c:pt idx="2351">
                  <c:v>42373</c:v>
                </c:pt>
                <c:pt idx="2352">
                  <c:v>42372</c:v>
                </c:pt>
                <c:pt idx="2353">
                  <c:v>42431</c:v>
                </c:pt>
                <c:pt idx="2354">
                  <c:v>42416</c:v>
                </c:pt>
                <c:pt idx="2355">
                  <c:v>42382</c:v>
                </c:pt>
                <c:pt idx="2356">
                  <c:v>42377</c:v>
                </c:pt>
                <c:pt idx="2357">
                  <c:v>42371</c:v>
                </c:pt>
                <c:pt idx="2358">
                  <c:v>42374</c:v>
                </c:pt>
                <c:pt idx="2359">
                  <c:v>42378</c:v>
                </c:pt>
                <c:pt idx="2360">
                  <c:v>42371</c:v>
                </c:pt>
                <c:pt idx="2361">
                  <c:v>42375</c:v>
                </c:pt>
                <c:pt idx="2362">
                  <c:v>42370</c:v>
                </c:pt>
                <c:pt idx="2363">
                  <c:v>42370</c:v>
                </c:pt>
                <c:pt idx="2364">
                  <c:v>42373</c:v>
                </c:pt>
                <c:pt idx="2365">
                  <c:v>42376</c:v>
                </c:pt>
                <c:pt idx="2366">
                  <c:v>42371</c:v>
                </c:pt>
                <c:pt idx="2367">
                  <c:v>42370</c:v>
                </c:pt>
                <c:pt idx="2368">
                  <c:v>42372</c:v>
                </c:pt>
                <c:pt idx="2369">
                  <c:v>42372</c:v>
                </c:pt>
                <c:pt idx="2370">
                  <c:v>42372</c:v>
                </c:pt>
                <c:pt idx="2371">
                  <c:v>42374</c:v>
                </c:pt>
                <c:pt idx="2372">
                  <c:v>42380</c:v>
                </c:pt>
                <c:pt idx="2373">
                  <c:v>42375</c:v>
                </c:pt>
                <c:pt idx="2374">
                  <c:v>42371</c:v>
                </c:pt>
                <c:pt idx="2375">
                  <c:v>42372</c:v>
                </c:pt>
                <c:pt idx="2376">
                  <c:v>42372</c:v>
                </c:pt>
                <c:pt idx="2377">
                  <c:v>42370</c:v>
                </c:pt>
                <c:pt idx="2378">
                  <c:v>42373</c:v>
                </c:pt>
                <c:pt idx="2379">
                  <c:v>42375</c:v>
                </c:pt>
                <c:pt idx="2380">
                  <c:v>42370</c:v>
                </c:pt>
                <c:pt idx="2381">
                  <c:v>42376</c:v>
                </c:pt>
                <c:pt idx="2382">
                  <c:v>42372</c:v>
                </c:pt>
                <c:pt idx="2383">
                  <c:v>42373</c:v>
                </c:pt>
                <c:pt idx="2384">
                  <c:v>42375</c:v>
                </c:pt>
                <c:pt idx="2385">
                  <c:v>42373</c:v>
                </c:pt>
                <c:pt idx="2386">
                  <c:v>42397</c:v>
                </c:pt>
                <c:pt idx="2387">
                  <c:v>42377</c:v>
                </c:pt>
                <c:pt idx="2388">
                  <c:v>42371</c:v>
                </c:pt>
                <c:pt idx="2389">
                  <c:v>42370</c:v>
                </c:pt>
                <c:pt idx="2390">
                  <c:v>42370</c:v>
                </c:pt>
                <c:pt idx="2391">
                  <c:v>42373</c:v>
                </c:pt>
                <c:pt idx="2392">
                  <c:v>42375</c:v>
                </c:pt>
                <c:pt idx="2393">
                  <c:v>42389</c:v>
                </c:pt>
                <c:pt idx="2394">
                  <c:v>42370</c:v>
                </c:pt>
                <c:pt idx="2395">
                  <c:v>42370</c:v>
                </c:pt>
                <c:pt idx="2396">
                  <c:v>42371</c:v>
                </c:pt>
                <c:pt idx="2397">
                  <c:v>42373</c:v>
                </c:pt>
                <c:pt idx="2398">
                  <c:v>42374</c:v>
                </c:pt>
                <c:pt idx="2399">
                  <c:v>42370</c:v>
                </c:pt>
                <c:pt idx="2400">
                  <c:v>42373</c:v>
                </c:pt>
                <c:pt idx="2401">
                  <c:v>42373</c:v>
                </c:pt>
                <c:pt idx="2402">
                  <c:v>42370</c:v>
                </c:pt>
                <c:pt idx="2403">
                  <c:v>42373</c:v>
                </c:pt>
                <c:pt idx="2404">
                  <c:v>42373</c:v>
                </c:pt>
                <c:pt idx="2405">
                  <c:v>42370</c:v>
                </c:pt>
                <c:pt idx="2406">
                  <c:v>42370</c:v>
                </c:pt>
                <c:pt idx="2407">
                  <c:v>42374</c:v>
                </c:pt>
                <c:pt idx="2408">
                  <c:v>42370</c:v>
                </c:pt>
                <c:pt idx="2409">
                  <c:v>42373</c:v>
                </c:pt>
                <c:pt idx="2410">
                  <c:v>42372</c:v>
                </c:pt>
                <c:pt idx="2411">
                  <c:v>42375</c:v>
                </c:pt>
                <c:pt idx="2412">
                  <c:v>42371</c:v>
                </c:pt>
                <c:pt idx="2413">
                  <c:v>42376</c:v>
                </c:pt>
                <c:pt idx="2414">
                  <c:v>42371</c:v>
                </c:pt>
                <c:pt idx="2415">
                  <c:v>42371</c:v>
                </c:pt>
                <c:pt idx="2416">
                  <c:v>42376</c:v>
                </c:pt>
                <c:pt idx="2417">
                  <c:v>42373</c:v>
                </c:pt>
                <c:pt idx="2418">
                  <c:v>42372</c:v>
                </c:pt>
                <c:pt idx="2419">
                  <c:v>42372</c:v>
                </c:pt>
                <c:pt idx="2420">
                  <c:v>42375</c:v>
                </c:pt>
                <c:pt idx="2421">
                  <c:v>42371</c:v>
                </c:pt>
                <c:pt idx="2422">
                  <c:v>42371</c:v>
                </c:pt>
                <c:pt idx="2423">
                  <c:v>42371</c:v>
                </c:pt>
                <c:pt idx="2424">
                  <c:v>42371</c:v>
                </c:pt>
                <c:pt idx="2425">
                  <c:v>42372</c:v>
                </c:pt>
                <c:pt idx="2426">
                  <c:v>42374</c:v>
                </c:pt>
                <c:pt idx="2427">
                  <c:v>42371</c:v>
                </c:pt>
                <c:pt idx="2428">
                  <c:v>42371</c:v>
                </c:pt>
                <c:pt idx="2429">
                  <c:v>42397</c:v>
                </c:pt>
                <c:pt idx="2430">
                  <c:v>42370</c:v>
                </c:pt>
                <c:pt idx="2431">
                  <c:v>42394</c:v>
                </c:pt>
                <c:pt idx="2432">
                  <c:v>42371</c:v>
                </c:pt>
                <c:pt idx="2433">
                  <c:v>42370</c:v>
                </c:pt>
                <c:pt idx="2434">
                  <c:v>42371</c:v>
                </c:pt>
                <c:pt idx="2435">
                  <c:v>42371</c:v>
                </c:pt>
                <c:pt idx="2436">
                  <c:v>42443</c:v>
                </c:pt>
                <c:pt idx="2437">
                  <c:v>42378</c:v>
                </c:pt>
                <c:pt idx="2438">
                  <c:v>42370</c:v>
                </c:pt>
                <c:pt idx="2439">
                  <c:v>42388</c:v>
                </c:pt>
                <c:pt idx="2440">
                  <c:v>42398</c:v>
                </c:pt>
                <c:pt idx="2441">
                  <c:v>42410</c:v>
                </c:pt>
                <c:pt idx="2442">
                  <c:v>42398</c:v>
                </c:pt>
                <c:pt idx="2443">
                  <c:v>42371</c:v>
                </c:pt>
                <c:pt idx="2444">
                  <c:v>42370</c:v>
                </c:pt>
                <c:pt idx="2445">
                  <c:v>42371</c:v>
                </c:pt>
                <c:pt idx="2446">
                  <c:v>42388</c:v>
                </c:pt>
                <c:pt idx="2447">
                  <c:v>42370</c:v>
                </c:pt>
                <c:pt idx="2448">
                  <c:v>42396</c:v>
                </c:pt>
                <c:pt idx="2449">
                  <c:v>42385</c:v>
                </c:pt>
                <c:pt idx="2450">
                  <c:v>42374</c:v>
                </c:pt>
                <c:pt idx="2451">
                  <c:v>42371</c:v>
                </c:pt>
                <c:pt idx="2452">
                  <c:v>42370</c:v>
                </c:pt>
                <c:pt idx="2453">
                  <c:v>42371</c:v>
                </c:pt>
                <c:pt idx="2454">
                  <c:v>42375</c:v>
                </c:pt>
                <c:pt idx="2455">
                  <c:v>42372</c:v>
                </c:pt>
                <c:pt idx="2456">
                  <c:v>42373</c:v>
                </c:pt>
                <c:pt idx="2457">
                  <c:v>42370</c:v>
                </c:pt>
                <c:pt idx="2458">
                  <c:v>42375</c:v>
                </c:pt>
                <c:pt idx="2459">
                  <c:v>42418</c:v>
                </c:pt>
                <c:pt idx="2460">
                  <c:v>42375</c:v>
                </c:pt>
                <c:pt idx="2461">
                  <c:v>42588</c:v>
                </c:pt>
                <c:pt idx="2462">
                  <c:v>42371</c:v>
                </c:pt>
                <c:pt idx="2463">
                  <c:v>42371</c:v>
                </c:pt>
                <c:pt idx="2464">
                  <c:v>42375</c:v>
                </c:pt>
                <c:pt idx="2465">
                  <c:v>42370</c:v>
                </c:pt>
                <c:pt idx="2466">
                  <c:v>42375</c:v>
                </c:pt>
                <c:pt idx="2467">
                  <c:v>42375</c:v>
                </c:pt>
                <c:pt idx="2468">
                  <c:v>42373</c:v>
                </c:pt>
                <c:pt idx="2469">
                  <c:v>42371</c:v>
                </c:pt>
                <c:pt idx="2470">
                  <c:v>42370</c:v>
                </c:pt>
                <c:pt idx="2471">
                  <c:v>42377</c:v>
                </c:pt>
                <c:pt idx="2472">
                  <c:v>42373</c:v>
                </c:pt>
                <c:pt idx="2473">
                  <c:v>42371</c:v>
                </c:pt>
                <c:pt idx="2474">
                  <c:v>42374</c:v>
                </c:pt>
                <c:pt idx="2475">
                  <c:v>42371</c:v>
                </c:pt>
                <c:pt idx="2476">
                  <c:v>42370</c:v>
                </c:pt>
                <c:pt idx="2477">
                  <c:v>42375</c:v>
                </c:pt>
                <c:pt idx="2478">
                  <c:v>42373</c:v>
                </c:pt>
                <c:pt idx="2479">
                  <c:v>42371</c:v>
                </c:pt>
                <c:pt idx="2480">
                  <c:v>42371</c:v>
                </c:pt>
                <c:pt idx="2481">
                  <c:v>42370</c:v>
                </c:pt>
                <c:pt idx="2482">
                  <c:v>42375</c:v>
                </c:pt>
                <c:pt idx="2483">
                  <c:v>42383</c:v>
                </c:pt>
                <c:pt idx="2484">
                  <c:v>42373</c:v>
                </c:pt>
                <c:pt idx="2485">
                  <c:v>42373</c:v>
                </c:pt>
                <c:pt idx="2486">
                  <c:v>42371</c:v>
                </c:pt>
                <c:pt idx="2487">
                  <c:v>42374</c:v>
                </c:pt>
                <c:pt idx="2488">
                  <c:v>42373</c:v>
                </c:pt>
                <c:pt idx="2489">
                  <c:v>42371</c:v>
                </c:pt>
                <c:pt idx="2490">
                  <c:v>42374</c:v>
                </c:pt>
                <c:pt idx="2491">
                  <c:v>42373</c:v>
                </c:pt>
                <c:pt idx="2492">
                  <c:v>42468</c:v>
                </c:pt>
                <c:pt idx="2493">
                  <c:v>42371</c:v>
                </c:pt>
                <c:pt idx="2494">
                  <c:v>42374</c:v>
                </c:pt>
                <c:pt idx="2495">
                  <c:v>42373</c:v>
                </c:pt>
                <c:pt idx="2496">
                  <c:v>42377</c:v>
                </c:pt>
                <c:pt idx="2497">
                  <c:v>42416</c:v>
                </c:pt>
                <c:pt idx="2498">
                  <c:v>42370</c:v>
                </c:pt>
                <c:pt idx="2499">
                  <c:v>42370</c:v>
                </c:pt>
                <c:pt idx="2500">
                  <c:v>42439</c:v>
                </c:pt>
                <c:pt idx="2501">
                  <c:v>42371</c:v>
                </c:pt>
                <c:pt idx="2502">
                  <c:v>42370</c:v>
                </c:pt>
                <c:pt idx="2503">
                  <c:v>42376</c:v>
                </c:pt>
                <c:pt idx="2504">
                  <c:v>42372</c:v>
                </c:pt>
                <c:pt idx="2505">
                  <c:v>42372</c:v>
                </c:pt>
                <c:pt idx="2506">
                  <c:v>42370</c:v>
                </c:pt>
                <c:pt idx="2507">
                  <c:v>42371</c:v>
                </c:pt>
                <c:pt idx="2508">
                  <c:v>42372</c:v>
                </c:pt>
                <c:pt idx="2509">
                  <c:v>42374</c:v>
                </c:pt>
                <c:pt idx="2510">
                  <c:v>42372</c:v>
                </c:pt>
                <c:pt idx="2511">
                  <c:v>42370</c:v>
                </c:pt>
                <c:pt idx="2512">
                  <c:v>42374</c:v>
                </c:pt>
                <c:pt idx="2513">
                  <c:v>42380</c:v>
                </c:pt>
                <c:pt idx="2514">
                  <c:v>42380</c:v>
                </c:pt>
                <c:pt idx="2515">
                  <c:v>42376</c:v>
                </c:pt>
                <c:pt idx="2516">
                  <c:v>42386</c:v>
                </c:pt>
                <c:pt idx="2517">
                  <c:v>42370</c:v>
                </c:pt>
                <c:pt idx="2518">
                  <c:v>42414</c:v>
                </c:pt>
                <c:pt idx="2519">
                  <c:v>42373</c:v>
                </c:pt>
                <c:pt idx="2520">
                  <c:v>42376</c:v>
                </c:pt>
                <c:pt idx="2521">
                  <c:v>42370</c:v>
                </c:pt>
                <c:pt idx="2522">
                  <c:v>42373</c:v>
                </c:pt>
                <c:pt idx="2523">
                  <c:v>42371</c:v>
                </c:pt>
                <c:pt idx="2524">
                  <c:v>42375</c:v>
                </c:pt>
                <c:pt idx="2525">
                  <c:v>42374</c:v>
                </c:pt>
                <c:pt idx="2526">
                  <c:v>42373</c:v>
                </c:pt>
                <c:pt idx="2527">
                  <c:v>42377</c:v>
                </c:pt>
                <c:pt idx="2528">
                  <c:v>42393</c:v>
                </c:pt>
                <c:pt idx="2529">
                  <c:v>42375</c:v>
                </c:pt>
                <c:pt idx="2530">
                  <c:v>42370</c:v>
                </c:pt>
                <c:pt idx="2531">
                  <c:v>42371</c:v>
                </c:pt>
                <c:pt idx="2532">
                  <c:v>42371</c:v>
                </c:pt>
                <c:pt idx="2533">
                  <c:v>42373</c:v>
                </c:pt>
                <c:pt idx="2534">
                  <c:v>42371</c:v>
                </c:pt>
                <c:pt idx="2535">
                  <c:v>42373</c:v>
                </c:pt>
                <c:pt idx="2536">
                  <c:v>42373</c:v>
                </c:pt>
                <c:pt idx="2537">
                  <c:v>42373</c:v>
                </c:pt>
                <c:pt idx="2538">
                  <c:v>42370</c:v>
                </c:pt>
                <c:pt idx="2539">
                  <c:v>42373</c:v>
                </c:pt>
                <c:pt idx="2540">
                  <c:v>42375</c:v>
                </c:pt>
                <c:pt idx="2541">
                  <c:v>42374</c:v>
                </c:pt>
                <c:pt idx="2542">
                  <c:v>42371</c:v>
                </c:pt>
                <c:pt idx="2543">
                  <c:v>42382</c:v>
                </c:pt>
                <c:pt idx="2544">
                  <c:v>42374</c:v>
                </c:pt>
                <c:pt idx="2545">
                  <c:v>42376</c:v>
                </c:pt>
                <c:pt idx="2546">
                  <c:v>42390</c:v>
                </c:pt>
                <c:pt idx="2547">
                  <c:v>42381</c:v>
                </c:pt>
                <c:pt idx="2548">
                  <c:v>42374</c:v>
                </c:pt>
                <c:pt idx="2549">
                  <c:v>42371</c:v>
                </c:pt>
                <c:pt idx="2550">
                  <c:v>42385</c:v>
                </c:pt>
                <c:pt idx="2551">
                  <c:v>42397</c:v>
                </c:pt>
                <c:pt idx="2552">
                  <c:v>42434</c:v>
                </c:pt>
                <c:pt idx="2553">
                  <c:v>42374</c:v>
                </c:pt>
                <c:pt idx="2554">
                  <c:v>42371</c:v>
                </c:pt>
                <c:pt idx="2555">
                  <c:v>42370</c:v>
                </c:pt>
                <c:pt idx="2556">
                  <c:v>42380</c:v>
                </c:pt>
                <c:pt idx="2557">
                  <c:v>42374</c:v>
                </c:pt>
                <c:pt idx="2558">
                  <c:v>42375</c:v>
                </c:pt>
                <c:pt idx="2559">
                  <c:v>42370</c:v>
                </c:pt>
                <c:pt idx="2560">
                  <c:v>42373</c:v>
                </c:pt>
                <c:pt idx="2561">
                  <c:v>42383</c:v>
                </c:pt>
                <c:pt idx="2562">
                  <c:v>42596</c:v>
                </c:pt>
                <c:pt idx="2563">
                  <c:v>42374</c:v>
                </c:pt>
                <c:pt idx="2564">
                  <c:v>42372</c:v>
                </c:pt>
                <c:pt idx="2565">
                  <c:v>42390</c:v>
                </c:pt>
                <c:pt idx="2566">
                  <c:v>42373</c:v>
                </c:pt>
                <c:pt idx="2567">
                  <c:v>42380</c:v>
                </c:pt>
                <c:pt idx="2568">
                  <c:v>42642</c:v>
                </c:pt>
                <c:pt idx="2569">
                  <c:v>42375</c:v>
                </c:pt>
                <c:pt idx="2570">
                  <c:v>42382</c:v>
                </c:pt>
                <c:pt idx="2571">
                  <c:v>42372</c:v>
                </c:pt>
                <c:pt idx="2572">
                  <c:v>42411</c:v>
                </c:pt>
                <c:pt idx="2573">
                  <c:v>42374</c:v>
                </c:pt>
                <c:pt idx="2574">
                  <c:v>42382</c:v>
                </c:pt>
                <c:pt idx="2575">
                  <c:v>42376</c:v>
                </c:pt>
                <c:pt idx="2576">
                  <c:v>42372</c:v>
                </c:pt>
                <c:pt idx="2577">
                  <c:v>42373</c:v>
                </c:pt>
                <c:pt idx="2578">
                  <c:v>42381</c:v>
                </c:pt>
                <c:pt idx="2579">
                  <c:v>42376</c:v>
                </c:pt>
                <c:pt idx="2580">
                  <c:v>42370</c:v>
                </c:pt>
                <c:pt idx="2581">
                  <c:v>42438</c:v>
                </c:pt>
                <c:pt idx="2582">
                  <c:v>42376</c:v>
                </c:pt>
                <c:pt idx="2583">
                  <c:v>42397</c:v>
                </c:pt>
                <c:pt idx="2584">
                  <c:v>42388</c:v>
                </c:pt>
                <c:pt idx="2585">
                  <c:v>42370</c:v>
                </c:pt>
                <c:pt idx="2586">
                  <c:v>42374</c:v>
                </c:pt>
                <c:pt idx="2587">
                  <c:v>42377</c:v>
                </c:pt>
                <c:pt idx="2588">
                  <c:v>42373</c:v>
                </c:pt>
                <c:pt idx="2589">
                  <c:v>42373</c:v>
                </c:pt>
                <c:pt idx="2590">
                  <c:v>42388</c:v>
                </c:pt>
                <c:pt idx="2591">
                  <c:v>42375</c:v>
                </c:pt>
                <c:pt idx="2592">
                  <c:v>42371</c:v>
                </c:pt>
                <c:pt idx="2593">
                  <c:v>42372</c:v>
                </c:pt>
                <c:pt idx="2594">
                  <c:v>42373</c:v>
                </c:pt>
                <c:pt idx="2595">
                  <c:v>42373</c:v>
                </c:pt>
                <c:pt idx="2596">
                  <c:v>42373</c:v>
                </c:pt>
                <c:pt idx="2597">
                  <c:v>42378</c:v>
                </c:pt>
                <c:pt idx="2598">
                  <c:v>42371</c:v>
                </c:pt>
                <c:pt idx="2599">
                  <c:v>42381</c:v>
                </c:pt>
                <c:pt idx="2600">
                  <c:v>42372</c:v>
                </c:pt>
                <c:pt idx="2601">
                  <c:v>42370</c:v>
                </c:pt>
                <c:pt idx="2602">
                  <c:v>42371</c:v>
                </c:pt>
                <c:pt idx="2603">
                  <c:v>42373</c:v>
                </c:pt>
                <c:pt idx="2604">
                  <c:v>42374</c:v>
                </c:pt>
                <c:pt idx="2605">
                  <c:v>42373</c:v>
                </c:pt>
                <c:pt idx="2606">
                  <c:v>42370</c:v>
                </c:pt>
                <c:pt idx="2607">
                  <c:v>42382</c:v>
                </c:pt>
                <c:pt idx="2608">
                  <c:v>42371</c:v>
                </c:pt>
                <c:pt idx="2609">
                  <c:v>42370</c:v>
                </c:pt>
                <c:pt idx="2610">
                  <c:v>42370</c:v>
                </c:pt>
                <c:pt idx="2611">
                  <c:v>42373</c:v>
                </c:pt>
                <c:pt idx="2612">
                  <c:v>42392</c:v>
                </c:pt>
                <c:pt idx="2613">
                  <c:v>42374</c:v>
                </c:pt>
                <c:pt idx="2614">
                  <c:v>42373</c:v>
                </c:pt>
                <c:pt idx="2615">
                  <c:v>42372</c:v>
                </c:pt>
                <c:pt idx="2616">
                  <c:v>42373</c:v>
                </c:pt>
                <c:pt idx="2617">
                  <c:v>42371</c:v>
                </c:pt>
                <c:pt idx="2618">
                  <c:v>42371</c:v>
                </c:pt>
                <c:pt idx="2619">
                  <c:v>42371</c:v>
                </c:pt>
                <c:pt idx="2620">
                  <c:v>42375</c:v>
                </c:pt>
                <c:pt idx="2621">
                  <c:v>42376</c:v>
                </c:pt>
                <c:pt idx="2622">
                  <c:v>42375</c:v>
                </c:pt>
                <c:pt idx="2623">
                  <c:v>42377</c:v>
                </c:pt>
                <c:pt idx="2624">
                  <c:v>42377</c:v>
                </c:pt>
                <c:pt idx="2625">
                  <c:v>42374</c:v>
                </c:pt>
                <c:pt idx="2626">
                  <c:v>42388</c:v>
                </c:pt>
                <c:pt idx="2627">
                  <c:v>42394</c:v>
                </c:pt>
                <c:pt idx="2628">
                  <c:v>42466</c:v>
                </c:pt>
                <c:pt idx="2629">
                  <c:v>42372</c:v>
                </c:pt>
                <c:pt idx="2630">
                  <c:v>42370</c:v>
                </c:pt>
                <c:pt idx="2631">
                  <c:v>42380</c:v>
                </c:pt>
                <c:pt idx="2632">
                  <c:v>42372</c:v>
                </c:pt>
                <c:pt idx="2633">
                  <c:v>42372</c:v>
                </c:pt>
                <c:pt idx="2634">
                  <c:v>42375</c:v>
                </c:pt>
                <c:pt idx="2635">
                  <c:v>42371</c:v>
                </c:pt>
                <c:pt idx="2636">
                  <c:v>42373</c:v>
                </c:pt>
                <c:pt idx="2637">
                  <c:v>42373</c:v>
                </c:pt>
                <c:pt idx="2638">
                  <c:v>42371</c:v>
                </c:pt>
                <c:pt idx="2639">
                  <c:v>42381</c:v>
                </c:pt>
                <c:pt idx="2640">
                  <c:v>42370</c:v>
                </c:pt>
                <c:pt idx="2641">
                  <c:v>42373</c:v>
                </c:pt>
                <c:pt idx="2642">
                  <c:v>42370</c:v>
                </c:pt>
                <c:pt idx="2643">
                  <c:v>42376</c:v>
                </c:pt>
                <c:pt idx="2644">
                  <c:v>42373</c:v>
                </c:pt>
                <c:pt idx="2645">
                  <c:v>42373</c:v>
                </c:pt>
                <c:pt idx="2646">
                  <c:v>42371</c:v>
                </c:pt>
                <c:pt idx="2647">
                  <c:v>42371</c:v>
                </c:pt>
                <c:pt idx="2648">
                  <c:v>42374</c:v>
                </c:pt>
                <c:pt idx="2649">
                  <c:v>42376</c:v>
                </c:pt>
                <c:pt idx="2650">
                  <c:v>42374</c:v>
                </c:pt>
                <c:pt idx="2651">
                  <c:v>42378</c:v>
                </c:pt>
                <c:pt idx="2652">
                  <c:v>42372</c:v>
                </c:pt>
                <c:pt idx="2653">
                  <c:v>42371</c:v>
                </c:pt>
                <c:pt idx="2654">
                  <c:v>42376</c:v>
                </c:pt>
                <c:pt idx="2655">
                  <c:v>42370</c:v>
                </c:pt>
                <c:pt idx="2656">
                  <c:v>42371</c:v>
                </c:pt>
                <c:pt idx="2657">
                  <c:v>42376</c:v>
                </c:pt>
                <c:pt idx="2658">
                  <c:v>42382</c:v>
                </c:pt>
                <c:pt idx="2659">
                  <c:v>42433</c:v>
                </c:pt>
                <c:pt idx="2660">
                  <c:v>42372</c:v>
                </c:pt>
                <c:pt idx="2661">
                  <c:v>42373</c:v>
                </c:pt>
                <c:pt idx="2662">
                  <c:v>42372</c:v>
                </c:pt>
                <c:pt idx="2663">
                  <c:v>42375</c:v>
                </c:pt>
                <c:pt idx="2664">
                  <c:v>42378</c:v>
                </c:pt>
                <c:pt idx="2665">
                  <c:v>42374</c:v>
                </c:pt>
                <c:pt idx="2666">
                  <c:v>42402</c:v>
                </c:pt>
                <c:pt idx="2667">
                  <c:v>42382</c:v>
                </c:pt>
                <c:pt idx="2668">
                  <c:v>42374</c:v>
                </c:pt>
                <c:pt idx="2669">
                  <c:v>42371</c:v>
                </c:pt>
                <c:pt idx="2670">
                  <c:v>42373</c:v>
                </c:pt>
                <c:pt idx="2671">
                  <c:v>42370</c:v>
                </c:pt>
                <c:pt idx="2672">
                  <c:v>42372</c:v>
                </c:pt>
                <c:pt idx="2673">
                  <c:v>42371</c:v>
                </c:pt>
                <c:pt idx="2674">
                  <c:v>42374</c:v>
                </c:pt>
                <c:pt idx="2675">
                  <c:v>42377</c:v>
                </c:pt>
                <c:pt idx="2676">
                  <c:v>42374</c:v>
                </c:pt>
                <c:pt idx="2677">
                  <c:v>42375</c:v>
                </c:pt>
                <c:pt idx="2678">
                  <c:v>42371</c:v>
                </c:pt>
                <c:pt idx="2679">
                  <c:v>42383</c:v>
                </c:pt>
                <c:pt idx="2680">
                  <c:v>42374</c:v>
                </c:pt>
                <c:pt idx="2681">
                  <c:v>42370</c:v>
                </c:pt>
                <c:pt idx="2682">
                  <c:v>42370</c:v>
                </c:pt>
                <c:pt idx="2683">
                  <c:v>42372</c:v>
                </c:pt>
                <c:pt idx="2684">
                  <c:v>42373</c:v>
                </c:pt>
                <c:pt idx="2685">
                  <c:v>42371</c:v>
                </c:pt>
                <c:pt idx="2686">
                  <c:v>42373</c:v>
                </c:pt>
                <c:pt idx="2687">
                  <c:v>42370</c:v>
                </c:pt>
                <c:pt idx="2688">
                  <c:v>42370</c:v>
                </c:pt>
                <c:pt idx="2689">
                  <c:v>42370</c:v>
                </c:pt>
                <c:pt idx="2690">
                  <c:v>42403</c:v>
                </c:pt>
                <c:pt idx="2691">
                  <c:v>42373</c:v>
                </c:pt>
                <c:pt idx="2692">
                  <c:v>42373</c:v>
                </c:pt>
                <c:pt idx="2693">
                  <c:v>42374</c:v>
                </c:pt>
                <c:pt idx="2694">
                  <c:v>42374</c:v>
                </c:pt>
                <c:pt idx="2695">
                  <c:v>42370</c:v>
                </c:pt>
                <c:pt idx="2696">
                  <c:v>42377</c:v>
                </c:pt>
                <c:pt idx="2697">
                  <c:v>42374</c:v>
                </c:pt>
                <c:pt idx="2698">
                  <c:v>42393</c:v>
                </c:pt>
                <c:pt idx="2699">
                  <c:v>42390</c:v>
                </c:pt>
                <c:pt idx="2700">
                  <c:v>42373</c:v>
                </c:pt>
                <c:pt idx="2701">
                  <c:v>42373</c:v>
                </c:pt>
                <c:pt idx="2702">
                  <c:v>42374</c:v>
                </c:pt>
                <c:pt idx="2703">
                  <c:v>42371</c:v>
                </c:pt>
                <c:pt idx="2704">
                  <c:v>42371</c:v>
                </c:pt>
                <c:pt idx="2705">
                  <c:v>42405</c:v>
                </c:pt>
                <c:pt idx="2706">
                  <c:v>42382</c:v>
                </c:pt>
                <c:pt idx="2707">
                  <c:v>42373</c:v>
                </c:pt>
                <c:pt idx="2708">
                  <c:v>42388</c:v>
                </c:pt>
                <c:pt idx="2709">
                  <c:v>42370</c:v>
                </c:pt>
                <c:pt idx="2710">
                  <c:v>42376</c:v>
                </c:pt>
                <c:pt idx="2711">
                  <c:v>42383</c:v>
                </c:pt>
                <c:pt idx="2712">
                  <c:v>42382</c:v>
                </c:pt>
                <c:pt idx="2713">
                  <c:v>42371</c:v>
                </c:pt>
                <c:pt idx="2714">
                  <c:v>42387</c:v>
                </c:pt>
                <c:pt idx="2715">
                  <c:v>42381</c:v>
                </c:pt>
                <c:pt idx="2716">
                  <c:v>42374</c:v>
                </c:pt>
                <c:pt idx="2717">
                  <c:v>42387</c:v>
                </c:pt>
                <c:pt idx="2718">
                  <c:v>42376</c:v>
                </c:pt>
                <c:pt idx="2719">
                  <c:v>42373</c:v>
                </c:pt>
                <c:pt idx="2720">
                  <c:v>42375</c:v>
                </c:pt>
                <c:pt idx="2721">
                  <c:v>42370</c:v>
                </c:pt>
                <c:pt idx="2722">
                  <c:v>42373</c:v>
                </c:pt>
                <c:pt idx="2723">
                  <c:v>42370</c:v>
                </c:pt>
                <c:pt idx="2724">
                  <c:v>42370</c:v>
                </c:pt>
                <c:pt idx="2725">
                  <c:v>42372</c:v>
                </c:pt>
                <c:pt idx="2726">
                  <c:v>42382</c:v>
                </c:pt>
                <c:pt idx="2727">
                  <c:v>42371</c:v>
                </c:pt>
                <c:pt idx="2728">
                  <c:v>42370</c:v>
                </c:pt>
                <c:pt idx="2729">
                  <c:v>42374</c:v>
                </c:pt>
                <c:pt idx="2730">
                  <c:v>42374</c:v>
                </c:pt>
                <c:pt idx="2731">
                  <c:v>42372</c:v>
                </c:pt>
                <c:pt idx="2732">
                  <c:v>42370</c:v>
                </c:pt>
                <c:pt idx="2733">
                  <c:v>42370</c:v>
                </c:pt>
                <c:pt idx="2734">
                  <c:v>42376</c:v>
                </c:pt>
                <c:pt idx="2735">
                  <c:v>42371</c:v>
                </c:pt>
                <c:pt idx="2736">
                  <c:v>42374</c:v>
                </c:pt>
                <c:pt idx="2737">
                  <c:v>42394</c:v>
                </c:pt>
                <c:pt idx="2738">
                  <c:v>42373</c:v>
                </c:pt>
                <c:pt idx="2739">
                  <c:v>42370</c:v>
                </c:pt>
                <c:pt idx="2740">
                  <c:v>42373</c:v>
                </c:pt>
                <c:pt idx="2741">
                  <c:v>42374</c:v>
                </c:pt>
                <c:pt idx="2742">
                  <c:v>42372</c:v>
                </c:pt>
                <c:pt idx="2743">
                  <c:v>42371</c:v>
                </c:pt>
                <c:pt idx="2744">
                  <c:v>42371</c:v>
                </c:pt>
                <c:pt idx="2745">
                  <c:v>42373</c:v>
                </c:pt>
                <c:pt idx="2746">
                  <c:v>42371</c:v>
                </c:pt>
                <c:pt idx="2747">
                  <c:v>42374</c:v>
                </c:pt>
                <c:pt idx="2748">
                  <c:v>42375</c:v>
                </c:pt>
                <c:pt idx="2749">
                  <c:v>42371</c:v>
                </c:pt>
                <c:pt idx="2750">
                  <c:v>42372</c:v>
                </c:pt>
                <c:pt idx="2751">
                  <c:v>42373</c:v>
                </c:pt>
                <c:pt idx="2752">
                  <c:v>42371</c:v>
                </c:pt>
                <c:pt idx="2753">
                  <c:v>42372</c:v>
                </c:pt>
                <c:pt idx="2754">
                  <c:v>42386</c:v>
                </c:pt>
                <c:pt idx="2755">
                  <c:v>42378</c:v>
                </c:pt>
                <c:pt idx="2756">
                  <c:v>42377</c:v>
                </c:pt>
                <c:pt idx="2757">
                  <c:v>42375</c:v>
                </c:pt>
                <c:pt idx="2758">
                  <c:v>42373</c:v>
                </c:pt>
                <c:pt idx="2759">
                  <c:v>42372</c:v>
                </c:pt>
                <c:pt idx="2760">
                  <c:v>42370</c:v>
                </c:pt>
                <c:pt idx="2761">
                  <c:v>42373</c:v>
                </c:pt>
                <c:pt idx="2762">
                  <c:v>42370</c:v>
                </c:pt>
                <c:pt idx="2763">
                  <c:v>42372</c:v>
                </c:pt>
                <c:pt idx="2764">
                  <c:v>42373</c:v>
                </c:pt>
                <c:pt idx="2765">
                  <c:v>42373</c:v>
                </c:pt>
                <c:pt idx="2766">
                  <c:v>42382</c:v>
                </c:pt>
                <c:pt idx="2767">
                  <c:v>42392</c:v>
                </c:pt>
                <c:pt idx="2768">
                  <c:v>42373</c:v>
                </c:pt>
                <c:pt idx="2769">
                  <c:v>42373</c:v>
                </c:pt>
                <c:pt idx="2770">
                  <c:v>42373</c:v>
                </c:pt>
                <c:pt idx="2771">
                  <c:v>42371</c:v>
                </c:pt>
                <c:pt idx="2772">
                  <c:v>42374</c:v>
                </c:pt>
                <c:pt idx="2773">
                  <c:v>42383</c:v>
                </c:pt>
                <c:pt idx="2774">
                  <c:v>42376</c:v>
                </c:pt>
                <c:pt idx="2775">
                  <c:v>42375</c:v>
                </c:pt>
                <c:pt idx="2776">
                  <c:v>42372</c:v>
                </c:pt>
                <c:pt idx="2777">
                  <c:v>42370</c:v>
                </c:pt>
                <c:pt idx="2778">
                  <c:v>42373</c:v>
                </c:pt>
                <c:pt idx="2779">
                  <c:v>42371</c:v>
                </c:pt>
                <c:pt idx="2780">
                  <c:v>42370</c:v>
                </c:pt>
                <c:pt idx="2781">
                  <c:v>42374</c:v>
                </c:pt>
                <c:pt idx="2782">
                  <c:v>42393</c:v>
                </c:pt>
                <c:pt idx="2783">
                  <c:v>42372</c:v>
                </c:pt>
                <c:pt idx="2784">
                  <c:v>42375</c:v>
                </c:pt>
                <c:pt idx="2785">
                  <c:v>42372</c:v>
                </c:pt>
                <c:pt idx="2786">
                  <c:v>42371</c:v>
                </c:pt>
                <c:pt idx="2787">
                  <c:v>42370</c:v>
                </c:pt>
                <c:pt idx="2788">
                  <c:v>42370</c:v>
                </c:pt>
                <c:pt idx="2789">
                  <c:v>42373</c:v>
                </c:pt>
                <c:pt idx="2790">
                  <c:v>42372</c:v>
                </c:pt>
                <c:pt idx="2791">
                  <c:v>42373</c:v>
                </c:pt>
                <c:pt idx="2792">
                  <c:v>42370</c:v>
                </c:pt>
                <c:pt idx="2793">
                  <c:v>42370</c:v>
                </c:pt>
                <c:pt idx="2794">
                  <c:v>42373</c:v>
                </c:pt>
                <c:pt idx="2795">
                  <c:v>42378</c:v>
                </c:pt>
                <c:pt idx="2796">
                  <c:v>42371</c:v>
                </c:pt>
                <c:pt idx="2797">
                  <c:v>42370</c:v>
                </c:pt>
                <c:pt idx="2798">
                  <c:v>42375</c:v>
                </c:pt>
                <c:pt idx="2799">
                  <c:v>42372</c:v>
                </c:pt>
                <c:pt idx="2800">
                  <c:v>42373</c:v>
                </c:pt>
                <c:pt idx="2801">
                  <c:v>42375</c:v>
                </c:pt>
                <c:pt idx="2802">
                  <c:v>42373</c:v>
                </c:pt>
                <c:pt idx="2803">
                  <c:v>42371</c:v>
                </c:pt>
                <c:pt idx="2804">
                  <c:v>42371</c:v>
                </c:pt>
                <c:pt idx="2805">
                  <c:v>42398</c:v>
                </c:pt>
                <c:pt idx="2806">
                  <c:v>42373</c:v>
                </c:pt>
                <c:pt idx="2807">
                  <c:v>42375</c:v>
                </c:pt>
                <c:pt idx="2808">
                  <c:v>42380</c:v>
                </c:pt>
                <c:pt idx="2809">
                  <c:v>42370</c:v>
                </c:pt>
                <c:pt idx="2810">
                  <c:v>42374</c:v>
                </c:pt>
                <c:pt idx="2811">
                  <c:v>42370</c:v>
                </c:pt>
                <c:pt idx="2812">
                  <c:v>42371</c:v>
                </c:pt>
                <c:pt idx="2813">
                  <c:v>42378</c:v>
                </c:pt>
                <c:pt idx="2814">
                  <c:v>42370</c:v>
                </c:pt>
                <c:pt idx="2815">
                  <c:v>42370</c:v>
                </c:pt>
                <c:pt idx="2816">
                  <c:v>42372</c:v>
                </c:pt>
                <c:pt idx="2817">
                  <c:v>42373</c:v>
                </c:pt>
                <c:pt idx="2818">
                  <c:v>42427</c:v>
                </c:pt>
                <c:pt idx="2819">
                  <c:v>42401</c:v>
                </c:pt>
                <c:pt idx="2820">
                  <c:v>42373</c:v>
                </c:pt>
                <c:pt idx="2821">
                  <c:v>42370</c:v>
                </c:pt>
                <c:pt idx="2822">
                  <c:v>42370</c:v>
                </c:pt>
                <c:pt idx="2823">
                  <c:v>42382</c:v>
                </c:pt>
                <c:pt idx="2824">
                  <c:v>42373</c:v>
                </c:pt>
                <c:pt idx="2825">
                  <c:v>42377</c:v>
                </c:pt>
                <c:pt idx="2826">
                  <c:v>42374</c:v>
                </c:pt>
                <c:pt idx="2827">
                  <c:v>42371</c:v>
                </c:pt>
                <c:pt idx="2828">
                  <c:v>42372</c:v>
                </c:pt>
                <c:pt idx="2829">
                  <c:v>42384</c:v>
                </c:pt>
                <c:pt idx="2830">
                  <c:v>42386</c:v>
                </c:pt>
                <c:pt idx="2831">
                  <c:v>42371</c:v>
                </c:pt>
                <c:pt idx="2832">
                  <c:v>42374</c:v>
                </c:pt>
                <c:pt idx="2833">
                  <c:v>42370</c:v>
                </c:pt>
                <c:pt idx="2834">
                  <c:v>42374</c:v>
                </c:pt>
                <c:pt idx="2835">
                  <c:v>42376</c:v>
                </c:pt>
                <c:pt idx="2836">
                  <c:v>42373</c:v>
                </c:pt>
                <c:pt idx="2837">
                  <c:v>42372</c:v>
                </c:pt>
                <c:pt idx="2838">
                  <c:v>42373</c:v>
                </c:pt>
                <c:pt idx="2839">
                  <c:v>42388</c:v>
                </c:pt>
                <c:pt idx="2840">
                  <c:v>42373</c:v>
                </c:pt>
                <c:pt idx="2841">
                  <c:v>42375</c:v>
                </c:pt>
                <c:pt idx="2842">
                  <c:v>42370</c:v>
                </c:pt>
                <c:pt idx="2843">
                  <c:v>42370</c:v>
                </c:pt>
                <c:pt idx="2844">
                  <c:v>42372</c:v>
                </c:pt>
                <c:pt idx="2845">
                  <c:v>42372</c:v>
                </c:pt>
                <c:pt idx="2846">
                  <c:v>42373</c:v>
                </c:pt>
                <c:pt idx="2847">
                  <c:v>42374</c:v>
                </c:pt>
                <c:pt idx="2848">
                  <c:v>42373</c:v>
                </c:pt>
                <c:pt idx="2849">
                  <c:v>42373</c:v>
                </c:pt>
                <c:pt idx="2850">
                  <c:v>42373</c:v>
                </c:pt>
                <c:pt idx="2851">
                  <c:v>42374</c:v>
                </c:pt>
                <c:pt idx="2852">
                  <c:v>42371</c:v>
                </c:pt>
                <c:pt idx="2853">
                  <c:v>42378</c:v>
                </c:pt>
                <c:pt idx="2854">
                  <c:v>42553</c:v>
                </c:pt>
                <c:pt idx="2855">
                  <c:v>42370</c:v>
                </c:pt>
                <c:pt idx="2856">
                  <c:v>42371</c:v>
                </c:pt>
                <c:pt idx="2857">
                  <c:v>42370</c:v>
                </c:pt>
                <c:pt idx="2858">
                  <c:v>42371</c:v>
                </c:pt>
                <c:pt idx="2859">
                  <c:v>42374</c:v>
                </c:pt>
                <c:pt idx="2860">
                  <c:v>42380</c:v>
                </c:pt>
                <c:pt idx="2861">
                  <c:v>42371</c:v>
                </c:pt>
                <c:pt idx="2862">
                  <c:v>42371</c:v>
                </c:pt>
                <c:pt idx="2863">
                  <c:v>42396</c:v>
                </c:pt>
                <c:pt idx="2864">
                  <c:v>42373</c:v>
                </c:pt>
                <c:pt idx="2865">
                  <c:v>42376</c:v>
                </c:pt>
                <c:pt idx="2866">
                  <c:v>42370</c:v>
                </c:pt>
                <c:pt idx="2867">
                  <c:v>42373</c:v>
                </c:pt>
                <c:pt idx="2868">
                  <c:v>42373</c:v>
                </c:pt>
                <c:pt idx="2869">
                  <c:v>42370</c:v>
                </c:pt>
                <c:pt idx="2870">
                  <c:v>42375</c:v>
                </c:pt>
                <c:pt idx="2871">
                  <c:v>42375</c:v>
                </c:pt>
                <c:pt idx="2872">
                  <c:v>42370</c:v>
                </c:pt>
                <c:pt idx="2873">
                  <c:v>42371</c:v>
                </c:pt>
                <c:pt idx="2874">
                  <c:v>42374</c:v>
                </c:pt>
                <c:pt idx="2875">
                  <c:v>42391</c:v>
                </c:pt>
                <c:pt idx="2876">
                  <c:v>42374</c:v>
                </c:pt>
                <c:pt idx="2877">
                  <c:v>42370</c:v>
                </c:pt>
                <c:pt idx="2878">
                  <c:v>42373</c:v>
                </c:pt>
                <c:pt idx="2879">
                  <c:v>42374</c:v>
                </c:pt>
                <c:pt idx="2880">
                  <c:v>42371</c:v>
                </c:pt>
                <c:pt idx="2881">
                  <c:v>42374</c:v>
                </c:pt>
                <c:pt idx="2882">
                  <c:v>42389</c:v>
                </c:pt>
                <c:pt idx="2883">
                  <c:v>42375</c:v>
                </c:pt>
                <c:pt idx="2884">
                  <c:v>42373</c:v>
                </c:pt>
                <c:pt idx="2885">
                  <c:v>42373</c:v>
                </c:pt>
                <c:pt idx="2886">
                  <c:v>42370</c:v>
                </c:pt>
                <c:pt idx="2887">
                  <c:v>42372</c:v>
                </c:pt>
                <c:pt idx="2888">
                  <c:v>42372</c:v>
                </c:pt>
                <c:pt idx="2889">
                  <c:v>42380</c:v>
                </c:pt>
                <c:pt idx="2890">
                  <c:v>42383</c:v>
                </c:pt>
                <c:pt idx="2891">
                  <c:v>42373</c:v>
                </c:pt>
                <c:pt idx="2892">
                  <c:v>42382</c:v>
                </c:pt>
                <c:pt idx="2893">
                  <c:v>42371</c:v>
                </c:pt>
                <c:pt idx="2894">
                  <c:v>42370</c:v>
                </c:pt>
                <c:pt idx="2895">
                  <c:v>42379</c:v>
                </c:pt>
                <c:pt idx="2896">
                  <c:v>42373</c:v>
                </c:pt>
                <c:pt idx="2897">
                  <c:v>42373</c:v>
                </c:pt>
                <c:pt idx="2898">
                  <c:v>42373</c:v>
                </c:pt>
                <c:pt idx="2899">
                  <c:v>42371</c:v>
                </c:pt>
                <c:pt idx="2900">
                  <c:v>42382</c:v>
                </c:pt>
                <c:pt idx="2901">
                  <c:v>42372</c:v>
                </c:pt>
                <c:pt idx="2902">
                  <c:v>42376</c:v>
                </c:pt>
                <c:pt idx="2903">
                  <c:v>42370</c:v>
                </c:pt>
                <c:pt idx="2904">
                  <c:v>42374</c:v>
                </c:pt>
                <c:pt idx="2905">
                  <c:v>42371</c:v>
                </c:pt>
                <c:pt idx="2906">
                  <c:v>42373</c:v>
                </c:pt>
                <c:pt idx="2907">
                  <c:v>42384</c:v>
                </c:pt>
                <c:pt idx="2908">
                  <c:v>42389</c:v>
                </c:pt>
                <c:pt idx="2909">
                  <c:v>42373</c:v>
                </c:pt>
                <c:pt idx="2910">
                  <c:v>42373</c:v>
                </c:pt>
                <c:pt idx="2911">
                  <c:v>42372</c:v>
                </c:pt>
                <c:pt idx="2912">
                  <c:v>42372</c:v>
                </c:pt>
                <c:pt idx="2913">
                  <c:v>42370</c:v>
                </c:pt>
                <c:pt idx="2914">
                  <c:v>42375</c:v>
                </c:pt>
                <c:pt idx="2915">
                  <c:v>42371</c:v>
                </c:pt>
                <c:pt idx="2916">
                  <c:v>42374</c:v>
                </c:pt>
                <c:pt idx="2917">
                  <c:v>42370</c:v>
                </c:pt>
                <c:pt idx="2918">
                  <c:v>42371</c:v>
                </c:pt>
                <c:pt idx="2919">
                  <c:v>42371</c:v>
                </c:pt>
                <c:pt idx="2920">
                  <c:v>42375</c:v>
                </c:pt>
                <c:pt idx="2921">
                  <c:v>42370</c:v>
                </c:pt>
                <c:pt idx="2922">
                  <c:v>42374</c:v>
                </c:pt>
                <c:pt idx="2923">
                  <c:v>42371</c:v>
                </c:pt>
                <c:pt idx="2924">
                  <c:v>42373</c:v>
                </c:pt>
                <c:pt idx="2925">
                  <c:v>42374</c:v>
                </c:pt>
                <c:pt idx="2926">
                  <c:v>42373</c:v>
                </c:pt>
                <c:pt idx="2927">
                  <c:v>42376</c:v>
                </c:pt>
                <c:pt idx="2928">
                  <c:v>42370</c:v>
                </c:pt>
                <c:pt idx="2929">
                  <c:v>42376</c:v>
                </c:pt>
                <c:pt idx="2930">
                  <c:v>42374</c:v>
                </c:pt>
                <c:pt idx="2931">
                  <c:v>42375</c:v>
                </c:pt>
                <c:pt idx="2932">
                  <c:v>42371</c:v>
                </c:pt>
                <c:pt idx="2933">
                  <c:v>42374</c:v>
                </c:pt>
                <c:pt idx="2934">
                  <c:v>42371</c:v>
                </c:pt>
                <c:pt idx="2935">
                  <c:v>42371</c:v>
                </c:pt>
                <c:pt idx="2936">
                  <c:v>42376</c:v>
                </c:pt>
                <c:pt idx="2937">
                  <c:v>42372</c:v>
                </c:pt>
                <c:pt idx="2938">
                  <c:v>42408</c:v>
                </c:pt>
                <c:pt idx="2939">
                  <c:v>42372</c:v>
                </c:pt>
                <c:pt idx="2940">
                  <c:v>42373</c:v>
                </c:pt>
                <c:pt idx="2941">
                  <c:v>42372</c:v>
                </c:pt>
                <c:pt idx="2942">
                  <c:v>42371</c:v>
                </c:pt>
                <c:pt idx="2943">
                  <c:v>42373</c:v>
                </c:pt>
                <c:pt idx="2944">
                  <c:v>42373</c:v>
                </c:pt>
                <c:pt idx="2945">
                  <c:v>42370</c:v>
                </c:pt>
                <c:pt idx="2946">
                  <c:v>42373</c:v>
                </c:pt>
                <c:pt idx="2947">
                  <c:v>42370</c:v>
                </c:pt>
                <c:pt idx="2948">
                  <c:v>42370</c:v>
                </c:pt>
                <c:pt idx="2949">
                  <c:v>42371</c:v>
                </c:pt>
                <c:pt idx="2950">
                  <c:v>42392</c:v>
                </c:pt>
                <c:pt idx="2951">
                  <c:v>42446</c:v>
                </c:pt>
                <c:pt idx="2952">
                  <c:v>42447</c:v>
                </c:pt>
                <c:pt idx="2953">
                  <c:v>42408</c:v>
                </c:pt>
                <c:pt idx="2954">
                  <c:v>42460</c:v>
                </c:pt>
                <c:pt idx="2955">
                  <c:v>42445</c:v>
                </c:pt>
                <c:pt idx="2956">
                  <c:v>42463</c:v>
                </c:pt>
                <c:pt idx="2957">
                  <c:v>42370</c:v>
                </c:pt>
                <c:pt idx="2958">
                  <c:v>42444</c:v>
                </c:pt>
                <c:pt idx="2959">
                  <c:v>42446</c:v>
                </c:pt>
                <c:pt idx="2960">
                  <c:v>42464</c:v>
                </c:pt>
                <c:pt idx="2961">
                  <c:v>42458</c:v>
                </c:pt>
                <c:pt idx="2962">
                  <c:v>42463</c:v>
                </c:pt>
                <c:pt idx="2963">
                  <c:v>42475</c:v>
                </c:pt>
                <c:pt idx="2964">
                  <c:v>42378</c:v>
                </c:pt>
                <c:pt idx="2965">
                  <c:v>42448</c:v>
                </c:pt>
                <c:pt idx="2966">
                  <c:v>42371</c:v>
                </c:pt>
                <c:pt idx="2967">
                  <c:v>42371</c:v>
                </c:pt>
                <c:pt idx="2968">
                  <c:v>42450</c:v>
                </c:pt>
                <c:pt idx="2969">
                  <c:v>42450</c:v>
                </c:pt>
                <c:pt idx="2970">
                  <c:v>42460</c:v>
                </c:pt>
                <c:pt idx="2971">
                  <c:v>42370</c:v>
                </c:pt>
                <c:pt idx="2972">
                  <c:v>42376</c:v>
                </c:pt>
                <c:pt idx="2973">
                  <c:v>42383</c:v>
                </c:pt>
                <c:pt idx="2974">
                  <c:v>42380</c:v>
                </c:pt>
                <c:pt idx="2975">
                  <c:v>42371</c:v>
                </c:pt>
                <c:pt idx="2976">
                  <c:v>42451</c:v>
                </c:pt>
                <c:pt idx="2977">
                  <c:v>42378</c:v>
                </c:pt>
                <c:pt idx="2978">
                  <c:v>42445</c:v>
                </c:pt>
                <c:pt idx="2979">
                  <c:v>42456</c:v>
                </c:pt>
                <c:pt idx="2980">
                  <c:v>42372</c:v>
                </c:pt>
                <c:pt idx="2981">
                  <c:v>42377</c:v>
                </c:pt>
                <c:pt idx="2982">
                  <c:v>42447</c:v>
                </c:pt>
                <c:pt idx="2983">
                  <c:v>42446</c:v>
                </c:pt>
                <c:pt idx="2984">
                  <c:v>42376</c:v>
                </c:pt>
                <c:pt idx="2985">
                  <c:v>42371</c:v>
                </c:pt>
                <c:pt idx="2986">
                  <c:v>42461</c:v>
                </c:pt>
                <c:pt idx="2987">
                  <c:v>42375</c:v>
                </c:pt>
                <c:pt idx="2988">
                  <c:v>42608</c:v>
                </c:pt>
                <c:pt idx="2989">
                  <c:v>42457</c:v>
                </c:pt>
                <c:pt idx="2990">
                  <c:v>42373</c:v>
                </c:pt>
                <c:pt idx="2991">
                  <c:v>42373</c:v>
                </c:pt>
                <c:pt idx="2992">
                  <c:v>42462</c:v>
                </c:pt>
                <c:pt idx="2993">
                  <c:v>42444</c:v>
                </c:pt>
                <c:pt idx="2994">
                  <c:v>42450</c:v>
                </c:pt>
                <c:pt idx="2995">
                  <c:v>42382</c:v>
                </c:pt>
                <c:pt idx="2996">
                  <c:v>42460</c:v>
                </c:pt>
                <c:pt idx="2997">
                  <c:v>42449</c:v>
                </c:pt>
                <c:pt idx="2998">
                  <c:v>42461</c:v>
                </c:pt>
                <c:pt idx="2999">
                  <c:v>42406</c:v>
                </c:pt>
                <c:pt idx="3000">
                  <c:v>42370</c:v>
                </c:pt>
                <c:pt idx="3001">
                  <c:v>42445</c:v>
                </c:pt>
                <c:pt idx="3002">
                  <c:v>42380</c:v>
                </c:pt>
                <c:pt idx="3003">
                  <c:v>42463</c:v>
                </c:pt>
                <c:pt idx="3004">
                  <c:v>42463</c:v>
                </c:pt>
                <c:pt idx="3005">
                  <c:v>42370</c:v>
                </c:pt>
                <c:pt idx="3006">
                  <c:v>42444</c:v>
                </c:pt>
                <c:pt idx="3007">
                  <c:v>42381</c:v>
                </c:pt>
                <c:pt idx="3008">
                  <c:v>42370</c:v>
                </c:pt>
                <c:pt idx="3009">
                  <c:v>42449</c:v>
                </c:pt>
                <c:pt idx="3010">
                  <c:v>42465</c:v>
                </c:pt>
                <c:pt idx="3011">
                  <c:v>42377</c:v>
                </c:pt>
                <c:pt idx="3012">
                  <c:v>42462</c:v>
                </c:pt>
                <c:pt idx="3013">
                  <c:v>42373</c:v>
                </c:pt>
                <c:pt idx="3014">
                  <c:v>42370</c:v>
                </c:pt>
                <c:pt idx="3015">
                  <c:v>42372</c:v>
                </c:pt>
                <c:pt idx="3016">
                  <c:v>42445</c:v>
                </c:pt>
                <c:pt idx="3017">
                  <c:v>42375</c:v>
                </c:pt>
                <c:pt idx="3018">
                  <c:v>42370</c:v>
                </c:pt>
                <c:pt idx="3019">
                  <c:v>42460</c:v>
                </c:pt>
                <c:pt idx="3020">
                  <c:v>42370</c:v>
                </c:pt>
                <c:pt idx="3021">
                  <c:v>42371</c:v>
                </c:pt>
                <c:pt idx="3022">
                  <c:v>42444</c:v>
                </c:pt>
                <c:pt idx="3023">
                  <c:v>42449</c:v>
                </c:pt>
                <c:pt idx="3024">
                  <c:v>42377</c:v>
                </c:pt>
                <c:pt idx="3025">
                  <c:v>42452</c:v>
                </c:pt>
                <c:pt idx="3026">
                  <c:v>42370</c:v>
                </c:pt>
                <c:pt idx="3027">
                  <c:v>42375</c:v>
                </c:pt>
                <c:pt idx="3028">
                  <c:v>42373</c:v>
                </c:pt>
                <c:pt idx="3029">
                  <c:v>42370</c:v>
                </c:pt>
                <c:pt idx="3030">
                  <c:v>42375</c:v>
                </c:pt>
                <c:pt idx="3031">
                  <c:v>42446</c:v>
                </c:pt>
                <c:pt idx="3032">
                  <c:v>42451</c:v>
                </c:pt>
                <c:pt idx="3033">
                  <c:v>42450</c:v>
                </c:pt>
                <c:pt idx="3034">
                  <c:v>42392</c:v>
                </c:pt>
                <c:pt idx="3035">
                  <c:v>42825</c:v>
                </c:pt>
                <c:pt idx="3036">
                  <c:v>42445</c:v>
                </c:pt>
                <c:pt idx="3037">
                  <c:v>42446</c:v>
                </c:pt>
                <c:pt idx="3038">
                  <c:v>42373</c:v>
                </c:pt>
                <c:pt idx="3039">
                  <c:v>42370</c:v>
                </c:pt>
                <c:pt idx="3040">
                  <c:v>42374</c:v>
                </c:pt>
                <c:pt idx="3041">
                  <c:v>42447</c:v>
                </c:pt>
                <c:pt idx="3042">
                  <c:v>42463</c:v>
                </c:pt>
                <c:pt idx="3043">
                  <c:v>42461</c:v>
                </c:pt>
                <c:pt idx="3044">
                  <c:v>42373</c:v>
                </c:pt>
                <c:pt idx="3045">
                  <c:v>42372</c:v>
                </c:pt>
                <c:pt idx="3046">
                  <c:v>42450</c:v>
                </c:pt>
                <c:pt idx="3047">
                  <c:v>42451</c:v>
                </c:pt>
                <c:pt idx="3048">
                  <c:v>42836</c:v>
                </c:pt>
                <c:pt idx="3049">
                  <c:v>42445</c:v>
                </c:pt>
                <c:pt idx="3050">
                  <c:v>42463</c:v>
                </c:pt>
                <c:pt idx="3051">
                  <c:v>42444</c:v>
                </c:pt>
                <c:pt idx="3052">
                  <c:v>42445</c:v>
                </c:pt>
                <c:pt idx="3053">
                  <c:v>42375</c:v>
                </c:pt>
                <c:pt idx="3054">
                  <c:v>42371</c:v>
                </c:pt>
                <c:pt idx="3055">
                  <c:v>42460</c:v>
                </c:pt>
                <c:pt idx="3056">
                  <c:v>42450</c:v>
                </c:pt>
                <c:pt idx="3057">
                  <c:v>42371</c:v>
                </c:pt>
                <c:pt idx="3058">
                  <c:v>42446</c:v>
                </c:pt>
                <c:pt idx="3059">
                  <c:v>42450</c:v>
                </c:pt>
                <c:pt idx="3060">
                  <c:v>42454</c:v>
                </c:pt>
                <c:pt idx="3061">
                  <c:v>42448</c:v>
                </c:pt>
                <c:pt idx="3062">
                  <c:v>42371</c:v>
                </c:pt>
                <c:pt idx="3063">
                  <c:v>42462</c:v>
                </c:pt>
                <c:pt idx="3064">
                  <c:v>42462</c:v>
                </c:pt>
                <c:pt idx="3065">
                  <c:v>42464</c:v>
                </c:pt>
                <c:pt idx="3066">
                  <c:v>42447</c:v>
                </c:pt>
                <c:pt idx="3067">
                  <c:v>42460</c:v>
                </c:pt>
                <c:pt idx="3068">
                  <c:v>42447</c:v>
                </c:pt>
                <c:pt idx="3069">
                  <c:v>42376</c:v>
                </c:pt>
                <c:pt idx="3070">
                  <c:v>42451</c:v>
                </c:pt>
                <c:pt idx="3071">
                  <c:v>42446</c:v>
                </c:pt>
                <c:pt idx="3072">
                  <c:v>42446</c:v>
                </c:pt>
                <c:pt idx="3073">
                  <c:v>42459</c:v>
                </c:pt>
                <c:pt idx="3074">
                  <c:v>42446</c:v>
                </c:pt>
                <c:pt idx="3075">
                  <c:v>42370</c:v>
                </c:pt>
                <c:pt idx="3076">
                  <c:v>42372</c:v>
                </c:pt>
                <c:pt idx="3077">
                  <c:v>42373</c:v>
                </c:pt>
                <c:pt idx="3078">
                  <c:v>42445</c:v>
                </c:pt>
                <c:pt idx="3079">
                  <c:v>42462</c:v>
                </c:pt>
                <c:pt idx="3080">
                  <c:v>42460</c:v>
                </c:pt>
                <c:pt idx="3081">
                  <c:v>42461</c:v>
                </c:pt>
                <c:pt idx="3082">
                  <c:v>42466</c:v>
                </c:pt>
                <c:pt idx="3083">
                  <c:v>42470</c:v>
                </c:pt>
                <c:pt idx="3084">
                  <c:v>42460</c:v>
                </c:pt>
                <c:pt idx="3085">
                  <c:v>42455</c:v>
                </c:pt>
                <c:pt idx="3086">
                  <c:v>42374</c:v>
                </c:pt>
                <c:pt idx="3087">
                  <c:v>42448</c:v>
                </c:pt>
                <c:pt idx="3088">
                  <c:v>42451</c:v>
                </c:pt>
                <c:pt idx="3089">
                  <c:v>42489</c:v>
                </c:pt>
                <c:pt idx="3090">
                  <c:v>42370</c:v>
                </c:pt>
                <c:pt idx="3091">
                  <c:v>42444</c:v>
                </c:pt>
                <c:pt idx="3092">
                  <c:v>42449</c:v>
                </c:pt>
                <c:pt idx="3093">
                  <c:v>42444</c:v>
                </c:pt>
                <c:pt idx="3094">
                  <c:v>42460</c:v>
                </c:pt>
                <c:pt idx="3095">
                  <c:v>42371</c:v>
                </c:pt>
                <c:pt idx="3096">
                  <c:v>42465</c:v>
                </c:pt>
                <c:pt idx="3097">
                  <c:v>42373</c:v>
                </c:pt>
                <c:pt idx="3098">
                  <c:v>42370</c:v>
                </c:pt>
                <c:pt idx="3099">
                  <c:v>42370</c:v>
                </c:pt>
                <c:pt idx="3100">
                  <c:v>42462</c:v>
                </c:pt>
                <c:pt idx="3101">
                  <c:v>42464</c:v>
                </c:pt>
                <c:pt idx="3102">
                  <c:v>42452</c:v>
                </c:pt>
                <c:pt idx="3103">
                  <c:v>42448</c:v>
                </c:pt>
                <c:pt idx="3104">
                  <c:v>42448</c:v>
                </c:pt>
                <c:pt idx="3105">
                  <c:v>42446</c:v>
                </c:pt>
                <c:pt idx="3106">
                  <c:v>42372</c:v>
                </c:pt>
                <c:pt idx="3107">
                  <c:v>42447</c:v>
                </c:pt>
                <c:pt idx="3108">
                  <c:v>42445</c:v>
                </c:pt>
                <c:pt idx="3109">
                  <c:v>42448</c:v>
                </c:pt>
                <c:pt idx="3110">
                  <c:v>42372</c:v>
                </c:pt>
                <c:pt idx="3111">
                  <c:v>42502</c:v>
                </c:pt>
                <c:pt idx="3112">
                  <c:v>42458</c:v>
                </c:pt>
                <c:pt idx="3113">
                  <c:v>42445</c:v>
                </c:pt>
                <c:pt idx="3114">
                  <c:v>42466</c:v>
                </c:pt>
                <c:pt idx="3115">
                  <c:v>42372</c:v>
                </c:pt>
                <c:pt idx="3116">
                  <c:v>42373</c:v>
                </c:pt>
                <c:pt idx="3117">
                  <c:v>42467</c:v>
                </c:pt>
                <c:pt idx="3118">
                  <c:v>42467</c:v>
                </c:pt>
                <c:pt idx="3119">
                  <c:v>42450</c:v>
                </c:pt>
                <c:pt idx="3120">
                  <c:v>42373</c:v>
                </c:pt>
                <c:pt idx="3121">
                  <c:v>42461</c:v>
                </c:pt>
                <c:pt idx="3122">
                  <c:v>42461</c:v>
                </c:pt>
                <c:pt idx="3123">
                  <c:v>42449</c:v>
                </c:pt>
                <c:pt idx="3124">
                  <c:v>42445</c:v>
                </c:pt>
                <c:pt idx="3125">
                  <c:v>43414</c:v>
                </c:pt>
                <c:pt idx="3126">
                  <c:v>42370</c:v>
                </c:pt>
                <c:pt idx="3127">
                  <c:v>42370</c:v>
                </c:pt>
                <c:pt idx="3128">
                  <c:v>42444</c:v>
                </c:pt>
                <c:pt idx="3129">
                  <c:v>42447</c:v>
                </c:pt>
                <c:pt idx="3130">
                  <c:v>42370</c:v>
                </c:pt>
                <c:pt idx="3131">
                  <c:v>42450</c:v>
                </c:pt>
                <c:pt idx="3132">
                  <c:v>42447</c:v>
                </c:pt>
                <c:pt idx="3133">
                  <c:v>42446</c:v>
                </c:pt>
                <c:pt idx="3134">
                  <c:v>42452</c:v>
                </c:pt>
                <c:pt idx="3135">
                  <c:v>42373</c:v>
                </c:pt>
                <c:pt idx="3136">
                  <c:v>42373</c:v>
                </c:pt>
                <c:pt idx="3137">
                  <c:v>42383</c:v>
                </c:pt>
                <c:pt idx="3138">
                  <c:v>42483</c:v>
                </c:pt>
                <c:pt idx="3139">
                  <c:v>42474</c:v>
                </c:pt>
                <c:pt idx="3140">
                  <c:v>42463</c:v>
                </c:pt>
                <c:pt idx="3141">
                  <c:v>42445</c:v>
                </c:pt>
                <c:pt idx="3142">
                  <c:v>42459</c:v>
                </c:pt>
                <c:pt idx="3143">
                  <c:v>42451</c:v>
                </c:pt>
                <c:pt idx="3144">
                  <c:v>42445</c:v>
                </c:pt>
                <c:pt idx="3145">
                  <c:v>42469</c:v>
                </c:pt>
                <c:pt idx="3146">
                  <c:v>42370</c:v>
                </c:pt>
                <c:pt idx="3147">
                  <c:v>42459</c:v>
                </c:pt>
                <c:pt idx="3148">
                  <c:v>42446</c:v>
                </c:pt>
                <c:pt idx="3149">
                  <c:v>42462</c:v>
                </c:pt>
                <c:pt idx="3150">
                  <c:v>42461</c:v>
                </c:pt>
                <c:pt idx="3151">
                  <c:v>42371</c:v>
                </c:pt>
                <c:pt idx="3152">
                  <c:v>42374</c:v>
                </c:pt>
                <c:pt idx="3153">
                  <c:v>42447</c:v>
                </c:pt>
                <c:pt idx="3154">
                  <c:v>42445</c:v>
                </c:pt>
                <c:pt idx="3155">
                  <c:v>42375</c:v>
                </c:pt>
                <c:pt idx="3156">
                  <c:v>42444</c:v>
                </c:pt>
                <c:pt idx="3157">
                  <c:v>42474</c:v>
                </c:pt>
                <c:pt idx="3158">
                  <c:v>42372</c:v>
                </c:pt>
                <c:pt idx="3159">
                  <c:v>42446</c:v>
                </c:pt>
                <c:pt idx="3160">
                  <c:v>42444</c:v>
                </c:pt>
                <c:pt idx="3161">
                  <c:v>42465</c:v>
                </c:pt>
                <c:pt idx="3162">
                  <c:v>42373</c:v>
                </c:pt>
                <c:pt idx="3163">
                  <c:v>42463</c:v>
                </c:pt>
                <c:pt idx="3164">
                  <c:v>42448</c:v>
                </c:pt>
                <c:pt idx="3165">
                  <c:v>42446</c:v>
                </c:pt>
                <c:pt idx="3166">
                  <c:v>42373</c:v>
                </c:pt>
                <c:pt idx="3167">
                  <c:v>42462</c:v>
                </c:pt>
                <c:pt idx="3168">
                  <c:v>42373</c:v>
                </c:pt>
                <c:pt idx="3169">
                  <c:v>42377</c:v>
                </c:pt>
                <c:pt idx="3170">
                  <c:v>42370</c:v>
                </c:pt>
                <c:pt idx="3171">
                  <c:v>42397</c:v>
                </c:pt>
                <c:pt idx="3172">
                  <c:v>42373</c:v>
                </c:pt>
                <c:pt idx="3173">
                  <c:v>42513</c:v>
                </c:pt>
                <c:pt idx="3174">
                  <c:v>42462</c:v>
                </c:pt>
                <c:pt idx="3175">
                  <c:v>42372</c:v>
                </c:pt>
                <c:pt idx="3176">
                  <c:v>42445</c:v>
                </c:pt>
                <c:pt idx="3177">
                  <c:v>42445</c:v>
                </c:pt>
                <c:pt idx="3178">
                  <c:v>42444</c:v>
                </c:pt>
                <c:pt idx="3179">
                  <c:v>42376</c:v>
                </c:pt>
                <c:pt idx="3180">
                  <c:v>42370</c:v>
                </c:pt>
                <c:pt idx="3181">
                  <c:v>42452</c:v>
                </c:pt>
                <c:pt idx="3182">
                  <c:v>42450</c:v>
                </c:pt>
                <c:pt idx="3183">
                  <c:v>42374</c:v>
                </c:pt>
                <c:pt idx="3184">
                  <c:v>42391</c:v>
                </c:pt>
                <c:pt idx="3185">
                  <c:v>42372</c:v>
                </c:pt>
                <c:pt idx="3186">
                  <c:v>42464</c:v>
                </c:pt>
                <c:pt idx="3187">
                  <c:v>42375</c:v>
                </c:pt>
                <c:pt idx="3188">
                  <c:v>42373</c:v>
                </c:pt>
                <c:pt idx="3189">
                  <c:v>42374</c:v>
                </c:pt>
                <c:pt idx="3190">
                  <c:v>42465</c:v>
                </c:pt>
                <c:pt idx="3191">
                  <c:v>42465</c:v>
                </c:pt>
                <c:pt idx="3192">
                  <c:v>42371</c:v>
                </c:pt>
                <c:pt idx="3193">
                  <c:v>42373</c:v>
                </c:pt>
                <c:pt idx="3194">
                  <c:v>42444</c:v>
                </c:pt>
                <c:pt idx="3195">
                  <c:v>42394</c:v>
                </c:pt>
                <c:pt idx="3196">
                  <c:v>42460</c:v>
                </c:pt>
                <c:pt idx="3197">
                  <c:v>42460</c:v>
                </c:pt>
                <c:pt idx="3198">
                  <c:v>42371</c:v>
                </c:pt>
                <c:pt idx="3199">
                  <c:v>42445</c:v>
                </c:pt>
                <c:pt idx="3200">
                  <c:v>42372</c:v>
                </c:pt>
                <c:pt idx="3201">
                  <c:v>42371</c:v>
                </c:pt>
                <c:pt idx="3202">
                  <c:v>42450</c:v>
                </c:pt>
                <c:pt idx="3203">
                  <c:v>42451</c:v>
                </c:pt>
                <c:pt idx="3204">
                  <c:v>42447</c:v>
                </c:pt>
                <c:pt idx="3205">
                  <c:v>42372</c:v>
                </c:pt>
                <c:pt idx="3206">
                  <c:v>42446</c:v>
                </c:pt>
                <c:pt idx="3207">
                  <c:v>42463</c:v>
                </c:pt>
                <c:pt idx="3208">
                  <c:v>42374</c:v>
                </c:pt>
                <c:pt idx="3209">
                  <c:v>42451</c:v>
                </c:pt>
                <c:pt idx="3210">
                  <c:v>42372</c:v>
                </c:pt>
                <c:pt idx="3211">
                  <c:v>42449</c:v>
                </c:pt>
                <c:pt idx="3212">
                  <c:v>42447</c:v>
                </c:pt>
                <c:pt idx="3213">
                  <c:v>42447</c:v>
                </c:pt>
                <c:pt idx="3214">
                  <c:v>42452</c:v>
                </c:pt>
                <c:pt idx="3215">
                  <c:v>42463</c:v>
                </c:pt>
                <c:pt idx="3216">
                  <c:v>42397</c:v>
                </c:pt>
                <c:pt idx="3217">
                  <c:v>42444</c:v>
                </c:pt>
                <c:pt idx="3218">
                  <c:v>42473</c:v>
                </c:pt>
                <c:pt idx="3219">
                  <c:v>42460</c:v>
                </c:pt>
                <c:pt idx="3220">
                  <c:v>42448</c:v>
                </c:pt>
                <c:pt idx="3221">
                  <c:v>42397</c:v>
                </c:pt>
                <c:pt idx="3222">
                  <c:v>42444</c:v>
                </c:pt>
                <c:pt idx="3223">
                  <c:v>42449</c:v>
                </c:pt>
                <c:pt idx="3224">
                  <c:v>42370</c:v>
                </c:pt>
                <c:pt idx="3225">
                  <c:v>42451</c:v>
                </c:pt>
                <c:pt idx="3226">
                  <c:v>42445</c:v>
                </c:pt>
                <c:pt idx="3227">
                  <c:v>42373</c:v>
                </c:pt>
                <c:pt idx="3228">
                  <c:v>42452</c:v>
                </c:pt>
                <c:pt idx="3229">
                  <c:v>42448</c:v>
                </c:pt>
                <c:pt idx="3230">
                  <c:v>42370</c:v>
                </c:pt>
                <c:pt idx="3231">
                  <c:v>42460</c:v>
                </c:pt>
                <c:pt idx="3232">
                  <c:v>42374</c:v>
                </c:pt>
                <c:pt idx="3233">
                  <c:v>42447</c:v>
                </c:pt>
                <c:pt idx="3234">
                  <c:v>42444</c:v>
                </c:pt>
                <c:pt idx="3235">
                  <c:v>42460</c:v>
                </c:pt>
                <c:pt idx="3236">
                  <c:v>42446</c:v>
                </c:pt>
                <c:pt idx="3237">
                  <c:v>42463</c:v>
                </c:pt>
                <c:pt idx="3238">
                  <c:v>42446</c:v>
                </c:pt>
                <c:pt idx="3239">
                  <c:v>42370</c:v>
                </c:pt>
                <c:pt idx="3240">
                  <c:v>42445</c:v>
                </c:pt>
                <c:pt idx="3241">
                  <c:v>42372</c:v>
                </c:pt>
                <c:pt idx="3242">
                  <c:v>42370</c:v>
                </c:pt>
                <c:pt idx="3243">
                  <c:v>42371</c:v>
                </c:pt>
                <c:pt idx="3244">
                  <c:v>42372</c:v>
                </c:pt>
                <c:pt idx="3245">
                  <c:v>42459</c:v>
                </c:pt>
                <c:pt idx="3246">
                  <c:v>42448</c:v>
                </c:pt>
                <c:pt idx="3247">
                  <c:v>42370</c:v>
                </c:pt>
                <c:pt idx="3248">
                  <c:v>42464</c:v>
                </c:pt>
                <c:pt idx="3249">
                  <c:v>42450</c:v>
                </c:pt>
                <c:pt idx="3250">
                  <c:v>42370</c:v>
                </c:pt>
                <c:pt idx="3251">
                  <c:v>42370</c:v>
                </c:pt>
                <c:pt idx="3252">
                  <c:v>42450</c:v>
                </c:pt>
                <c:pt idx="3253">
                  <c:v>42370</c:v>
                </c:pt>
                <c:pt idx="3254">
                  <c:v>42456</c:v>
                </c:pt>
                <c:pt idx="3255">
                  <c:v>43558</c:v>
                </c:pt>
                <c:pt idx="3256">
                  <c:v>42452</c:v>
                </c:pt>
                <c:pt idx="3257">
                  <c:v>42370</c:v>
                </c:pt>
                <c:pt idx="3258">
                  <c:v>42464</c:v>
                </c:pt>
                <c:pt idx="3259">
                  <c:v>42374</c:v>
                </c:pt>
                <c:pt idx="3260">
                  <c:v>42450</c:v>
                </c:pt>
                <c:pt idx="3261">
                  <c:v>42370</c:v>
                </c:pt>
                <c:pt idx="3262">
                  <c:v>42460</c:v>
                </c:pt>
                <c:pt idx="3263">
                  <c:v>42375</c:v>
                </c:pt>
                <c:pt idx="3264">
                  <c:v>42446</c:v>
                </c:pt>
                <c:pt idx="3265">
                  <c:v>42382</c:v>
                </c:pt>
                <c:pt idx="3266">
                  <c:v>42373</c:v>
                </c:pt>
                <c:pt idx="3267">
                  <c:v>42460</c:v>
                </c:pt>
                <c:pt idx="3268">
                  <c:v>42449</c:v>
                </c:pt>
                <c:pt idx="3269">
                  <c:v>42375</c:v>
                </c:pt>
                <c:pt idx="3270">
                  <c:v>42448</c:v>
                </c:pt>
                <c:pt idx="3271">
                  <c:v>42370</c:v>
                </c:pt>
                <c:pt idx="3272">
                  <c:v>42467</c:v>
                </c:pt>
                <c:pt idx="3273">
                  <c:v>42371</c:v>
                </c:pt>
                <c:pt idx="3274">
                  <c:v>42450</c:v>
                </c:pt>
                <c:pt idx="3275">
                  <c:v>42445</c:v>
                </c:pt>
                <c:pt idx="3276">
                  <c:v>42460</c:v>
                </c:pt>
                <c:pt idx="3277">
                  <c:v>42477</c:v>
                </c:pt>
                <c:pt idx="3278">
                  <c:v>42373</c:v>
                </c:pt>
                <c:pt idx="3279">
                  <c:v>42447</c:v>
                </c:pt>
                <c:pt idx="3280">
                  <c:v>42370</c:v>
                </c:pt>
                <c:pt idx="3281">
                  <c:v>42370</c:v>
                </c:pt>
                <c:pt idx="3282">
                  <c:v>42460</c:v>
                </c:pt>
                <c:pt idx="3283">
                  <c:v>42372</c:v>
                </c:pt>
                <c:pt idx="3284">
                  <c:v>42378</c:v>
                </c:pt>
                <c:pt idx="3285">
                  <c:v>42447</c:v>
                </c:pt>
                <c:pt idx="3286">
                  <c:v>42451</c:v>
                </c:pt>
                <c:pt idx="3287">
                  <c:v>42376</c:v>
                </c:pt>
                <c:pt idx="3288">
                  <c:v>42461</c:v>
                </c:pt>
                <c:pt idx="3289">
                  <c:v>42603</c:v>
                </c:pt>
                <c:pt idx="3290">
                  <c:v>42373</c:v>
                </c:pt>
                <c:pt idx="3291">
                  <c:v>42460</c:v>
                </c:pt>
                <c:pt idx="3292">
                  <c:v>42375</c:v>
                </c:pt>
                <c:pt idx="3293">
                  <c:v>42449</c:v>
                </c:pt>
                <c:pt idx="3294">
                  <c:v>42460</c:v>
                </c:pt>
                <c:pt idx="3295">
                  <c:v>42460</c:v>
                </c:pt>
                <c:pt idx="3296">
                  <c:v>42372</c:v>
                </c:pt>
                <c:pt idx="3297">
                  <c:v>42462</c:v>
                </c:pt>
                <c:pt idx="3298">
                  <c:v>42444</c:v>
                </c:pt>
                <c:pt idx="3299">
                  <c:v>42446</c:v>
                </c:pt>
                <c:pt idx="3300">
                  <c:v>42446</c:v>
                </c:pt>
                <c:pt idx="3301">
                  <c:v>42445</c:v>
                </c:pt>
                <c:pt idx="3302">
                  <c:v>42450</c:v>
                </c:pt>
                <c:pt idx="3303">
                  <c:v>42451</c:v>
                </c:pt>
                <c:pt idx="3304">
                  <c:v>42445</c:v>
                </c:pt>
                <c:pt idx="3305">
                  <c:v>42465</c:v>
                </c:pt>
                <c:pt idx="3306">
                  <c:v>42445</c:v>
                </c:pt>
                <c:pt idx="3307">
                  <c:v>42376</c:v>
                </c:pt>
                <c:pt idx="3308">
                  <c:v>42459</c:v>
                </c:pt>
                <c:pt idx="3309">
                  <c:v>42452</c:v>
                </c:pt>
                <c:pt idx="3310">
                  <c:v>42445</c:v>
                </c:pt>
                <c:pt idx="3311">
                  <c:v>42638</c:v>
                </c:pt>
                <c:pt idx="3312">
                  <c:v>42446</c:v>
                </c:pt>
                <c:pt idx="3313">
                  <c:v>42447</c:v>
                </c:pt>
                <c:pt idx="3314">
                  <c:v>42374</c:v>
                </c:pt>
                <c:pt idx="3315">
                  <c:v>42446</c:v>
                </c:pt>
                <c:pt idx="3316">
                  <c:v>42450</c:v>
                </c:pt>
                <c:pt idx="3317">
                  <c:v>42450</c:v>
                </c:pt>
                <c:pt idx="3318">
                  <c:v>42460</c:v>
                </c:pt>
                <c:pt idx="3319">
                  <c:v>42372</c:v>
                </c:pt>
                <c:pt idx="3320">
                  <c:v>42449</c:v>
                </c:pt>
                <c:pt idx="3321">
                  <c:v>42373</c:v>
                </c:pt>
                <c:pt idx="3322">
                  <c:v>42445</c:v>
                </c:pt>
                <c:pt idx="3323">
                  <c:v>42372</c:v>
                </c:pt>
                <c:pt idx="3324">
                  <c:v>42463</c:v>
                </c:pt>
                <c:pt idx="3325">
                  <c:v>42444</c:v>
                </c:pt>
                <c:pt idx="3326">
                  <c:v>42448</c:v>
                </c:pt>
                <c:pt idx="3327">
                  <c:v>42461</c:v>
                </c:pt>
                <c:pt idx="3328">
                  <c:v>42461</c:v>
                </c:pt>
                <c:pt idx="3329">
                  <c:v>42460</c:v>
                </c:pt>
                <c:pt idx="3330">
                  <c:v>42590</c:v>
                </c:pt>
                <c:pt idx="3331">
                  <c:v>42448</c:v>
                </c:pt>
                <c:pt idx="3332">
                  <c:v>42371</c:v>
                </c:pt>
                <c:pt idx="3333">
                  <c:v>42463</c:v>
                </c:pt>
                <c:pt idx="3334">
                  <c:v>42371</c:v>
                </c:pt>
                <c:pt idx="3335">
                  <c:v>42451</c:v>
                </c:pt>
                <c:pt idx="3336">
                  <c:v>42444</c:v>
                </c:pt>
                <c:pt idx="3337">
                  <c:v>42388</c:v>
                </c:pt>
                <c:pt idx="3338">
                  <c:v>42461</c:v>
                </c:pt>
                <c:pt idx="3339">
                  <c:v>42447</c:v>
                </c:pt>
                <c:pt idx="3340">
                  <c:v>42451</c:v>
                </c:pt>
                <c:pt idx="3341">
                  <c:v>42462</c:v>
                </c:pt>
                <c:pt idx="3342">
                  <c:v>42468</c:v>
                </c:pt>
                <c:pt idx="3343">
                  <c:v>42460</c:v>
                </c:pt>
                <c:pt idx="3344">
                  <c:v>42463</c:v>
                </c:pt>
                <c:pt idx="3345">
                  <c:v>42463</c:v>
                </c:pt>
                <c:pt idx="3346">
                  <c:v>42465</c:v>
                </c:pt>
                <c:pt idx="3347">
                  <c:v>42477</c:v>
                </c:pt>
                <c:pt idx="3348">
                  <c:v>42444</c:v>
                </c:pt>
                <c:pt idx="3349">
                  <c:v>42450</c:v>
                </c:pt>
                <c:pt idx="3350">
                  <c:v>42460</c:v>
                </c:pt>
                <c:pt idx="3351">
                  <c:v>42448</c:v>
                </c:pt>
                <c:pt idx="3352">
                  <c:v>42372</c:v>
                </c:pt>
                <c:pt idx="3353">
                  <c:v>42448</c:v>
                </c:pt>
                <c:pt idx="3354">
                  <c:v>42444</c:v>
                </c:pt>
                <c:pt idx="3355">
                  <c:v>42433</c:v>
                </c:pt>
                <c:pt idx="3356">
                  <c:v>42380</c:v>
                </c:pt>
                <c:pt idx="3357">
                  <c:v>42398</c:v>
                </c:pt>
                <c:pt idx="3358">
                  <c:v>42445</c:v>
                </c:pt>
                <c:pt idx="3359">
                  <c:v>42461</c:v>
                </c:pt>
                <c:pt idx="3360">
                  <c:v>42373</c:v>
                </c:pt>
                <c:pt idx="3361">
                  <c:v>42372</c:v>
                </c:pt>
                <c:pt idx="3362">
                  <c:v>42444</c:v>
                </c:pt>
                <c:pt idx="3363">
                  <c:v>42457</c:v>
                </c:pt>
                <c:pt idx="3364">
                  <c:v>42371</c:v>
                </c:pt>
                <c:pt idx="3365">
                  <c:v>42378</c:v>
                </c:pt>
                <c:pt idx="3366">
                  <c:v>42370</c:v>
                </c:pt>
                <c:pt idx="3367">
                  <c:v>42464</c:v>
                </c:pt>
                <c:pt idx="3368">
                  <c:v>42459</c:v>
                </c:pt>
                <c:pt idx="3369">
                  <c:v>42445</c:v>
                </c:pt>
                <c:pt idx="3370">
                  <c:v>42448</c:v>
                </c:pt>
                <c:pt idx="3371">
                  <c:v>42465</c:v>
                </c:pt>
                <c:pt idx="3372">
                  <c:v>42460</c:v>
                </c:pt>
                <c:pt idx="3373">
                  <c:v>42460</c:v>
                </c:pt>
                <c:pt idx="3374">
                  <c:v>42445</c:v>
                </c:pt>
                <c:pt idx="3375">
                  <c:v>42465</c:v>
                </c:pt>
                <c:pt idx="3376">
                  <c:v>42370</c:v>
                </c:pt>
                <c:pt idx="3377">
                  <c:v>42448</c:v>
                </c:pt>
                <c:pt idx="3378">
                  <c:v>42373</c:v>
                </c:pt>
                <c:pt idx="3379">
                  <c:v>42446</c:v>
                </c:pt>
                <c:pt idx="3380">
                  <c:v>42460</c:v>
                </c:pt>
                <c:pt idx="3381">
                  <c:v>42450</c:v>
                </c:pt>
                <c:pt idx="3382">
                  <c:v>42464</c:v>
                </c:pt>
                <c:pt idx="3383">
                  <c:v>42450</c:v>
                </c:pt>
                <c:pt idx="3384">
                  <c:v>42373</c:v>
                </c:pt>
                <c:pt idx="3385">
                  <c:v>42399</c:v>
                </c:pt>
                <c:pt idx="3386">
                  <c:v>42467</c:v>
                </c:pt>
                <c:pt idx="3387">
                  <c:v>42375</c:v>
                </c:pt>
                <c:pt idx="3388">
                  <c:v>42444</c:v>
                </c:pt>
                <c:pt idx="3389">
                  <c:v>42468</c:v>
                </c:pt>
                <c:pt idx="3390">
                  <c:v>42444</c:v>
                </c:pt>
                <c:pt idx="3391">
                  <c:v>42463</c:v>
                </c:pt>
                <c:pt idx="3392">
                  <c:v>42371</c:v>
                </c:pt>
                <c:pt idx="3393">
                  <c:v>42447</c:v>
                </c:pt>
                <c:pt idx="3394">
                  <c:v>42370</c:v>
                </c:pt>
                <c:pt idx="3395">
                  <c:v>42445</c:v>
                </c:pt>
                <c:pt idx="3396">
                  <c:v>42445</c:v>
                </c:pt>
                <c:pt idx="3397">
                  <c:v>42381</c:v>
                </c:pt>
                <c:pt idx="3398">
                  <c:v>42370</c:v>
                </c:pt>
                <c:pt idx="3399">
                  <c:v>42444</c:v>
                </c:pt>
                <c:pt idx="3400">
                  <c:v>42461</c:v>
                </c:pt>
                <c:pt idx="3401">
                  <c:v>42460</c:v>
                </c:pt>
                <c:pt idx="3402">
                  <c:v>42370</c:v>
                </c:pt>
                <c:pt idx="3403">
                  <c:v>42488</c:v>
                </c:pt>
                <c:pt idx="3404">
                  <c:v>42372</c:v>
                </c:pt>
                <c:pt idx="3405">
                  <c:v>42444</c:v>
                </c:pt>
                <c:pt idx="3406">
                  <c:v>42446</c:v>
                </c:pt>
                <c:pt idx="3407">
                  <c:v>42460</c:v>
                </c:pt>
                <c:pt idx="3408">
                  <c:v>42373</c:v>
                </c:pt>
                <c:pt idx="3409">
                  <c:v>42448</c:v>
                </c:pt>
                <c:pt idx="3410">
                  <c:v>42445</c:v>
                </c:pt>
                <c:pt idx="3411">
                  <c:v>42390</c:v>
                </c:pt>
                <c:pt idx="3412">
                  <c:v>42372</c:v>
                </c:pt>
                <c:pt idx="3413">
                  <c:v>42447</c:v>
                </c:pt>
                <c:pt idx="3414">
                  <c:v>42445</c:v>
                </c:pt>
                <c:pt idx="3415">
                  <c:v>42465</c:v>
                </c:pt>
                <c:pt idx="3416">
                  <c:v>42444</c:v>
                </c:pt>
                <c:pt idx="3417">
                  <c:v>42370</c:v>
                </c:pt>
                <c:pt idx="3418">
                  <c:v>42372</c:v>
                </c:pt>
                <c:pt idx="3419">
                  <c:v>42373</c:v>
                </c:pt>
                <c:pt idx="3420">
                  <c:v>42374</c:v>
                </c:pt>
                <c:pt idx="3421">
                  <c:v>42451</c:v>
                </c:pt>
                <c:pt idx="3422">
                  <c:v>42444</c:v>
                </c:pt>
                <c:pt idx="3423">
                  <c:v>42463</c:v>
                </c:pt>
                <c:pt idx="3424">
                  <c:v>42461</c:v>
                </c:pt>
                <c:pt idx="3425">
                  <c:v>42371</c:v>
                </c:pt>
                <c:pt idx="3426">
                  <c:v>42374</c:v>
                </c:pt>
                <c:pt idx="3427">
                  <c:v>42449</c:v>
                </c:pt>
                <c:pt idx="3428">
                  <c:v>42373</c:v>
                </c:pt>
                <c:pt idx="3429">
                  <c:v>42445</c:v>
                </c:pt>
                <c:pt idx="3430">
                  <c:v>42370</c:v>
                </c:pt>
                <c:pt idx="3431">
                  <c:v>42373</c:v>
                </c:pt>
                <c:pt idx="3432">
                  <c:v>42446</c:v>
                </c:pt>
                <c:pt idx="3433">
                  <c:v>42373</c:v>
                </c:pt>
                <c:pt idx="3434">
                  <c:v>42375</c:v>
                </c:pt>
                <c:pt idx="3435">
                  <c:v>42370</c:v>
                </c:pt>
                <c:pt idx="3436">
                  <c:v>42371</c:v>
                </c:pt>
                <c:pt idx="3437">
                  <c:v>42372</c:v>
                </c:pt>
                <c:pt idx="3438">
                  <c:v>42375</c:v>
                </c:pt>
                <c:pt idx="3439">
                  <c:v>42444</c:v>
                </c:pt>
                <c:pt idx="3440">
                  <c:v>42376</c:v>
                </c:pt>
                <c:pt idx="3441">
                  <c:v>42450</c:v>
                </c:pt>
                <c:pt idx="3442">
                  <c:v>42447</c:v>
                </c:pt>
                <c:pt idx="3443">
                  <c:v>42460</c:v>
                </c:pt>
                <c:pt idx="3444">
                  <c:v>42376</c:v>
                </c:pt>
                <c:pt idx="3445">
                  <c:v>42450</c:v>
                </c:pt>
                <c:pt idx="3446">
                  <c:v>42464</c:v>
                </c:pt>
                <c:pt idx="3447">
                  <c:v>42446</c:v>
                </c:pt>
                <c:pt idx="3448">
                  <c:v>42370</c:v>
                </c:pt>
                <c:pt idx="3449">
                  <c:v>42458</c:v>
                </c:pt>
                <c:pt idx="3450">
                  <c:v>42463</c:v>
                </c:pt>
                <c:pt idx="3451">
                  <c:v>42447</c:v>
                </c:pt>
                <c:pt idx="3452">
                  <c:v>42446</c:v>
                </c:pt>
                <c:pt idx="3453">
                  <c:v>42446</c:v>
                </c:pt>
                <c:pt idx="3454">
                  <c:v>42450</c:v>
                </c:pt>
                <c:pt idx="3455">
                  <c:v>42446</c:v>
                </c:pt>
                <c:pt idx="3456">
                  <c:v>42375</c:v>
                </c:pt>
                <c:pt idx="3457">
                  <c:v>42460</c:v>
                </c:pt>
                <c:pt idx="3458">
                  <c:v>42374</c:v>
                </c:pt>
                <c:pt idx="3459">
                  <c:v>42450</c:v>
                </c:pt>
                <c:pt idx="3460">
                  <c:v>42371</c:v>
                </c:pt>
                <c:pt idx="3461">
                  <c:v>42444</c:v>
                </c:pt>
                <c:pt idx="3462">
                  <c:v>42376</c:v>
                </c:pt>
                <c:pt idx="3463">
                  <c:v>42445</c:v>
                </c:pt>
                <c:pt idx="3464">
                  <c:v>42445</c:v>
                </c:pt>
                <c:pt idx="3465">
                  <c:v>42447</c:v>
                </c:pt>
                <c:pt idx="3466">
                  <c:v>42450</c:v>
                </c:pt>
                <c:pt idx="3467">
                  <c:v>42370</c:v>
                </c:pt>
                <c:pt idx="3468">
                  <c:v>42373</c:v>
                </c:pt>
                <c:pt idx="3469">
                  <c:v>42460</c:v>
                </c:pt>
                <c:pt idx="3470">
                  <c:v>42376</c:v>
                </c:pt>
                <c:pt idx="3471">
                  <c:v>42448</c:v>
                </c:pt>
                <c:pt idx="3472">
                  <c:v>42375</c:v>
                </c:pt>
                <c:pt idx="3473">
                  <c:v>42445</c:v>
                </c:pt>
                <c:pt idx="3474">
                  <c:v>42462</c:v>
                </c:pt>
                <c:pt idx="3475">
                  <c:v>42463</c:v>
                </c:pt>
                <c:pt idx="3476">
                  <c:v>42445</c:v>
                </c:pt>
                <c:pt idx="3477">
                  <c:v>42530</c:v>
                </c:pt>
                <c:pt idx="3478">
                  <c:v>42376</c:v>
                </c:pt>
                <c:pt idx="3479">
                  <c:v>42451</c:v>
                </c:pt>
                <c:pt idx="3480">
                  <c:v>42460</c:v>
                </c:pt>
                <c:pt idx="3481">
                  <c:v>42447</c:v>
                </c:pt>
                <c:pt idx="3482">
                  <c:v>42444</c:v>
                </c:pt>
                <c:pt idx="3483">
                  <c:v>42371</c:v>
                </c:pt>
                <c:pt idx="3484">
                  <c:v>42457</c:v>
                </c:pt>
                <c:pt idx="3485">
                  <c:v>42451</c:v>
                </c:pt>
                <c:pt idx="3486">
                  <c:v>42460</c:v>
                </c:pt>
                <c:pt idx="3487">
                  <c:v>42445</c:v>
                </c:pt>
                <c:pt idx="3488">
                  <c:v>42445</c:v>
                </c:pt>
                <c:pt idx="3489">
                  <c:v>42461</c:v>
                </c:pt>
                <c:pt idx="3490">
                  <c:v>42463</c:v>
                </c:pt>
                <c:pt idx="3491">
                  <c:v>42373</c:v>
                </c:pt>
                <c:pt idx="3492">
                  <c:v>42371</c:v>
                </c:pt>
                <c:pt idx="3493">
                  <c:v>42452</c:v>
                </c:pt>
                <c:pt idx="3494">
                  <c:v>42445</c:v>
                </c:pt>
                <c:pt idx="3495">
                  <c:v>42373</c:v>
                </c:pt>
                <c:pt idx="3496">
                  <c:v>42450</c:v>
                </c:pt>
                <c:pt idx="3497">
                  <c:v>42467</c:v>
                </c:pt>
                <c:pt idx="3498">
                  <c:v>42444</c:v>
                </c:pt>
                <c:pt idx="3499">
                  <c:v>42460</c:v>
                </c:pt>
                <c:pt idx="3500">
                  <c:v>42385</c:v>
                </c:pt>
                <c:pt idx="3501">
                  <c:v>42449</c:v>
                </c:pt>
                <c:pt idx="3502">
                  <c:v>42445</c:v>
                </c:pt>
                <c:pt idx="3503">
                  <c:v>42447</c:v>
                </c:pt>
                <c:pt idx="3504">
                  <c:v>42371</c:v>
                </c:pt>
                <c:pt idx="3505">
                  <c:v>42468</c:v>
                </c:pt>
                <c:pt idx="3506">
                  <c:v>42383</c:v>
                </c:pt>
                <c:pt idx="3507">
                  <c:v>42450</c:v>
                </c:pt>
                <c:pt idx="3508">
                  <c:v>42449</c:v>
                </c:pt>
                <c:pt idx="3509">
                  <c:v>42370</c:v>
                </c:pt>
                <c:pt idx="3510">
                  <c:v>42445</c:v>
                </c:pt>
                <c:pt idx="3511">
                  <c:v>42450</c:v>
                </c:pt>
                <c:pt idx="3512">
                  <c:v>42462</c:v>
                </c:pt>
                <c:pt idx="3513">
                  <c:v>42370</c:v>
                </c:pt>
                <c:pt idx="3514">
                  <c:v>42392</c:v>
                </c:pt>
                <c:pt idx="3515">
                  <c:v>42465</c:v>
                </c:pt>
                <c:pt idx="3516">
                  <c:v>42461</c:v>
                </c:pt>
                <c:pt idx="3517">
                  <c:v>42375</c:v>
                </c:pt>
                <c:pt idx="3518">
                  <c:v>42459</c:v>
                </c:pt>
                <c:pt idx="3519">
                  <c:v>42371</c:v>
                </c:pt>
                <c:pt idx="3520">
                  <c:v>42444</c:v>
                </c:pt>
                <c:pt idx="3521">
                  <c:v>42449</c:v>
                </c:pt>
                <c:pt idx="3522">
                  <c:v>42448</c:v>
                </c:pt>
                <c:pt idx="3523">
                  <c:v>42465</c:v>
                </c:pt>
                <c:pt idx="3524">
                  <c:v>42450</c:v>
                </c:pt>
                <c:pt idx="3525">
                  <c:v>42370</c:v>
                </c:pt>
                <c:pt idx="3526">
                  <c:v>42467</c:v>
                </c:pt>
                <c:pt idx="3527">
                  <c:v>42372</c:v>
                </c:pt>
                <c:pt idx="3528">
                  <c:v>42446</c:v>
                </c:pt>
                <c:pt idx="3529">
                  <c:v>42452</c:v>
                </c:pt>
                <c:pt idx="3530">
                  <c:v>42445</c:v>
                </c:pt>
                <c:pt idx="3531">
                  <c:v>42371</c:v>
                </c:pt>
                <c:pt idx="3532">
                  <c:v>42448</c:v>
                </c:pt>
                <c:pt idx="3533">
                  <c:v>42462</c:v>
                </c:pt>
                <c:pt idx="3534">
                  <c:v>42380</c:v>
                </c:pt>
                <c:pt idx="3535">
                  <c:v>42371</c:v>
                </c:pt>
                <c:pt idx="3536">
                  <c:v>42455</c:v>
                </c:pt>
                <c:pt idx="3537">
                  <c:v>42450</c:v>
                </c:pt>
                <c:pt idx="3538">
                  <c:v>42464</c:v>
                </c:pt>
                <c:pt idx="3539">
                  <c:v>42444</c:v>
                </c:pt>
                <c:pt idx="3540">
                  <c:v>42444</c:v>
                </c:pt>
                <c:pt idx="3541">
                  <c:v>42459</c:v>
                </c:pt>
                <c:pt idx="3542">
                  <c:v>42388</c:v>
                </c:pt>
                <c:pt idx="3543">
                  <c:v>42457</c:v>
                </c:pt>
                <c:pt idx="3544">
                  <c:v>42391</c:v>
                </c:pt>
                <c:pt idx="3545">
                  <c:v>42372</c:v>
                </c:pt>
                <c:pt idx="3546">
                  <c:v>42446</c:v>
                </c:pt>
                <c:pt idx="3547">
                  <c:v>42446</c:v>
                </c:pt>
                <c:pt idx="3548">
                  <c:v>42373</c:v>
                </c:pt>
                <c:pt idx="3549">
                  <c:v>42461</c:v>
                </c:pt>
                <c:pt idx="3550">
                  <c:v>42448</c:v>
                </c:pt>
                <c:pt idx="3551">
                  <c:v>42371</c:v>
                </c:pt>
                <c:pt idx="3552">
                  <c:v>42383</c:v>
                </c:pt>
                <c:pt idx="3553">
                  <c:v>42373</c:v>
                </c:pt>
                <c:pt idx="3554">
                  <c:v>42371</c:v>
                </c:pt>
                <c:pt idx="3555">
                  <c:v>42460</c:v>
                </c:pt>
                <c:pt idx="3556">
                  <c:v>42370</c:v>
                </c:pt>
                <c:pt idx="3557">
                  <c:v>42460</c:v>
                </c:pt>
                <c:pt idx="3558">
                  <c:v>42444</c:v>
                </c:pt>
                <c:pt idx="3559">
                  <c:v>42461</c:v>
                </c:pt>
                <c:pt idx="3560">
                  <c:v>42444</c:v>
                </c:pt>
                <c:pt idx="3561">
                  <c:v>42447</c:v>
                </c:pt>
                <c:pt idx="3562">
                  <c:v>42463</c:v>
                </c:pt>
                <c:pt idx="3563">
                  <c:v>42449</c:v>
                </c:pt>
                <c:pt idx="3564">
                  <c:v>42444</c:v>
                </c:pt>
                <c:pt idx="3565">
                  <c:v>42373</c:v>
                </c:pt>
                <c:pt idx="3566">
                  <c:v>42461</c:v>
                </c:pt>
                <c:pt idx="3567">
                  <c:v>42465</c:v>
                </c:pt>
                <c:pt idx="3568">
                  <c:v>42371</c:v>
                </c:pt>
                <c:pt idx="3569">
                  <c:v>42379</c:v>
                </c:pt>
                <c:pt idx="3570">
                  <c:v>42496</c:v>
                </c:pt>
                <c:pt idx="3571">
                  <c:v>42391</c:v>
                </c:pt>
                <c:pt idx="3572">
                  <c:v>42449</c:v>
                </c:pt>
                <c:pt idx="3573">
                  <c:v>42374</c:v>
                </c:pt>
                <c:pt idx="3574">
                  <c:v>42468</c:v>
                </c:pt>
                <c:pt idx="3575">
                  <c:v>42373</c:v>
                </c:pt>
                <c:pt idx="3576">
                  <c:v>42373</c:v>
                </c:pt>
                <c:pt idx="3577">
                  <c:v>42447</c:v>
                </c:pt>
                <c:pt idx="3578">
                  <c:v>42445</c:v>
                </c:pt>
                <c:pt idx="3579">
                  <c:v>42445</c:v>
                </c:pt>
                <c:pt idx="3580">
                  <c:v>42445</c:v>
                </c:pt>
                <c:pt idx="3581">
                  <c:v>42447</c:v>
                </c:pt>
                <c:pt idx="3582">
                  <c:v>42460</c:v>
                </c:pt>
                <c:pt idx="3583">
                  <c:v>42460</c:v>
                </c:pt>
                <c:pt idx="3584">
                  <c:v>42374</c:v>
                </c:pt>
                <c:pt idx="3585">
                  <c:v>42705</c:v>
                </c:pt>
                <c:pt idx="3586">
                  <c:v>42445</c:v>
                </c:pt>
                <c:pt idx="3587">
                  <c:v>42374</c:v>
                </c:pt>
                <c:pt idx="3588">
                  <c:v>42373</c:v>
                </c:pt>
                <c:pt idx="3589">
                  <c:v>42460</c:v>
                </c:pt>
                <c:pt idx="3590">
                  <c:v>42446</c:v>
                </c:pt>
                <c:pt idx="3591">
                  <c:v>42463</c:v>
                </c:pt>
                <c:pt idx="3592">
                  <c:v>42451</c:v>
                </c:pt>
                <c:pt idx="3593">
                  <c:v>42445</c:v>
                </c:pt>
                <c:pt idx="3594">
                  <c:v>42371</c:v>
                </c:pt>
                <c:pt idx="3595">
                  <c:v>42446</c:v>
                </c:pt>
                <c:pt idx="3596">
                  <c:v>42460</c:v>
                </c:pt>
                <c:pt idx="3597">
                  <c:v>42372</c:v>
                </c:pt>
                <c:pt idx="3598">
                  <c:v>42370</c:v>
                </c:pt>
                <c:pt idx="3599">
                  <c:v>42460</c:v>
                </c:pt>
                <c:pt idx="3600">
                  <c:v>42371</c:v>
                </c:pt>
                <c:pt idx="3601">
                  <c:v>42371</c:v>
                </c:pt>
                <c:pt idx="3602">
                  <c:v>42373</c:v>
                </c:pt>
                <c:pt idx="3603">
                  <c:v>42373</c:v>
                </c:pt>
                <c:pt idx="3604">
                  <c:v>42444</c:v>
                </c:pt>
                <c:pt idx="3605">
                  <c:v>42374</c:v>
                </c:pt>
                <c:pt idx="3606">
                  <c:v>42451</c:v>
                </c:pt>
                <c:pt idx="3607">
                  <c:v>42373</c:v>
                </c:pt>
                <c:pt idx="3608">
                  <c:v>42447</c:v>
                </c:pt>
                <c:pt idx="3609">
                  <c:v>42373</c:v>
                </c:pt>
                <c:pt idx="3610">
                  <c:v>42460</c:v>
                </c:pt>
                <c:pt idx="3611">
                  <c:v>42448</c:v>
                </c:pt>
                <c:pt idx="3612">
                  <c:v>42446</c:v>
                </c:pt>
                <c:pt idx="3613">
                  <c:v>42445</c:v>
                </c:pt>
                <c:pt idx="3614">
                  <c:v>42375</c:v>
                </c:pt>
                <c:pt idx="3615">
                  <c:v>42451</c:v>
                </c:pt>
                <c:pt idx="3616">
                  <c:v>42370</c:v>
                </c:pt>
                <c:pt idx="3617">
                  <c:v>42463</c:v>
                </c:pt>
                <c:pt idx="3618">
                  <c:v>42371</c:v>
                </c:pt>
                <c:pt idx="3619">
                  <c:v>42370</c:v>
                </c:pt>
                <c:pt idx="3620">
                  <c:v>42444</c:v>
                </c:pt>
                <c:pt idx="3621">
                  <c:v>42463</c:v>
                </c:pt>
                <c:pt idx="3622">
                  <c:v>42465</c:v>
                </c:pt>
                <c:pt idx="3623">
                  <c:v>42447</c:v>
                </c:pt>
                <c:pt idx="3624">
                  <c:v>42461</c:v>
                </c:pt>
                <c:pt idx="3625">
                  <c:v>42460</c:v>
                </c:pt>
                <c:pt idx="3626">
                  <c:v>42445</c:v>
                </c:pt>
                <c:pt idx="3627">
                  <c:v>42373</c:v>
                </c:pt>
                <c:pt idx="3628">
                  <c:v>42370</c:v>
                </c:pt>
                <c:pt idx="3629">
                  <c:v>42446</c:v>
                </c:pt>
                <c:pt idx="3630">
                  <c:v>42457</c:v>
                </c:pt>
                <c:pt idx="3631">
                  <c:v>42373</c:v>
                </c:pt>
                <c:pt idx="3632">
                  <c:v>42463</c:v>
                </c:pt>
                <c:pt idx="3633">
                  <c:v>42470</c:v>
                </c:pt>
                <c:pt idx="3634">
                  <c:v>42450</c:v>
                </c:pt>
                <c:pt idx="3635">
                  <c:v>42370</c:v>
                </c:pt>
                <c:pt idx="3636">
                  <c:v>42457</c:v>
                </c:pt>
                <c:pt idx="3637">
                  <c:v>42459</c:v>
                </c:pt>
                <c:pt idx="3638">
                  <c:v>42447</c:v>
                </c:pt>
                <c:pt idx="3639">
                  <c:v>42371</c:v>
                </c:pt>
                <c:pt idx="3640">
                  <c:v>42590</c:v>
                </c:pt>
                <c:pt idx="3641">
                  <c:v>42377</c:v>
                </c:pt>
                <c:pt idx="3642">
                  <c:v>42449</c:v>
                </c:pt>
                <c:pt idx="3643">
                  <c:v>42463</c:v>
                </c:pt>
                <c:pt idx="3644">
                  <c:v>42373</c:v>
                </c:pt>
                <c:pt idx="3645">
                  <c:v>42447</c:v>
                </c:pt>
                <c:pt idx="3646">
                  <c:v>42448</c:v>
                </c:pt>
                <c:pt idx="3647">
                  <c:v>42373</c:v>
                </c:pt>
                <c:pt idx="3648">
                  <c:v>42448</c:v>
                </c:pt>
                <c:pt idx="3649">
                  <c:v>42376</c:v>
                </c:pt>
                <c:pt idx="3650">
                  <c:v>42374</c:v>
                </c:pt>
                <c:pt idx="3651">
                  <c:v>42460</c:v>
                </c:pt>
                <c:pt idx="3652">
                  <c:v>42461</c:v>
                </c:pt>
                <c:pt idx="3653">
                  <c:v>42461</c:v>
                </c:pt>
                <c:pt idx="3654">
                  <c:v>42373</c:v>
                </c:pt>
                <c:pt idx="3655">
                  <c:v>42370</c:v>
                </c:pt>
                <c:pt idx="3656">
                  <c:v>42372</c:v>
                </c:pt>
                <c:pt idx="3657">
                  <c:v>42373</c:v>
                </c:pt>
                <c:pt idx="3658">
                  <c:v>42450</c:v>
                </c:pt>
                <c:pt idx="3659">
                  <c:v>42460</c:v>
                </c:pt>
                <c:pt idx="3660">
                  <c:v>42461</c:v>
                </c:pt>
                <c:pt idx="3661">
                  <c:v>42449</c:v>
                </c:pt>
                <c:pt idx="3662">
                  <c:v>42374</c:v>
                </c:pt>
                <c:pt idx="3663">
                  <c:v>42464</c:v>
                </c:pt>
                <c:pt idx="3664">
                  <c:v>42446</c:v>
                </c:pt>
                <c:pt idx="3665">
                  <c:v>42451</c:v>
                </c:pt>
                <c:pt idx="3666">
                  <c:v>42473</c:v>
                </c:pt>
                <c:pt idx="3667">
                  <c:v>42450</c:v>
                </c:pt>
                <c:pt idx="3668">
                  <c:v>42375</c:v>
                </c:pt>
                <c:pt idx="3669">
                  <c:v>42370</c:v>
                </c:pt>
                <c:pt idx="3670">
                  <c:v>42372</c:v>
                </c:pt>
                <c:pt idx="3671">
                  <c:v>42483</c:v>
                </c:pt>
                <c:pt idx="3672">
                  <c:v>42445</c:v>
                </c:pt>
                <c:pt idx="3673">
                  <c:v>42460</c:v>
                </c:pt>
                <c:pt idx="3674">
                  <c:v>42375</c:v>
                </c:pt>
                <c:pt idx="3675">
                  <c:v>42444</c:v>
                </c:pt>
                <c:pt idx="3676">
                  <c:v>42398</c:v>
                </c:pt>
                <c:pt idx="3677">
                  <c:v>42456</c:v>
                </c:pt>
                <c:pt idx="3678">
                  <c:v>42376</c:v>
                </c:pt>
                <c:pt idx="3679">
                  <c:v>42444</c:v>
                </c:pt>
                <c:pt idx="3680">
                  <c:v>42444</c:v>
                </c:pt>
                <c:pt idx="3681">
                  <c:v>42370</c:v>
                </c:pt>
                <c:pt idx="3682">
                  <c:v>42372</c:v>
                </c:pt>
                <c:pt idx="3683">
                  <c:v>42444</c:v>
                </c:pt>
                <c:pt idx="3684">
                  <c:v>42450</c:v>
                </c:pt>
                <c:pt idx="3685">
                  <c:v>42375</c:v>
                </c:pt>
                <c:pt idx="3686">
                  <c:v>42446</c:v>
                </c:pt>
                <c:pt idx="3687">
                  <c:v>42370</c:v>
                </c:pt>
                <c:pt idx="3688">
                  <c:v>42447</c:v>
                </c:pt>
                <c:pt idx="3689">
                  <c:v>42372</c:v>
                </c:pt>
                <c:pt idx="3690">
                  <c:v>42444</c:v>
                </c:pt>
                <c:pt idx="3691">
                  <c:v>42445</c:v>
                </c:pt>
                <c:pt idx="3692">
                  <c:v>42464</c:v>
                </c:pt>
                <c:pt idx="3693">
                  <c:v>42373</c:v>
                </c:pt>
                <c:pt idx="3694">
                  <c:v>42445</c:v>
                </c:pt>
                <c:pt idx="3695">
                  <c:v>42445</c:v>
                </c:pt>
                <c:pt idx="3696">
                  <c:v>42445</c:v>
                </c:pt>
                <c:pt idx="3697">
                  <c:v>42467</c:v>
                </c:pt>
                <c:pt idx="3698">
                  <c:v>42460</c:v>
                </c:pt>
                <c:pt idx="3699">
                  <c:v>42450</c:v>
                </c:pt>
                <c:pt idx="3700">
                  <c:v>42447</c:v>
                </c:pt>
                <c:pt idx="3701">
                  <c:v>42459</c:v>
                </c:pt>
                <c:pt idx="3702">
                  <c:v>42465</c:v>
                </c:pt>
                <c:pt idx="3703">
                  <c:v>42460</c:v>
                </c:pt>
                <c:pt idx="3704">
                  <c:v>42445</c:v>
                </c:pt>
                <c:pt idx="3705">
                  <c:v>42466</c:v>
                </c:pt>
                <c:pt idx="3706">
                  <c:v>42448</c:v>
                </c:pt>
                <c:pt idx="3707">
                  <c:v>42465</c:v>
                </c:pt>
                <c:pt idx="3708">
                  <c:v>42445</c:v>
                </c:pt>
                <c:pt idx="3709">
                  <c:v>42466</c:v>
                </c:pt>
                <c:pt idx="3710">
                  <c:v>42448</c:v>
                </c:pt>
                <c:pt idx="3711">
                  <c:v>42463</c:v>
                </c:pt>
                <c:pt idx="3712">
                  <c:v>42463</c:v>
                </c:pt>
                <c:pt idx="3713">
                  <c:v>42447</c:v>
                </c:pt>
                <c:pt idx="3714">
                  <c:v>42461</c:v>
                </c:pt>
                <c:pt idx="3715">
                  <c:v>42380</c:v>
                </c:pt>
                <c:pt idx="3716">
                  <c:v>42371</c:v>
                </c:pt>
                <c:pt idx="3717">
                  <c:v>42450</c:v>
                </c:pt>
                <c:pt idx="3718">
                  <c:v>42445</c:v>
                </c:pt>
                <c:pt idx="3719">
                  <c:v>42370</c:v>
                </c:pt>
                <c:pt idx="3720">
                  <c:v>42375</c:v>
                </c:pt>
                <c:pt idx="3721">
                  <c:v>42444</c:v>
                </c:pt>
                <c:pt idx="3722">
                  <c:v>42371</c:v>
                </c:pt>
                <c:pt idx="3723">
                  <c:v>42461</c:v>
                </c:pt>
                <c:pt idx="3724">
                  <c:v>42461</c:v>
                </c:pt>
                <c:pt idx="3725">
                  <c:v>42447</c:v>
                </c:pt>
                <c:pt idx="3726">
                  <c:v>42451</c:v>
                </c:pt>
                <c:pt idx="3727">
                  <c:v>42448</c:v>
                </c:pt>
                <c:pt idx="3728">
                  <c:v>42448</c:v>
                </c:pt>
                <c:pt idx="3729">
                  <c:v>42470</c:v>
                </c:pt>
                <c:pt idx="3730">
                  <c:v>42449</c:v>
                </c:pt>
                <c:pt idx="3731">
                  <c:v>42373</c:v>
                </c:pt>
                <c:pt idx="3732">
                  <c:v>42445</c:v>
                </c:pt>
                <c:pt idx="3733">
                  <c:v>42459</c:v>
                </c:pt>
                <c:pt idx="3734">
                  <c:v>42370</c:v>
                </c:pt>
                <c:pt idx="3735">
                  <c:v>42447</c:v>
                </c:pt>
                <c:pt idx="3736">
                  <c:v>42375</c:v>
                </c:pt>
                <c:pt idx="3737">
                  <c:v>42460</c:v>
                </c:pt>
                <c:pt idx="3738">
                  <c:v>42460</c:v>
                </c:pt>
                <c:pt idx="3739">
                  <c:v>42445</c:v>
                </c:pt>
                <c:pt idx="3740">
                  <c:v>42467</c:v>
                </c:pt>
                <c:pt idx="3741">
                  <c:v>42465</c:v>
                </c:pt>
                <c:pt idx="3742">
                  <c:v>42467</c:v>
                </c:pt>
                <c:pt idx="3743">
                  <c:v>42373</c:v>
                </c:pt>
                <c:pt idx="3744">
                  <c:v>42457</c:v>
                </c:pt>
                <c:pt idx="3745">
                  <c:v>42461</c:v>
                </c:pt>
                <c:pt idx="3746">
                  <c:v>42393</c:v>
                </c:pt>
                <c:pt idx="3747">
                  <c:v>42445</c:v>
                </c:pt>
                <c:pt idx="3748">
                  <c:v>42466</c:v>
                </c:pt>
                <c:pt idx="3749">
                  <c:v>42450</c:v>
                </c:pt>
                <c:pt idx="3750">
                  <c:v>42447</c:v>
                </c:pt>
                <c:pt idx="3751">
                  <c:v>42370</c:v>
                </c:pt>
                <c:pt idx="3752">
                  <c:v>42444</c:v>
                </c:pt>
                <c:pt idx="3753">
                  <c:v>42370</c:v>
                </c:pt>
                <c:pt idx="3754">
                  <c:v>42381</c:v>
                </c:pt>
                <c:pt idx="3755">
                  <c:v>42374</c:v>
                </c:pt>
                <c:pt idx="3756">
                  <c:v>42373</c:v>
                </c:pt>
                <c:pt idx="3757">
                  <c:v>42374</c:v>
                </c:pt>
                <c:pt idx="3758">
                  <c:v>42446</c:v>
                </c:pt>
                <c:pt idx="3759">
                  <c:v>42372</c:v>
                </c:pt>
                <c:pt idx="3760">
                  <c:v>42461</c:v>
                </c:pt>
                <c:pt idx="3761">
                  <c:v>42495</c:v>
                </c:pt>
                <c:pt idx="3762">
                  <c:v>42370</c:v>
                </c:pt>
                <c:pt idx="3763">
                  <c:v>42372</c:v>
                </c:pt>
                <c:pt idx="3764">
                  <c:v>42509</c:v>
                </c:pt>
                <c:pt idx="3765">
                  <c:v>42445</c:v>
                </c:pt>
                <c:pt idx="3766">
                  <c:v>42376</c:v>
                </c:pt>
                <c:pt idx="3767">
                  <c:v>42372</c:v>
                </c:pt>
                <c:pt idx="3768">
                  <c:v>42461</c:v>
                </c:pt>
                <c:pt idx="3769">
                  <c:v>42463</c:v>
                </c:pt>
                <c:pt idx="3770">
                  <c:v>42450</c:v>
                </c:pt>
                <c:pt idx="3771">
                  <c:v>42467</c:v>
                </c:pt>
                <c:pt idx="3772">
                  <c:v>42384</c:v>
                </c:pt>
                <c:pt idx="3773">
                  <c:v>42448</c:v>
                </c:pt>
                <c:pt idx="3774">
                  <c:v>42466</c:v>
                </c:pt>
                <c:pt idx="3775">
                  <c:v>42444</c:v>
                </c:pt>
                <c:pt idx="3776">
                  <c:v>42371</c:v>
                </c:pt>
                <c:pt idx="3777">
                  <c:v>42444</c:v>
                </c:pt>
                <c:pt idx="3778">
                  <c:v>42444</c:v>
                </c:pt>
                <c:pt idx="3779">
                  <c:v>42463</c:v>
                </c:pt>
                <c:pt idx="3780">
                  <c:v>42444</c:v>
                </c:pt>
                <c:pt idx="3781">
                  <c:v>42377</c:v>
                </c:pt>
                <c:pt idx="3782">
                  <c:v>42475</c:v>
                </c:pt>
                <c:pt idx="3783">
                  <c:v>42371</c:v>
                </c:pt>
                <c:pt idx="3784">
                  <c:v>42445</c:v>
                </c:pt>
                <c:pt idx="3785">
                  <c:v>42445</c:v>
                </c:pt>
                <c:pt idx="3786">
                  <c:v>42459</c:v>
                </c:pt>
                <c:pt idx="3787">
                  <c:v>42452</c:v>
                </c:pt>
                <c:pt idx="3788">
                  <c:v>42445</c:v>
                </c:pt>
                <c:pt idx="3789">
                  <c:v>42461</c:v>
                </c:pt>
                <c:pt idx="3790">
                  <c:v>42477</c:v>
                </c:pt>
                <c:pt idx="3791">
                  <c:v>42370</c:v>
                </c:pt>
                <c:pt idx="3792">
                  <c:v>42370</c:v>
                </c:pt>
                <c:pt idx="3793">
                  <c:v>42460</c:v>
                </c:pt>
                <c:pt idx="3794">
                  <c:v>42378</c:v>
                </c:pt>
                <c:pt idx="3795">
                  <c:v>42450</c:v>
                </c:pt>
                <c:pt idx="3796">
                  <c:v>42375</c:v>
                </c:pt>
                <c:pt idx="3797">
                  <c:v>42370</c:v>
                </c:pt>
                <c:pt idx="3798">
                  <c:v>42449</c:v>
                </c:pt>
                <c:pt idx="3799">
                  <c:v>42452</c:v>
                </c:pt>
                <c:pt idx="3800">
                  <c:v>42453</c:v>
                </c:pt>
                <c:pt idx="3801">
                  <c:v>42446</c:v>
                </c:pt>
                <c:pt idx="3802">
                  <c:v>42463</c:v>
                </c:pt>
                <c:pt idx="3803">
                  <c:v>42446</c:v>
                </c:pt>
                <c:pt idx="3804">
                  <c:v>42370</c:v>
                </c:pt>
                <c:pt idx="3805">
                  <c:v>42393</c:v>
                </c:pt>
                <c:pt idx="3806">
                  <c:v>42370</c:v>
                </c:pt>
                <c:pt idx="3807">
                  <c:v>42373</c:v>
                </c:pt>
                <c:pt idx="3808">
                  <c:v>42373</c:v>
                </c:pt>
                <c:pt idx="3809">
                  <c:v>42374</c:v>
                </c:pt>
                <c:pt idx="3810">
                  <c:v>42452</c:v>
                </c:pt>
                <c:pt idx="3811">
                  <c:v>42463</c:v>
                </c:pt>
                <c:pt idx="3812">
                  <c:v>42374</c:v>
                </c:pt>
                <c:pt idx="3813">
                  <c:v>42464</c:v>
                </c:pt>
                <c:pt idx="3814">
                  <c:v>42399</c:v>
                </c:pt>
                <c:pt idx="3815">
                  <c:v>42445</c:v>
                </c:pt>
                <c:pt idx="3816">
                  <c:v>42464</c:v>
                </c:pt>
                <c:pt idx="3817">
                  <c:v>42511</c:v>
                </c:pt>
                <c:pt idx="3818">
                  <c:v>42371</c:v>
                </c:pt>
                <c:pt idx="3819">
                  <c:v>42447</c:v>
                </c:pt>
                <c:pt idx="3820">
                  <c:v>42371</c:v>
                </c:pt>
                <c:pt idx="3821">
                  <c:v>42460</c:v>
                </c:pt>
                <c:pt idx="3822">
                  <c:v>42451</c:v>
                </c:pt>
                <c:pt idx="3823">
                  <c:v>42459</c:v>
                </c:pt>
                <c:pt idx="3824">
                  <c:v>42461</c:v>
                </c:pt>
                <c:pt idx="3825">
                  <c:v>42447</c:v>
                </c:pt>
                <c:pt idx="3826">
                  <c:v>42370</c:v>
                </c:pt>
                <c:pt idx="3827">
                  <c:v>42448</c:v>
                </c:pt>
                <c:pt idx="3828">
                  <c:v>42450</c:v>
                </c:pt>
                <c:pt idx="3829">
                  <c:v>42450</c:v>
                </c:pt>
                <c:pt idx="3830">
                  <c:v>42450</c:v>
                </c:pt>
                <c:pt idx="3831">
                  <c:v>42445</c:v>
                </c:pt>
                <c:pt idx="3832">
                  <c:v>42462</c:v>
                </c:pt>
                <c:pt idx="3833">
                  <c:v>42444</c:v>
                </c:pt>
                <c:pt idx="3834">
                  <c:v>42447</c:v>
                </c:pt>
                <c:pt idx="3835">
                  <c:v>42452</c:v>
                </c:pt>
                <c:pt idx="3836">
                  <c:v>42376</c:v>
                </c:pt>
                <c:pt idx="3837">
                  <c:v>42377</c:v>
                </c:pt>
                <c:pt idx="3838">
                  <c:v>42446</c:v>
                </c:pt>
                <c:pt idx="3839">
                  <c:v>42444</c:v>
                </c:pt>
                <c:pt idx="3840">
                  <c:v>42451</c:v>
                </c:pt>
                <c:pt idx="3841">
                  <c:v>42448</c:v>
                </c:pt>
                <c:pt idx="3842">
                  <c:v>42370</c:v>
                </c:pt>
                <c:pt idx="3843">
                  <c:v>42460</c:v>
                </c:pt>
                <c:pt idx="3844">
                  <c:v>42445</c:v>
                </c:pt>
                <c:pt idx="3845">
                  <c:v>42370</c:v>
                </c:pt>
                <c:pt idx="3846">
                  <c:v>43075</c:v>
                </c:pt>
                <c:pt idx="3847">
                  <c:v>42374</c:v>
                </c:pt>
                <c:pt idx="3848">
                  <c:v>42469</c:v>
                </c:pt>
                <c:pt idx="3849">
                  <c:v>42450</c:v>
                </c:pt>
                <c:pt idx="3850">
                  <c:v>42460</c:v>
                </c:pt>
                <c:pt idx="3851">
                  <c:v>42444</c:v>
                </c:pt>
                <c:pt idx="3852">
                  <c:v>42460</c:v>
                </c:pt>
                <c:pt idx="3853">
                  <c:v>42371</c:v>
                </c:pt>
                <c:pt idx="3854">
                  <c:v>42445</c:v>
                </c:pt>
                <c:pt idx="3855">
                  <c:v>42461</c:v>
                </c:pt>
                <c:pt idx="3856">
                  <c:v>42446</c:v>
                </c:pt>
                <c:pt idx="3857">
                  <c:v>42473</c:v>
                </c:pt>
                <c:pt idx="3858">
                  <c:v>42447</c:v>
                </c:pt>
                <c:pt idx="3859">
                  <c:v>42461</c:v>
                </c:pt>
                <c:pt idx="3860">
                  <c:v>42449</c:v>
                </c:pt>
                <c:pt idx="3861">
                  <c:v>42444</c:v>
                </c:pt>
                <c:pt idx="3862">
                  <c:v>42459</c:v>
                </c:pt>
                <c:pt idx="3863">
                  <c:v>42451</c:v>
                </c:pt>
                <c:pt idx="3864">
                  <c:v>42462</c:v>
                </c:pt>
                <c:pt idx="3865">
                  <c:v>42461</c:v>
                </c:pt>
                <c:pt idx="3866">
                  <c:v>42447</c:v>
                </c:pt>
                <c:pt idx="3867">
                  <c:v>42448</c:v>
                </c:pt>
                <c:pt idx="3868">
                  <c:v>42452</c:v>
                </c:pt>
                <c:pt idx="3869">
                  <c:v>42451</c:v>
                </c:pt>
                <c:pt idx="3870">
                  <c:v>42447</c:v>
                </c:pt>
                <c:pt idx="3871">
                  <c:v>42444</c:v>
                </c:pt>
                <c:pt idx="3872">
                  <c:v>42465</c:v>
                </c:pt>
                <c:pt idx="3873">
                  <c:v>42445</c:v>
                </c:pt>
                <c:pt idx="3874">
                  <c:v>42385</c:v>
                </c:pt>
                <c:pt idx="3875">
                  <c:v>42463</c:v>
                </c:pt>
                <c:pt idx="3876">
                  <c:v>42374</c:v>
                </c:pt>
                <c:pt idx="3877">
                  <c:v>42446</c:v>
                </c:pt>
                <c:pt idx="3878">
                  <c:v>42460</c:v>
                </c:pt>
                <c:pt idx="3879">
                  <c:v>42396</c:v>
                </c:pt>
                <c:pt idx="3880">
                  <c:v>42460</c:v>
                </c:pt>
                <c:pt idx="3881">
                  <c:v>42465</c:v>
                </c:pt>
                <c:pt idx="3882">
                  <c:v>42370</c:v>
                </c:pt>
                <c:pt idx="3883">
                  <c:v>42445</c:v>
                </c:pt>
                <c:pt idx="3884">
                  <c:v>42444</c:v>
                </c:pt>
                <c:pt idx="3885">
                  <c:v>42373</c:v>
                </c:pt>
                <c:pt idx="3886">
                  <c:v>42373</c:v>
                </c:pt>
                <c:pt idx="3887">
                  <c:v>42460</c:v>
                </c:pt>
                <c:pt idx="3888">
                  <c:v>42370</c:v>
                </c:pt>
                <c:pt idx="3889">
                  <c:v>42372</c:v>
                </c:pt>
                <c:pt idx="3890">
                  <c:v>42466</c:v>
                </c:pt>
                <c:pt idx="3891">
                  <c:v>42370</c:v>
                </c:pt>
                <c:pt idx="3892">
                  <c:v>42463</c:v>
                </c:pt>
                <c:pt idx="3893">
                  <c:v>42371</c:v>
                </c:pt>
                <c:pt idx="3894">
                  <c:v>42383</c:v>
                </c:pt>
                <c:pt idx="3895">
                  <c:v>42374</c:v>
                </c:pt>
                <c:pt idx="3896">
                  <c:v>42373</c:v>
                </c:pt>
                <c:pt idx="3897">
                  <c:v>42461</c:v>
                </c:pt>
                <c:pt idx="3898">
                  <c:v>42451</c:v>
                </c:pt>
                <c:pt idx="3899">
                  <c:v>42376</c:v>
                </c:pt>
                <c:pt idx="3900">
                  <c:v>42378</c:v>
                </c:pt>
                <c:pt idx="3901">
                  <c:v>42471</c:v>
                </c:pt>
                <c:pt idx="3902">
                  <c:v>42372</c:v>
                </c:pt>
                <c:pt idx="3903">
                  <c:v>42477</c:v>
                </c:pt>
                <c:pt idx="3904">
                  <c:v>42372</c:v>
                </c:pt>
                <c:pt idx="3905">
                  <c:v>42370</c:v>
                </c:pt>
                <c:pt idx="3906">
                  <c:v>42448</c:v>
                </c:pt>
                <c:pt idx="3907">
                  <c:v>42371</c:v>
                </c:pt>
                <c:pt idx="3908">
                  <c:v>42447</c:v>
                </c:pt>
                <c:pt idx="3909">
                  <c:v>42461</c:v>
                </c:pt>
                <c:pt idx="3910">
                  <c:v>42454</c:v>
                </c:pt>
                <c:pt idx="3911">
                  <c:v>42446</c:v>
                </c:pt>
                <c:pt idx="3912">
                  <c:v>42467</c:v>
                </c:pt>
                <c:pt idx="3913">
                  <c:v>42445</c:v>
                </c:pt>
                <c:pt idx="3914">
                  <c:v>42451</c:v>
                </c:pt>
                <c:pt idx="3915">
                  <c:v>42445</c:v>
                </c:pt>
                <c:pt idx="3916">
                  <c:v>42460</c:v>
                </c:pt>
                <c:pt idx="3917">
                  <c:v>42460</c:v>
                </c:pt>
                <c:pt idx="3918">
                  <c:v>42373</c:v>
                </c:pt>
                <c:pt idx="3919">
                  <c:v>42459</c:v>
                </c:pt>
                <c:pt idx="3920">
                  <c:v>42370</c:v>
                </c:pt>
                <c:pt idx="3921">
                  <c:v>42461</c:v>
                </c:pt>
                <c:pt idx="3922">
                  <c:v>42460</c:v>
                </c:pt>
                <c:pt idx="3923">
                  <c:v>42445</c:v>
                </c:pt>
                <c:pt idx="3924">
                  <c:v>42452</c:v>
                </c:pt>
                <c:pt idx="3925">
                  <c:v>42370</c:v>
                </c:pt>
                <c:pt idx="3926">
                  <c:v>42373</c:v>
                </c:pt>
                <c:pt idx="3927">
                  <c:v>42447</c:v>
                </c:pt>
                <c:pt idx="3928">
                  <c:v>42466</c:v>
                </c:pt>
                <c:pt idx="3929">
                  <c:v>42377</c:v>
                </c:pt>
                <c:pt idx="3930">
                  <c:v>42451</c:v>
                </c:pt>
                <c:pt idx="3931">
                  <c:v>42460</c:v>
                </c:pt>
                <c:pt idx="3932">
                  <c:v>42465</c:v>
                </c:pt>
                <c:pt idx="3933">
                  <c:v>42462</c:v>
                </c:pt>
                <c:pt idx="3934">
                  <c:v>42373</c:v>
                </c:pt>
                <c:pt idx="3935">
                  <c:v>42450</c:v>
                </c:pt>
                <c:pt idx="3936">
                  <c:v>42377</c:v>
                </c:pt>
                <c:pt idx="3937">
                  <c:v>42445</c:v>
                </c:pt>
                <c:pt idx="3938">
                  <c:v>42447</c:v>
                </c:pt>
                <c:pt idx="3939">
                  <c:v>42464</c:v>
                </c:pt>
                <c:pt idx="3940">
                  <c:v>42446</c:v>
                </c:pt>
                <c:pt idx="3941">
                  <c:v>42444</c:v>
                </c:pt>
                <c:pt idx="3942">
                  <c:v>42372</c:v>
                </c:pt>
                <c:pt idx="3943">
                  <c:v>42370</c:v>
                </c:pt>
                <c:pt idx="3944">
                  <c:v>42457</c:v>
                </c:pt>
                <c:pt idx="3945">
                  <c:v>42449</c:v>
                </c:pt>
                <c:pt idx="3946">
                  <c:v>42384</c:v>
                </c:pt>
                <c:pt idx="3947">
                  <c:v>42447</c:v>
                </c:pt>
                <c:pt idx="3948">
                  <c:v>42371</c:v>
                </c:pt>
                <c:pt idx="3949">
                  <c:v>42448</c:v>
                </c:pt>
                <c:pt idx="3950">
                  <c:v>42370</c:v>
                </c:pt>
                <c:pt idx="3951">
                  <c:v>42460</c:v>
                </c:pt>
                <c:pt idx="3952">
                  <c:v>42448</c:v>
                </c:pt>
                <c:pt idx="3953">
                  <c:v>42444</c:v>
                </c:pt>
                <c:pt idx="3954">
                  <c:v>42374</c:v>
                </c:pt>
                <c:pt idx="3955">
                  <c:v>42376</c:v>
                </c:pt>
                <c:pt idx="3956">
                  <c:v>42448</c:v>
                </c:pt>
                <c:pt idx="3957">
                  <c:v>42451</c:v>
                </c:pt>
                <c:pt idx="3958">
                  <c:v>42371</c:v>
                </c:pt>
                <c:pt idx="3959">
                  <c:v>42397</c:v>
                </c:pt>
                <c:pt idx="3960">
                  <c:v>42397</c:v>
                </c:pt>
                <c:pt idx="3961">
                  <c:v>42452</c:v>
                </c:pt>
                <c:pt idx="3962">
                  <c:v>42374</c:v>
                </c:pt>
                <c:pt idx="3963">
                  <c:v>42460</c:v>
                </c:pt>
                <c:pt idx="3964">
                  <c:v>42450</c:v>
                </c:pt>
                <c:pt idx="3965">
                  <c:v>42460</c:v>
                </c:pt>
                <c:pt idx="3966">
                  <c:v>42372</c:v>
                </c:pt>
                <c:pt idx="3967">
                  <c:v>42447</c:v>
                </c:pt>
                <c:pt idx="3968">
                  <c:v>42463</c:v>
                </c:pt>
                <c:pt idx="3969">
                  <c:v>42373</c:v>
                </c:pt>
                <c:pt idx="3970">
                  <c:v>42465</c:v>
                </c:pt>
                <c:pt idx="3971">
                  <c:v>42556</c:v>
                </c:pt>
                <c:pt idx="3972">
                  <c:v>42375</c:v>
                </c:pt>
                <c:pt idx="3973">
                  <c:v>42444</c:v>
                </c:pt>
                <c:pt idx="3974">
                  <c:v>42639</c:v>
                </c:pt>
                <c:pt idx="3975">
                  <c:v>42409</c:v>
                </c:pt>
                <c:pt idx="3976">
                  <c:v>42444</c:v>
                </c:pt>
                <c:pt idx="3977">
                  <c:v>42446</c:v>
                </c:pt>
                <c:pt idx="3978">
                  <c:v>42459</c:v>
                </c:pt>
                <c:pt idx="3979">
                  <c:v>42370</c:v>
                </c:pt>
                <c:pt idx="3980">
                  <c:v>42378</c:v>
                </c:pt>
                <c:pt idx="3981">
                  <c:v>42371</c:v>
                </c:pt>
                <c:pt idx="3982">
                  <c:v>42459</c:v>
                </c:pt>
                <c:pt idx="3983">
                  <c:v>42462</c:v>
                </c:pt>
                <c:pt idx="3984">
                  <c:v>42446</c:v>
                </c:pt>
                <c:pt idx="3985">
                  <c:v>42590</c:v>
                </c:pt>
                <c:pt idx="3986">
                  <c:v>42444</c:v>
                </c:pt>
                <c:pt idx="3987">
                  <c:v>42460</c:v>
                </c:pt>
                <c:pt idx="3988">
                  <c:v>42374</c:v>
                </c:pt>
                <c:pt idx="3989">
                  <c:v>42449</c:v>
                </c:pt>
                <c:pt idx="3990">
                  <c:v>42445</c:v>
                </c:pt>
                <c:pt idx="3991">
                  <c:v>42377</c:v>
                </c:pt>
                <c:pt idx="3992">
                  <c:v>42447</c:v>
                </c:pt>
                <c:pt idx="3993">
                  <c:v>42374</c:v>
                </c:pt>
                <c:pt idx="3994">
                  <c:v>42446</c:v>
                </c:pt>
                <c:pt idx="3995">
                  <c:v>42446</c:v>
                </c:pt>
                <c:pt idx="3996">
                  <c:v>42447</c:v>
                </c:pt>
                <c:pt idx="3997">
                  <c:v>42447</c:v>
                </c:pt>
                <c:pt idx="3998">
                  <c:v>42462</c:v>
                </c:pt>
                <c:pt idx="3999">
                  <c:v>42380</c:v>
                </c:pt>
                <c:pt idx="4000">
                  <c:v>42446</c:v>
                </c:pt>
                <c:pt idx="4001">
                  <c:v>42449</c:v>
                </c:pt>
                <c:pt idx="4002">
                  <c:v>42460</c:v>
                </c:pt>
                <c:pt idx="4003">
                  <c:v>42370</c:v>
                </c:pt>
                <c:pt idx="4004">
                  <c:v>42374</c:v>
                </c:pt>
                <c:pt idx="4005">
                  <c:v>42447</c:v>
                </c:pt>
                <c:pt idx="4006">
                  <c:v>42465</c:v>
                </c:pt>
                <c:pt idx="4007">
                  <c:v>42467</c:v>
                </c:pt>
                <c:pt idx="4008">
                  <c:v>42373</c:v>
                </c:pt>
                <c:pt idx="4009">
                  <c:v>42371</c:v>
                </c:pt>
                <c:pt idx="4010">
                  <c:v>42445</c:v>
                </c:pt>
                <c:pt idx="4011">
                  <c:v>42371</c:v>
                </c:pt>
                <c:pt idx="4012">
                  <c:v>42445</c:v>
                </c:pt>
                <c:pt idx="4013">
                  <c:v>42460</c:v>
                </c:pt>
                <c:pt idx="4014">
                  <c:v>42373</c:v>
                </c:pt>
                <c:pt idx="4015">
                  <c:v>42446</c:v>
                </c:pt>
                <c:pt idx="4016">
                  <c:v>42375</c:v>
                </c:pt>
                <c:pt idx="4017">
                  <c:v>42450</c:v>
                </c:pt>
                <c:pt idx="4018">
                  <c:v>42371</c:v>
                </c:pt>
                <c:pt idx="4019">
                  <c:v>42460</c:v>
                </c:pt>
                <c:pt idx="4020">
                  <c:v>42467</c:v>
                </c:pt>
                <c:pt idx="4021">
                  <c:v>42448</c:v>
                </c:pt>
                <c:pt idx="4022">
                  <c:v>42447</c:v>
                </c:pt>
                <c:pt idx="4023">
                  <c:v>42451</c:v>
                </c:pt>
                <c:pt idx="4024">
                  <c:v>42445</c:v>
                </c:pt>
                <c:pt idx="4025">
                  <c:v>42374</c:v>
                </c:pt>
                <c:pt idx="4026">
                  <c:v>42446</c:v>
                </c:pt>
                <c:pt idx="4027">
                  <c:v>42445</c:v>
                </c:pt>
                <c:pt idx="4028">
                  <c:v>42446</c:v>
                </c:pt>
                <c:pt idx="4029">
                  <c:v>42461</c:v>
                </c:pt>
                <c:pt idx="4030">
                  <c:v>42473</c:v>
                </c:pt>
                <c:pt idx="4031">
                  <c:v>42461</c:v>
                </c:pt>
                <c:pt idx="4032">
                  <c:v>42396</c:v>
                </c:pt>
                <c:pt idx="4033">
                  <c:v>42446</c:v>
                </c:pt>
                <c:pt idx="4034">
                  <c:v>42404</c:v>
                </c:pt>
                <c:pt idx="4035">
                  <c:v>42447</c:v>
                </c:pt>
                <c:pt idx="4036">
                  <c:v>42373</c:v>
                </c:pt>
                <c:pt idx="4037">
                  <c:v>42370</c:v>
                </c:pt>
                <c:pt idx="4038">
                  <c:v>42374</c:v>
                </c:pt>
                <c:pt idx="4039">
                  <c:v>42466</c:v>
                </c:pt>
                <c:pt idx="4040">
                  <c:v>42445</c:v>
                </c:pt>
                <c:pt idx="4041">
                  <c:v>42371</c:v>
                </c:pt>
                <c:pt idx="4042">
                  <c:v>42447</c:v>
                </c:pt>
                <c:pt idx="4043">
                  <c:v>42373</c:v>
                </c:pt>
                <c:pt idx="4044">
                  <c:v>42429</c:v>
                </c:pt>
                <c:pt idx="4045">
                  <c:v>42451</c:v>
                </c:pt>
                <c:pt idx="4046">
                  <c:v>42372</c:v>
                </c:pt>
                <c:pt idx="4047">
                  <c:v>42374</c:v>
                </c:pt>
                <c:pt idx="4048">
                  <c:v>42375</c:v>
                </c:pt>
                <c:pt idx="4049">
                  <c:v>42445</c:v>
                </c:pt>
                <c:pt idx="4050">
                  <c:v>42375</c:v>
                </c:pt>
                <c:pt idx="4051">
                  <c:v>42470</c:v>
                </c:pt>
                <c:pt idx="4052">
                  <c:v>42370</c:v>
                </c:pt>
                <c:pt idx="4053">
                  <c:v>42459</c:v>
                </c:pt>
                <c:pt idx="4054">
                  <c:v>42463</c:v>
                </c:pt>
                <c:pt idx="4055">
                  <c:v>42459</c:v>
                </c:pt>
                <c:pt idx="4056">
                  <c:v>42372</c:v>
                </c:pt>
                <c:pt idx="4057">
                  <c:v>42460</c:v>
                </c:pt>
                <c:pt idx="4058">
                  <c:v>42445</c:v>
                </c:pt>
                <c:pt idx="4059">
                  <c:v>42445</c:v>
                </c:pt>
                <c:pt idx="4060">
                  <c:v>42371</c:v>
                </c:pt>
                <c:pt idx="4061">
                  <c:v>42447</c:v>
                </c:pt>
                <c:pt idx="4062">
                  <c:v>42372</c:v>
                </c:pt>
                <c:pt idx="4063">
                  <c:v>42466</c:v>
                </c:pt>
                <c:pt idx="4064">
                  <c:v>42449</c:v>
                </c:pt>
                <c:pt idx="4065">
                  <c:v>42388</c:v>
                </c:pt>
                <c:pt idx="4066">
                  <c:v>42465</c:v>
                </c:pt>
                <c:pt idx="4067">
                  <c:v>42463</c:v>
                </c:pt>
                <c:pt idx="4068">
                  <c:v>42374</c:v>
                </c:pt>
                <c:pt idx="4069">
                  <c:v>42370</c:v>
                </c:pt>
                <c:pt idx="4070">
                  <c:v>42374</c:v>
                </c:pt>
                <c:pt idx="4071">
                  <c:v>42447</c:v>
                </c:pt>
                <c:pt idx="4072">
                  <c:v>42385</c:v>
                </c:pt>
                <c:pt idx="4073">
                  <c:v>42446</c:v>
                </c:pt>
                <c:pt idx="4074">
                  <c:v>42371</c:v>
                </c:pt>
                <c:pt idx="4075">
                  <c:v>42371</c:v>
                </c:pt>
                <c:pt idx="4076">
                  <c:v>42447</c:v>
                </c:pt>
                <c:pt idx="4077">
                  <c:v>42464</c:v>
                </c:pt>
                <c:pt idx="4078">
                  <c:v>42448</c:v>
                </c:pt>
                <c:pt idx="4079">
                  <c:v>42450</c:v>
                </c:pt>
                <c:pt idx="4080">
                  <c:v>42457</c:v>
                </c:pt>
                <c:pt idx="4081">
                  <c:v>42451</c:v>
                </c:pt>
                <c:pt idx="4082">
                  <c:v>42460</c:v>
                </c:pt>
                <c:pt idx="4083">
                  <c:v>42454</c:v>
                </c:pt>
                <c:pt idx="4084">
                  <c:v>42394</c:v>
                </c:pt>
                <c:pt idx="4085">
                  <c:v>42376</c:v>
                </c:pt>
                <c:pt idx="4086">
                  <c:v>42374</c:v>
                </c:pt>
                <c:pt idx="4087">
                  <c:v>42370</c:v>
                </c:pt>
                <c:pt idx="4088">
                  <c:v>42370</c:v>
                </c:pt>
                <c:pt idx="4089">
                  <c:v>42370</c:v>
                </c:pt>
                <c:pt idx="4090">
                  <c:v>42461</c:v>
                </c:pt>
                <c:pt idx="4091">
                  <c:v>42463</c:v>
                </c:pt>
                <c:pt idx="4092">
                  <c:v>42373</c:v>
                </c:pt>
                <c:pt idx="4093">
                  <c:v>42447</c:v>
                </c:pt>
                <c:pt idx="4094">
                  <c:v>42449</c:v>
                </c:pt>
                <c:pt idx="4095">
                  <c:v>42450</c:v>
                </c:pt>
                <c:pt idx="4096">
                  <c:v>42445</c:v>
                </c:pt>
                <c:pt idx="4097">
                  <c:v>42460</c:v>
                </c:pt>
                <c:pt idx="4098">
                  <c:v>42371</c:v>
                </c:pt>
                <c:pt idx="4099">
                  <c:v>42372</c:v>
                </c:pt>
                <c:pt idx="4100">
                  <c:v>42372</c:v>
                </c:pt>
                <c:pt idx="4101">
                  <c:v>42452</c:v>
                </c:pt>
                <c:pt idx="4102">
                  <c:v>42376</c:v>
                </c:pt>
                <c:pt idx="4103">
                  <c:v>42485</c:v>
                </c:pt>
                <c:pt idx="4104">
                  <c:v>42452</c:v>
                </c:pt>
                <c:pt idx="4105">
                  <c:v>42450</c:v>
                </c:pt>
                <c:pt idx="4106">
                  <c:v>42461</c:v>
                </c:pt>
                <c:pt idx="4107">
                  <c:v>42370</c:v>
                </c:pt>
                <c:pt idx="4108">
                  <c:v>42372</c:v>
                </c:pt>
                <c:pt idx="4109">
                  <c:v>42371</c:v>
                </c:pt>
                <c:pt idx="4110">
                  <c:v>42460</c:v>
                </c:pt>
                <c:pt idx="4111">
                  <c:v>42374</c:v>
                </c:pt>
                <c:pt idx="4112">
                  <c:v>42446</c:v>
                </c:pt>
                <c:pt idx="4113">
                  <c:v>42446</c:v>
                </c:pt>
                <c:pt idx="4114">
                  <c:v>42372</c:v>
                </c:pt>
                <c:pt idx="4115">
                  <c:v>42450</c:v>
                </c:pt>
                <c:pt idx="4116">
                  <c:v>42455</c:v>
                </c:pt>
                <c:pt idx="4117">
                  <c:v>42450</c:v>
                </c:pt>
                <c:pt idx="4118">
                  <c:v>42373</c:v>
                </c:pt>
                <c:pt idx="4119">
                  <c:v>42451</c:v>
                </c:pt>
                <c:pt idx="4120">
                  <c:v>42472</c:v>
                </c:pt>
                <c:pt idx="4121">
                  <c:v>42401</c:v>
                </c:pt>
                <c:pt idx="4122">
                  <c:v>42447</c:v>
                </c:pt>
                <c:pt idx="4123">
                  <c:v>42447</c:v>
                </c:pt>
                <c:pt idx="4124">
                  <c:v>42449</c:v>
                </c:pt>
                <c:pt idx="4125">
                  <c:v>42371</c:v>
                </c:pt>
                <c:pt idx="4126">
                  <c:v>42447</c:v>
                </c:pt>
                <c:pt idx="4127">
                  <c:v>42371</c:v>
                </c:pt>
                <c:pt idx="4128">
                  <c:v>42370</c:v>
                </c:pt>
                <c:pt idx="4129">
                  <c:v>42465</c:v>
                </c:pt>
                <c:pt idx="4130">
                  <c:v>42448</c:v>
                </c:pt>
                <c:pt idx="4131">
                  <c:v>42465</c:v>
                </c:pt>
                <c:pt idx="4132">
                  <c:v>42448</c:v>
                </c:pt>
                <c:pt idx="4133">
                  <c:v>42399</c:v>
                </c:pt>
                <c:pt idx="4134">
                  <c:v>42445</c:v>
                </c:pt>
                <c:pt idx="4135">
                  <c:v>42464</c:v>
                </c:pt>
                <c:pt idx="4136">
                  <c:v>42465</c:v>
                </c:pt>
                <c:pt idx="4137">
                  <c:v>42374</c:v>
                </c:pt>
                <c:pt idx="4138">
                  <c:v>42461</c:v>
                </c:pt>
                <c:pt idx="4139">
                  <c:v>42446</c:v>
                </c:pt>
                <c:pt idx="4140">
                  <c:v>42451</c:v>
                </c:pt>
                <c:pt idx="4141">
                  <c:v>42463</c:v>
                </c:pt>
                <c:pt idx="4142">
                  <c:v>42374</c:v>
                </c:pt>
                <c:pt idx="4143">
                  <c:v>42445</c:v>
                </c:pt>
                <c:pt idx="4144">
                  <c:v>42446</c:v>
                </c:pt>
                <c:pt idx="4145">
                  <c:v>42376</c:v>
                </c:pt>
                <c:pt idx="4146">
                  <c:v>42450</c:v>
                </c:pt>
                <c:pt idx="4147">
                  <c:v>42370</c:v>
                </c:pt>
                <c:pt idx="4148">
                  <c:v>42447</c:v>
                </c:pt>
                <c:pt idx="4149">
                  <c:v>42371</c:v>
                </c:pt>
                <c:pt idx="4150">
                  <c:v>42472</c:v>
                </c:pt>
                <c:pt idx="4151">
                  <c:v>42383</c:v>
                </c:pt>
                <c:pt idx="4152">
                  <c:v>42643</c:v>
                </c:pt>
                <c:pt idx="4153">
                  <c:v>42371</c:v>
                </c:pt>
                <c:pt idx="4154">
                  <c:v>42378</c:v>
                </c:pt>
                <c:pt idx="4155">
                  <c:v>42463</c:v>
                </c:pt>
                <c:pt idx="4156">
                  <c:v>42444</c:v>
                </c:pt>
                <c:pt idx="4157">
                  <c:v>42461</c:v>
                </c:pt>
                <c:pt idx="4158">
                  <c:v>42371</c:v>
                </c:pt>
                <c:pt idx="4159">
                  <c:v>42460</c:v>
                </c:pt>
                <c:pt idx="4160">
                  <c:v>42445</c:v>
                </c:pt>
                <c:pt idx="4161">
                  <c:v>42450</c:v>
                </c:pt>
                <c:pt idx="4162">
                  <c:v>42454</c:v>
                </c:pt>
                <c:pt idx="4163">
                  <c:v>42446</c:v>
                </c:pt>
                <c:pt idx="4164">
                  <c:v>42373</c:v>
                </c:pt>
                <c:pt idx="4165">
                  <c:v>42383</c:v>
                </c:pt>
                <c:pt idx="4166">
                  <c:v>42464</c:v>
                </c:pt>
                <c:pt idx="4167">
                  <c:v>42373</c:v>
                </c:pt>
                <c:pt idx="4168">
                  <c:v>42444</c:v>
                </c:pt>
                <c:pt idx="4169">
                  <c:v>42446</c:v>
                </c:pt>
                <c:pt idx="4170">
                  <c:v>42373</c:v>
                </c:pt>
                <c:pt idx="4171">
                  <c:v>42445</c:v>
                </c:pt>
                <c:pt idx="4172">
                  <c:v>42447</c:v>
                </c:pt>
                <c:pt idx="4173">
                  <c:v>42447</c:v>
                </c:pt>
                <c:pt idx="4174">
                  <c:v>42373</c:v>
                </c:pt>
                <c:pt idx="4175">
                  <c:v>42371</c:v>
                </c:pt>
                <c:pt idx="4176">
                  <c:v>42449</c:v>
                </c:pt>
                <c:pt idx="4177">
                  <c:v>42371</c:v>
                </c:pt>
                <c:pt idx="4178">
                  <c:v>42464</c:v>
                </c:pt>
                <c:pt idx="4179">
                  <c:v>42450</c:v>
                </c:pt>
                <c:pt idx="4180">
                  <c:v>42448</c:v>
                </c:pt>
                <c:pt idx="4181">
                  <c:v>42446</c:v>
                </c:pt>
                <c:pt idx="4182">
                  <c:v>42472</c:v>
                </c:pt>
                <c:pt idx="4183">
                  <c:v>42407</c:v>
                </c:pt>
                <c:pt idx="4184">
                  <c:v>42444</c:v>
                </c:pt>
                <c:pt idx="4185">
                  <c:v>42449</c:v>
                </c:pt>
                <c:pt idx="4186">
                  <c:v>42371</c:v>
                </c:pt>
                <c:pt idx="4187">
                  <c:v>42471</c:v>
                </c:pt>
                <c:pt idx="4188">
                  <c:v>42450</c:v>
                </c:pt>
                <c:pt idx="4189">
                  <c:v>42461</c:v>
                </c:pt>
                <c:pt idx="4190">
                  <c:v>42380</c:v>
                </c:pt>
                <c:pt idx="4191">
                  <c:v>42461</c:v>
                </c:pt>
                <c:pt idx="4192">
                  <c:v>42452</c:v>
                </c:pt>
                <c:pt idx="4193">
                  <c:v>42457</c:v>
                </c:pt>
                <c:pt idx="4194">
                  <c:v>42461</c:v>
                </c:pt>
                <c:pt idx="4195">
                  <c:v>42447</c:v>
                </c:pt>
                <c:pt idx="4196">
                  <c:v>42460</c:v>
                </c:pt>
                <c:pt idx="4197">
                  <c:v>42373</c:v>
                </c:pt>
                <c:pt idx="4198">
                  <c:v>42447</c:v>
                </c:pt>
                <c:pt idx="4199">
                  <c:v>42446</c:v>
                </c:pt>
                <c:pt idx="4200">
                  <c:v>42370</c:v>
                </c:pt>
                <c:pt idx="4201">
                  <c:v>42469</c:v>
                </c:pt>
                <c:pt idx="4202">
                  <c:v>42448</c:v>
                </c:pt>
                <c:pt idx="4203">
                  <c:v>42463</c:v>
                </c:pt>
                <c:pt idx="4204">
                  <c:v>42371</c:v>
                </c:pt>
                <c:pt idx="4205">
                  <c:v>42447</c:v>
                </c:pt>
                <c:pt idx="4206">
                  <c:v>42445</c:v>
                </c:pt>
                <c:pt idx="4207">
                  <c:v>42464</c:v>
                </c:pt>
                <c:pt idx="4208">
                  <c:v>42463</c:v>
                </c:pt>
                <c:pt idx="4209">
                  <c:v>42370</c:v>
                </c:pt>
                <c:pt idx="4210">
                  <c:v>42372</c:v>
                </c:pt>
                <c:pt idx="4211">
                  <c:v>42373</c:v>
                </c:pt>
                <c:pt idx="4212">
                  <c:v>42445</c:v>
                </c:pt>
                <c:pt idx="4213">
                  <c:v>42448</c:v>
                </c:pt>
                <c:pt idx="4214">
                  <c:v>42372</c:v>
                </c:pt>
                <c:pt idx="4215">
                  <c:v>42446</c:v>
                </c:pt>
                <c:pt idx="4216">
                  <c:v>42372</c:v>
                </c:pt>
                <c:pt idx="4217">
                  <c:v>42416</c:v>
                </c:pt>
                <c:pt idx="4218">
                  <c:v>42371</c:v>
                </c:pt>
                <c:pt idx="4219">
                  <c:v>42512</c:v>
                </c:pt>
                <c:pt idx="4220">
                  <c:v>42447</c:v>
                </c:pt>
                <c:pt idx="4221">
                  <c:v>42466</c:v>
                </c:pt>
                <c:pt idx="4222">
                  <c:v>42449</c:v>
                </c:pt>
                <c:pt idx="4223">
                  <c:v>42452</c:v>
                </c:pt>
                <c:pt idx="4224">
                  <c:v>42444</c:v>
                </c:pt>
                <c:pt idx="4225">
                  <c:v>42446</c:v>
                </c:pt>
                <c:pt idx="4226">
                  <c:v>42463</c:v>
                </c:pt>
                <c:pt idx="4227">
                  <c:v>42448</c:v>
                </c:pt>
                <c:pt idx="4228">
                  <c:v>42370</c:v>
                </c:pt>
                <c:pt idx="4229">
                  <c:v>42457</c:v>
                </c:pt>
                <c:pt idx="4230">
                  <c:v>42447</c:v>
                </c:pt>
                <c:pt idx="4231">
                  <c:v>42374</c:v>
                </c:pt>
                <c:pt idx="4232">
                  <c:v>42447</c:v>
                </c:pt>
                <c:pt idx="4233">
                  <c:v>42445</c:v>
                </c:pt>
                <c:pt idx="4234">
                  <c:v>42372</c:v>
                </c:pt>
                <c:pt idx="4235">
                  <c:v>42370</c:v>
                </c:pt>
                <c:pt idx="4236">
                  <c:v>42460</c:v>
                </c:pt>
                <c:pt idx="4237">
                  <c:v>42371</c:v>
                </c:pt>
                <c:pt idx="4238">
                  <c:v>42375</c:v>
                </c:pt>
                <c:pt idx="4239">
                  <c:v>42465</c:v>
                </c:pt>
                <c:pt idx="4240">
                  <c:v>42460</c:v>
                </c:pt>
                <c:pt idx="4241">
                  <c:v>42460</c:v>
                </c:pt>
                <c:pt idx="4242">
                  <c:v>42447</c:v>
                </c:pt>
                <c:pt idx="4243">
                  <c:v>42446</c:v>
                </c:pt>
                <c:pt idx="4244">
                  <c:v>42447</c:v>
                </c:pt>
                <c:pt idx="4245">
                  <c:v>42468</c:v>
                </c:pt>
                <c:pt idx="4246">
                  <c:v>42374</c:v>
                </c:pt>
                <c:pt idx="4247">
                  <c:v>42460</c:v>
                </c:pt>
                <c:pt idx="4248">
                  <c:v>42445</c:v>
                </c:pt>
                <c:pt idx="4249">
                  <c:v>42373</c:v>
                </c:pt>
                <c:pt idx="4250">
                  <c:v>42450</c:v>
                </c:pt>
                <c:pt idx="4251">
                  <c:v>42447</c:v>
                </c:pt>
                <c:pt idx="4252">
                  <c:v>42375</c:v>
                </c:pt>
                <c:pt idx="4253">
                  <c:v>42373</c:v>
                </c:pt>
                <c:pt idx="4254">
                  <c:v>42465</c:v>
                </c:pt>
                <c:pt idx="4255">
                  <c:v>42447</c:v>
                </c:pt>
                <c:pt idx="4256">
                  <c:v>42372</c:v>
                </c:pt>
                <c:pt idx="4257">
                  <c:v>42447</c:v>
                </c:pt>
                <c:pt idx="4258">
                  <c:v>42451</c:v>
                </c:pt>
                <c:pt idx="4259">
                  <c:v>42460</c:v>
                </c:pt>
                <c:pt idx="4260">
                  <c:v>42388</c:v>
                </c:pt>
                <c:pt idx="4261">
                  <c:v>42445</c:v>
                </c:pt>
                <c:pt idx="4262">
                  <c:v>42371</c:v>
                </c:pt>
                <c:pt idx="4263">
                  <c:v>42373</c:v>
                </c:pt>
                <c:pt idx="4264">
                  <c:v>42452</c:v>
                </c:pt>
                <c:pt idx="4265">
                  <c:v>42457</c:v>
                </c:pt>
                <c:pt idx="4266">
                  <c:v>42448</c:v>
                </c:pt>
                <c:pt idx="4267">
                  <c:v>42450</c:v>
                </c:pt>
                <c:pt idx="4268">
                  <c:v>42451</c:v>
                </c:pt>
                <c:pt idx="4269">
                  <c:v>42375</c:v>
                </c:pt>
                <c:pt idx="4270">
                  <c:v>42376</c:v>
                </c:pt>
                <c:pt idx="4271">
                  <c:v>42463</c:v>
                </c:pt>
                <c:pt idx="4272">
                  <c:v>42445</c:v>
                </c:pt>
                <c:pt idx="4273">
                  <c:v>42445</c:v>
                </c:pt>
                <c:pt idx="4274">
                  <c:v>42449</c:v>
                </c:pt>
                <c:pt idx="4275">
                  <c:v>42461</c:v>
                </c:pt>
                <c:pt idx="4276">
                  <c:v>42447</c:v>
                </c:pt>
                <c:pt idx="4277">
                  <c:v>42460</c:v>
                </c:pt>
                <c:pt idx="4278">
                  <c:v>42445</c:v>
                </c:pt>
                <c:pt idx="4279">
                  <c:v>42463</c:v>
                </c:pt>
                <c:pt idx="4280">
                  <c:v>42463</c:v>
                </c:pt>
                <c:pt idx="4281">
                  <c:v>42462</c:v>
                </c:pt>
                <c:pt idx="4282">
                  <c:v>42445</c:v>
                </c:pt>
                <c:pt idx="4283">
                  <c:v>42447</c:v>
                </c:pt>
                <c:pt idx="4284">
                  <c:v>42446</c:v>
                </c:pt>
                <c:pt idx="4285">
                  <c:v>42450</c:v>
                </c:pt>
                <c:pt idx="4286">
                  <c:v>42373</c:v>
                </c:pt>
                <c:pt idx="4287">
                  <c:v>42468</c:v>
                </c:pt>
                <c:pt idx="4288">
                  <c:v>42460</c:v>
                </c:pt>
                <c:pt idx="4289">
                  <c:v>42370</c:v>
                </c:pt>
                <c:pt idx="4290">
                  <c:v>42398</c:v>
                </c:pt>
                <c:pt idx="4291">
                  <c:v>42462</c:v>
                </c:pt>
                <c:pt idx="4292">
                  <c:v>42445</c:v>
                </c:pt>
                <c:pt idx="4293">
                  <c:v>42404</c:v>
                </c:pt>
                <c:pt idx="4294">
                  <c:v>42446</c:v>
                </c:pt>
                <c:pt idx="4295">
                  <c:v>42459</c:v>
                </c:pt>
                <c:pt idx="4296">
                  <c:v>42372</c:v>
                </c:pt>
                <c:pt idx="4297">
                  <c:v>42445</c:v>
                </c:pt>
                <c:pt idx="4298">
                  <c:v>42475</c:v>
                </c:pt>
                <c:pt idx="4299">
                  <c:v>42378</c:v>
                </c:pt>
                <c:pt idx="4300">
                  <c:v>42485</c:v>
                </c:pt>
                <c:pt idx="4301">
                  <c:v>42383</c:v>
                </c:pt>
                <c:pt idx="4302">
                  <c:v>42446</c:v>
                </c:pt>
                <c:pt idx="4303">
                  <c:v>42375</c:v>
                </c:pt>
                <c:pt idx="4304">
                  <c:v>42374</c:v>
                </c:pt>
                <c:pt idx="4305">
                  <c:v>42463</c:v>
                </c:pt>
                <c:pt idx="4306">
                  <c:v>42374</c:v>
                </c:pt>
                <c:pt idx="4307">
                  <c:v>42472</c:v>
                </c:pt>
                <c:pt idx="4308">
                  <c:v>42463</c:v>
                </c:pt>
                <c:pt idx="4309">
                  <c:v>42449</c:v>
                </c:pt>
                <c:pt idx="4310">
                  <c:v>42448</c:v>
                </c:pt>
                <c:pt idx="4311">
                  <c:v>42448</c:v>
                </c:pt>
                <c:pt idx="4312">
                  <c:v>42396</c:v>
                </c:pt>
                <c:pt idx="4313">
                  <c:v>42461</c:v>
                </c:pt>
                <c:pt idx="4314">
                  <c:v>42464</c:v>
                </c:pt>
                <c:pt idx="4315">
                  <c:v>42460</c:v>
                </c:pt>
                <c:pt idx="4316">
                  <c:v>42459</c:v>
                </c:pt>
                <c:pt idx="4317">
                  <c:v>42447</c:v>
                </c:pt>
                <c:pt idx="4318">
                  <c:v>42371</c:v>
                </c:pt>
                <c:pt idx="4319">
                  <c:v>42370</c:v>
                </c:pt>
                <c:pt idx="4320">
                  <c:v>42465</c:v>
                </c:pt>
                <c:pt idx="4321">
                  <c:v>42448</c:v>
                </c:pt>
                <c:pt idx="4322">
                  <c:v>42460</c:v>
                </c:pt>
                <c:pt idx="4323">
                  <c:v>42378</c:v>
                </c:pt>
                <c:pt idx="4324">
                  <c:v>42370</c:v>
                </c:pt>
                <c:pt idx="4325">
                  <c:v>42460</c:v>
                </c:pt>
                <c:pt idx="4326">
                  <c:v>42445</c:v>
                </c:pt>
                <c:pt idx="4327">
                  <c:v>42397</c:v>
                </c:pt>
                <c:pt idx="4328">
                  <c:v>42462</c:v>
                </c:pt>
                <c:pt idx="4329">
                  <c:v>42449</c:v>
                </c:pt>
                <c:pt idx="4330">
                  <c:v>42450</c:v>
                </c:pt>
                <c:pt idx="4331">
                  <c:v>42457</c:v>
                </c:pt>
                <c:pt idx="4332">
                  <c:v>42447</c:v>
                </c:pt>
                <c:pt idx="4333">
                  <c:v>42449</c:v>
                </c:pt>
                <c:pt idx="4334">
                  <c:v>42460</c:v>
                </c:pt>
                <c:pt idx="4335">
                  <c:v>42370</c:v>
                </c:pt>
                <c:pt idx="4336">
                  <c:v>42371</c:v>
                </c:pt>
                <c:pt idx="4337">
                  <c:v>42373</c:v>
                </c:pt>
                <c:pt idx="4338">
                  <c:v>42447</c:v>
                </c:pt>
                <c:pt idx="4339">
                  <c:v>42451</c:v>
                </c:pt>
                <c:pt idx="4340">
                  <c:v>42449</c:v>
                </c:pt>
                <c:pt idx="4341">
                  <c:v>42372</c:v>
                </c:pt>
                <c:pt idx="4342">
                  <c:v>42466</c:v>
                </c:pt>
                <c:pt idx="4343">
                  <c:v>42463</c:v>
                </c:pt>
                <c:pt idx="4344">
                  <c:v>42452</c:v>
                </c:pt>
                <c:pt idx="4345">
                  <c:v>42385</c:v>
                </c:pt>
                <c:pt idx="4346">
                  <c:v>42451</c:v>
                </c:pt>
                <c:pt idx="4347">
                  <c:v>42450</c:v>
                </c:pt>
                <c:pt idx="4348">
                  <c:v>42451</c:v>
                </c:pt>
                <c:pt idx="4349">
                  <c:v>42445</c:v>
                </c:pt>
                <c:pt idx="4350">
                  <c:v>42370</c:v>
                </c:pt>
                <c:pt idx="4351">
                  <c:v>42448</c:v>
                </c:pt>
                <c:pt idx="4352">
                  <c:v>42448</c:v>
                </c:pt>
                <c:pt idx="4353">
                  <c:v>42373</c:v>
                </c:pt>
                <c:pt idx="4354">
                  <c:v>42461</c:v>
                </c:pt>
                <c:pt idx="4355">
                  <c:v>42451</c:v>
                </c:pt>
                <c:pt idx="4356">
                  <c:v>42471</c:v>
                </c:pt>
                <c:pt idx="4357">
                  <c:v>42445</c:v>
                </c:pt>
                <c:pt idx="4358">
                  <c:v>42371</c:v>
                </c:pt>
                <c:pt idx="4359">
                  <c:v>42463</c:v>
                </c:pt>
                <c:pt idx="4360">
                  <c:v>42464</c:v>
                </c:pt>
                <c:pt idx="4361">
                  <c:v>42446</c:v>
                </c:pt>
                <c:pt idx="4362">
                  <c:v>42448</c:v>
                </c:pt>
                <c:pt idx="4363">
                  <c:v>42463</c:v>
                </c:pt>
                <c:pt idx="4364">
                  <c:v>42449</c:v>
                </c:pt>
                <c:pt idx="4365">
                  <c:v>42444</c:v>
                </c:pt>
                <c:pt idx="4366">
                  <c:v>42447</c:v>
                </c:pt>
                <c:pt idx="4367">
                  <c:v>42444</c:v>
                </c:pt>
                <c:pt idx="4368">
                  <c:v>42447</c:v>
                </c:pt>
                <c:pt idx="4369">
                  <c:v>42371</c:v>
                </c:pt>
                <c:pt idx="4370">
                  <c:v>42446</c:v>
                </c:pt>
                <c:pt idx="4371">
                  <c:v>42463</c:v>
                </c:pt>
                <c:pt idx="4372">
                  <c:v>42446</c:v>
                </c:pt>
                <c:pt idx="4373">
                  <c:v>42396</c:v>
                </c:pt>
                <c:pt idx="4374">
                  <c:v>42448</c:v>
                </c:pt>
                <c:pt idx="4375">
                  <c:v>42370</c:v>
                </c:pt>
                <c:pt idx="4376">
                  <c:v>42471</c:v>
                </c:pt>
                <c:pt idx="4377">
                  <c:v>42463</c:v>
                </c:pt>
                <c:pt idx="4378">
                  <c:v>42446</c:v>
                </c:pt>
                <c:pt idx="4379">
                  <c:v>42451</c:v>
                </c:pt>
                <c:pt idx="4380">
                  <c:v>42449</c:v>
                </c:pt>
                <c:pt idx="4381">
                  <c:v>42460</c:v>
                </c:pt>
                <c:pt idx="4382">
                  <c:v>42374</c:v>
                </c:pt>
                <c:pt idx="4383">
                  <c:v>42373</c:v>
                </c:pt>
                <c:pt idx="4384">
                  <c:v>42371</c:v>
                </c:pt>
                <c:pt idx="4385">
                  <c:v>42484</c:v>
                </c:pt>
                <c:pt idx="4386">
                  <c:v>42370</c:v>
                </c:pt>
                <c:pt idx="4387">
                  <c:v>42460</c:v>
                </c:pt>
                <c:pt idx="4388">
                  <c:v>42446</c:v>
                </c:pt>
                <c:pt idx="4389">
                  <c:v>42374</c:v>
                </c:pt>
                <c:pt idx="4390">
                  <c:v>42457</c:v>
                </c:pt>
                <c:pt idx="4391">
                  <c:v>42370</c:v>
                </c:pt>
                <c:pt idx="4392">
                  <c:v>42374</c:v>
                </c:pt>
                <c:pt idx="4393">
                  <c:v>42461</c:v>
                </c:pt>
                <c:pt idx="4394">
                  <c:v>42444</c:v>
                </c:pt>
                <c:pt idx="4395">
                  <c:v>42449</c:v>
                </c:pt>
                <c:pt idx="4396">
                  <c:v>42371</c:v>
                </c:pt>
                <c:pt idx="4397">
                  <c:v>42446</c:v>
                </c:pt>
                <c:pt idx="4398">
                  <c:v>42447</c:v>
                </c:pt>
                <c:pt idx="4399">
                  <c:v>42374</c:v>
                </c:pt>
                <c:pt idx="4400">
                  <c:v>42451</c:v>
                </c:pt>
                <c:pt idx="4401">
                  <c:v>42384</c:v>
                </c:pt>
                <c:pt idx="4402">
                  <c:v>42461</c:v>
                </c:pt>
                <c:pt idx="4403">
                  <c:v>42460</c:v>
                </c:pt>
                <c:pt idx="4404">
                  <c:v>42459</c:v>
                </c:pt>
                <c:pt idx="4405">
                  <c:v>42450</c:v>
                </c:pt>
                <c:pt idx="4406">
                  <c:v>42461</c:v>
                </c:pt>
                <c:pt idx="4407">
                  <c:v>42465</c:v>
                </c:pt>
                <c:pt idx="4408">
                  <c:v>42451</c:v>
                </c:pt>
                <c:pt idx="4409">
                  <c:v>42450</c:v>
                </c:pt>
                <c:pt idx="4410">
                  <c:v>42371</c:v>
                </c:pt>
                <c:pt idx="4411">
                  <c:v>42444</c:v>
                </c:pt>
                <c:pt idx="4412">
                  <c:v>42445</c:v>
                </c:pt>
                <c:pt idx="4413">
                  <c:v>42444</c:v>
                </c:pt>
                <c:pt idx="4414">
                  <c:v>42370</c:v>
                </c:pt>
                <c:pt idx="4415">
                  <c:v>42450</c:v>
                </c:pt>
                <c:pt idx="4416">
                  <c:v>42444</c:v>
                </c:pt>
                <c:pt idx="4417">
                  <c:v>42463</c:v>
                </c:pt>
                <c:pt idx="4418">
                  <c:v>42444</c:v>
                </c:pt>
                <c:pt idx="4419">
                  <c:v>42445</c:v>
                </c:pt>
                <c:pt idx="4420">
                  <c:v>42371</c:v>
                </c:pt>
                <c:pt idx="4421">
                  <c:v>42444</c:v>
                </c:pt>
                <c:pt idx="4422">
                  <c:v>42445</c:v>
                </c:pt>
                <c:pt idx="4423">
                  <c:v>42460</c:v>
                </c:pt>
                <c:pt idx="4424">
                  <c:v>42446</c:v>
                </c:pt>
                <c:pt idx="4425">
                  <c:v>42375</c:v>
                </c:pt>
                <c:pt idx="4426">
                  <c:v>42378</c:v>
                </c:pt>
                <c:pt idx="4427">
                  <c:v>42370</c:v>
                </c:pt>
                <c:pt idx="4428">
                  <c:v>42444</c:v>
                </c:pt>
                <c:pt idx="4429">
                  <c:v>42448</c:v>
                </c:pt>
                <c:pt idx="4430">
                  <c:v>42445</c:v>
                </c:pt>
                <c:pt idx="4431">
                  <c:v>42463</c:v>
                </c:pt>
                <c:pt idx="4432">
                  <c:v>42448</c:v>
                </c:pt>
                <c:pt idx="4433">
                  <c:v>42466</c:v>
                </c:pt>
                <c:pt idx="4434">
                  <c:v>42444</c:v>
                </c:pt>
                <c:pt idx="4435">
                  <c:v>42397</c:v>
                </c:pt>
                <c:pt idx="4436">
                  <c:v>42447</c:v>
                </c:pt>
                <c:pt idx="4437">
                  <c:v>42446</c:v>
                </c:pt>
                <c:pt idx="4438">
                  <c:v>42372</c:v>
                </c:pt>
                <c:pt idx="4439">
                  <c:v>42448</c:v>
                </c:pt>
                <c:pt idx="4440">
                  <c:v>42381</c:v>
                </c:pt>
                <c:pt idx="4441">
                  <c:v>42371</c:v>
                </c:pt>
                <c:pt idx="4442">
                  <c:v>42396</c:v>
                </c:pt>
                <c:pt idx="4443">
                  <c:v>42465</c:v>
                </c:pt>
                <c:pt idx="4444">
                  <c:v>42398</c:v>
                </c:pt>
                <c:pt idx="4445">
                  <c:v>42461</c:v>
                </c:pt>
                <c:pt idx="4446">
                  <c:v>42465</c:v>
                </c:pt>
                <c:pt idx="4447">
                  <c:v>42460</c:v>
                </c:pt>
                <c:pt idx="4448">
                  <c:v>42461</c:v>
                </c:pt>
                <c:pt idx="4449">
                  <c:v>42463</c:v>
                </c:pt>
                <c:pt idx="4450">
                  <c:v>42370</c:v>
                </c:pt>
                <c:pt idx="4451">
                  <c:v>42461</c:v>
                </c:pt>
                <c:pt idx="4452">
                  <c:v>42458</c:v>
                </c:pt>
                <c:pt idx="4453">
                  <c:v>42464</c:v>
                </c:pt>
                <c:pt idx="4454">
                  <c:v>42465</c:v>
                </c:pt>
                <c:pt idx="4455">
                  <c:v>42476</c:v>
                </c:pt>
                <c:pt idx="4456">
                  <c:v>42445</c:v>
                </c:pt>
                <c:pt idx="4457">
                  <c:v>42451</c:v>
                </c:pt>
                <c:pt idx="4458">
                  <c:v>42448</c:v>
                </c:pt>
                <c:pt idx="4459">
                  <c:v>42447</c:v>
                </c:pt>
                <c:pt idx="4460">
                  <c:v>43395</c:v>
                </c:pt>
                <c:pt idx="4461">
                  <c:v>42447</c:v>
                </c:pt>
                <c:pt idx="4462">
                  <c:v>42445</c:v>
                </c:pt>
                <c:pt idx="4463">
                  <c:v>42383</c:v>
                </c:pt>
                <c:pt idx="4464">
                  <c:v>42463</c:v>
                </c:pt>
                <c:pt idx="4465">
                  <c:v>42372</c:v>
                </c:pt>
                <c:pt idx="4466">
                  <c:v>42447</c:v>
                </c:pt>
                <c:pt idx="4467">
                  <c:v>42447</c:v>
                </c:pt>
                <c:pt idx="4468">
                  <c:v>42467</c:v>
                </c:pt>
                <c:pt idx="4469">
                  <c:v>42444</c:v>
                </c:pt>
                <c:pt idx="4470">
                  <c:v>42451</c:v>
                </c:pt>
                <c:pt idx="4471">
                  <c:v>42445</c:v>
                </c:pt>
                <c:pt idx="4472">
                  <c:v>42373</c:v>
                </c:pt>
                <c:pt idx="4473">
                  <c:v>42447</c:v>
                </c:pt>
                <c:pt idx="4474">
                  <c:v>42459</c:v>
                </c:pt>
                <c:pt idx="4475">
                  <c:v>42448</c:v>
                </c:pt>
                <c:pt idx="4476">
                  <c:v>42461</c:v>
                </c:pt>
                <c:pt idx="4477">
                  <c:v>42370</c:v>
                </c:pt>
                <c:pt idx="4478">
                  <c:v>42464</c:v>
                </c:pt>
                <c:pt idx="4479">
                  <c:v>42376</c:v>
                </c:pt>
                <c:pt idx="4480">
                  <c:v>42445</c:v>
                </c:pt>
                <c:pt idx="4481">
                  <c:v>42447</c:v>
                </c:pt>
                <c:pt idx="4482">
                  <c:v>42451</c:v>
                </c:pt>
                <c:pt idx="4483">
                  <c:v>42460</c:v>
                </c:pt>
                <c:pt idx="4484">
                  <c:v>42463</c:v>
                </c:pt>
                <c:pt idx="4485">
                  <c:v>42375</c:v>
                </c:pt>
                <c:pt idx="4486">
                  <c:v>42445</c:v>
                </c:pt>
                <c:pt idx="4487">
                  <c:v>42370</c:v>
                </c:pt>
                <c:pt idx="4488">
                  <c:v>42446</c:v>
                </c:pt>
                <c:pt idx="4489">
                  <c:v>42459</c:v>
                </c:pt>
                <c:pt idx="4490">
                  <c:v>42450</c:v>
                </c:pt>
                <c:pt idx="4491">
                  <c:v>42466</c:v>
                </c:pt>
                <c:pt idx="4492">
                  <c:v>42380</c:v>
                </c:pt>
                <c:pt idx="4493">
                  <c:v>42444</c:v>
                </c:pt>
                <c:pt idx="4494">
                  <c:v>42460</c:v>
                </c:pt>
                <c:pt idx="4495">
                  <c:v>42375</c:v>
                </c:pt>
                <c:pt idx="4496">
                  <c:v>42445</c:v>
                </c:pt>
                <c:pt idx="4497">
                  <c:v>42375</c:v>
                </c:pt>
                <c:pt idx="4498">
                  <c:v>42444</c:v>
                </c:pt>
                <c:pt idx="4499">
                  <c:v>42465</c:v>
                </c:pt>
                <c:pt idx="4500">
                  <c:v>42460</c:v>
                </c:pt>
                <c:pt idx="4501">
                  <c:v>42374</c:v>
                </c:pt>
                <c:pt idx="4502">
                  <c:v>42375</c:v>
                </c:pt>
                <c:pt idx="4503">
                  <c:v>42447</c:v>
                </c:pt>
                <c:pt idx="4504">
                  <c:v>42464</c:v>
                </c:pt>
                <c:pt idx="4505">
                  <c:v>42447</c:v>
                </c:pt>
                <c:pt idx="4506">
                  <c:v>42370</c:v>
                </c:pt>
                <c:pt idx="4507">
                  <c:v>42370</c:v>
                </c:pt>
                <c:pt idx="4508">
                  <c:v>42421</c:v>
                </c:pt>
                <c:pt idx="4509">
                  <c:v>42463</c:v>
                </c:pt>
                <c:pt idx="4510">
                  <c:v>42371</c:v>
                </c:pt>
                <c:pt idx="4511">
                  <c:v>42463</c:v>
                </c:pt>
                <c:pt idx="4512">
                  <c:v>42444</c:v>
                </c:pt>
                <c:pt idx="4513">
                  <c:v>42373</c:v>
                </c:pt>
                <c:pt idx="4514">
                  <c:v>42464</c:v>
                </c:pt>
                <c:pt idx="4515">
                  <c:v>42448</c:v>
                </c:pt>
                <c:pt idx="4516">
                  <c:v>42397</c:v>
                </c:pt>
                <c:pt idx="4517">
                  <c:v>42374</c:v>
                </c:pt>
                <c:pt idx="4518">
                  <c:v>42370</c:v>
                </c:pt>
                <c:pt idx="4519">
                  <c:v>42373</c:v>
                </c:pt>
                <c:pt idx="4520">
                  <c:v>42461</c:v>
                </c:pt>
                <c:pt idx="4521">
                  <c:v>42446</c:v>
                </c:pt>
                <c:pt idx="4522">
                  <c:v>42371</c:v>
                </c:pt>
                <c:pt idx="4523">
                  <c:v>42375</c:v>
                </c:pt>
                <c:pt idx="4524">
                  <c:v>42373</c:v>
                </c:pt>
                <c:pt idx="4525">
                  <c:v>42444</c:v>
                </c:pt>
                <c:pt idx="4526">
                  <c:v>42373</c:v>
                </c:pt>
                <c:pt idx="4527">
                  <c:v>42371</c:v>
                </c:pt>
                <c:pt idx="4528">
                  <c:v>42376</c:v>
                </c:pt>
                <c:pt idx="4529">
                  <c:v>42484</c:v>
                </c:pt>
                <c:pt idx="4530">
                  <c:v>42372</c:v>
                </c:pt>
                <c:pt idx="4531">
                  <c:v>42371</c:v>
                </c:pt>
                <c:pt idx="4532">
                  <c:v>42373</c:v>
                </c:pt>
                <c:pt idx="4533">
                  <c:v>42447</c:v>
                </c:pt>
                <c:pt idx="4534">
                  <c:v>42462</c:v>
                </c:pt>
                <c:pt idx="4535">
                  <c:v>42370</c:v>
                </c:pt>
                <c:pt idx="4536">
                  <c:v>42461</c:v>
                </c:pt>
                <c:pt idx="4537">
                  <c:v>42460</c:v>
                </c:pt>
                <c:pt idx="4538">
                  <c:v>42450</c:v>
                </c:pt>
                <c:pt idx="4539">
                  <c:v>42449</c:v>
                </c:pt>
                <c:pt idx="4540">
                  <c:v>42373</c:v>
                </c:pt>
                <c:pt idx="4541">
                  <c:v>42371</c:v>
                </c:pt>
                <c:pt idx="4542">
                  <c:v>42371</c:v>
                </c:pt>
                <c:pt idx="4543">
                  <c:v>42465</c:v>
                </c:pt>
                <c:pt idx="4544">
                  <c:v>42372</c:v>
                </c:pt>
                <c:pt idx="4545">
                  <c:v>42446</c:v>
                </c:pt>
                <c:pt idx="4546">
                  <c:v>42375</c:v>
                </c:pt>
                <c:pt idx="4547">
                  <c:v>42371</c:v>
                </c:pt>
                <c:pt idx="4548">
                  <c:v>42474</c:v>
                </c:pt>
                <c:pt idx="4549">
                  <c:v>42445</c:v>
                </c:pt>
                <c:pt idx="4550">
                  <c:v>42446</c:v>
                </c:pt>
                <c:pt idx="4551">
                  <c:v>42372</c:v>
                </c:pt>
                <c:pt idx="4552">
                  <c:v>42373</c:v>
                </c:pt>
                <c:pt idx="4553">
                  <c:v>42466</c:v>
                </c:pt>
                <c:pt idx="4554">
                  <c:v>42462</c:v>
                </c:pt>
                <c:pt idx="4555">
                  <c:v>42460</c:v>
                </c:pt>
                <c:pt idx="4556">
                  <c:v>42444</c:v>
                </c:pt>
                <c:pt idx="4557">
                  <c:v>42461</c:v>
                </c:pt>
                <c:pt idx="4558">
                  <c:v>42373</c:v>
                </c:pt>
                <c:pt idx="4559">
                  <c:v>42373</c:v>
                </c:pt>
                <c:pt idx="4560">
                  <c:v>42464</c:v>
                </c:pt>
                <c:pt idx="4561">
                  <c:v>42462</c:v>
                </c:pt>
                <c:pt idx="4562">
                  <c:v>42973</c:v>
                </c:pt>
                <c:pt idx="4563">
                  <c:v>42447</c:v>
                </c:pt>
                <c:pt idx="4564">
                  <c:v>42464</c:v>
                </c:pt>
                <c:pt idx="4565">
                  <c:v>42448</c:v>
                </c:pt>
                <c:pt idx="4566">
                  <c:v>42444</c:v>
                </c:pt>
                <c:pt idx="4567">
                  <c:v>42371</c:v>
                </c:pt>
                <c:pt idx="4568">
                  <c:v>42467</c:v>
                </c:pt>
                <c:pt idx="4569">
                  <c:v>42445</c:v>
                </c:pt>
                <c:pt idx="4570">
                  <c:v>42468</c:v>
                </c:pt>
                <c:pt idx="4571">
                  <c:v>42477</c:v>
                </c:pt>
                <c:pt idx="4572">
                  <c:v>42461</c:v>
                </c:pt>
                <c:pt idx="4573">
                  <c:v>42446</c:v>
                </c:pt>
                <c:pt idx="4574">
                  <c:v>42461</c:v>
                </c:pt>
                <c:pt idx="4575">
                  <c:v>42370</c:v>
                </c:pt>
                <c:pt idx="4576">
                  <c:v>42448</c:v>
                </c:pt>
                <c:pt idx="4577">
                  <c:v>42470</c:v>
                </c:pt>
                <c:pt idx="4578">
                  <c:v>42373</c:v>
                </c:pt>
                <c:pt idx="4579">
                  <c:v>42373</c:v>
                </c:pt>
                <c:pt idx="4580">
                  <c:v>42371</c:v>
                </c:pt>
                <c:pt idx="4581">
                  <c:v>42461</c:v>
                </c:pt>
                <c:pt idx="4582">
                  <c:v>42376</c:v>
                </c:pt>
                <c:pt idx="4583">
                  <c:v>42446</c:v>
                </c:pt>
                <c:pt idx="4584">
                  <c:v>42463</c:v>
                </c:pt>
                <c:pt idx="4585">
                  <c:v>42380</c:v>
                </c:pt>
                <c:pt idx="4586">
                  <c:v>42446</c:v>
                </c:pt>
                <c:pt idx="4587">
                  <c:v>42446</c:v>
                </c:pt>
                <c:pt idx="4588">
                  <c:v>42449</c:v>
                </c:pt>
                <c:pt idx="4589">
                  <c:v>42467</c:v>
                </c:pt>
                <c:pt idx="4590">
                  <c:v>42405</c:v>
                </c:pt>
                <c:pt idx="4591">
                  <c:v>42447</c:v>
                </c:pt>
                <c:pt idx="4592">
                  <c:v>42461</c:v>
                </c:pt>
                <c:pt idx="4593">
                  <c:v>42452</c:v>
                </c:pt>
                <c:pt idx="4594">
                  <c:v>42450</c:v>
                </c:pt>
                <c:pt idx="4595">
                  <c:v>42372</c:v>
                </c:pt>
                <c:pt idx="4596">
                  <c:v>42473</c:v>
                </c:pt>
                <c:pt idx="4597">
                  <c:v>42445</c:v>
                </c:pt>
                <c:pt idx="4598">
                  <c:v>42446</c:v>
                </c:pt>
                <c:pt idx="4599">
                  <c:v>42484</c:v>
                </c:pt>
                <c:pt idx="4600">
                  <c:v>42450</c:v>
                </c:pt>
                <c:pt idx="4601">
                  <c:v>42445</c:v>
                </c:pt>
                <c:pt idx="4602">
                  <c:v>42445</c:v>
                </c:pt>
                <c:pt idx="4603">
                  <c:v>42444</c:v>
                </c:pt>
                <c:pt idx="4604">
                  <c:v>42445</c:v>
                </c:pt>
                <c:pt idx="4605">
                  <c:v>42451</c:v>
                </c:pt>
                <c:pt idx="4606">
                  <c:v>42370</c:v>
                </c:pt>
                <c:pt idx="4607">
                  <c:v>42450</c:v>
                </c:pt>
                <c:pt idx="4608">
                  <c:v>42370</c:v>
                </c:pt>
                <c:pt idx="4609">
                  <c:v>42459</c:v>
                </c:pt>
                <c:pt idx="4610">
                  <c:v>42462</c:v>
                </c:pt>
                <c:pt idx="4611">
                  <c:v>42458</c:v>
                </c:pt>
                <c:pt idx="4612">
                  <c:v>42464</c:v>
                </c:pt>
                <c:pt idx="4613">
                  <c:v>42463</c:v>
                </c:pt>
                <c:pt idx="4614">
                  <c:v>42464</c:v>
                </c:pt>
                <c:pt idx="4615">
                  <c:v>42370</c:v>
                </c:pt>
                <c:pt idx="4616">
                  <c:v>42455</c:v>
                </c:pt>
                <c:pt idx="4617">
                  <c:v>42444</c:v>
                </c:pt>
                <c:pt idx="4618">
                  <c:v>42448</c:v>
                </c:pt>
                <c:pt idx="4619">
                  <c:v>42461</c:v>
                </c:pt>
                <c:pt idx="4620">
                  <c:v>42468</c:v>
                </c:pt>
                <c:pt idx="4621">
                  <c:v>42446</c:v>
                </c:pt>
                <c:pt idx="4622">
                  <c:v>42391</c:v>
                </c:pt>
                <c:pt idx="4623">
                  <c:v>42371</c:v>
                </c:pt>
                <c:pt idx="4624">
                  <c:v>42449</c:v>
                </c:pt>
                <c:pt idx="4625">
                  <c:v>42451</c:v>
                </c:pt>
                <c:pt idx="4626">
                  <c:v>42463</c:v>
                </c:pt>
                <c:pt idx="4627">
                  <c:v>42447</c:v>
                </c:pt>
                <c:pt idx="4628">
                  <c:v>42460</c:v>
                </c:pt>
                <c:pt idx="4629">
                  <c:v>42454</c:v>
                </c:pt>
                <c:pt idx="4630">
                  <c:v>42448</c:v>
                </c:pt>
                <c:pt idx="4631">
                  <c:v>42446</c:v>
                </c:pt>
                <c:pt idx="4632">
                  <c:v>42384</c:v>
                </c:pt>
                <c:pt idx="4633">
                  <c:v>42460</c:v>
                </c:pt>
                <c:pt idx="4634">
                  <c:v>42445</c:v>
                </c:pt>
                <c:pt idx="4635">
                  <c:v>42370</c:v>
                </c:pt>
                <c:pt idx="4636">
                  <c:v>42445</c:v>
                </c:pt>
                <c:pt idx="4637">
                  <c:v>42464</c:v>
                </c:pt>
                <c:pt idx="4638">
                  <c:v>42460</c:v>
                </c:pt>
                <c:pt idx="4639">
                  <c:v>42448</c:v>
                </c:pt>
                <c:pt idx="4640">
                  <c:v>42449</c:v>
                </c:pt>
                <c:pt idx="4641">
                  <c:v>42451</c:v>
                </c:pt>
                <c:pt idx="4642">
                  <c:v>42444</c:v>
                </c:pt>
                <c:pt idx="4643">
                  <c:v>42463</c:v>
                </c:pt>
                <c:pt idx="4644">
                  <c:v>42878</c:v>
                </c:pt>
                <c:pt idx="4645">
                  <c:v>42375</c:v>
                </c:pt>
                <c:pt idx="4646">
                  <c:v>42384</c:v>
                </c:pt>
                <c:pt idx="4647">
                  <c:v>42370</c:v>
                </c:pt>
                <c:pt idx="4648">
                  <c:v>42375</c:v>
                </c:pt>
                <c:pt idx="4649">
                  <c:v>42463</c:v>
                </c:pt>
                <c:pt idx="4650">
                  <c:v>42372</c:v>
                </c:pt>
                <c:pt idx="4651">
                  <c:v>42477</c:v>
                </c:pt>
                <c:pt idx="4652">
                  <c:v>42450</c:v>
                </c:pt>
                <c:pt idx="4653">
                  <c:v>42389</c:v>
                </c:pt>
                <c:pt idx="4654">
                  <c:v>42448</c:v>
                </c:pt>
                <c:pt idx="4655">
                  <c:v>42451</c:v>
                </c:pt>
                <c:pt idx="4656">
                  <c:v>42461</c:v>
                </c:pt>
                <c:pt idx="4657">
                  <c:v>42371</c:v>
                </c:pt>
                <c:pt idx="4658">
                  <c:v>42373</c:v>
                </c:pt>
                <c:pt idx="4659">
                  <c:v>42471</c:v>
                </c:pt>
                <c:pt idx="4660">
                  <c:v>42446</c:v>
                </c:pt>
                <c:pt idx="4661">
                  <c:v>42448</c:v>
                </c:pt>
                <c:pt idx="4662">
                  <c:v>42459</c:v>
                </c:pt>
                <c:pt idx="4663">
                  <c:v>42446</c:v>
                </c:pt>
                <c:pt idx="4664">
                  <c:v>42372</c:v>
                </c:pt>
                <c:pt idx="4665">
                  <c:v>42446</c:v>
                </c:pt>
                <c:pt idx="4666">
                  <c:v>42454</c:v>
                </c:pt>
                <c:pt idx="4667">
                  <c:v>42447</c:v>
                </c:pt>
                <c:pt idx="4668">
                  <c:v>42370</c:v>
                </c:pt>
                <c:pt idx="4669">
                  <c:v>42372</c:v>
                </c:pt>
                <c:pt idx="4670">
                  <c:v>42463</c:v>
                </c:pt>
                <c:pt idx="4671">
                  <c:v>42445</c:v>
                </c:pt>
                <c:pt idx="4672">
                  <c:v>42372</c:v>
                </c:pt>
                <c:pt idx="4673">
                  <c:v>42444</c:v>
                </c:pt>
                <c:pt idx="4674">
                  <c:v>42444</c:v>
                </c:pt>
                <c:pt idx="4675">
                  <c:v>42446</c:v>
                </c:pt>
                <c:pt idx="4676">
                  <c:v>42446</c:v>
                </c:pt>
                <c:pt idx="4677">
                  <c:v>42371</c:v>
                </c:pt>
                <c:pt idx="4678">
                  <c:v>42448</c:v>
                </c:pt>
                <c:pt idx="4679">
                  <c:v>42471</c:v>
                </c:pt>
                <c:pt idx="4680">
                  <c:v>42460</c:v>
                </c:pt>
                <c:pt idx="4681">
                  <c:v>42448</c:v>
                </c:pt>
                <c:pt idx="4682">
                  <c:v>42445</c:v>
                </c:pt>
                <c:pt idx="4683">
                  <c:v>42450</c:v>
                </c:pt>
                <c:pt idx="4684">
                  <c:v>42449</c:v>
                </c:pt>
                <c:pt idx="4685">
                  <c:v>42451</c:v>
                </c:pt>
                <c:pt idx="4686">
                  <c:v>42376</c:v>
                </c:pt>
                <c:pt idx="4687">
                  <c:v>42447</c:v>
                </c:pt>
                <c:pt idx="4688">
                  <c:v>42445</c:v>
                </c:pt>
                <c:pt idx="4689">
                  <c:v>42371</c:v>
                </c:pt>
                <c:pt idx="4690">
                  <c:v>42374</c:v>
                </c:pt>
                <c:pt idx="4691">
                  <c:v>42373</c:v>
                </c:pt>
                <c:pt idx="4692">
                  <c:v>42371</c:v>
                </c:pt>
                <c:pt idx="4693">
                  <c:v>42444</c:v>
                </c:pt>
                <c:pt idx="4694">
                  <c:v>42538</c:v>
                </c:pt>
                <c:pt idx="4695">
                  <c:v>42527</c:v>
                </c:pt>
                <c:pt idx="4696">
                  <c:v>42524</c:v>
                </c:pt>
                <c:pt idx="4697">
                  <c:v>42537</c:v>
                </c:pt>
                <c:pt idx="4698">
                  <c:v>42537</c:v>
                </c:pt>
                <c:pt idx="4699">
                  <c:v>42537</c:v>
                </c:pt>
                <c:pt idx="4700">
                  <c:v>42537</c:v>
                </c:pt>
                <c:pt idx="4701">
                  <c:v>42525</c:v>
                </c:pt>
                <c:pt idx="4702">
                  <c:v>42538</c:v>
                </c:pt>
                <c:pt idx="4703">
                  <c:v>42537</c:v>
                </c:pt>
                <c:pt idx="4704">
                  <c:v>42537</c:v>
                </c:pt>
                <c:pt idx="4705">
                  <c:v>42537</c:v>
                </c:pt>
                <c:pt idx="4706">
                  <c:v>42524</c:v>
                </c:pt>
                <c:pt idx="4707">
                  <c:v>42524</c:v>
                </c:pt>
                <c:pt idx="4708">
                  <c:v>42524</c:v>
                </c:pt>
                <c:pt idx="4709">
                  <c:v>42538</c:v>
                </c:pt>
                <c:pt idx="4710">
                  <c:v>42548</c:v>
                </c:pt>
                <c:pt idx="4711">
                  <c:v>42539</c:v>
                </c:pt>
                <c:pt idx="4712">
                  <c:v>42624</c:v>
                </c:pt>
                <c:pt idx="4713">
                  <c:v>42539</c:v>
                </c:pt>
                <c:pt idx="4714">
                  <c:v>42583</c:v>
                </c:pt>
                <c:pt idx="4715">
                  <c:v>42538</c:v>
                </c:pt>
                <c:pt idx="4716">
                  <c:v>42551</c:v>
                </c:pt>
                <c:pt idx="4717">
                  <c:v>42538</c:v>
                </c:pt>
                <c:pt idx="4718">
                  <c:v>42538</c:v>
                </c:pt>
                <c:pt idx="4719">
                  <c:v>42552</c:v>
                </c:pt>
                <c:pt idx="4720">
                  <c:v>42567</c:v>
                </c:pt>
                <c:pt idx="4721">
                  <c:v>42571</c:v>
                </c:pt>
                <c:pt idx="4722">
                  <c:v>42557</c:v>
                </c:pt>
                <c:pt idx="4723">
                  <c:v>42560</c:v>
                </c:pt>
                <c:pt idx="4724">
                  <c:v>42554</c:v>
                </c:pt>
                <c:pt idx="4725">
                  <c:v>42538</c:v>
                </c:pt>
                <c:pt idx="4726">
                  <c:v>42552</c:v>
                </c:pt>
                <c:pt idx="4727">
                  <c:v>42538</c:v>
                </c:pt>
                <c:pt idx="4728">
                  <c:v>42538</c:v>
                </c:pt>
                <c:pt idx="4729">
                  <c:v>42538</c:v>
                </c:pt>
                <c:pt idx="4730">
                  <c:v>42538</c:v>
                </c:pt>
                <c:pt idx="4731">
                  <c:v>42541</c:v>
                </c:pt>
                <c:pt idx="4732">
                  <c:v>42538</c:v>
                </c:pt>
                <c:pt idx="4733">
                  <c:v>42549</c:v>
                </c:pt>
                <c:pt idx="4734">
                  <c:v>42538</c:v>
                </c:pt>
                <c:pt idx="4735">
                  <c:v>42541</c:v>
                </c:pt>
                <c:pt idx="4736">
                  <c:v>42551</c:v>
                </c:pt>
                <c:pt idx="4737">
                  <c:v>42538</c:v>
                </c:pt>
                <c:pt idx="4738">
                  <c:v>42541</c:v>
                </c:pt>
                <c:pt idx="4739">
                  <c:v>42538</c:v>
                </c:pt>
                <c:pt idx="4740">
                  <c:v>42541</c:v>
                </c:pt>
                <c:pt idx="4741">
                  <c:v>42541</c:v>
                </c:pt>
                <c:pt idx="4742">
                  <c:v>42541</c:v>
                </c:pt>
                <c:pt idx="4743">
                  <c:v>42541</c:v>
                </c:pt>
                <c:pt idx="4744">
                  <c:v>42538</c:v>
                </c:pt>
                <c:pt idx="4745">
                  <c:v>42541</c:v>
                </c:pt>
                <c:pt idx="4746">
                  <c:v>42541</c:v>
                </c:pt>
                <c:pt idx="4747">
                  <c:v>42541</c:v>
                </c:pt>
                <c:pt idx="4748">
                  <c:v>42541</c:v>
                </c:pt>
                <c:pt idx="4749">
                  <c:v>42541</c:v>
                </c:pt>
                <c:pt idx="4750">
                  <c:v>42536</c:v>
                </c:pt>
                <c:pt idx="4751">
                  <c:v>42538</c:v>
                </c:pt>
                <c:pt idx="4752">
                  <c:v>42538</c:v>
                </c:pt>
                <c:pt idx="4753">
                  <c:v>42538</c:v>
                </c:pt>
                <c:pt idx="4754">
                  <c:v>42584</c:v>
                </c:pt>
                <c:pt idx="4755">
                  <c:v>42538</c:v>
                </c:pt>
                <c:pt idx="4756">
                  <c:v>42557</c:v>
                </c:pt>
                <c:pt idx="4757">
                  <c:v>42538</c:v>
                </c:pt>
                <c:pt idx="4758">
                  <c:v>42552</c:v>
                </c:pt>
                <c:pt idx="4759">
                  <c:v>42538</c:v>
                </c:pt>
                <c:pt idx="4760">
                  <c:v>42538</c:v>
                </c:pt>
                <c:pt idx="4761">
                  <c:v>42538</c:v>
                </c:pt>
                <c:pt idx="4762">
                  <c:v>42538</c:v>
                </c:pt>
                <c:pt idx="4763">
                  <c:v>42538</c:v>
                </c:pt>
                <c:pt idx="4764">
                  <c:v>42551</c:v>
                </c:pt>
                <c:pt idx="4765">
                  <c:v>42571</c:v>
                </c:pt>
                <c:pt idx="4766">
                  <c:v>42537</c:v>
                </c:pt>
                <c:pt idx="4767">
                  <c:v>42538</c:v>
                </c:pt>
                <c:pt idx="4768">
                  <c:v>42538</c:v>
                </c:pt>
                <c:pt idx="4769">
                  <c:v>42553</c:v>
                </c:pt>
                <c:pt idx="4770">
                  <c:v>42539</c:v>
                </c:pt>
                <c:pt idx="4771">
                  <c:v>42557</c:v>
                </c:pt>
                <c:pt idx="4772">
                  <c:v>42552</c:v>
                </c:pt>
                <c:pt idx="4773">
                  <c:v>42587</c:v>
                </c:pt>
                <c:pt idx="4774">
                  <c:v>42553</c:v>
                </c:pt>
                <c:pt idx="4775">
                  <c:v>42537</c:v>
                </c:pt>
                <c:pt idx="4776">
                  <c:v>42537</c:v>
                </c:pt>
                <c:pt idx="4777">
                  <c:v>42538</c:v>
                </c:pt>
                <c:pt idx="4778">
                  <c:v>42552</c:v>
                </c:pt>
                <c:pt idx="4779">
                  <c:v>42552</c:v>
                </c:pt>
                <c:pt idx="4780">
                  <c:v>42537</c:v>
                </c:pt>
                <c:pt idx="4781">
                  <c:v>42538</c:v>
                </c:pt>
                <c:pt idx="4782">
                  <c:v>42538</c:v>
                </c:pt>
                <c:pt idx="4783">
                  <c:v>42538</c:v>
                </c:pt>
                <c:pt idx="4784">
                  <c:v>42537</c:v>
                </c:pt>
                <c:pt idx="4785">
                  <c:v>42538</c:v>
                </c:pt>
                <c:pt idx="4786">
                  <c:v>42538</c:v>
                </c:pt>
                <c:pt idx="4787">
                  <c:v>42538</c:v>
                </c:pt>
                <c:pt idx="4788">
                  <c:v>42538</c:v>
                </c:pt>
                <c:pt idx="4789">
                  <c:v>42538</c:v>
                </c:pt>
                <c:pt idx="4790">
                  <c:v>42538</c:v>
                </c:pt>
                <c:pt idx="4791">
                  <c:v>42538</c:v>
                </c:pt>
                <c:pt idx="4792">
                  <c:v>42538</c:v>
                </c:pt>
                <c:pt idx="4793">
                  <c:v>42569</c:v>
                </c:pt>
                <c:pt idx="4794">
                  <c:v>42540</c:v>
                </c:pt>
                <c:pt idx="4795">
                  <c:v>42538</c:v>
                </c:pt>
                <c:pt idx="4796">
                  <c:v>42538</c:v>
                </c:pt>
                <c:pt idx="4797">
                  <c:v>42538</c:v>
                </c:pt>
                <c:pt idx="4798">
                  <c:v>42552</c:v>
                </c:pt>
                <c:pt idx="4799">
                  <c:v>42551</c:v>
                </c:pt>
                <c:pt idx="4800">
                  <c:v>42538</c:v>
                </c:pt>
                <c:pt idx="4801">
                  <c:v>42524</c:v>
                </c:pt>
                <c:pt idx="4802">
                  <c:v>42552</c:v>
                </c:pt>
                <c:pt idx="4803">
                  <c:v>42571</c:v>
                </c:pt>
                <c:pt idx="4804">
                  <c:v>42538</c:v>
                </c:pt>
                <c:pt idx="4805">
                  <c:v>42538</c:v>
                </c:pt>
                <c:pt idx="4806">
                  <c:v>42538</c:v>
                </c:pt>
                <c:pt idx="4807">
                  <c:v>42538</c:v>
                </c:pt>
                <c:pt idx="4808">
                  <c:v>42538</c:v>
                </c:pt>
                <c:pt idx="4809">
                  <c:v>42538</c:v>
                </c:pt>
                <c:pt idx="4810">
                  <c:v>42538</c:v>
                </c:pt>
                <c:pt idx="4811">
                  <c:v>42538</c:v>
                </c:pt>
                <c:pt idx="4812">
                  <c:v>42538</c:v>
                </c:pt>
                <c:pt idx="4813">
                  <c:v>42538</c:v>
                </c:pt>
                <c:pt idx="4814">
                  <c:v>42538</c:v>
                </c:pt>
                <c:pt idx="4815">
                  <c:v>42538</c:v>
                </c:pt>
                <c:pt idx="4816">
                  <c:v>42538</c:v>
                </c:pt>
                <c:pt idx="4817">
                  <c:v>42538</c:v>
                </c:pt>
                <c:pt idx="4818">
                  <c:v>42538</c:v>
                </c:pt>
                <c:pt idx="4819">
                  <c:v>42538</c:v>
                </c:pt>
                <c:pt idx="4820">
                  <c:v>42538</c:v>
                </c:pt>
                <c:pt idx="4821">
                  <c:v>42538</c:v>
                </c:pt>
                <c:pt idx="4822">
                  <c:v>42538</c:v>
                </c:pt>
                <c:pt idx="4823">
                  <c:v>42554</c:v>
                </c:pt>
                <c:pt idx="4824">
                  <c:v>42550</c:v>
                </c:pt>
                <c:pt idx="4825">
                  <c:v>42538</c:v>
                </c:pt>
                <c:pt idx="4826">
                  <c:v>42538</c:v>
                </c:pt>
                <c:pt idx="4827">
                  <c:v>42555</c:v>
                </c:pt>
                <c:pt idx="4828">
                  <c:v>42552</c:v>
                </c:pt>
                <c:pt idx="4829">
                  <c:v>42552</c:v>
                </c:pt>
                <c:pt idx="4830">
                  <c:v>42538</c:v>
                </c:pt>
                <c:pt idx="4831">
                  <c:v>42552</c:v>
                </c:pt>
                <c:pt idx="4832">
                  <c:v>42552</c:v>
                </c:pt>
                <c:pt idx="4833">
                  <c:v>42576</c:v>
                </c:pt>
                <c:pt idx="4834">
                  <c:v>42552</c:v>
                </c:pt>
                <c:pt idx="4835">
                  <c:v>42689</c:v>
                </c:pt>
                <c:pt idx="4836">
                  <c:v>42552</c:v>
                </c:pt>
                <c:pt idx="4837">
                  <c:v>42524</c:v>
                </c:pt>
                <c:pt idx="4838">
                  <c:v>42524</c:v>
                </c:pt>
                <c:pt idx="4839">
                  <c:v>42524</c:v>
                </c:pt>
                <c:pt idx="4840">
                  <c:v>42524</c:v>
                </c:pt>
                <c:pt idx="4841">
                  <c:v>42531</c:v>
                </c:pt>
                <c:pt idx="4842">
                  <c:v>42579</c:v>
                </c:pt>
                <c:pt idx="4843">
                  <c:v>42510</c:v>
                </c:pt>
                <c:pt idx="4844">
                  <c:v>42510</c:v>
                </c:pt>
                <c:pt idx="4845">
                  <c:v>42510</c:v>
                </c:pt>
                <c:pt idx="4846">
                  <c:v>42510</c:v>
                </c:pt>
                <c:pt idx="4847">
                  <c:v>42510</c:v>
                </c:pt>
                <c:pt idx="4848">
                  <c:v>42510</c:v>
                </c:pt>
                <c:pt idx="4849">
                  <c:v>42510</c:v>
                </c:pt>
                <c:pt idx="4850">
                  <c:v>42510</c:v>
                </c:pt>
                <c:pt idx="4851">
                  <c:v>42510</c:v>
                </c:pt>
                <c:pt idx="4852">
                  <c:v>42510</c:v>
                </c:pt>
                <c:pt idx="4853">
                  <c:v>42510</c:v>
                </c:pt>
                <c:pt idx="4854">
                  <c:v>42510</c:v>
                </c:pt>
                <c:pt idx="4855">
                  <c:v>42510</c:v>
                </c:pt>
                <c:pt idx="4856">
                  <c:v>42510</c:v>
                </c:pt>
                <c:pt idx="4857">
                  <c:v>42510</c:v>
                </c:pt>
                <c:pt idx="4858">
                  <c:v>42510</c:v>
                </c:pt>
                <c:pt idx="4859">
                  <c:v>42510</c:v>
                </c:pt>
                <c:pt idx="4860">
                  <c:v>42511</c:v>
                </c:pt>
                <c:pt idx="4861">
                  <c:v>42510</c:v>
                </c:pt>
                <c:pt idx="4862">
                  <c:v>42510</c:v>
                </c:pt>
                <c:pt idx="4863">
                  <c:v>42510</c:v>
                </c:pt>
                <c:pt idx="4864">
                  <c:v>42511</c:v>
                </c:pt>
                <c:pt idx="4865">
                  <c:v>42510</c:v>
                </c:pt>
                <c:pt idx="4866">
                  <c:v>42510</c:v>
                </c:pt>
                <c:pt idx="4867">
                  <c:v>42510</c:v>
                </c:pt>
                <c:pt idx="4868">
                  <c:v>42510</c:v>
                </c:pt>
                <c:pt idx="4869">
                  <c:v>42510</c:v>
                </c:pt>
                <c:pt idx="4870">
                  <c:v>42510</c:v>
                </c:pt>
                <c:pt idx="4871">
                  <c:v>42511</c:v>
                </c:pt>
                <c:pt idx="4872">
                  <c:v>42510</c:v>
                </c:pt>
                <c:pt idx="4873">
                  <c:v>42510</c:v>
                </c:pt>
                <c:pt idx="4874">
                  <c:v>42510</c:v>
                </c:pt>
                <c:pt idx="4875">
                  <c:v>42510</c:v>
                </c:pt>
                <c:pt idx="4876">
                  <c:v>42510</c:v>
                </c:pt>
                <c:pt idx="4877">
                  <c:v>42510</c:v>
                </c:pt>
                <c:pt idx="4878">
                  <c:v>42510</c:v>
                </c:pt>
                <c:pt idx="4879">
                  <c:v>42510</c:v>
                </c:pt>
                <c:pt idx="4880">
                  <c:v>42510</c:v>
                </c:pt>
                <c:pt idx="4881">
                  <c:v>42510</c:v>
                </c:pt>
                <c:pt idx="4882">
                  <c:v>42510</c:v>
                </c:pt>
                <c:pt idx="4883">
                  <c:v>42510</c:v>
                </c:pt>
                <c:pt idx="4884">
                  <c:v>42510</c:v>
                </c:pt>
                <c:pt idx="4885">
                  <c:v>42510</c:v>
                </c:pt>
                <c:pt idx="4886">
                  <c:v>42510</c:v>
                </c:pt>
                <c:pt idx="4887">
                  <c:v>42510</c:v>
                </c:pt>
                <c:pt idx="4888">
                  <c:v>42510</c:v>
                </c:pt>
                <c:pt idx="4889">
                  <c:v>42511</c:v>
                </c:pt>
                <c:pt idx="4890">
                  <c:v>42510</c:v>
                </c:pt>
                <c:pt idx="4891">
                  <c:v>42510</c:v>
                </c:pt>
                <c:pt idx="4892">
                  <c:v>42510</c:v>
                </c:pt>
                <c:pt idx="4893">
                  <c:v>42511</c:v>
                </c:pt>
                <c:pt idx="4894">
                  <c:v>42531</c:v>
                </c:pt>
                <c:pt idx="4895">
                  <c:v>42510</c:v>
                </c:pt>
                <c:pt idx="4896">
                  <c:v>42510</c:v>
                </c:pt>
                <c:pt idx="4897">
                  <c:v>42510</c:v>
                </c:pt>
                <c:pt idx="4898">
                  <c:v>42510</c:v>
                </c:pt>
                <c:pt idx="4899">
                  <c:v>42510</c:v>
                </c:pt>
                <c:pt idx="4900">
                  <c:v>42510</c:v>
                </c:pt>
                <c:pt idx="4901">
                  <c:v>42510</c:v>
                </c:pt>
                <c:pt idx="4902">
                  <c:v>42510</c:v>
                </c:pt>
                <c:pt idx="4903">
                  <c:v>42510</c:v>
                </c:pt>
                <c:pt idx="4904">
                  <c:v>42510</c:v>
                </c:pt>
                <c:pt idx="4905">
                  <c:v>42510</c:v>
                </c:pt>
                <c:pt idx="4906">
                  <c:v>42510</c:v>
                </c:pt>
                <c:pt idx="4907">
                  <c:v>42510</c:v>
                </c:pt>
                <c:pt idx="4908">
                  <c:v>42510</c:v>
                </c:pt>
                <c:pt idx="4909">
                  <c:v>42510</c:v>
                </c:pt>
                <c:pt idx="4910">
                  <c:v>42510</c:v>
                </c:pt>
                <c:pt idx="4911">
                  <c:v>42511</c:v>
                </c:pt>
                <c:pt idx="4912">
                  <c:v>42510</c:v>
                </c:pt>
                <c:pt idx="4913">
                  <c:v>42511</c:v>
                </c:pt>
                <c:pt idx="4914">
                  <c:v>42510</c:v>
                </c:pt>
                <c:pt idx="4915">
                  <c:v>42511</c:v>
                </c:pt>
                <c:pt idx="4916">
                  <c:v>42510</c:v>
                </c:pt>
                <c:pt idx="4917">
                  <c:v>42510</c:v>
                </c:pt>
                <c:pt idx="4918">
                  <c:v>42538</c:v>
                </c:pt>
                <c:pt idx="4919">
                  <c:v>42510</c:v>
                </c:pt>
                <c:pt idx="4920">
                  <c:v>42511</c:v>
                </c:pt>
                <c:pt idx="4921">
                  <c:v>42510</c:v>
                </c:pt>
                <c:pt idx="4922">
                  <c:v>42510</c:v>
                </c:pt>
                <c:pt idx="4923">
                  <c:v>42511</c:v>
                </c:pt>
                <c:pt idx="4924">
                  <c:v>42510</c:v>
                </c:pt>
                <c:pt idx="4925">
                  <c:v>42510</c:v>
                </c:pt>
                <c:pt idx="4926">
                  <c:v>42510</c:v>
                </c:pt>
                <c:pt idx="4927">
                  <c:v>42510</c:v>
                </c:pt>
                <c:pt idx="4928">
                  <c:v>42510</c:v>
                </c:pt>
                <c:pt idx="4929">
                  <c:v>42510</c:v>
                </c:pt>
                <c:pt idx="4930">
                  <c:v>42510</c:v>
                </c:pt>
                <c:pt idx="4931">
                  <c:v>42510</c:v>
                </c:pt>
                <c:pt idx="4932">
                  <c:v>42510</c:v>
                </c:pt>
                <c:pt idx="4933">
                  <c:v>42510</c:v>
                </c:pt>
                <c:pt idx="4934">
                  <c:v>42510</c:v>
                </c:pt>
                <c:pt idx="4935">
                  <c:v>42624</c:v>
                </c:pt>
                <c:pt idx="4936">
                  <c:v>42554</c:v>
                </c:pt>
                <c:pt idx="4937">
                  <c:v>42560</c:v>
                </c:pt>
                <c:pt idx="4938">
                  <c:v>42551</c:v>
                </c:pt>
                <c:pt idx="4939">
                  <c:v>42550</c:v>
                </c:pt>
                <c:pt idx="4940">
                  <c:v>42548</c:v>
                </c:pt>
                <c:pt idx="4941">
                  <c:v>42554</c:v>
                </c:pt>
                <c:pt idx="4942">
                  <c:v>42556</c:v>
                </c:pt>
                <c:pt idx="4943">
                  <c:v>42550</c:v>
                </c:pt>
                <c:pt idx="4944">
                  <c:v>42550</c:v>
                </c:pt>
                <c:pt idx="4945">
                  <c:v>42552</c:v>
                </c:pt>
                <c:pt idx="4946">
                  <c:v>42552</c:v>
                </c:pt>
                <c:pt idx="4947">
                  <c:v>42553</c:v>
                </c:pt>
                <c:pt idx="4948">
                  <c:v>42552</c:v>
                </c:pt>
                <c:pt idx="4949">
                  <c:v>42556</c:v>
                </c:pt>
                <c:pt idx="4950">
                  <c:v>42554</c:v>
                </c:pt>
                <c:pt idx="4951">
                  <c:v>42558</c:v>
                </c:pt>
                <c:pt idx="4952">
                  <c:v>42545</c:v>
                </c:pt>
                <c:pt idx="4953">
                  <c:v>42550</c:v>
                </c:pt>
                <c:pt idx="4954">
                  <c:v>42542</c:v>
                </c:pt>
                <c:pt idx="4955">
                  <c:v>42634</c:v>
                </c:pt>
                <c:pt idx="4956">
                  <c:v>42550</c:v>
                </c:pt>
                <c:pt idx="4957">
                  <c:v>42554</c:v>
                </c:pt>
                <c:pt idx="4958">
                  <c:v>42542</c:v>
                </c:pt>
                <c:pt idx="4959">
                  <c:v>42550</c:v>
                </c:pt>
                <c:pt idx="4960">
                  <c:v>42636</c:v>
                </c:pt>
                <c:pt idx="4961">
                  <c:v>42621</c:v>
                </c:pt>
                <c:pt idx="4962">
                  <c:v>42524</c:v>
                </c:pt>
                <c:pt idx="4963">
                  <c:v>42524</c:v>
                </c:pt>
                <c:pt idx="4964">
                  <c:v>42524</c:v>
                </c:pt>
                <c:pt idx="4965">
                  <c:v>42524</c:v>
                </c:pt>
                <c:pt idx="4966">
                  <c:v>42524</c:v>
                </c:pt>
                <c:pt idx="4967">
                  <c:v>42524</c:v>
                </c:pt>
                <c:pt idx="4968">
                  <c:v>42554</c:v>
                </c:pt>
                <c:pt idx="4969">
                  <c:v>42524</c:v>
                </c:pt>
                <c:pt idx="4970">
                  <c:v>42525</c:v>
                </c:pt>
                <c:pt idx="4971">
                  <c:v>42524</c:v>
                </c:pt>
                <c:pt idx="4972">
                  <c:v>42524</c:v>
                </c:pt>
                <c:pt idx="4973">
                  <c:v>42524</c:v>
                </c:pt>
                <c:pt idx="4974">
                  <c:v>42524</c:v>
                </c:pt>
                <c:pt idx="4975">
                  <c:v>42524</c:v>
                </c:pt>
                <c:pt idx="4976">
                  <c:v>42524</c:v>
                </c:pt>
                <c:pt idx="4977">
                  <c:v>42524</c:v>
                </c:pt>
                <c:pt idx="4978">
                  <c:v>42524</c:v>
                </c:pt>
                <c:pt idx="4979">
                  <c:v>42524</c:v>
                </c:pt>
                <c:pt idx="4980">
                  <c:v>42524</c:v>
                </c:pt>
                <c:pt idx="4981">
                  <c:v>42524</c:v>
                </c:pt>
                <c:pt idx="4982">
                  <c:v>42524</c:v>
                </c:pt>
                <c:pt idx="4983">
                  <c:v>42538</c:v>
                </c:pt>
                <c:pt idx="4984">
                  <c:v>42524</c:v>
                </c:pt>
                <c:pt idx="4985">
                  <c:v>42524</c:v>
                </c:pt>
                <c:pt idx="4986">
                  <c:v>42524</c:v>
                </c:pt>
                <c:pt idx="4987">
                  <c:v>42534</c:v>
                </c:pt>
                <c:pt idx="4988">
                  <c:v>42524</c:v>
                </c:pt>
                <c:pt idx="4989">
                  <c:v>42524</c:v>
                </c:pt>
                <c:pt idx="4990">
                  <c:v>42526</c:v>
                </c:pt>
                <c:pt idx="4991">
                  <c:v>42524</c:v>
                </c:pt>
                <c:pt idx="4992">
                  <c:v>42524</c:v>
                </c:pt>
                <c:pt idx="4993">
                  <c:v>42517</c:v>
                </c:pt>
                <c:pt idx="4994">
                  <c:v>42514</c:v>
                </c:pt>
                <c:pt idx="4995">
                  <c:v>42516</c:v>
                </c:pt>
                <c:pt idx="4996">
                  <c:v>42514</c:v>
                </c:pt>
                <c:pt idx="4997">
                  <c:v>42514</c:v>
                </c:pt>
                <c:pt idx="4998">
                  <c:v>42514</c:v>
                </c:pt>
                <c:pt idx="4999">
                  <c:v>42515</c:v>
                </c:pt>
                <c:pt idx="5000">
                  <c:v>42514</c:v>
                </c:pt>
                <c:pt idx="5001">
                  <c:v>42514</c:v>
                </c:pt>
                <c:pt idx="5002">
                  <c:v>42514</c:v>
                </c:pt>
                <c:pt idx="5003">
                  <c:v>42514</c:v>
                </c:pt>
                <c:pt idx="5004">
                  <c:v>42514</c:v>
                </c:pt>
                <c:pt idx="5005">
                  <c:v>42514</c:v>
                </c:pt>
                <c:pt idx="5006">
                  <c:v>42514</c:v>
                </c:pt>
                <c:pt idx="5007">
                  <c:v>42514</c:v>
                </c:pt>
                <c:pt idx="5008">
                  <c:v>42516</c:v>
                </c:pt>
                <c:pt idx="5009">
                  <c:v>42514</c:v>
                </c:pt>
                <c:pt idx="5010">
                  <c:v>42514</c:v>
                </c:pt>
                <c:pt idx="5011">
                  <c:v>42514</c:v>
                </c:pt>
                <c:pt idx="5012">
                  <c:v>42514</c:v>
                </c:pt>
                <c:pt idx="5013">
                  <c:v>42514</c:v>
                </c:pt>
                <c:pt idx="5014">
                  <c:v>42514</c:v>
                </c:pt>
                <c:pt idx="5015">
                  <c:v>42514</c:v>
                </c:pt>
                <c:pt idx="5016">
                  <c:v>42514</c:v>
                </c:pt>
                <c:pt idx="5017">
                  <c:v>42514</c:v>
                </c:pt>
                <c:pt idx="5018">
                  <c:v>42514</c:v>
                </c:pt>
                <c:pt idx="5019">
                  <c:v>42515</c:v>
                </c:pt>
                <c:pt idx="5020">
                  <c:v>42514</c:v>
                </c:pt>
                <c:pt idx="5021">
                  <c:v>42516</c:v>
                </c:pt>
                <c:pt idx="5022">
                  <c:v>42514</c:v>
                </c:pt>
                <c:pt idx="5023">
                  <c:v>42514</c:v>
                </c:pt>
                <c:pt idx="5024">
                  <c:v>42514</c:v>
                </c:pt>
                <c:pt idx="5025">
                  <c:v>42514</c:v>
                </c:pt>
                <c:pt idx="5026">
                  <c:v>42514</c:v>
                </c:pt>
                <c:pt idx="5027">
                  <c:v>42514</c:v>
                </c:pt>
                <c:pt idx="5028">
                  <c:v>42514</c:v>
                </c:pt>
                <c:pt idx="5029">
                  <c:v>42515</c:v>
                </c:pt>
                <c:pt idx="5030">
                  <c:v>42514</c:v>
                </c:pt>
                <c:pt idx="5031">
                  <c:v>42514</c:v>
                </c:pt>
                <c:pt idx="5032">
                  <c:v>42552</c:v>
                </c:pt>
                <c:pt idx="5033">
                  <c:v>42534</c:v>
                </c:pt>
                <c:pt idx="5034">
                  <c:v>42514</c:v>
                </c:pt>
                <c:pt idx="5035">
                  <c:v>42553</c:v>
                </c:pt>
                <c:pt idx="5036">
                  <c:v>42566</c:v>
                </c:pt>
                <c:pt idx="5037">
                  <c:v>42552</c:v>
                </c:pt>
                <c:pt idx="5038">
                  <c:v>42514</c:v>
                </c:pt>
                <c:pt idx="5039">
                  <c:v>42551</c:v>
                </c:pt>
                <c:pt idx="5040">
                  <c:v>42552</c:v>
                </c:pt>
                <c:pt idx="5041">
                  <c:v>42563</c:v>
                </c:pt>
                <c:pt idx="5042">
                  <c:v>42560</c:v>
                </c:pt>
                <c:pt idx="5043">
                  <c:v>42552</c:v>
                </c:pt>
                <c:pt idx="5044">
                  <c:v>42552</c:v>
                </c:pt>
                <c:pt idx="5045">
                  <c:v>42552</c:v>
                </c:pt>
                <c:pt idx="5046">
                  <c:v>42552</c:v>
                </c:pt>
                <c:pt idx="5047">
                  <c:v>42552</c:v>
                </c:pt>
                <c:pt idx="5048">
                  <c:v>42551</c:v>
                </c:pt>
                <c:pt idx="5049">
                  <c:v>42552</c:v>
                </c:pt>
                <c:pt idx="5050">
                  <c:v>42554</c:v>
                </c:pt>
                <c:pt idx="5051">
                  <c:v>42558</c:v>
                </c:pt>
                <c:pt idx="5052">
                  <c:v>42553</c:v>
                </c:pt>
                <c:pt idx="5053">
                  <c:v>42553</c:v>
                </c:pt>
                <c:pt idx="5054">
                  <c:v>42552</c:v>
                </c:pt>
                <c:pt idx="5055">
                  <c:v>42555</c:v>
                </c:pt>
                <c:pt idx="5056">
                  <c:v>42550</c:v>
                </c:pt>
                <c:pt idx="5057">
                  <c:v>42575</c:v>
                </c:pt>
                <c:pt idx="5058">
                  <c:v>42550</c:v>
                </c:pt>
                <c:pt idx="5059">
                  <c:v>42552</c:v>
                </c:pt>
                <c:pt idx="5060">
                  <c:v>42551</c:v>
                </c:pt>
                <c:pt idx="5061">
                  <c:v>42560</c:v>
                </c:pt>
                <c:pt idx="5062">
                  <c:v>42551</c:v>
                </c:pt>
                <c:pt idx="5063">
                  <c:v>42553</c:v>
                </c:pt>
                <c:pt idx="5064">
                  <c:v>42554</c:v>
                </c:pt>
                <c:pt idx="5065">
                  <c:v>42573</c:v>
                </c:pt>
                <c:pt idx="5066">
                  <c:v>42552</c:v>
                </c:pt>
                <c:pt idx="5067">
                  <c:v>42538</c:v>
                </c:pt>
                <c:pt idx="5068">
                  <c:v>42538</c:v>
                </c:pt>
                <c:pt idx="5069">
                  <c:v>42541</c:v>
                </c:pt>
                <c:pt idx="5070">
                  <c:v>42538</c:v>
                </c:pt>
                <c:pt idx="5071">
                  <c:v>42538</c:v>
                </c:pt>
                <c:pt idx="5072">
                  <c:v>42538</c:v>
                </c:pt>
                <c:pt idx="5073">
                  <c:v>42538</c:v>
                </c:pt>
                <c:pt idx="5074">
                  <c:v>42550</c:v>
                </c:pt>
                <c:pt idx="5075">
                  <c:v>42541</c:v>
                </c:pt>
                <c:pt idx="5076">
                  <c:v>42535</c:v>
                </c:pt>
                <c:pt idx="5077">
                  <c:v>42538</c:v>
                </c:pt>
                <c:pt idx="5078">
                  <c:v>42536</c:v>
                </c:pt>
                <c:pt idx="5079">
                  <c:v>42536</c:v>
                </c:pt>
                <c:pt idx="5080">
                  <c:v>42536</c:v>
                </c:pt>
                <c:pt idx="5081">
                  <c:v>42536</c:v>
                </c:pt>
                <c:pt idx="5082">
                  <c:v>42536</c:v>
                </c:pt>
                <c:pt idx="5083">
                  <c:v>42536</c:v>
                </c:pt>
                <c:pt idx="5084">
                  <c:v>42536</c:v>
                </c:pt>
                <c:pt idx="5085">
                  <c:v>42536</c:v>
                </c:pt>
                <c:pt idx="5086">
                  <c:v>42536</c:v>
                </c:pt>
                <c:pt idx="5087">
                  <c:v>42536</c:v>
                </c:pt>
                <c:pt idx="5088">
                  <c:v>42537</c:v>
                </c:pt>
                <c:pt idx="5089">
                  <c:v>42544</c:v>
                </c:pt>
                <c:pt idx="5090">
                  <c:v>42566</c:v>
                </c:pt>
                <c:pt idx="5091">
                  <c:v>42538</c:v>
                </c:pt>
                <c:pt idx="5092">
                  <c:v>42563</c:v>
                </c:pt>
                <c:pt idx="5093">
                  <c:v>42549</c:v>
                </c:pt>
                <c:pt idx="5094">
                  <c:v>42536</c:v>
                </c:pt>
                <c:pt idx="5095">
                  <c:v>42565</c:v>
                </c:pt>
                <c:pt idx="5096">
                  <c:v>42514</c:v>
                </c:pt>
                <c:pt idx="5097">
                  <c:v>42515</c:v>
                </c:pt>
                <c:pt idx="5098">
                  <c:v>42514</c:v>
                </c:pt>
                <c:pt idx="5099">
                  <c:v>42514</c:v>
                </c:pt>
                <c:pt idx="5100">
                  <c:v>42517</c:v>
                </c:pt>
                <c:pt idx="5101">
                  <c:v>42517</c:v>
                </c:pt>
                <c:pt idx="5102">
                  <c:v>42536</c:v>
                </c:pt>
                <c:pt idx="5103">
                  <c:v>42536</c:v>
                </c:pt>
                <c:pt idx="5104">
                  <c:v>42536</c:v>
                </c:pt>
                <c:pt idx="5105">
                  <c:v>42536</c:v>
                </c:pt>
                <c:pt idx="5106">
                  <c:v>42536</c:v>
                </c:pt>
                <c:pt idx="5107">
                  <c:v>42518</c:v>
                </c:pt>
                <c:pt idx="5108">
                  <c:v>42536</c:v>
                </c:pt>
                <c:pt idx="5109">
                  <c:v>42536</c:v>
                </c:pt>
                <c:pt idx="5110">
                  <c:v>42536</c:v>
                </c:pt>
                <c:pt idx="5111">
                  <c:v>42536</c:v>
                </c:pt>
                <c:pt idx="5112">
                  <c:v>42536</c:v>
                </c:pt>
                <c:pt idx="5113">
                  <c:v>42560</c:v>
                </c:pt>
                <c:pt idx="5114">
                  <c:v>42536</c:v>
                </c:pt>
                <c:pt idx="5115">
                  <c:v>42536</c:v>
                </c:pt>
                <c:pt idx="5116">
                  <c:v>42536</c:v>
                </c:pt>
                <c:pt idx="5117">
                  <c:v>42536</c:v>
                </c:pt>
                <c:pt idx="5118">
                  <c:v>42536</c:v>
                </c:pt>
                <c:pt idx="5119">
                  <c:v>42538</c:v>
                </c:pt>
                <c:pt idx="5120">
                  <c:v>42560</c:v>
                </c:pt>
                <c:pt idx="5121">
                  <c:v>42536</c:v>
                </c:pt>
                <c:pt idx="5122">
                  <c:v>42536</c:v>
                </c:pt>
                <c:pt idx="5123">
                  <c:v>42537</c:v>
                </c:pt>
                <c:pt idx="5124">
                  <c:v>42537</c:v>
                </c:pt>
                <c:pt idx="5125">
                  <c:v>42537</c:v>
                </c:pt>
                <c:pt idx="5126">
                  <c:v>42537</c:v>
                </c:pt>
                <c:pt idx="5127">
                  <c:v>42539</c:v>
                </c:pt>
                <c:pt idx="5128">
                  <c:v>42537</c:v>
                </c:pt>
                <c:pt idx="5129">
                  <c:v>42536</c:v>
                </c:pt>
                <c:pt idx="5130">
                  <c:v>42565</c:v>
                </c:pt>
                <c:pt idx="5131">
                  <c:v>42536</c:v>
                </c:pt>
                <c:pt idx="5132">
                  <c:v>42538</c:v>
                </c:pt>
                <c:pt idx="5133">
                  <c:v>42538</c:v>
                </c:pt>
                <c:pt idx="5134">
                  <c:v>42541</c:v>
                </c:pt>
                <c:pt idx="5135">
                  <c:v>42538</c:v>
                </c:pt>
                <c:pt idx="5136">
                  <c:v>42538</c:v>
                </c:pt>
                <c:pt idx="5137">
                  <c:v>42542</c:v>
                </c:pt>
                <c:pt idx="5138">
                  <c:v>42538</c:v>
                </c:pt>
                <c:pt idx="5139">
                  <c:v>42537</c:v>
                </c:pt>
                <c:pt idx="5140">
                  <c:v>42538</c:v>
                </c:pt>
                <c:pt idx="5141">
                  <c:v>42536</c:v>
                </c:pt>
                <c:pt idx="5142">
                  <c:v>42538</c:v>
                </c:pt>
                <c:pt idx="5143">
                  <c:v>42536</c:v>
                </c:pt>
                <c:pt idx="5144">
                  <c:v>42536</c:v>
                </c:pt>
                <c:pt idx="5145">
                  <c:v>42536</c:v>
                </c:pt>
                <c:pt idx="5146">
                  <c:v>42536</c:v>
                </c:pt>
                <c:pt idx="5147">
                  <c:v>42538</c:v>
                </c:pt>
                <c:pt idx="5148">
                  <c:v>42538</c:v>
                </c:pt>
                <c:pt idx="5149">
                  <c:v>42538</c:v>
                </c:pt>
                <c:pt idx="5150">
                  <c:v>42538</c:v>
                </c:pt>
                <c:pt idx="5151">
                  <c:v>42517</c:v>
                </c:pt>
                <c:pt idx="5152">
                  <c:v>42517</c:v>
                </c:pt>
                <c:pt idx="5153">
                  <c:v>42536</c:v>
                </c:pt>
                <c:pt idx="5154">
                  <c:v>42538</c:v>
                </c:pt>
                <c:pt idx="5155">
                  <c:v>42517</c:v>
                </c:pt>
                <c:pt idx="5156">
                  <c:v>42536</c:v>
                </c:pt>
                <c:pt idx="5157">
                  <c:v>42536</c:v>
                </c:pt>
                <c:pt idx="5158">
                  <c:v>42517</c:v>
                </c:pt>
                <c:pt idx="5159">
                  <c:v>42518</c:v>
                </c:pt>
                <c:pt idx="5160">
                  <c:v>42538</c:v>
                </c:pt>
                <c:pt idx="5161">
                  <c:v>42517</c:v>
                </c:pt>
                <c:pt idx="5162">
                  <c:v>42538</c:v>
                </c:pt>
                <c:pt idx="5163">
                  <c:v>42538</c:v>
                </c:pt>
                <c:pt idx="5164">
                  <c:v>42517</c:v>
                </c:pt>
                <c:pt idx="5165">
                  <c:v>42517</c:v>
                </c:pt>
                <c:pt idx="5166">
                  <c:v>42538</c:v>
                </c:pt>
                <c:pt idx="5167">
                  <c:v>42517</c:v>
                </c:pt>
                <c:pt idx="5168">
                  <c:v>42517</c:v>
                </c:pt>
                <c:pt idx="5169">
                  <c:v>42538</c:v>
                </c:pt>
                <c:pt idx="5170">
                  <c:v>42517</c:v>
                </c:pt>
                <c:pt idx="5171">
                  <c:v>42538</c:v>
                </c:pt>
                <c:pt idx="5172">
                  <c:v>42517</c:v>
                </c:pt>
                <c:pt idx="5173">
                  <c:v>42536</c:v>
                </c:pt>
                <c:pt idx="5174">
                  <c:v>42517</c:v>
                </c:pt>
                <c:pt idx="5175">
                  <c:v>42519</c:v>
                </c:pt>
                <c:pt idx="5176">
                  <c:v>42517</c:v>
                </c:pt>
                <c:pt idx="5177">
                  <c:v>42518</c:v>
                </c:pt>
                <c:pt idx="5178">
                  <c:v>42538</c:v>
                </c:pt>
                <c:pt idx="5179">
                  <c:v>42536</c:v>
                </c:pt>
                <c:pt idx="5180">
                  <c:v>42536</c:v>
                </c:pt>
                <c:pt idx="5181">
                  <c:v>42518</c:v>
                </c:pt>
                <c:pt idx="5182">
                  <c:v>42517</c:v>
                </c:pt>
                <c:pt idx="5183">
                  <c:v>42517</c:v>
                </c:pt>
                <c:pt idx="5184">
                  <c:v>42518</c:v>
                </c:pt>
                <c:pt idx="5185">
                  <c:v>42531</c:v>
                </c:pt>
                <c:pt idx="5186">
                  <c:v>42517</c:v>
                </c:pt>
                <c:pt idx="5187">
                  <c:v>42518</c:v>
                </c:pt>
                <c:pt idx="5188">
                  <c:v>42517</c:v>
                </c:pt>
                <c:pt idx="5189">
                  <c:v>42517</c:v>
                </c:pt>
                <c:pt idx="5190">
                  <c:v>42517</c:v>
                </c:pt>
                <c:pt idx="5191">
                  <c:v>42518</c:v>
                </c:pt>
                <c:pt idx="5192">
                  <c:v>42518</c:v>
                </c:pt>
                <c:pt idx="5193">
                  <c:v>42517</c:v>
                </c:pt>
                <c:pt idx="5194">
                  <c:v>42518</c:v>
                </c:pt>
                <c:pt idx="5195">
                  <c:v>42517</c:v>
                </c:pt>
                <c:pt idx="5196">
                  <c:v>42517</c:v>
                </c:pt>
                <c:pt idx="5197">
                  <c:v>42518</c:v>
                </c:pt>
                <c:pt idx="5198">
                  <c:v>42517</c:v>
                </c:pt>
                <c:pt idx="5199">
                  <c:v>42517</c:v>
                </c:pt>
                <c:pt idx="5200">
                  <c:v>42518</c:v>
                </c:pt>
                <c:pt idx="5201">
                  <c:v>42518</c:v>
                </c:pt>
                <c:pt idx="5202">
                  <c:v>42518</c:v>
                </c:pt>
                <c:pt idx="5203">
                  <c:v>42517</c:v>
                </c:pt>
                <c:pt idx="5204">
                  <c:v>42518</c:v>
                </c:pt>
                <c:pt idx="5205">
                  <c:v>42517</c:v>
                </c:pt>
                <c:pt idx="5206">
                  <c:v>42517</c:v>
                </c:pt>
                <c:pt idx="5207">
                  <c:v>42517</c:v>
                </c:pt>
                <c:pt idx="5208">
                  <c:v>42517</c:v>
                </c:pt>
                <c:pt idx="5209">
                  <c:v>42517</c:v>
                </c:pt>
                <c:pt idx="5210">
                  <c:v>42517</c:v>
                </c:pt>
                <c:pt idx="5211">
                  <c:v>42517</c:v>
                </c:pt>
                <c:pt idx="5212">
                  <c:v>42518</c:v>
                </c:pt>
                <c:pt idx="5213">
                  <c:v>42517</c:v>
                </c:pt>
                <c:pt idx="5214">
                  <c:v>42517</c:v>
                </c:pt>
                <c:pt idx="5215">
                  <c:v>42518</c:v>
                </c:pt>
                <c:pt idx="5216">
                  <c:v>42538</c:v>
                </c:pt>
                <c:pt idx="5217">
                  <c:v>42517</c:v>
                </c:pt>
                <c:pt idx="5218">
                  <c:v>42517</c:v>
                </c:pt>
                <c:pt idx="5219">
                  <c:v>42517</c:v>
                </c:pt>
                <c:pt idx="5220">
                  <c:v>42538</c:v>
                </c:pt>
                <c:pt idx="5221">
                  <c:v>42549</c:v>
                </c:pt>
                <c:pt idx="5222">
                  <c:v>42517</c:v>
                </c:pt>
                <c:pt idx="5223">
                  <c:v>42519</c:v>
                </c:pt>
                <c:pt idx="5224">
                  <c:v>42554</c:v>
                </c:pt>
                <c:pt idx="5225">
                  <c:v>42517</c:v>
                </c:pt>
                <c:pt idx="5226">
                  <c:v>42517</c:v>
                </c:pt>
                <c:pt idx="5227">
                  <c:v>42517</c:v>
                </c:pt>
                <c:pt idx="5228">
                  <c:v>42647</c:v>
                </c:pt>
                <c:pt idx="5229">
                  <c:v>42517</c:v>
                </c:pt>
                <c:pt idx="5230">
                  <c:v>42517</c:v>
                </c:pt>
                <c:pt idx="5231">
                  <c:v>42552</c:v>
                </c:pt>
                <c:pt idx="5232">
                  <c:v>42517</c:v>
                </c:pt>
                <c:pt idx="5233">
                  <c:v>42516</c:v>
                </c:pt>
                <c:pt idx="5234">
                  <c:v>42551</c:v>
                </c:pt>
                <c:pt idx="5235">
                  <c:v>42549</c:v>
                </c:pt>
                <c:pt idx="5236">
                  <c:v>42555</c:v>
                </c:pt>
                <c:pt idx="5237">
                  <c:v>42551</c:v>
                </c:pt>
                <c:pt idx="5238">
                  <c:v>42551</c:v>
                </c:pt>
                <c:pt idx="5239">
                  <c:v>42551</c:v>
                </c:pt>
                <c:pt idx="5240">
                  <c:v>42559</c:v>
                </c:pt>
                <c:pt idx="5241">
                  <c:v>42592</c:v>
                </c:pt>
                <c:pt idx="5242">
                  <c:v>42621</c:v>
                </c:pt>
                <c:pt idx="5243">
                  <c:v>42559</c:v>
                </c:pt>
                <c:pt idx="5244">
                  <c:v>42552</c:v>
                </c:pt>
                <c:pt idx="5245">
                  <c:v>42552</c:v>
                </c:pt>
                <c:pt idx="5246">
                  <c:v>42552</c:v>
                </c:pt>
                <c:pt idx="5247">
                  <c:v>42552</c:v>
                </c:pt>
                <c:pt idx="5248">
                  <c:v>42566</c:v>
                </c:pt>
                <c:pt idx="5249">
                  <c:v>42552</c:v>
                </c:pt>
                <c:pt idx="5250">
                  <c:v>42556</c:v>
                </c:pt>
                <c:pt idx="5251">
                  <c:v>42550</c:v>
                </c:pt>
                <c:pt idx="5252">
                  <c:v>42551</c:v>
                </c:pt>
                <c:pt idx="5253">
                  <c:v>42572</c:v>
                </c:pt>
                <c:pt idx="5254">
                  <c:v>42552</c:v>
                </c:pt>
                <c:pt idx="5255">
                  <c:v>42555</c:v>
                </c:pt>
                <c:pt idx="5256">
                  <c:v>42554</c:v>
                </c:pt>
                <c:pt idx="5257">
                  <c:v>42559</c:v>
                </c:pt>
                <c:pt idx="5258">
                  <c:v>42600</c:v>
                </c:pt>
                <c:pt idx="5259">
                  <c:v>42554</c:v>
                </c:pt>
                <c:pt idx="5260">
                  <c:v>42554</c:v>
                </c:pt>
                <c:pt idx="5261">
                  <c:v>42552</c:v>
                </c:pt>
                <c:pt idx="5262">
                  <c:v>42552</c:v>
                </c:pt>
                <c:pt idx="5263">
                  <c:v>42553</c:v>
                </c:pt>
                <c:pt idx="5264">
                  <c:v>42554</c:v>
                </c:pt>
                <c:pt idx="5265">
                  <c:v>42553</c:v>
                </c:pt>
                <c:pt idx="5266">
                  <c:v>42551</c:v>
                </c:pt>
                <c:pt idx="5267">
                  <c:v>42552</c:v>
                </c:pt>
                <c:pt idx="5268">
                  <c:v>42538</c:v>
                </c:pt>
                <c:pt idx="5269">
                  <c:v>42551</c:v>
                </c:pt>
                <c:pt idx="5270">
                  <c:v>42552</c:v>
                </c:pt>
                <c:pt idx="5271">
                  <c:v>42552</c:v>
                </c:pt>
                <c:pt idx="5272">
                  <c:v>42565</c:v>
                </c:pt>
                <c:pt idx="5273">
                  <c:v>42564</c:v>
                </c:pt>
                <c:pt idx="5274">
                  <c:v>42524</c:v>
                </c:pt>
                <c:pt idx="5275">
                  <c:v>42526</c:v>
                </c:pt>
                <c:pt idx="5276">
                  <c:v>42553</c:v>
                </c:pt>
                <c:pt idx="5277">
                  <c:v>42552</c:v>
                </c:pt>
                <c:pt idx="5278">
                  <c:v>42538</c:v>
                </c:pt>
                <c:pt idx="5279">
                  <c:v>42550</c:v>
                </c:pt>
                <c:pt idx="5280">
                  <c:v>42554</c:v>
                </c:pt>
                <c:pt idx="5281">
                  <c:v>42550</c:v>
                </c:pt>
                <c:pt idx="5282">
                  <c:v>42552</c:v>
                </c:pt>
                <c:pt idx="5283">
                  <c:v>42552</c:v>
                </c:pt>
                <c:pt idx="5284">
                  <c:v>42552</c:v>
                </c:pt>
                <c:pt idx="5285">
                  <c:v>42553</c:v>
                </c:pt>
                <c:pt idx="5286">
                  <c:v>42553</c:v>
                </c:pt>
                <c:pt idx="5287">
                  <c:v>42554</c:v>
                </c:pt>
                <c:pt idx="5288">
                  <c:v>42557</c:v>
                </c:pt>
                <c:pt idx="5289">
                  <c:v>42550</c:v>
                </c:pt>
                <c:pt idx="5290">
                  <c:v>42600</c:v>
                </c:pt>
                <c:pt idx="5291">
                  <c:v>42539</c:v>
                </c:pt>
                <c:pt idx="5292">
                  <c:v>42538</c:v>
                </c:pt>
                <c:pt idx="5293">
                  <c:v>42552</c:v>
                </c:pt>
                <c:pt idx="5294">
                  <c:v>42548</c:v>
                </c:pt>
                <c:pt idx="5295">
                  <c:v>42546</c:v>
                </c:pt>
                <c:pt idx="5296">
                  <c:v>42687</c:v>
                </c:pt>
                <c:pt idx="5297">
                  <c:v>42556</c:v>
                </c:pt>
                <c:pt idx="5298">
                  <c:v>42552</c:v>
                </c:pt>
                <c:pt idx="5299">
                  <c:v>42524</c:v>
                </c:pt>
                <c:pt idx="5300">
                  <c:v>42524</c:v>
                </c:pt>
                <c:pt idx="5301">
                  <c:v>42535</c:v>
                </c:pt>
                <c:pt idx="5302">
                  <c:v>42524</c:v>
                </c:pt>
                <c:pt idx="5303">
                  <c:v>42524</c:v>
                </c:pt>
                <c:pt idx="5304">
                  <c:v>42524</c:v>
                </c:pt>
                <c:pt idx="5305">
                  <c:v>42524</c:v>
                </c:pt>
                <c:pt idx="5306">
                  <c:v>42524</c:v>
                </c:pt>
                <c:pt idx="5307">
                  <c:v>42524</c:v>
                </c:pt>
                <c:pt idx="5308">
                  <c:v>42529</c:v>
                </c:pt>
                <c:pt idx="5309">
                  <c:v>42524</c:v>
                </c:pt>
                <c:pt idx="5310">
                  <c:v>42524</c:v>
                </c:pt>
                <c:pt idx="5311">
                  <c:v>42524</c:v>
                </c:pt>
                <c:pt idx="5312">
                  <c:v>42552</c:v>
                </c:pt>
                <c:pt idx="5313">
                  <c:v>42550</c:v>
                </c:pt>
                <c:pt idx="5314">
                  <c:v>42548</c:v>
                </c:pt>
                <c:pt idx="5315">
                  <c:v>42552</c:v>
                </c:pt>
                <c:pt idx="5316">
                  <c:v>42524</c:v>
                </c:pt>
                <c:pt idx="5317">
                  <c:v>42524</c:v>
                </c:pt>
                <c:pt idx="5318">
                  <c:v>42524</c:v>
                </c:pt>
                <c:pt idx="5319">
                  <c:v>42524</c:v>
                </c:pt>
                <c:pt idx="5320">
                  <c:v>42524</c:v>
                </c:pt>
                <c:pt idx="5321">
                  <c:v>42517</c:v>
                </c:pt>
                <c:pt idx="5322">
                  <c:v>42517</c:v>
                </c:pt>
                <c:pt idx="5323">
                  <c:v>42524</c:v>
                </c:pt>
                <c:pt idx="5324">
                  <c:v>42524</c:v>
                </c:pt>
                <c:pt idx="5325">
                  <c:v>42524</c:v>
                </c:pt>
                <c:pt idx="5326">
                  <c:v>42524</c:v>
                </c:pt>
                <c:pt idx="5327">
                  <c:v>42524</c:v>
                </c:pt>
                <c:pt idx="5328">
                  <c:v>42525</c:v>
                </c:pt>
                <c:pt idx="5329">
                  <c:v>42525</c:v>
                </c:pt>
                <c:pt idx="5330">
                  <c:v>42528</c:v>
                </c:pt>
                <c:pt idx="5331">
                  <c:v>42526</c:v>
                </c:pt>
                <c:pt idx="5332">
                  <c:v>42524</c:v>
                </c:pt>
                <c:pt idx="5333">
                  <c:v>42524</c:v>
                </c:pt>
                <c:pt idx="5334">
                  <c:v>42524</c:v>
                </c:pt>
                <c:pt idx="5335">
                  <c:v>42534</c:v>
                </c:pt>
                <c:pt idx="5336">
                  <c:v>42524</c:v>
                </c:pt>
                <c:pt idx="5337">
                  <c:v>42526</c:v>
                </c:pt>
                <c:pt idx="5338">
                  <c:v>42524</c:v>
                </c:pt>
                <c:pt idx="5339">
                  <c:v>42524</c:v>
                </c:pt>
                <c:pt idx="5340">
                  <c:v>42524</c:v>
                </c:pt>
                <c:pt idx="5341">
                  <c:v>42531</c:v>
                </c:pt>
                <c:pt idx="5342">
                  <c:v>42524</c:v>
                </c:pt>
                <c:pt idx="5343">
                  <c:v>42517</c:v>
                </c:pt>
                <c:pt idx="5344">
                  <c:v>42517</c:v>
                </c:pt>
                <c:pt idx="5345">
                  <c:v>42524</c:v>
                </c:pt>
                <c:pt idx="5346">
                  <c:v>42524</c:v>
                </c:pt>
                <c:pt idx="5347">
                  <c:v>42579</c:v>
                </c:pt>
                <c:pt idx="5348">
                  <c:v>42524</c:v>
                </c:pt>
                <c:pt idx="5349">
                  <c:v>42524</c:v>
                </c:pt>
                <c:pt idx="5350">
                  <c:v>42524</c:v>
                </c:pt>
                <c:pt idx="5351">
                  <c:v>42526</c:v>
                </c:pt>
                <c:pt idx="5352">
                  <c:v>42524</c:v>
                </c:pt>
                <c:pt idx="5353">
                  <c:v>42536</c:v>
                </c:pt>
                <c:pt idx="5354">
                  <c:v>42526</c:v>
                </c:pt>
                <c:pt idx="5355">
                  <c:v>42524</c:v>
                </c:pt>
                <c:pt idx="5356">
                  <c:v>42524</c:v>
                </c:pt>
                <c:pt idx="5357">
                  <c:v>42537</c:v>
                </c:pt>
                <c:pt idx="5358">
                  <c:v>42525</c:v>
                </c:pt>
                <c:pt idx="5359">
                  <c:v>42525</c:v>
                </c:pt>
                <c:pt idx="5360">
                  <c:v>42526</c:v>
                </c:pt>
                <c:pt idx="5361">
                  <c:v>42518</c:v>
                </c:pt>
                <c:pt idx="5362">
                  <c:v>42524</c:v>
                </c:pt>
                <c:pt idx="5363">
                  <c:v>42531</c:v>
                </c:pt>
                <c:pt idx="5364">
                  <c:v>42524</c:v>
                </c:pt>
                <c:pt idx="5365">
                  <c:v>42525</c:v>
                </c:pt>
                <c:pt idx="5366">
                  <c:v>42524</c:v>
                </c:pt>
                <c:pt idx="5367">
                  <c:v>42525</c:v>
                </c:pt>
                <c:pt idx="5368">
                  <c:v>42524</c:v>
                </c:pt>
                <c:pt idx="5369">
                  <c:v>42526</c:v>
                </c:pt>
                <c:pt idx="5370">
                  <c:v>42524</c:v>
                </c:pt>
                <c:pt idx="5371">
                  <c:v>42524</c:v>
                </c:pt>
                <c:pt idx="5372">
                  <c:v>42524</c:v>
                </c:pt>
                <c:pt idx="5373">
                  <c:v>42536</c:v>
                </c:pt>
                <c:pt idx="5374">
                  <c:v>42524</c:v>
                </c:pt>
                <c:pt idx="5375">
                  <c:v>42525</c:v>
                </c:pt>
                <c:pt idx="5376">
                  <c:v>42524</c:v>
                </c:pt>
                <c:pt idx="5377">
                  <c:v>42537</c:v>
                </c:pt>
                <c:pt idx="5378">
                  <c:v>42538</c:v>
                </c:pt>
                <c:pt idx="5379">
                  <c:v>42536</c:v>
                </c:pt>
                <c:pt idx="5380">
                  <c:v>42524</c:v>
                </c:pt>
                <c:pt idx="5381">
                  <c:v>42536</c:v>
                </c:pt>
                <c:pt idx="5382">
                  <c:v>42524</c:v>
                </c:pt>
                <c:pt idx="5383">
                  <c:v>42536</c:v>
                </c:pt>
                <c:pt idx="5384">
                  <c:v>42536</c:v>
                </c:pt>
                <c:pt idx="5385">
                  <c:v>42538</c:v>
                </c:pt>
                <c:pt idx="5386">
                  <c:v>42536</c:v>
                </c:pt>
                <c:pt idx="5387">
                  <c:v>42538</c:v>
                </c:pt>
                <c:pt idx="5388">
                  <c:v>42538</c:v>
                </c:pt>
                <c:pt idx="5389">
                  <c:v>42538</c:v>
                </c:pt>
                <c:pt idx="5390">
                  <c:v>42539</c:v>
                </c:pt>
                <c:pt idx="5391">
                  <c:v>42538</c:v>
                </c:pt>
                <c:pt idx="5392">
                  <c:v>42538</c:v>
                </c:pt>
                <c:pt idx="5393">
                  <c:v>42538</c:v>
                </c:pt>
                <c:pt idx="5394">
                  <c:v>42538</c:v>
                </c:pt>
                <c:pt idx="5395">
                  <c:v>42538</c:v>
                </c:pt>
                <c:pt idx="5396">
                  <c:v>42538</c:v>
                </c:pt>
                <c:pt idx="5397">
                  <c:v>42538</c:v>
                </c:pt>
                <c:pt idx="5398">
                  <c:v>42538</c:v>
                </c:pt>
                <c:pt idx="5399">
                  <c:v>42540</c:v>
                </c:pt>
                <c:pt idx="5400">
                  <c:v>42538</c:v>
                </c:pt>
                <c:pt idx="5401">
                  <c:v>42538</c:v>
                </c:pt>
                <c:pt idx="5402">
                  <c:v>42539</c:v>
                </c:pt>
                <c:pt idx="5403">
                  <c:v>42538</c:v>
                </c:pt>
                <c:pt idx="5404">
                  <c:v>42538</c:v>
                </c:pt>
                <c:pt idx="5405">
                  <c:v>42538</c:v>
                </c:pt>
                <c:pt idx="5406">
                  <c:v>42538</c:v>
                </c:pt>
                <c:pt idx="5407">
                  <c:v>42539</c:v>
                </c:pt>
                <c:pt idx="5408">
                  <c:v>42536</c:v>
                </c:pt>
                <c:pt idx="5409">
                  <c:v>42538</c:v>
                </c:pt>
                <c:pt idx="5410">
                  <c:v>42536</c:v>
                </c:pt>
                <c:pt idx="5411">
                  <c:v>42536</c:v>
                </c:pt>
                <c:pt idx="5412">
                  <c:v>42536</c:v>
                </c:pt>
                <c:pt idx="5413">
                  <c:v>42536</c:v>
                </c:pt>
                <c:pt idx="5414">
                  <c:v>42536</c:v>
                </c:pt>
                <c:pt idx="5415">
                  <c:v>42536</c:v>
                </c:pt>
                <c:pt idx="5416">
                  <c:v>42536</c:v>
                </c:pt>
                <c:pt idx="5417">
                  <c:v>42536</c:v>
                </c:pt>
                <c:pt idx="5418">
                  <c:v>42536</c:v>
                </c:pt>
                <c:pt idx="5419">
                  <c:v>42536</c:v>
                </c:pt>
                <c:pt idx="5420">
                  <c:v>42536</c:v>
                </c:pt>
                <c:pt idx="5421">
                  <c:v>42536</c:v>
                </c:pt>
                <c:pt idx="5422">
                  <c:v>42536</c:v>
                </c:pt>
                <c:pt idx="5423">
                  <c:v>42536</c:v>
                </c:pt>
                <c:pt idx="5424">
                  <c:v>42536</c:v>
                </c:pt>
                <c:pt idx="5425">
                  <c:v>42540</c:v>
                </c:pt>
                <c:pt idx="5426">
                  <c:v>42536</c:v>
                </c:pt>
                <c:pt idx="5427">
                  <c:v>42536</c:v>
                </c:pt>
                <c:pt idx="5428">
                  <c:v>42536</c:v>
                </c:pt>
                <c:pt idx="5429">
                  <c:v>42536</c:v>
                </c:pt>
                <c:pt idx="5430">
                  <c:v>42536</c:v>
                </c:pt>
                <c:pt idx="5431">
                  <c:v>42536</c:v>
                </c:pt>
                <c:pt idx="5432">
                  <c:v>42536</c:v>
                </c:pt>
                <c:pt idx="5433">
                  <c:v>42536</c:v>
                </c:pt>
                <c:pt idx="5434">
                  <c:v>42536</c:v>
                </c:pt>
                <c:pt idx="5435">
                  <c:v>42536</c:v>
                </c:pt>
                <c:pt idx="5436">
                  <c:v>42536</c:v>
                </c:pt>
                <c:pt idx="5437">
                  <c:v>42536</c:v>
                </c:pt>
                <c:pt idx="5438">
                  <c:v>42536</c:v>
                </c:pt>
                <c:pt idx="5439">
                  <c:v>42536</c:v>
                </c:pt>
                <c:pt idx="5440">
                  <c:v>42536</c:v>
                </c:pt>
                <c:pt idx="5441">
                  <c:v>42536</c:v>
                </c:pt>
                <c:pt idx="5442">
                  <c:v>42536</c:v>
                </c:pt>
                <c:pt idx="5443">
                  <c:v>42536</c:v>
                </c:pt>
                <c:pt idx="5444">
                  <c:v>42536</c:v>
                </c:pt>
                <c:pt idx="5445">
                  <c:v>42536</c:v>
                </c:pt>
                <c:pt idx="5446">
                  <c:v>42536</c:v>
                </c:pt>
                <c:pt idx="5447">
                  <c:v>42536</c:v>
                </c:pt>
                <c:pt idx="5448">
                  <c:v>42536</c:v>
                </c:pt>
                <c:pt idx="5449">
                  <c:v>42536</c:v>
                </c:pt>
                <c:pt idx="5450">
                  <c:v>42536</c:v>
                </c:pt>
                <c:pt idx="5451">
                  <c:v>42538</c:v>
                </c:pt>
                <c:pt idx="5452">
                  <c:v>42541</c:v>
                </c:pt>
                <c:pt idx="5453">
                  <c:v>42538</c:v>
                </c:pt>
                <c:pt idx="5454">
                  <c:v>42538</c:v>
                </c:pt>
                <c:pt idx="5455">
                  <c:v>42538</c:v>
                </c:pt>
                <c:pt idx="5456">
                  <c:v>42541</c:v>
                </c:pt>
                <c:pt idx="5457">
                  <c:v>42538</c:v>
                </c:pt>
                <c:pt idx="5458">
                  <c:v>42538</c:v>
                </c:pt>
                <c:pt idx="5459">
                  <c:v>42538</c:v>
                </c:pt>
                <c:pt idx="5460">
                  <c:v>42538</c:v>
                </c:pt>
                <c:pt idx="5461">
                  <c:v>42538</c:v>
                </c:pt>
                <c:pt idx="5462">
                  <c:v>42541</c:v>
                </c:pt>
                <c:pt idx="5463">
                  <c:v>42538</c:v>
                </c:pt>
                <c:pt idx="5464">
                  <c:v>42540</c:v>
                </c:pt>
                <c:pt idx="5465">
                  <c:v>42538</c:v>
                </c:pt>
                <c:pt idx="5466">
                  <c:v>42538</c:v>
                </c:pt>
                <c:pt idx="5467">
                  <c:v>42553</c:v>
                </c:pt>
                <c:pt idx="5468">
                  <c:v>42538</c:v>
                </c:pt>
                <c:pt idx="5469">
                  <c:v>42538</c:v>
                </c:pt>
                <c:pt idx="5470">
                  <c:v>42538</c:v>
                </c:pt>
                <c:pt idx="5471">
                  <c:v>42538</c:v>
                </c:pt>
                <c:pt idx="5472">
                  <c:v>42538</c:v>
                </c:pt>
                <c:pt idx="5473">
                  <c:v>42538</c:v>
                </c:pt>
                <c:pt idx="5474">
                  <c:v>42541</c:v>
                </c:pt>
                <c:pt idx="5475">
                  <c:v>42538</c:v>
                </c:pt>
                <c:pt idx="5476">
                  <c:v>42538</c:v>
                </c:pt>
                <c:pt idx="5477">
                  <c:v>42538</c:v>
                </c:pt>
                <c:pt idx="5478">
                  <c:v>42538</c:v>
                </c:pt>
                <c:pt idx="5479">
                  <c:v>42538</c:v>
                </c:pt>
                <c:pt idx="5480">
                  <c:v>42539</c:v>
                </c:pt>
                <c:pt idx="5481">
                  <c:v>42538</c:v>
                </c:pt>
                <c:pt idx="5482">
                  <c:v>42538</c:v>
                </c:pt>
                <c:pt idx="5483">
                  <c:v>42538</c:v>
                </c:pt>
                <c:pt idx="5484">
                  <c:v>42538</c:v>
                </c:pt>
                <c:pt idx="5485">
                  <c:v>42539</c:v>
                </c:pt>
                <c:pt idx="5486">
                  <c:v>42537</c:v>
                </c:pt>
                <c:pt idx="5487">
                  <c:v>42538</c:v>
                </c:pt>
                <c:pt idx="5488">
                  <c:v>42538</c:v>
                </c:pt>
                <c:pt idx="5489">
                  <c:v>42538</c:v>
                </c:pt>
                <c:pt idx="5490">
                  <c:v>42539</c:v>
                </c:pt>
                <c:pt idx="5491">
                  <c:v>42538</c:v>
                </c:pt>
                <c:pt idx="5492">
                  <c:v>42537</c:v>
                </c:pt>
                <c:pt idx="5493">
                  <c:v>42537</c:v>
                </c:pt>
                <c:pt idx="5494">
                  <c:v>42537</c:v>
                </c:pt>
                <c:pt idx="5495">
                  <c:v>42538</c:v>
                </c:pt>
                <c:pt idx="5496">
                  <c:v>42537</c:v>
                </c:pt>
                <c:pt idx="5497">
                  <c:v>42537</c:v>
                </c:pt>
                <c:pt idx="5498">
                  <c:v>42537</c:v>
                </c:pt>
                <c:pt idx="5499">
                  <c:v>42543</c:v>
                </c:pt>
                <c:pt idx="5500">
                  <c:v>42537</c:v>
                </c:pt>
                <c:pt idx="5501">
                  <c:v>42552</c:v>
                </c:pt>
                <c:pt idx="5502">
                  <c:v>42538</c:v>
                </c:pt>
                <c:pt idx="5503">
                  <c:v>42537</c:v>
                </c:pt>
                <c:pt idx="5504">
                  <c:v>42538</c:v>
                </c:pt>
                <c:pt idx="5505">
                  <c:v>42537</c:v>
                </c:pt>
                <c:pt idx="5506">
                  <c:v>42545</c:v>
                </c:pt>
                <c:pt idx="5507">
                  <c:v>42538</c:v>
                </c:pt>
                <c:pt idx="5508">
                  <c:v>42546</c:v>
                </c:pt>
                <c:pt idx="5509">
                  <c:v>42538</c:v>
                </c:pt>
                <c:pt idx="5510">
                  <c:v>42539</c:v>
                </c:pt>
                <c:pt idx="5511">
                  <c:v>42543</c:v>
                </c:pt>
                <c:pt idx="5512">
                  <c:v>42537</c:v>
                </c:pt>
                <c:pt idx="5513">
                  <c:v>42538</c:v>
                </c:pt>
                <c:pt idx="5514">
                  <c:v>42567</c:v>
                </c:pt>
                <c:pt idx="5515">
                  <c:v>42538</c:v>
                </c:pt>
                <c:pt idx="5516">
                  <c:v>42538</c:v>
                </c:pt>
                <c:pt idx="5517">
                  <c:v>42538</c:v>
                </c:pt>
                <c:pt idx="5518">
                  <c:v>42556</c:v>
                </c:pt>
                <c:pt idx="5519">
                  <c:v>42567</c:v>
                </c:pt>
                <c:pt idx="5520">
                  <c:v>42538</c:v>
                </c:pt>
                <c:pt idx="5521">
                  <c:v>42538</c:v>
                </c:pt>
                <c:pt idx="5522">
                  <c:v>42538</c:v>
                </c:pt>
                <c:pt idx="5523">
                  <c:v>42538</c:v>
                </c:pt>
                <c:pt idx="5524">
                  <c:v>42538</c:v>
                </c:pt>
                <c:pt idx="5525">
                  <c:v>42538</c:v>
                </c:pt>
                <c:pt idx="5526">
                  <c:v>42538</c:v>
                </c:pt>
                <c:pt idx="5527">
                  <c:v>42538</c:v>
                </c:pt>
                <c:pt idx="5528">
                  <c:v>42538</c:v>
                </c:pt>
                <c:pt idx="5529">
                  <c:v>42538</c:v>
                </c:pt>
                <c:pt idx="5530">
                  <c:v>42538</c:v>
                </c:pt>
                <c:pt idx="5531">
                  <c:v>42538</c:v>
                </c:pt>
                <c:pt idx="5532">
                  <c:v>42538</c:v>
                </c:pt>
                <c:pt idx="5533">
                  <c:v>42538</c:v>
                </c:pt>
                <c:pt idx="5534">
                  <c:v>42538</c:v>
                </c:pt>
                <c:pt idx="5535">
                  <c:v>42538</c:v>
                </c:pt>
                <c:pt idx="5536">
                  <c:v>42538</c:v>
                </c:pt>
                <c:pt idx="5537">
                  <c:v>42538</c:v>
                </c:pt>
                <c:pt idx="5538">
                  <c:v>42538</c:v>
                </c:pt>
                <c:pt idx="5539">
                  <c:v>42538</c:v>
                </c:pt>
                <c:pt idx="5540">
                  <c:v>42538</c:v>
                </c:pt>
                <c:pt idx="5541">
                  <c:v>42538</c:v>
                </c:pt>
                <c:pt idx="5542">
                  <c:v>42538</c:v>
                </c:pt>
                <c:pt idx="5543">
                  <c:v>42538</c:v>
                </c:pt>
                <c:pt idx="5544">
                  <c:v>42538</c:v>
                </c:pt>
                <c:pt idx="5545">
                  <c:v>42538</c:v>
                </c:pt>
                <c:pt idx="5546">
                  <c:v>42538</c:v>
                </c:pt>
                <c:pt idx="5547">
                  <c:v>42538</c:v>
                </c:pt>
                <c:pt idx="5548">
                  <c:v>42538</c:v>
                </c:pt>
                <c:pt idx="5549">
                  <c:v>42538</c:v>
                </c:pt>
                <c:pt idx="5550">
                  <c:v>42538</c:v>
                </c:pt>
                <c:pt idx="5551">
                  <c:v>42538</c:v>
                </c:pt>
                <c:pt idx="5552">
                  <c:v>42538</c:v>
                </c:pt>
                <c:pt idx="5553">
                  <c:v>42538</c:v>
                </c:pt>
                <c:pt idx="5554">
                  <c:v>42538</c:v>
                </c:pt>
                <c:pt idx="5555">
                  <c:v>42538</c:v>
                </c:pt>
                <c:pt idx="5556">
                  <c:v>42538</c:v>
                </c:pt>
                <c:pt idx="5557">
                  <c:v>42538</c:v>
                </c:pt>
                <c:pt idx="5558">
                  <c:v>42538</c:v>
                </c:pt>
                <c:pt idx="5559">
                  <c:v>42538</c:v>
                </c:pt>
                <c:pt idx="5560">
                  <c:v>42538</c:v>
                </c:pt>
                <c:pt idx="5561">
                  <c:v>42538</c:v>
                </c:pt>
                <c:pt idx="5562">
                  <c:v>42538</c:v>
                </c:pt>
                <c:pt idx="5563">
                  <c:v>42538</c:v>
                </c:pt>
                <c:pt idx="5564">
                  <c:v>42541</c:v>
                </c:pt>
                <c:pt idx="5565">
                  <c:v>42538</c:v>
                </c:pt>
                <c:pt idx="5566">
                  <c:v>42538</c:v>
                </c:pt>
                <c:pt idx="5567">
                  <c:v>42538</c:v>
                </c:pt>
                <c:pt idx="5568">
                  <c:v>42538</c:v>
                </c:pt>
                <c:pt idx="5569">
                  <c:v>42538</c:v>
                </c:pt>
                <c:pt idx="5570">
                  <c:v>42538</c:v>
                </c:pt>
                <c:pt idx="5571">
                  <c:v>42538</c:v>
                </c:pt>
                <c:pt idx="5572">
                  <c:v>42538</c:v>
                </c:pt>
                <c:pt idx="5573">
                  <c:v>42538</c:v>
                </c:pt>
                <c:pt idx="5574">
                  <c:v>42538</c:v>
                </c:pt>
                <c:pt idx="5575">
                  <c:v>42538</c:v>
                </c:pt>
                <c:pt idx="5576">
                  <c:v>42538</c:v>
                </c:pt>
                <c:pt idx="5577">
                  <c:v>42538</c:v>
                </c:pt>
                <c:pt idx="5578">
                  <c:v>42538</c:v>
                </c:pt>
                <c:pt idx="5579">
                  <c:v>42538</c:v>
                </c:pt>
                <c:pt idx="5580">
                  <c:v>42538</c:v>
                </c:pt>
                <c:pt idx="5581">
                  <c:v>42538</c:v>
                </c:pt>
                <c:pt idx="5582">
                  <c:v>42538</c:v>
                </c:pt>
                <c:pt idx="5583">
                  <c:v>42538</c:v>
                </c:pt>
                <c:pt idx="5584">
                  <c:v>42538</c:v>
                </c:pt>
                <c:pt idx="5585">
                  <c:v>42538</c:v>
                </c:pt>
                <c:pt idx="5586">
                  <c:v>42567</c:v>
                </c:pt>
                <c:pt idx="5587">
                  <c:v>42538</c:v>
                </c:pt>
                <c:pt idx="5588">
                  <c:v>42538</c:v>
                </c:pt>
                <c:pt idx="5589">
                  <c:v>42538</c:v>
                </c:pt>
                <c:pt idx="5590">
                  <c:v>42538</c:v>
                </c:pt>
                <c:pt idx="5591">
                  <c:v>42538</c:v>
                </c:pt>
                <c:pt idx="5592">
                  <c:v>42538</c:v>
                </c:pt>
                <c:pt idx="5593">
                  <c:v>42538</c:v>
                </c:pt>
                <c:pt idx="5594">
                  <c:v>42538</c:v>
                </c:pt>
                <c:pt idx="5595">
                  <c:v>42538</c:v>
                </c:pt>
                <c:pt idx="5596">
                  <c:v>42540</c:v>
                </c:pt>
                <c:pt idx="5597">
                  <c:v>42540</c:v>
                </c:pt>
                <c:pt idx="5598">
                  <c:v>42538</c:v>
                </c:pt>
                <c:pt idx="5599">
                  <c:v>42567</c:v>
                </c:pt>
                <c:pt idx="5600">
                  <c:v>42552</c:v>
                </c:pt>
                <c:pt idx="5601">
                  <c:v>42556</c:v>
                </c:pt>
                <c:pt idx="5602">
                  <c:v>42591</c:v>
                </c:pt>
                <c:pt idx="5603">
                  <c:v>42567</c:v>
                </c:pt>
                <c:pt idx="5604">
                  <c:v>42553</c:v>
                </c:pt>
                <c:pt idx="5605">
                  <c:v>42553</c:v>
                </c:pt>
                <c:pt idx="5606">
                  <c:v>42567</c:v>
                </c:pt>
                <c:pt idx="5607">
                  <c:v>42567</c:v>
                </c:pt>
                <c:pt idx="5608">
                  <c:v>42834</c:v>
                </c:pt>
                <c:pt idx="5609">
                  <c:v>42549</c:v>
                </c:pt>
                <c:pt idx="5610">
                  <c:v>42568</c:v>
                </c:pt>
                <c:pt idx="5611">
                  <c:v>42598</c:v>
                </c:pt>
                <c:pt idx="5612">
                  <c:v>42538</c:v>
                </c:pt>
                <c:pt idx="5613">
                  <c:v>42566</c:v>
                </c:pt>
                <c:pt idx="5614">
                  <c:v>42549</c:v>
                </c:pt>
                <c:pt idx="5615">
                  <c:v>42552</c:v>
                </c:pt>
                <c:pt idx="5616">
                  <c:v>42538</c:v>
                </c:pt>
                <c:pt idx="5617">
                  <c:v>42553</c:v>
                </c:pt>
                <c:pt idx="5618">
                  <c:v>42564</c:v>
                </c:pt>
                <c:pt idx="5619">
                  <c:v>42550</c:v>
                </c:pt>
                <c:pt idx="5620">
                  <c:v>42550</c:v>
                </c:pt>
                <c:pt idx="5621">
                  <c:v>42550</c:v>
                </c:pt>
                <c:pt idx="5622">
                  <c:v>42551</c:v>
                </c:pt>
                <c:pt idx="5623">
                  <c:v>42551</c:v>
                </c:pt>
                <c:pt idx="5624">
                  <c:v>42554</c:v>
                </c:pt>
                <c:pt idx="5625">
                  <c:v>42551</c:v>
                </c:pt>
                <c:pt idx="5626">
                  <c:v>42550</c:v>
                </c:pt>
                <c:pt idx="5627">
                  <c:v>42538</c:v>
                </c:pt>
                <c:pt idx="5628">
                  <c:v>42538</c:v>
                </c:pt>
                <c:pt idx="5629">
                  <c:v>42538</c:v>
                </c:pt>
                <c:pt idx="5630">
                  <c:v>42538</c:v>
                </c:pt>
                <c:pt idx="5631">
                  <c:v>42538</c:v>
                </c:pt>
                <c:pt idx="5632">
                  <c:v>42538</c:v>
                </c:pt>
                <c:pt idx="5633">
                  <c:v>42539</c:v>
                </c:pt>
                <c:pt idx="5634">
                  <c:v>42538</c:v>
                </c:pt>
                <c:pt idx="5635">
                  <c:v>42538</c:v>
                </c:pt>
                <c:pt idx="5636">
                  <c:v>42538</c:v>
                </c:pt>
                <c:pt idx="5637">
                  <c:v>42538</c:v>
                </c:pt>
                <c:pt idx="5638">
                  <c:v>42538</c:v>
                </c:pt>
                <c:pt idx="5639">
                  <c:v>42540</c:v>
                </c:pt>
                <c:pt idx="5640">
                  <c:v>42538</c:v>
                </c:pt>
                <c:pt idx="5641">
                  <c:v>42539</c:v>
                </c:pt>
                <c:pt idx="5642">
                  <c:v>42538</c:v>
                </c:pt>
                <c:pt idx="5643">
                  <c:v>42538</c:v>
                </c:pt>
                <c:pt idx="5644">
                  <c:v>42538</c:v>
                </c:pt>
                <c:pt idx="5645">
                  <c:v>42539</c:v>
                </c:pt>
                <c:pt idx="5646">
                  <c:v>42538</c:v>
                </c:pt>
                <c:pt idx="5647">
                  <c:v>42538</c:v>
                </c:pt>
                <c:pt idx="5648">
                  <c:v>42538</c:v>
                </c:pt>
                <c:pt idx="5649">
                  <c:v>42538</c:v>
                </c:pt>
                <c:pt idx="5650">
                  <c:v>42538</c:v>
                </c:pt>
                <c:pt idx="5651">
                  <c:v>42541</c:v>
                </c:pt>
                <c:pt idx="5652">
                  <c:v>42538</c:v>
                </c:pt>
                <c:pt idx="5653">
                  <c:v>42539</c:v>
                </c:pt>
                <c:pt idx="5654">
                  <c:v>42539</c:v>
                </c:pt>
                <c:pt idx="5655">
                  <c:v>42538</c:v>
                </c:pt>
                <c:pt idx="5656">
                  <c:v>42540</c:v>
                </c:pt>
                <c:pt idx="5657">
                  <c:v>42539</c:v>
                </c:pt>
                <c:pt idx="5658">
                  <c:v>42538</c:v>
                </c:pt>
                <c:pt idx="5659">
                  <c:v>42538</c:v>
                </c:pt>
                <c:pt idx="5660">
                  <c:v>42540</c:v>
                </c:pt>
                <c:pt idx="5661">
                  <c:v>42538</c:v>
                </c:pt>
                <c:pt idx="5662">
                  <c:v>42538</c:v>
                </c:pt>
                <c:pt idx="5663">
                  <c:v>42538</c:v>
                </c:pt>
                <c:pt idx="5664">
                  <c:v>42538</c:v>
                </c:pt>
                <c:pt idx="5665">
                  <c:v>42538</c:v>
                </c:pt>
                <c:pt idx="5666">
                  <c:v>42538</c:v>
                </c:pt>
                <c:pt idx="5667">
                  <c:v>42539</c:v>
                </c:pt>
                <c:pt idx="5668">
                  <c:v>42538</c:v>
                </c:pt>
                <c:pt idx="5669">
                  <c:v>42545</c:v>
                </c:pt>
                <c:pt idx="5670">
                  <c:v>42538</c:v>
                </c:pt>
                <c:pt idx="5671">
                  <c:v>42538</c:v>
                </c:pt>
                <c:pt idx="5672">
                  <c:v>42539</c:v>
                </c:pt>
                <c:pt idx="5673">
                  <c:v>42538</c:v>
                </c:pt>
                <c:pt idx="5674">
                  <c:v>42538</c:v>
                </c:pt>
                <c:pt idx="5675">
                  <c:v>42539</c:v>
                </c:pt>
                <c:pt idx="5676">
                  <c:v>42538</c:v>
                </c:pt>
                <c:pt idx="5677">
                  <c:v>42539</c:v>
                </c:pt>
                <c:pt idx="5678">
                  <c:v>42538</c:v>
                </c:pt>
                <c:pt idx="5679">
                  <c:v>42538</c:v>
                </c:pt>
                <c:pt idx="5680">
                  <c:v>42538</c:v>
                </c:pt>
                <c:pt idx="5681">
                  <c:v>42538</c:v>
                </c:pt>
                <c:pt idx="5682">
                  <c:v>42538</c:v>
                </c:pt>
                <c:pt idx="5683">
                  <c:v>42538</c:v>
                </c:pt>
                <c:pt idx="5684">
                  <c:v>42540</c:v>
                </c:pt>
                <c:pt idx="5685">
                  <c:v>42545</c:v>
                </c:pt>
                <c:pt idx="5686">
                  <c:v>42538</c:v>
                </c:pt>
                <c:pt idx="5687">
                  <c:v>42538</c:v>
                </c:pt>
                <c:pt idx="5688">
                  <c:v>42538</c:v>
                </c:pt>
                <c:pt idx="5689">
                  <c:v>42538</c:v>
                </c:pt>
                <c:pt idx="5690">
                  <c:v>42538</c:v>
                </c:pt>
                <c:pt idx="5691">
                  <c:v>42540</c:v>
                </c:pt>
                <c:pt idx="5692">
                  <c:v>42559</c:v>
                </c:pt>
                <c:pt idx="5693">
                  <c:v>42567</c:v>
                </c:pt>
                <c:pt idx="5694">
                  <c:v>42538</c:v>
                </c:pt>
                <c:pt idx="5695">
                  <c:v>42539</c:v>
                </c:pt>
                <c:pt idx="5696">
                  <c:v>42538</c:v>
                </c:pt>
                <c:pt idx="5697">
                  <c:v>42538</c:v>
                </c:pt>
                <c:pt idx="5698">
                  <c:v>42556</c:v>
                </c:pt>
                <c:pt idx="5699">
                  <c:v>42531</c:v>
                </c:pt>
                <c:pt idx="5700">
                  <c:v>42538</c:v>
                </c:pt>
                <c:pt idx="5701">
                  <c:v>42537</c:v>
                </c:pt>
                <c:pt idx="5702">
                  <c:v>42538</c:v>
                </c:pt>
                <c:pt idx="5703">
                  <c:v>42538</c:v>
                </c:pt>
                <c:pt idx="5704">
                  <c:v>42538</c:v>
                </c:pt>
                <c:pt idx="5705">
                  <c:v>42538</c:v>
                </c:pt>
                <c:pt idx="5706">
                  <c:v>42538</c:v>
                </c:pt>
                <c:pt idx="5707">
                  <c:v>42538</c:v>
                </c:pt>
                <c:pt idx="5708">
                  <c:v>42538</c:v>
                </c:pt>
                <c:pt idx="5709">
                  <c:v>42538</c:v>
                </c:pt>
                <c:pt idx="5710">
                  <c:v>42538</c:v>
                </c:pt>
                <c:pt idx="5711">
                  <c:v>42539</c:v>
                </c:pt>
                <c:pt idx="5712">
                  <c:v>42538</c:v>
                </c:pt>
                <c:pt idx="5713">
                  <c:v>42541</c:v>
                </c:pt>
                <c:pt idx="5714">
                  <c:v>42538</c:v>
                </c:pt>
                <c:pt idx="5715">
                  <c:v>42541</c:v>
                </c:pt>
                <c:pt idx="5716">
                  <c:v>42538</c:v>
                </c:pt>
                <c:pt idx="5717">
                  <c:v>42538</c:v>
                </c:pt>
                <c:pt idx="5718">
                  <c:v>42531</c:v>
                </c:pt>
                <c:pt idx="5719">
                  <c:v>42538</c:v>
                </c:pt>
                <c:pt idx="5720">
                  <c:v>42538</c:v>
                </c:pt>
                <c:pt idx="5721">
                  <c:v>42538</c:v>
                </c:pt>
                <c:pt idx="5722">
                  <c:v>42569</c:v>
                </c:pt>
                <c:pt idx="5723">
                  <c:v>42538</c:v>
                </c:pt>
                <c:pt idx="5724">
                  <c:v>42538</c:v>
                </c:pt>
                <c:pt idx="5725">
                  <c:v>42538</c:v>
                </c:pt>
                <c:pt idx="5726">
                  <c:v>42542</c:v>
                </c:pt>
                <c:pt idx="5727">
                  <c:v>42538</c:v>
                </c:pt>
                <c:pt idx="5728">
                  <c:v>42538</c:v>
                </c:pt>
                <c:pt idx="5729">
                  <c:v>42538</c:v>
                </c:pt>
                <c:pt idx="5730">
                  <c:v>42538</c:v>
                </c:pt>
                <c:pt idx="5731">
                  <c:v>42538</c:v>
                </c:pt>
                <c:pt idx="5732">
                  <c:v>42538</c:v>
                </c:pt>
                <c:pt idx="5733">
                  <c:v>42538</c:v>
                </c:pt>
                <c:pt idx="5734">
                  <c:v>42538</c:v>
                </c:pt>
                <c:pt idx="5735">
                  <c:v>42538</c:v>
                </c:pt>
                <c:pt idx="5736">
                  <c:v>42538</c:v>
                </c:pt>
                <c:pt idx="5737">
                  <c:v>42538</c:v>
                </c:pt>
                <c:pt idx="5738">
                  <c:v>42538</c:v>
                </c:pt>
                <c:pt idx="5739">
                  <c:v>42538</c:v>
                </c:pt>
                <c:pt idx="5740">
                  <c:v>42538</c:v>
                </c:pt>
                <c:pt idx="5741">
                  <c:v>42538</c:v>
                </c:pt>
                <c:pt idx="5742">
                  <c:v>42538</c:v>
                </c:pt>
                <c:pt idx="5743">
                  <c:v>42538</c:v>
                </c:pt>
                <c:pt idx="5744">
                  <c:v>42538</c:v>
                </c:pt>
                <c:pt idx="5745">
                  <c:v>42538</c:v>
                </c:pt>
                <c:pt idx="5746">
                  <c:v>42539</c:v>
                </c:pt>
                <c:pt idx="5747">
                  <c:v>42538</c:v>
                </c:pt>
                <c:pt idx="5748">
                  <c:v>42538</c:v>
                </c:pt>
                <c:pt idx="5749">
                  <c:v>42538</c:v>
                </c:pt>
                <c:pt idx="5750">
                  <c:v>42539</c:v>
                </c:pt>
                <c:pt idx="5751">
                  <c:v>42537</c:v>
                </c:pt>
                <c:pt idx="5752">
                  <c:v>42541</c:v>
                </c:pt>
                <c:pt idx="5753">
                  <c:v>42538</c:v>
                </c:pt>
                <c:pt idx="5754">
                  <c:v>42549</c:v>
                </c:pt>
                <c:pt idx="5755">
                  <c:v>42565</c:v>
                </c:pt>
                <c:pt idx="5756">
                  <c:v>42560</c:v>
                </c:pt>
                <c:pt idx="5757">
                  <c:v>42565</c:v>
                </c:pt>
                <c:pt idx="5758">
                  <c:v>42565</c:v>
                </c:pt>
                <c:pt idx="5759">
                  <c:v>42565</c:v>
                </c:pt>
                <c:pt idx="5760">
                  <c:v>42565</c:v>
                </c:pt>
                <c:pt idx="5761">
                  <c:v>42561</c:v>
                </c:pt>
                <c:pt idx="5762">
                  <c:v>42565</c:v>
                </c:pt>
                <c:pt idx="5763">
                  <c:v>42565</c:v>
                </c:pt>
                <c:pt idx="5764">
                  <c:v>42570</c:v>
                </c:pt>
                <c:pt idx="5765">
                  <c:v>42571</c:v>
                </c:pt>
                <c:pt idx="5766">
                  <c:v>42587</c:v>
                </c:pt>
                <c:pt idx="5767">
                  <c:v>42635</c:v>
                </c:pt>
                <c:pt idx="5768">
                  <c:v>42635</c:v>
                </c:pt>
                <c:pt idx="5769">
                  <c:v>42721</c:v>
                </c:pt>
                <c:pt idx="5770">
                  <c:v>42929</c:v>
                </c:pt>
                <c:pt idx="5771">
                  <c:v>42931</c:v>
                </c:pt>
                <c:pt idx="5772">
                  <c:v>42928</c:v>
                </c:pt>
                <c:pt idx="5773">
                  <c:v>42928</c:v>
                </c:pt>
                <c:pt idx="5774">
                  <c:v>42931</c:v>
                </c:pt>
                <c:pt idx="5775">
                  <c:v>42931</c:v>
                </c:pt>
                <c:pt idx="5776">
                  <c:v>42928</c:v>
                </c:pt>
                <c:pt idx="5777">
                  <c:v>42931</c:v>
                </c:pt>
                <c:pt idx="5778">
                  <c:v>42928</c:v>
                </c:pt>
                <c:pt idx="5779">
                  <c:v>42928</c:v>
                </c:pt>
                <c:pt idx="5780">
                  <c:v>42928</c:v>
                </c:pt>
                <c:pt idx="5781">
                  <c:v>42928</c:v>
                </c:pt>
                <c:pt idx="5782">
                  <c:v>42928</c:v>
                </c:pt>
                <c:pt idx="5783">
                  <c:v>42931</c:v>
                </c:pt>
                <c:pt idx="5784">
                  <c:v>42928</c:v>
                </c:pt>
                <c:pt idx="5785">
                  <c:v>42928</c:v>
                </c:pt>
                <c:pt idx="5786">
                  <c:v>42928</c:v>
                </c:pt>
                <c:pt idx="5787">
                  <c:v>42928</c:v>
                </c:pt>
                <c:pt idx="5788">
                  <c:v>42928</c:v>
                </c:pt>
                <c:pt idx="5789">
                  <c:v>42928</c:v>
                </c:pt>
                <c:pt idx="5790">
                  <c:v>42928</c:v>
                </c:pt>
                <c:pt idx="5791">
                  <c:v>42929</c:v>
                </c:pt>
                <c:pt idx="5792">
                  <c:v>42930</c:v>
                </c:pt>
                <c:pt idx="5793">
                  <c:v>42930</c:v>
                </c:pt>
                <c:pt idx="5794">
                  <c:v>42930</c:v>
                </c:pt>
                <c:pt idx="5795">
                  <c:v>42929</c:v>
                </c:pt>
                <c:pt idx="5796">
                  <c:v>42930</c:v>
                </c:pt>
                <c:pt idx="5797">
                  <c:v>42928</c:v>
                </c:pt>
                <c:pt idx="5798">
                  <c:v>42930</c:v>
                </c:pt>
                <c:pt idx="5799">
                  <c:v>42929</c:v>
                </c:pt>
                <c:pt idx="5800">
                  <c:v>42929</c:v>
                </c:pt>
                <c:pt idx="5801">
                  <c:v>42930</c:v>
                </c:pt>
                <c:pt idx="5802">
                  <c:v>42930</c:v>
                </c:pt>
                <c:pt idx="5803">
                  <c:v>42928</c:v>
                </c:pt>
                <c:pt idx="5804">
                  <c:v>42928</c:v>
                </c:pt>
                <c:pt idx="5805">
                  <c:v>42930</c:v>
                </c:pt>
                <c:pt idx="5806">
                  <c:v>42928</c:v>
                </c:pt>
                <c:pt idx="5807">
                  <c:v>42929</c:v>
                </c:pt>
                <c:pt idx="5808">
                  <c:v>42928</c:v>
                </c:pt>
                <c:pt idx="5809">
                  <c:v>42929</c:v>
                </c:pt>
                <c:pt idx="5810">
                  <c:v>42930</c:v>
                </c:pt>
                <c:pt idx="5811">
                  <c:v>42930</c:v>
                </c:pt>
                <c:pt idx="5812">
                  <c:v>42930</c:v>
                </c:pt>
                <c:pt idx="5813">
                  <c:v>42928</c:v>
                </c:pt>
                <c:pt idx="5814">
                  <c:v>42931</c:v>
                </c:pt>
                <c:pt idx="5815">
                  <c:v>42928</c:v>
                </c:pt>
                <c:pt idx="5816">
                  <c:v>42929</c:v>
                </c:pt>
                <c:pt idx="5817">
                  <c:v>42930</c:v>
                </c:pt>
                <c:pt idx="5818">
                  <c:v>42930</c:v>
                </c:pt>
                <c:pt idx="5819">
                  <c:v>42931</c:v>
                </c:pt>
                <c:pt idx="5820">
                  <c:v>42930</c:v>
                </c:pt>
                <c:pt idx="5821">
                  <c:v>42931</c:v>
                </c:pt>
                <c:pt idx="5822">
                  <c:v>42928</c:v>
                </c:pt>
                <c:pt idx="5823">
                  <c:v>42928</c:v>
                </c:pt>
                <c:pt idx="5824">
                  <c:v>42931</c:v>
                </c:pt>
                <c:pt idx="5825">
                  <c:v>42930</c:v>
                </c:pt>
                <c:pt idx="5826">
                  <c:v>42930</c:v>
                </c:pt>
                <c:pt idx="5827">
                  <c:v>42930</c:v>
                </c:pt>
                <c:pt idx="5828">
                  <c:v>42930</c:v>
                </c:pt>
                <c:pt idx="5829">
                  <c:v>42930</c:v>
                </c:pt>
                <c:pt idx="5830">
                  <c:v>42929</c:v>
                </c:pt>
                <c:pt idx="5831">
                  <c:v>42930</c:v>
                </c:pt>
                <c:pt idx="5832">
                  <c:v>42929</c:v>
                </c:pt>
                <c:pt idx="5833">
                  <c:v>42928</c:v>
                </c:pt>
                <c:pt idx="5834">
                  <c:v>42929</c:v>
                </c:pt>
                <c:pt idx="5835">
                  <c:v>42929</c:v>
                </c:pt>
                <c:pt idx="5836">
                  <c:v>42930</c:v>
                </c:pt>
                <c:pt idx="5837">
                  <c:v>42930</c:v>
                </c:pt>
                <c:pt idx="5838">
                  <c:v>42930</c:v>
                </c:pt>
                <c:pt idx="5839">
                  <c:v>42929</c:v>
                </c:pt>
                <c:pt idx="5840">
                  <c:v>42931</c:v>
                </c:pt>
                <c:pt idx="5841">
                  <c:v>42934</c:v>
                </c:pt>
                <c:pt idx="5842">
                  <c:v>42934</c:v>
                </c:pt>
                <c:pt idx="5843">
                  <c:v>42934</c:v>
                </c:pt>
                <c:pt idx="5844">
                  <c:v>42934</c:v>
                </c:pt>
                <c:pt idx="5845">
                  <c:v>42934</c:v>
                </c:pt>
                <c:pt idx="5846">
                  <c:v>42934</c:v>
                </c:pt>
                <c:pt idx="5847">
                  <c:v>42934</c:v>
                </c:pt>
                <c:pt idx="5848">
                  <c:v>42934</c:v>
                </c:pt>
                <c:pt idx="5849">
                  <c:v>42934</c:v>
                </c:pt>
                <c:pt idx="5850">
                  <c:v>42934</c:v>
                </c:pt>
                <c:pt idx="5851">
                  <c:v>42934</c:v>
                </c:pt>
                <c:pt idx="5852">
                  <c:v>42934</c:v>
                </c:pt>
                <c:pt idx="5853">
                  <c:v>42934</c:v>
                </c:pt>
                <c:pt idx="5854">
                  <c:v>42934</c:v>
                </c:pt>
                <c:pt idx="5855">
                  <c:v>42933</c:v>
                </c:pt>
                <c:pt idx="5856">
                  <c:v>42934</c:v>
                </c:pt>
                <c:pt idx="5857">
                  <c:v>42934</c:v>
                </c:pt>
                <c:pt idx="5858">
                  <c:v>42934</c:v>
                </c:pt>
                <c:pt idx="5859">
                  <c:v>42934</c:v>
                </c:pt>
                <c:pt idx="5860">
                  <c:v>42934</c:v>
                </c:pt>
                <c:pt idx="5861">
                  <c:v>42935</c:v>
                </c:pt>
                <c:pt idx="5862">
                  <c:v>42934</c:v>
                </c:pt>
                <c:pt idx="5863">
                  <c:v>42934</c:v>
                </c:pt>
                <c:pt idx="5864">
                  <c:v>42935</c:v>
                </c:pt>
                <c:pt idx="5865">
                  <c:v>42934</c:v>
                </c:pt>
                <c:pt idx="5866">
                  <c:v>42934</c:v>
                </c:pt>
                <c:pt idx="5867">
                  <c:v>42935</c:v>
                </c:pt>
                <c:pt idx="5868">
                  <c:v>42933</c:v>
                </c:pt>
                <c:pt idx="5869">
                  <c:v>42935</c:v>
                </c:pt>
                <c:pt idx="5870">
                  <c:v>42934</c:v>
                </c:pt>
                <c:pt idx="5871">
                  <c:v>42934</c:v>
                </c:pt>
                <c:pt idx="5872">
                  <c:v>42934</c:v>
                </c:pt>
                <c:pt idx="5873">
                  <c:v>42934</c:v>
                </c:pt>
                <c:pt idx="5874">
                  <c:v>42934</c:v>
                </c:pt>
                <c:pt idx="5875">
                  <c:v>42934</c:v>
                </c:pt>
                <c:pt idx="5876">
                  <c:v>42934</c:v>
                </c:pt>
                <c:pt idx="5877">
                  <c:v>42934</c:v>
                </c:pt>
                <c:pt idx="5878">
                  <c:v>42934</c:v>
                </c:pt>
                <c:pt idx="5879">
                  <c:v>42934</c:v>
                </c:pt>
                <c:pt idx="5880">
                  <c:v>42934</c:v>
                </c:pt>
                <c:pt idx="5881">
                  <c:v>42934</c:v>
                </c:pt>
                <c:pt idx="5882">
                  <c:v>42934</c:v>
                </c:pt>
                <c:pt idx="5883">
                  <c:v>42934</c:v>
                </c:pt>
                <c:pt idx="5884">
                  <c:v>42934</c:v>
                </c:pt>
                <c:pt idx="5885">
                  <c:v>42934</c:v>
                </c:pt>
                <c:pt idx="5886">
                  <c:v>42934</c:v>
                </c:pt>
                <c:pt idx="5887">
                  <c:v>42934</c:v>
                </c:pt>
                <c:pt idx="5888">
                  <c:v>42934</c:v>
                </c:pt>
                <c:pt idx="5889">
                  <c:v>42938</c:v>
                </c:pt>
                <c:pt idx="5890">
                  <c:v>42934</c:v>
                </c:pt>
                <c:pt idx="5891">
                  <c:v>42935</c:v>
                </c:pt>
                <c:pt idx="5892">
                  <c:v>42933</c:v>
                </c:pt>
                <c:pt idx="5893">
                  <c:v>42933</c:v>
                </c:pt>
                <c:pt idx="5894">
                  <c:v>42933</c:v>
                </c:pt>
                <c:pt idx="5895">
                  <c:v>42933</c:v>
                </c:pt>
                <c:pt idx="5896">
                  <c:v>42933</c:v>
                </c:pt>
                <c:pt idx="5897">
                  <c:v>42934</c:v>
                </c:pt>
                <c:pt idx="5898">
                  <c:v>42933</c:v>
                </c:pt>
                <c:pt idx="5899">
                  <c:v>42934</c:v>
                </c:pt>
                <c:pt idx="5900">
                  <c:v>42933</c:v>
                </c:pt>
                <c:pt idx="5901">
                  <c:v>42933</c:v>
                </c:pt>
                <c:pt idx="5902">
                  <c:v>42933</c:v>
                </c:pt>
                <c:pt idx="5903">
                  <c:v>42933</c:v>
                </c:pt>
                <c:pt idx="5904">
                  <c:v>42937</c:v>
                </c:pt>
                <c:pt idx="5905">
                  <c:v>42933</c:v>
                </c:pt>
                <c:pt idx="5906">
                  <c:v>42933</c:v>
                </c:pt>
                <c:pt idx="5907">
                  <c:v>42933</c:v>
                </c:pt>
                <c:pt idx="5908">
                  <c:v>42933</c:v>
                </c:pt>
                <c:pt idx="5909">
                  <c:v>42933</c:v>
                </c:pt>
                <c:pt idx="5910">
                  <c:v>42933</c:v>
                </c:pt>
                <c:pt idx="5911">
                  <c:v>42934</c:v>
                </c:pt>
                <c:pt idx="5912">
                  <c:v>42934</c:v>
                </c:pt>
                <c:pt idx="5913">
                  <c:v>42934</c:v>
                </c:pt>
                <c:pt idx="5914">
                  <c:v>42934</c:v>
                </c:pt>
                <c:pt idx="5915">
                  <c:v>42934</c:v>
                </c:pt>
                <c:pt idx="5916">
                  <c:v>42934</c:v>
                </c:pt>
                <c:pt idx="5917">
                  <c:v>42934</c:v>
                </c:pt>
                <c:pt idx="5918">
                  <c:v>42934</c:v>
                </c:pt>
                <c:pt idx="5919">
                  <c:v>42934</c:v>
                </c:pt>
                <c:pt idx="5920">
                  <c:v>42934</c:v>
                </c:pt>
                <c:pt idx="5921">
                  <c:v>42934</c:v>
                </c:pt>
                <c:pt idx="5922">
                  <c:v>42934</c:v>
                </c:pt>
                <c:pt idx="5923">
                  <c:v>42933</c:v>
                </c:pt>
                <c:pt idx="5924">
                  <c:v>42933</c:v>
                </c:pt>
                <c:pt idx="5925">
                  <c:v>42933</c:v>
                </c:pt>
                <c:pt idx="5926">
                  <c:v>42934</c:v>
                </c:pt>
                <c:pt idx="5927">
                  <c:v>42935</c:v>
                </c:pt>
                <c:pt idx="5928">
                  <c:v>42933</c:v>
                </c:pt>
                <c:pt idx="5929">
                  <c:v>42934</c:v>
                </c:pt>
                <c:pt idx="5930">
                  <c:v>42933</c:v>
                </c:pt>
                <c:pt idx="5931">
                  <c:v>42934</c:v>
                </c:pt>
                <c:pt idx="5932">
                  <c:v>42934</c:v>
                </c:pt>
                <c:pt idx="5933">
                  <c:v>42934</c:v>
                </c:pt>
                <c:pt idx="5934">
                  <c:v>42934</c:v>
                </c:pt>
                <c:pt idx="5935">
                  <c:v>42934</c:v>
                </c:pt>
                <c:pt idx="5936">
                  <c:v>42934</c:v>
                </c:pt>
                <c:pt idx="5937">
                  <c:v>42934</c:v>
                </c:pt>
                <c:pt idx="5938">
                  <c:v>42934</c:v>
                </c:pt>
                <c:pt idx="5939">
                  <c:v>42934</c:v>
                </c:pt>
                <c:pt idx="5940">
                  <c:v>42934</c:v>
                </c:pt>
                <c:pt idx="5941">
                  <c:v>42933</c:v>
                </c:pt>
                <c:pt idx="5942">
                  <c:v>42936</c:v>
                </c:pt>
                <c:pt idx="5943">
                  <c:v>42933</c:v>
                </c:pt>
                <c:pt idx="5944">
                  <c:v>42933</c:v>
                </c:pt>
                <c:pt idx="5945">
                  <c:v>42939</c:v>
                </c:pt>
                <c:pt idx="5946">
                  <c:v>42933</c:v>
                </c:pt>
                <c:pt idx="5947">
                  <c:v>42933</c:v>
                </c:pt>
                <c:pt idx="5948">
                  <c:v>42933</c:v>
                </c:pt>
                <c:pt idx="5949">
                  <c:v>42933</c:v>
                </c:pt>
                <c:pt idx="5950">
                  <c:v>42933</c:v>
                </c:pt>
                <c:pt idx="5951">
                  <c:v>42933</c:v>
                </c:pt>
                <c:pt idx="5952">
                  <c:v>42934</c:v>
                </c:pt>
                <c:pt idx="5953">
                  <c:v>42933</c:v>
                </c:pt>
                <c:pt idx="5954">
                  <c:v>42933</c:v>
                </c:pt>
                <c:pt idx="5955">
                  <c:v>42934</c:v>
                </c:pt>
                <c:pt idx="5956">
                  <c:v>42933</c:v>
                </c:pt>
                <c:pt idx="5957">
                  <c:v>42937</c:v>
                </c:pt>
                <c:pt idx="5958">
                  <c:v>42934</c:v>
                </c:pt>
                <c:pt idx="5959">
                  <c:v>42933</c:v>
                </c:pt>
                <c:pt idx="5960">
                  <c:v>42933</c:v>
                </c:pt>
                <c:pt idx="5961">
                  <c:v>42935</c:v>
                </c:pt>
                <c:pt idx="5962">
                  <c:v>42934</c:v>
                </c:pt>
                <c:pt idx="5963">
                  <c:v>42934</c:v>
                </c:pt>
                <c:pt idx="5964">
                  <c:v>42934</c:v>
                </c:pt>
                <c:pt idx="5965">
                  <c:v>42934</c:v>
                </c:pt>
                <c:pt idx="5966">
                  <c:v>42934</c:v>
                </c:pt>
                <c:pt idx="5967">
                  <c:v>42934</c:v>
                </c:pt>
                <c:pt idx="5968">
                  <c:v>42934</c:v>
                </c:pt>
                <c:pt idx="5969">
                  <c:v>42934</c:v>
                </c:pt>
                <c:pt idx="5970">
                  <c:v>42934</c:v>
                </c:pt>
                <c:pt idx="5971">
                  <c:v>42934</c:v>
                </c:pt>
                <c:pt idx="5972">
                  <c:v>42934</c:v>
                </c:pt>
                <c:pt idx="5973">
                  <c:v>42934</c:v>
                </c:pt>
                <c:pt idx="5974">
                  <c:v>42934</c:v>
                </c:pt>
                <c:pt idx="5975">
                  <c:v>42934</c:v>
                </c:pt>
                <c:pt idx="5976">
                  <c:v>42935</c:v>
                </c:pt>
                <c:pt idx="5977">
                  <c:v>42934</c:v>
                </c:pt>
                <c:pt idx="5978">
                  <c:v>42934</c:v>
                </c:pt>
                <c:pt idx="5979">
                  <c:v>42934</c:v>
                </c:pt>
                <c:pt idx="5980">
                  <c:v>42935</c:v>
                </c:pt>
                <c:pt idx="5981">
                  <c:v>42937</c:v>
                </c:pt>
                <c:pt idx="5982">
                  <c:v>42935</c:v>
                </c:pt>
                <c:pt idx="5983">
                  <c:v>42934</c:v>
                </c:pt>
                <c:pt idx="5984">
                  <c:v>42933</c:v>
                </c:pt>
                <c:pt idx="5985">
                  <c:v>42936</c:v>
                </c:pt>
                <c:pt idx="5986">
                  <c:v>42934</c:v>
                </c:pt>
                <c:pt idx="5987">
                  <c:v>42939</c:v>
                </c:pt>
                <c:pt idx="5988">
                  <c:v>42939</c:v>
                </c:pt>
                <c:pt idx="5989">
                  <c:v>42934</c:v>
                </c:pt>
                <c:pt idx="5990">
                  <c:v>42933</c:v>
                </c:pt>
                <c:pt idx="5991">
                  <c:v>42933</c:v>
                </c:pt>
                <c:pt idx="5992">
                  <c:v>42933</c:v>
                </c:pt>
                <c:pt idx="5993">
                  <c:v>42933</c:v>
                </c:pt>
                <c:pt idx="5994">
                  <c:v>42933</c:v>
                </c:pt>
                <c:pt idx="5995">
                  <c:v>42933</c:v>
                </c:pt>
                <c:pt idx="5996">
                  <c:v>42933</c:v>
                </c:pt>
                <c:pt idx="5997">
                  <c:v>42933</c:v>
                </c:pt>
                <c:pt idx="5998">
                  <c:v>42933</c:v>
                </c:pt>
                <c:pt idx="5999">
                  <c:v>42933</c:v>
                </c:pt>
                <c:pt idx="6000">
                  <c:v>42933</c:v>
                </c:pt>
                <c:pt idx="6001">
                  <c:v>42941</c:v>
                </c:pt>
                <c:pt idx="6002">
                  <c:v>42947</c:v>
                </c:pt>
                <c:pt idx="6003">
                  <c:v>42941</c:v>
                </c:pt>
                <c:pt idx="6004">
                  <c:v>42941</c:v>
                </c:pt>
                <c:pt idx="6005">
                  <c:v>42941</c:v>
                </c:pt>
                <c:pt idx="6006">
                  <c:v>42941</c:v>
                </c:pt>
                <c:pt idx="6007">
                  <c:v>42941</c:v>
                </c:pt>
                <c:pt idx="6008">
                  <c:v>42941</c:v>
                </c:pt>
                <c:pt idx="6009">
                  <c:v>42941</c:v>
                </c:pt>
                <c:pt idx="6010">
                  <c:v>42941</c:v>
                </c:pt>
                <c:pt idx="6011">
                  <c:v>42941</c:v>
                </c:pt>
                <c:pt idx="6012">
                  <c:v>42941</c:v>
                </c:pt>
                <c:pt idx="6013">
                  <c:v>42941</c:v>
                </c:pt>
                <c:pt idx="6014">
                  <c:v>42941</c:v>
                </c:pt>
                <c:pt idx="6015">
                  <c:v>42941</c:v>
                </c:pt>
                <c:pt idx="6016">
                  <c:v>42942</c:v>
                </c:pt>
                <c:pt idx="6017">
                  <c:v>42948</c:v>
                </c:pt>
                <c:pt idx="6018">
                  <c:v>42947</c:v>
                </c:pt>
                <c:pt idx="6019">
                  <c:v>42947</c:v>
                </c:pt>
                <c:pt idx="6020">
                  <c:v>42941</c:v>
                </c:pt>
                <c:pt idx="6021">
                  <c:v>42958</c:v>
                </c:pt>
                <c:pt idx="6022">
                  <c:v>42947</c:v>
                </c:pt>
                <c:pt idx="6023">
                  <c:v>42947</c:v>
                </c:pt>
                <c:pt idx="6024">
                  <c:v>42948</c:v>
                </c:pt>
                <c:pt idx="6025">
                  <c:v>42958</c:v>
                </c:pt>
                <c:pt idx="6026">
                  <c:v>42942</c:v>
                </c:pt>
                <c:pt idx="6027">
                  <c:v>42947</c:v>
                </c:pt>
                <c:pt idx="6028">
                  <c:v>43003</c:v>
                </c:pt>
                <c:pt idx="6029">
                  <c:v>42958</c:v>
                </c:pt>
                <c:pt idx="6030">
                  <c:v>42947</c:v>
                </c:pt>
                <c:pt idx="6031">
                  <c:v>42947</c:v>
                </c:pt>
                <c:pt idx="6032">
                  <c:v>42947</c:v>
                </c:pt>
                <c:pt idx="6033">
                  <c:v>42941</c:v>
                </c:pt>
                <c:pt idx="6034">
                  <c:v>42958</c:v>
                </c:pt>
                <c:pt idx="6035">
                  <c:v>42947</c:v>
                </c:pt>
                <c:pt idx="6036">
                  <c:v>42958</c:v>
                </c:pt>
                <c:pt idx="6037">
                  <c:v>42947</c:v>
                </c:pt>
                <c:pt idx="6038">
                  <c:v>42958</c:v>
                </c:pt>
                <c:pt idx="6039">
                  <c:v>42958</c:v>
                </c:pt>
                <c:pt idx="6040">
                  <c:v>42941</c:v>
                </c:pt>
                <c:pt idx="6041">
                  <c:v>42947</c:v>
                </c:pt>
                <c:pt idx="6042">
                  <c:v>42958</c:v>
                </c:pt>
                <c:pt idx="6043">
                  <c:v>42947</c:v>
                </c:pt>
                <c:pt idx="6044">
                  <c:v>42958</c:v>
                </c:pt>
                <c:pt idx="6045">
                  <c:v>42947</c:v>
                </c:pt>
                <c:pt idx="6046">
                  <c:v>42958</c:v>
                </c:pt>
                <c:pt idx="6047">
                  <c:v>42950</c:v>
                </c:pt>
                <c:pt idx="6048">
                  <c:v>42947</c:v>
                </c:pt>
                <c:pt idx="6049">
                  <c:v>42959</c:v>
                </c:pt>
                <c:pt idx="6050">
                  <c:v>42947</c:v>
                </c:pt>
                <c:pt idx="6051">
                  <c:v>42958</c:v>
                </c:pt>
                <c:pt idx="6052">
                  <c:v>42958</c:v>
                </c:pt>
                <c:pt idx="6053">
                  <c:v>42958</c:v>
                </c:pt>
                <c:pt idx="6054">
                  <c:v>42948</c:v>
                </c:pt>
                <c:pt idx="6055">
                  <c:v>42948</c:v>
                </c:pt>
                <c:pt idx="6056">
                  <c:v>42948</c:v>
                </c:pt>
                <c:pt idx="6057">
                  <c:v>42959</c:v>
                </c:pt>
                <c:pt idx="6058">
                  <c:v>42947</c:v>
                </c:pt>
                <c:pt idx="6059">
                  <c:v>42941</c:v>
                </c:pt>
                <c:pt idx="6060">
                  <c:v>42948</c:v>
                </c:pt>
                <c:pt idx="6061">
                  <c:v>42950</c:v>
                </c:pt>
                <c:pt idx="6062">
                  <c:v>42949</c:v>
                </c:pt>
                <c:pt idx="6063">
                  <c:v>42959</c:v>
                </c:pt>
                <c:pt idx="6064">
                  <c:v>42948</c:v>
                </c:pt>
                <c:pt idx="6065">
                  <c:v>42941</c:v>
                </c:pt>
                <c:pt idx="6066">
                  <c:v>42950</c:v>
                </c:pt>
                <c:pt idx="6067">
                  <c:v>42958</c:v>
                </c:pt>
                <c:pt idx="6068">
                  <c:v>42948</c:v>
                </c:pt>
                <c:pt idx="6069">
                  <c:v>42948</c:v>
                </c:pt>
                <c:pt idx="6070">
                  <c:v>42949</c:v>
                </c:pt>
                <c:pt idx="6071">
                  <c:v>42949</c:v>
                </c:pt>
                <c:pt idx="6072">
                  <c:v>42948</c:v>
                </c:pt>
                <c:pt idx="6073">
                  <c:v>42948</c:v>
                </c:pt>
                <c:pt idx="6074">
                  <c:v>42950</c:v>
                </c:pt>
                <c:pt idx="6075">
                  <c:v>42947</c:v>
                </c:pt>
                <c:pt idx="6076">
                  <c:v>42949</c:v>
                </c:pt>
                <c:pt idx="6077">
                  <c:v>42941</c:v>
                </c:pt>
                <c:pt idx="6078">
                  <c:v>42941</c:v>
                </c:pt>
                <c:pt idx="6079">
                  <c:v>42948</c:v>
                </c:pt>
                <c:pt idx="6080">
                  <c:v>42941</c:v>
                </c:pt>
                <c:pt idx="6081">
                  <c:v>42948</c:v>
                </c:pt>
                <c:pt idx="6082">
                  <c:v>42948</c:v>
                </c:pt>
                <c:pt idx="6083">
                  <c:v>42950</c:v>
                </c:pt>
                <c:pt idx="6084">
                  <c:v>42948</c:v>
                </c:pt>
                <c:pt idx="6085">
                  <c:v>42948</c:v>
                </c:pt>
                <c:pt idx="6086">
                  <c:v>42948</c:v>
                </c:pt>
                <c:pt idx="6087">
                  <c:v>42949</c:v>
                </c:pt>
                <c:pt idx="6088">
                  <c:v>42948</c:v>
                </c:pt>
                <c:pt idx="6089">
                  <c:v>42948</c:v>
                </c:pt>
                <c:pt idx="6090">
                  <c:v>42949</c:v>
                </c:pt>
                <c:pt idx="6091">
                  <c:v>42947</c:v>
                </c:pt>
                <c:pt idx="6092">
                  <c:v>42941</c:v>
                </c:pt>
                <c:pt idx="6093">
                  <c:v>42949</c:v>
                </c:pt>
                <c:pt idx="6094">
                  <c:v>42948</c:v>
                </c:pt>
                <c:pt idx="6095">
                  <c:v>42948</c:v>
                </c:pt>
                <c:pt idx="6096">
                  <c:v>42948</c:v>
                </c:pt>
                <c:pt idx="6097">
                  <c:v>42941</c:v>
                </c:pt>
                <c:pt idx="6098">
                  <c:v>42941</c:v>
                </c:pt>
                <c:pt idx="6099">
                  <c:v>42948</c:v>
                </c:pt>
                <c:pt idx="6100">
                  <c:v>42941</c:v>
                </c:pt>
                <c:pt idx="6101">
                  <c:v>42947</c:v>
                </c:pt>
                <c:pt idx="6102">
                  <c:v>42949</c:v>
                </c:pt>
                <c:pt idx="6103">
                  <c:v>42941</c:v>
                </c:pt>
                <c:pt idx="6104">
                  <c:v>42950</c:v>
                </c:pt>
                <c:pt idx="6105">
                  <c:v>42947</c:v>
                </c:pt>
                <c:pt idx="6106">
                  <c:v>42941</c:v>
                </c:pt>
                <c:pt idx="6107">
                  <c:v>42947</c:v>
                </c:pt>
                <c:pt idx="6108">
                  <c:v>42947</c:v>
                </c:pt>
                <c:pt idx="6109">
                  <c:v>42947</c:v>
                </c:pt>
                <c:pt idx="6110">
                  <c:v>42941</c:v>
                </c:pt>
                <c:pt idx="6111">
                  <c:v>42951</c:v>
                </c:pt>
                <c:pt idx="6112">
                  <c:v>42947</c:v>
                </c:pt>
                <c:pt idx="6113">
                  <c:v>42941</c:v>
                </c:pt>
                <c:pt idx="6114">
                  <c:v>42947</c:v>
                </c:pt>
                <c:pt idx="6115">
                  <c:v>42947</c:v>
                </c:pt>
                <c:pt idx="6116">
                  <c:v>42947</c:v>
                </c:pt>
                <c:pt idx="6117">
                  <c:v>42949</c:v>
                </c:pt>
                <c:pt idx="6118">
                  <c:v>42949</c:v>
                </c:pt>
                <c:pt idx="6119">
                  <c:v>42947</c:v>
                </c:pt>
                <c:pt idx="6120">
                  <c:v>42947</c:v>
                </c:pt>
                <c:pt idx="6121">
                  <c:v>42941</c:v>
                </c:pt>
                <c:pt idx="6122">
                  <c:v>42941</c:v>
                </c:pt>
                <c:pt idx="6123">
                  <c:v>42940</c:v>
                </c:pt>
                <c:pt idx="6124">
                  <c:v>42941</c:v>
                </c:pt>
                <c:pt idx="6125">
                  <c:v>42958</c:v>
                </c:pt>
                <c:pt idx="6126">
                  <c:v>42947</c:v>
                </c:pt>
                <c:pt idx="6127">
                  <c:v>42947</c:v>
                </c:pt>
                <c:pt idx="6128">
                  <c:v>42941</c:v>
                </c:pt>
                <c:pt idx="6129">
                  <c:v>42940</c:v>
                </c:pt>
                <c:pt idx="6130">
                  <c:v>42958</c:v>
                </c:pt>
                <c:pt idx="6131">
                  <c:v>42958</c:v>
                </c:pt>
                <c:pt idx="6132">
                  <c:v>42942</c:v>
                </c:pt>
                <c:pt idx="6133">
                  <c:v>42942</c:v>
                </c:pt>
                <c:pt idx="6134">
                  <c:v>42958</c:v>
                </c:pt>
                <c:pt idx="6135">
                  <c:v>42942</c:v>
                </c:pt>
                <c:pt idx="6136">
                  <c:v>42942</c:v>
                </c:pt>
                <c:pt idx="6137">
                  <c:v>42941</c:v>
                </c:pt>
                <c:pt idx="6138">
                  <c:v>42941</c:v>
                </c:pt>
                <c:pt idx="6139">
                  <c:v>42942</c:v>
                </c:pt>
                <c:pt idx="6140">
                  <c:v>42941</c:v>
                </c:pt>
                <c:pt idx="6141">
                  <c:v>42941</c:v>
                </c:pt>
                <c:pt idx="6142">
                  <c:v>42947</c:v>
                </c:pt>
                <c:pt idx="6143">
                  <c:v>42941</c:v>
                </c:pt>
                <c:pt idx="6144">
                  <c:v>42941</c:v>
                </c:pt>
                <c:pt idx="6145">
                  <c:v>42949</c:v>
                </c:pt>
                <c:pt idx="6146">
                  <c:v>42941</c:v>
                </c:pt>
                <c:pt idx="6147">
                  <c:v>42941</c:v>
                </c:pt>
                <c:pt idx="6148">
                  <c:v>42941</c:v>
                </c:pt>
                <c:pt idx="6149">
                  <c:v>42941</c:v>
                </c:pt>
                <c:pt idx="6150">
                  <c:v>42940</c:v>
                </c:pt>
                <c:pt idx="6151">
                  <c:v>42941</c:v>
                </c:pt>
                <c:pt idx="6152">
                  <c:v>42941</c:v>
                </c:pt>
                <c:pt idx="6153">
                  <c:v>42949</c:v>
                </c:pt>
                <c:pt idx="6154">
                  <c:v>42941</c:v>
                </c:pt>
                <c:pt idx="6155">
                  <c:v>42950</c:v>
                </c:pt>
                <c:pt idx="6156">
                  <c:v>42941</c:v>
                </c:pt>
                <c:pt idx="6157">
                  <c:v>42941</c:v>
                </c:pt>
                <c:pt idx="6158">
                  <c:v>42941</c:v>
                </c:pt>
                <c:pt idx="6159">
                  <c:v>42941</c:v>
                </c:pt>
                <c:pt idx="6160">
                  <c:v>42973</c:v>
                </c:pt>
                <c:pt idx="6161">
                  <c:v>42973</c:v>
                </c:pt>
                <c:pt idx="6162">
                  <c:v>42973</c:v>
                </c:pt>
                <c:pt idx="6163">
                  <c:v>42973</c:v>
                </c:pt>
                <c:pt idx="6164">
                  <c:v>42973</c:v>
                </c:pt>
                <c:pt idx="6165">
                  <c:v>42973</c:v>
                </c:pt>
                <c:pt idx="6166">
                  <c:v>42973</c:v>
                </c:pt>
                <c:pt idx="6167">
                  <c:v>42973</c:v>
                </c:pt>
                <c:pt idx="6168">
                  <c:v>42973</c:v>
                </c:pt>
                <c:pt idx="6169">
                  <c:v>42973</c:v>
                </c:pt>
                <c:pt idx="6170">
                  <c:v>42974</c:v>
                </c:pt>
                <c:pt idx="6171">
                  <c:v>42973</c:v>
                </c:pt>
                <c:pt idx="6172">
                  <c:v>42973</c:v>
                </c:pt>
                <c:pt idx="6173">
                  <c:v>42971</c:v>
                </c:pt>
                <c:pt idx="6174">
                  <c:v>42973</c:v>
                </c:pt>
                <c:pt idx="6175">
                  <c:v>42973</c:v>
                </c:pt>
                <c:pt idx="6176">
                  <c:v>42973</c:v>
                </c:pt>
                <c:pt idx="6177">
                  <c:v>42973</c:v>
                </c:pt>
                <c:pt idx="6178">
                  <c:v>42973</c:v>
                </c:pt>
                <c:pt idx="6179">
                  <c:v>42973</c:v>
                </c:pt>
                <c:pt idx="6180">
                  <c:v>42973</c:v>
                </c:pt>
                <c:pt idx="6181">
                  <c:v>42973</c:v>
                </c:pt>
                <c:pt idx="6182">
                  <c:v>42973</c:v>
                </c:pt>
                <c:pt idx="6183">
                  <c:v>42973</c:v>
                </c:pt>
                <c:pt idx="6184">
                  <c:v>42973</c:v>
                </c:pt>
                <c:pt idx="6185">
                  <c:v>42973</c:v>
                </c:pt>
                <c:pt idx="6186">
                  <c:v>42973</c:v>
                </c:pt>
                <c:pt idx="6187">
                  <c:v>42973</c:v>
                </c:pt>
                <c:pt idx="6188">
                  <c:v>42973</c:v>
                </c:pt>
                <c:pt idx="6189">
                  <c:v>42973</c:v>
                </c:pt>
                <c:pt idx="6190">
                  <c:v>42973</c:v>
                </c:pt>
                <c:pt idx="6191">
                  <c:v>42973</c:v>
                </c:pt>
                <c:pt idx="6192">
                  <c:v>42973</c:v>
                </c:pt>
                <c:pt idx="6193">
                  <c:v>42973</c:v>
                </c:pt>
                <c:pt idx="6194">
                  <c:v>42974</c:v>
                </c:pt>
                <c:pt idx="6195">
                  <c:v>42974</c:v>
                </c:pt>
                <c:pt idx="6196">
                  <c:v>42973</c:v>
                </c:pt>
                <c:pt idx="6197">
                  <c:v>42971</c:v>
                </c:pt>
                <c:pt idx="6198">
                  <c:v>42973</c:v>
                </c:pt>
                <c:pt idx="6199">
                  <c:v>42971</c:v>
                </c:pt>
                <c:pt idx="6200">
                  <c:v>42973</c:v>
                </c:pt>
                <c:pt idx="6201">
                  <c:v>42971</c:v>
                </c:pt>
                <c:pt idx="6202">
                  <c:v>42973</c:v>
                </c:pt>
                <c:pt idx="6203">
                  <c:v>42973</c:v>
                </c:pt>
                <c:pt idx="6204">
                  <c:v>42974</c:v>
                </c:pt>
                <c:pt idx="6205">
                  <c:v>42973</c:v>
                </c:pt>
                <c:pt idx="6206">
                  <c:v>42973</c:v>
                </c:pt>
                <c:pt idx="6207">
                  <c:v>42973</c:v>
                </c:pt>
                <c:pt idx="6208">
                  <c:v>42971</c:v>
                </c:pt>
                <c:pt idx="6209">
                  <c:v>42973</c:v>
                </c:pt>
                <c:pt idx="6210">
                  <c:v>42973</c:v>
                </c:pt>
                <c:pt idx="6211">
                  <c:v>42973</c:v>
                </c:pt>
                <c:pt idx="6212">
                  <c:v>42973</c:v>
                </c:pt>
                <c:pt idx="6213">
                  <c:v>42973</c:v>
                </c:pt>
                <c:pt idx="6214">
                  <c:v>42973</c:v>
                </c:pt>
                <c:pt idx="6215">
                  <c:v>42973</c:v>
                </c:pt>
                <c:pt idx="6216">
                  <c:v>42974</c:v>
                </c:pt>
                <c:pt idx="6217">
                  <c:v>42975</c:v>
                </c:pt>
                <c:pt idx="6218">
                  <c:v>42975</c:v>
                </c:pt>
                <c:pt idx="6219">
                  <c:v>42973</c:v>
                </c:pt>
                <c:pt idx="6220">
                  <c:v>43011</c:v>
                </c:pt>
                <c:pt idx="6221">
                  <c:v>42959</c:v>
                </c:pt>
                <c:pt idx="6222">
                  <c:v>42959</c:v>
                </c:pt>
                <c:pt idx="6223">
                  <c:v>42959</c:v>
                </c:pt>
                <c:pt idx="6224">
                  <c:v>42959</c:v>
                </c:pt>
                <c:pt idx="6225">
                  <c:v>42959</c:v>
                </c:pt>
                <c:pt idx="6226">
                  <c:v>42959</c:v>
                </c:pt>
                <c:pt idx="6227">
                  <c:v>42959</c:v>
                </c:pt>
                <c:pt idx="6228">
                  <c:v>42959</c:v>
                </c:pt>
                <c:pt idx="6229">
                  <c:v>42960</c:v>
                </c:pt>
                <c:pt idx="6230">
                  <c:v>42969</c:v>
                </c:pt>
                <c:pt idx="6231">
                  <c:v>42965</c:v>
                </c:pt>
                <c:pt idx="6232">
                  <c:v>42966</c:v>
                </c:pt>
                <c:pt idx="6233">
                  <c:v>42966</c:v>
                </c:pt>
                <c:pt idx="6234">
                  <c:v>42965</c:v>
                </c:pt>
                <c:pt idx="6235">
                  <c:v>42966</c:v>
                </c:pt>
                <c:pt idx="6236">
                  <c:v>42965</c:v>
                </c:pt>
                <c:pt idx="6237">
                  <c:v>42966</c:v>
                </c:pt>
                <c:pt idx="6238">
                  <c:v>42966</c:v>
                </c:pt>
                <c:pt idx="6239">
                  <c:v>42966</c:v>
                </c:pt>
                <c:pt idx="6240">
                  <c:v>42965</c:v>
                </c:pt>
                <c:pt idx="6241">
                  <c:v>42966</c:v>
                </c:pt>
                <c:pt idx="6242">
                  <c:v>42965</c:v>
                </c:pt>
                <c:pt idx="6243">
                  <c:v>42965</c:v>
                </c:pt>
                <c:pt idx="6244">
                  <c:v>42966</c:v>
                </c:pt>
                <c:pt idx="6245">
                  <c:v>42965</c:v>
                </c:pt>
                <c:pt idx="6246">
                  <c:v>42966</c:v>
                </c:pt>
                <c:pt idx="6247">
                  <c:v>42965</c:v>
                </c:pt>
                <c:pt idx="6248">
                  <c:v>42965</c:v>
                </c:pt>
                <c:pt idx="6249">
                  <c:v>42965</c:v>
                </c:pt>
                <c:pt idx="6250">
                  <c:v>42973</c:v>
                </c:pt>
                <c:pt idx="6251">
                  <c:v>42973</c:v>
                </c:pt>
                <c:pt idx="6252">
                  <c:v>42973</c:v>
                </c:pt>
                <c:pt idx="6253">
                  <c:v>42973</c:v>
                </c:pt>
                <c:pt idx="6254">
                  <c:v>42974</c:v>
                </c:pt>
                <c:pt idx="6255">
                  <c:v>42973</c:v>
                </c:pt>
                <c:pt idx="6256">
                  <c:v>42973</c:v>
                </c:pt>
                <c:pt idx="6257">
                  <c:v>42974</c:v>
                </c:pt>
                <c:pt idx="6258">
                  <c:v>42973</c:v>
                </c:pt>
                <c:pt idx="6259">
                  <c:v>42973</c:v>
                </c:pt>
                <c:pt idx="6260">
                  <c:v>42959</c:v>
                </c:pt>
                <c:pt idx="6261">
                  <c:v>42959</c:v>
                </c:pt>
                <c:pt idx="6262">
                  <c:v>42959</c:v>
                </c:pt>
                <c:pt idx="6263">
                  <c:v>42959</c:v>
                </c:pt>
                <c:pt idx="6264">
                  <c:v>42959</c:v>
                </c:pt>
                <c:pt idx="6265">
                  <c:v>42959</c:v>
                </c:pt>
                <c:pt idx="6266">
                  <c:v>42959</c:v>
                </c:pt>
                <c:pt idx="6267">
                  <c:v>42959</c:v>
                </c:pt>
                <c:pt idx="6268">
                  <c:v>42959</c:v>
                </c:pt>
                <c:pt idx="6269">
                  <c:v>42959</c:v>
                </c:pt>
                <c:pt idx="6270">
                  <c:v>42973</c:v>
                </c:pt>
                <c:pt idx="6271">
                  <c:v>42973</c:v>
                </c:pt>
                <c:pt idx="6272">
                  <c:v>42973</c:v>
                </c:pt>
                <c:pt idx="6273">
                  <c:v>42973</c:v>
                </c:pt>
                <c:pt idx="6274">
                  <c:v>42973</c:v>
                </c:pt>
                <c:pt idx="6275">
                  <c:v>42973</c:v>
                </c:pt>
                <c:pt idx="6276">
                  <c:v>42973</c:v>
                </c:pt>
                <c:pt idx="6277">
                  <c:v>42973</c:v>
                </c:pt>
                <c:pt idx="6278">
                  <c:v>42973</c:v>
                </c:pt>
                <c:pt idx="6279">
                  <c:v>42973</c:v>
                </c:pt>
                <c:pt idx="6280">
                  <c:v>42966</c:v>
                </c:pt>
                <c:pt idx="6281">
                  <c:v>42965</c:v>
                </c:pt>
                <c:pt idx="6282">
                  <c:v>42966</c:v>
                </c:pt>
                <c:pt idx="6283">
                  <c:v>42965</c:v>
                </c:pt>
                <c:pt idx="6284">
                  <c:v>42965</c:v>
                </c:pt>
                <c:pt idx="6285">
                  <c:v>42965</c:v>
                </c:pt>
                <c:pt idx="6286">
                  <c:v>42965</c:v>
                </c:pt>
                <c:pt idx="6287">
                  <c:v>42965</c:v>
                </c:pt>
                <c:pt idx="6288">
                  <c:v>42966</c:v>
                </c:pt>
                <c:pt idx="6289">
                  <c:v>42966</c:v>
                </c:pt>
                <c:pt idx="6290">
                  <c:v>42974</c:v>
                </c:pt>
                <c:pt idx="6291">
                  <c:v>42973</c:v>
                </c:pt>
                <c:pt idx="6292">
                  <c:v>42975</c:v>
                </c:pt>
                <c:pt idx="6293">
                  <c:v>42973</c:v>
                </c:pt>
                <c:pt idx="6294">
                  <c:v>42973</c:v>
                </c:pt>
                <c:pt idx="6295">
                  <c:v>42973</c:v>
                </c:pt>
                <c:pt idx="6296">
                  <c:v>42974</c:v>
                </c:pt>
                <c:pt idx="6297">
                  <c:v>42973</c:v>
                </c:pt>
                <c:pt idx="6298">
                  <c:v>42973</c:v>
                </c:pt>
                <c:pt idx="6299">
                  <c:v>42973</c:v>
                </c:pt>
                <c:pt idx="6300">
                  <c:v>42973</c:v>
                </c:pt>
                <c:pt idx="6301">
                  <c:v>42973</c:v>
                </c:pt>
                <c:pt idx="6302">
                  <c:v>42973</c:v>
                </c:pt>
                <c:pt idx="6303">
                  <c:v>42973</c:v>
                </c:pt>
                <c:pt idx="6304">
                  <c:v>42975</c:v>
                </c:pt>
                <c:pt idx="6305">
                  <c:v>42973</c:v>
                </c:pt>
                <c:pt idx="6306">
                  <c:v>42973</c:v>
                </c:pt>
                <c:pt idx="6307">
                  <c:v>42974</c:v>
                </c:pt>
                <c:pt idx="6308">
                  <c:v>42973</c:v>
                </c:pt>
                <c:pt idx="6309">
                  <c:v>42974</c:v>
                </c:pt>
                <c:pt idx="6310">
                  <c:v>42965</c:v>
                </c:pt>
                <c:pt idx="6311">
                  <c:v>42966</c:v>
                </c:pt>
                <c:pt idx="6312">
                  <c:v>42965</c:v>
                </c:pt>
                <c:pt idx="6313">
                  <c:v>42965</c:v>
                </c:pt>
                <c:pt idx="6314">
                  <c:v>42966</c:v>
                </c:pt>
                <c:pt idx="6315">
                  <c:v>42965</c:v>
                </c:pt>
                <c:pt idx="6316">
                  <c:v>42965</c:v>
                </c:pt>
                <c:pt idx="6317">
                  <c:v>42966</c:v>
                </c:pt>
                <c:pt idx="6318">
                  <c:v>42965</c:v>
                </c:pt>
                <c:pt idx="6319">
                  <c:v>42965</c:v>
                </c:pt>
                <c:pt idx="6320">
                  <c:v>42947</c:v>
                </c:pt>
                <c:pt idx="6321">
                  <c:v>43780</c:v>
                </c:pt>
                <c:pt idx="6322">
                  <c:v>43781</c:v>
                </c:pt>
                <c:pt idx="6323">
                  <c:v>43784</c:v>
                </c:pt>
                <c:pt idx="6324">
                  <c:v>43775</c:v>
                </c:pt>
                <c:pt idx="6325">
                  <c:v>43782</c:v>
                </c:pt>
                <c:pt idx="6326">
                  <c:v>43781</c:v>
                </c:pt>
                <c:pt idx="6327">
                  <c:v>43781</c:v>
                </c:pt>
                <c:pt idx="6328">
                  <c:v>43781</c:v>
                </c:pt>
                <c:pt idx="6329">
                  <c:v>43780</c:v>
                </c:pt>
                <c:pt idx="6330">
                  <c:v>43780</c:v>
                </c:pt>
                <c:pt idx="6331">
                  <c:v>43782</c:v>
                </c:pt>
                <c:pt idx="6332">
                  <c:v>43781</c:v>
                </c:pt>
                <c:pt idx="6333">
                  <c:v>43780</c:v>
                </c:pt>
                <c:pt idx="6334">
                  <c:v>43782</c:v>
                </c:pt>
                <c:pt idx="6335">
                  <c:v>43783</c:v>
                </c:pt>
                <c:pt idx="6336">
                  <c:v>43781</c:v>
                </c:pt>
                <c:pt idx="6337">
                  <c:v>43780</c:v>
                </c:pt>
                <c:pt idx="6338">
                  <c:v>43783</c:v>
                </c:pt>
                <c:pt idx="6339">
                  <c:v>43782</c:v>
                </c:pt>
                <c:pt idx="6340">
                  <c:v>43782</c:v>
                </c:pt>
                <c:pt idx="6341">
                  <c:v>43781</c:v>
                </c:pt>
                <c:pt idx="6342">
                  <c:v>43782</c:v>
                </c:pt>
                <c:pt idx="6343">
                  <c:v>43782</c:v>
                </c:pt>
                <c:pt idx="6344">
                  <c:v>43782</c:v>
                </c:pt>
                <c:pt idx="6345">
                  <c:v>43780</c:v>
                </c:pt>
                <c:pt idx="6346">
                  <c:v>43781</c:v>
                </c:pt>
                <c:pt idx="6347">
                  <c:v>43783</c:v>
                </c:pt>
                <c:pt idx="6348">
                  <c:v>43781</c:v>
                </c:pt>
                <c:pt idx="6349">
                  <c:v>43782</c:v>
                </c:pt>
                <c:pt idx="6350">
                  <c:v>43781</c:v>
                </c:pt>
                <c:pt idx="6351">
                  <c:v>43781</c:v>
                </c:pt>
                <c:pt idx="6352">
                  <c:v>43781</c:v>
                </c:pt>
                <c:pt idx="6353">
                  <c:v>43782</c:v>
                </c:pt>
                <c:pt idx="6354">
                  <c:v>43787</c:v>
                </c:pt>
                <c:pt idx="6355">
                  <c:v>43781</c:v>
                </c:pt>
                <c:pt idx="6356">
                  <c:v>43781</c:v>
                </c:pt>
                <c:pt idx="6357">
                  <c:v>43782</c:v>
                </c:pt>
                <c:pt idx="6358">
                  <c:v>43780</c:v>
                </c:pt>
                <c:pt idx="6359">
                  <c:v>43780</c:v>
                </c:pt>
                <c:pt idx="6360">
                  <c:v>43782</c:v>
                </c:pt>
                <c:pt idx="6361">
                  <c:v>43781</c:v>
                </c:pt>
                <c:pt idx="6362">
                  <c:v>43781</c:v>
                </c:pt>
                <c:pt idx="6363">
                  <c:v>43782</c:v>
                </c:pt>
                <c:pt idx="6364">
                  <c:v>43782</c:v>
                </c:pt>
                <c:pt idx="6365">
                  <c:v>43783</c:v>
                </c:pt>
                <c:pt idx="6366">
                  <c:v>43784</c:v>
                </c:pt>
                <c:pt idx="6367">
                  <c:v>43782</c:v>
                </c:pt>
                <c:pt idx="6368">
                  <c:v>43781</c:v>
                </c:pt>
                <c:pt idx="6369">
                  <c:v>43782</c:v>
                </c:pt>
                <c:pt idx="6370">
                  <c:v>43790</c:v>
                </c:pt>
                <c:pt idx="6371">
                  <c:v>43793</c:v>
                </c:pt>
                <c:pt idx="6372">
                  <c:v>43780</c:v>
                </c:pt>
                <c:pt idx="6373">
                  <c:v>43781</c:v>
                </c:pt>
                <c:pt idx="6374">
                  <c:v>43780</c:v>
                </c:pt>
                <c:pt idx="6375">
                  <c:v>43782</c:v>
                </c:pt>
                <c:pt idx="6376">
                  <c:v>43782</c:v>
                </c:pt>
                <c:pt idx="6377">
                  <c:v>43783</c:v>
                </c:pt>
                <c:pt idx="6378">
                  <c:v>43780</c:v>
                </c:pt>
                <c:pt idx="6379">
                  <c:v>43781</c:v>
                </c:pt>
                <c:pt idx="6380">
                  <c:v>43782</c:v>
                </c:pt>
                <c:pt idx="6381">
                  <c:v>43783</c:v>
                </c:pt>
                <c:pt idx="6382">
                  <c:v>43781</c:v>
                </c:pt>
                <c:pt idx="6383">
                  <c:v>43780</c:v>
                </c:pt>
                <c:pt idx="6384">
                  <c:v>43781</c:v>
                </c:pt>
                <c:pt idx="6385">
                  <c:v>43781</c:v>
                </c:pt>
                <c:pt idx="6386">
                  <c:v>43782</c:v>
                </c:pt>
                <c:pt idx="6387">
                  <c:v>43782</c:v>
                </c:pt>
                <c:pt idx="6388">
                  <c:v>43782</c:v>
                </c:pt>
                <c:pt idx="6389">
                  <c:v>43781</c:v>
                </c:pt>
                <c:pt idx="6390">
                  <c:v>43781</c:v>
                </c:pt>
                <c:pt idx="6391">
                  <c:v>43781</c:v>
                </c:pt>
                <c:pt idx="6392">
                  <c:v>43781</c:v>
                </c:pt>
                <c:pt idx="6393">
                  <c:v>43781</c:v>
                </c:pt>
                <c:pt idx="6394">
                  <c:v>43781</c:v>
                </c:pt>
                <c:pt idx="6395">
                  <c:v>43782</c:v>
                </c:pt>
                <c:pt idx="6396">
                  <c:v>43781</c:v>
                </c:pt>
                <c:pt idx="6397">
                  <c:v>43781</c:v>
                </c:pt>
                <c:pt idx="6398">
                  <c:v>43781</c:v>
                </c:pt>
                <c:pt idx="6399">
                  <c:v>43781</c:v>
                </c:pt>
                <c:pt idx="6400">
                  <c:v>43780</c:v>
                </c:pt>
                <c:pt idx="6401">
                  <c:v>43780</c:v>
                </c:pt>
                <c:pt idx="6402">
                  <c:v>43781</c:v>
                </c:pt>
                <c:pt idx="6403">
                  <c:v>43782</c:v>
                </c:pt>
                <c:pt idx="6404">
                  <c:v>43783</c:v>
                </c:pt>
                <c:pt idx="6405">
                  <c:v>43780</c:v>
                </c:pt>
                <c:pt idx="6406">
                  <c:v>43782</c:v>
                </c:pt>
                <c:pt idx="6407">
                  <c:v>43781</c:v>
                </c:pt>
                <c:pt idx="6408">
                  <c:v>43782</c:v>
                </c:pt>
                <c:pt idx="6409">
                  <c:v>43781</c:v>
                </c:pt>
                <c:pt idx="6410">
                  <c:v>43780</c:v>
                </c:pt>
                <c:pt idx="6411">
                  <c:v>43781</c:v>
                </c:pt>
                <c:pt idx="6412">
                  <c:v>43780</c:v>
                </c:pt>
                <c:pt idx="6413">
                  <c:v>43781</c:v>
                </c:pt>
                <c:pt idx="6414">
                  <c:v>43785</c:v>
                </c:pt>
                <c:pt idx="6415">
                  <c:v>43783</c:v>
                </c:pt>
                <c:pt idx="6416">
                  <c:v>43781</c:v>
                </c:pt>
                <c:pt idx="6417">
                  <c:v>43782</c:v>
                </c:pt>
                <c:pt idx="6418">
                  <c:v>43781</c:v>
                </c:pt>
                <c:pt idx="6419">
                  <c:v>43780</c:v>
                </c:pt>
                <c:pt idx="6420">
                  <c:v>43776</c:v>
                </c:pt>
                <c:pt idx="6421">
                  <c:v>43782</c:v>
                </c:pt>
                <c:pt idx="6422">
                  <c:v>43775</c:v>
                </c:pt>
                <c:pt idx="6423">
                  <c:v>43781</c:v>
                </c:pt>
                <c:pt idx="6424">
                  <c:v>43780</c:v>
                </c:pt>
                <c:pt idx="6425">
                  <c:v>43782</c:v>
                </c:pt>
                <c:pt idx="6426">
                  <c:v>43775</c:v>
                </c:pt>
                <c:pt idx="6427">
                  <c:v>43784</c:v>
                </c:pt>
                <c:pt idx="6428">
                  <c:v>43781</c:v>
                </c:pt>
                <c:pt idx="6429">
                  <c:v>43782</c:v>
                </c:pt>
                <c:pt idx="6430">
                  <c:v>43781</c:v>
                </c:pt>
                <c:pt idx="6431">
                  <c:v>43775</c:v>
                </c:pt>
                <c:pt idx="6432">
                  <c:v>43781</c:v>
                </c:pt>
                <c:pt idx="6433">
                  <c:v>43775</c:v>
                </c:pt>
                <c:pt idx="6434">
                  <c:v>43776</c:v>
                </c:pt>
                <c:pt idx="6435">
                  <c:v>43776</c:v>
                </c:pt>
                <c:pt idx="6436">
                  <c:v>43775</c:v>
                </c:pt>
                <c:pt idx="6437">
                  <c:v>43775</c:v>
                </c:pt>
                <c:pt idx="6438">
                  <c:v>43775</c:v>
                </c:pt>
                <c:pt idx="6439">
                  <c:v>43776</c:v>
                </c:pt>
                <c:pt idx="6440">
                  <c:v>43776</c:v>
                </c:pt>
                <c:pt idx="6441">
                  <c:v>43776</c:v>
                </c:pt>
                <c:pt idx="6442">
                  <c:v>43776</c:v>
                </c:pt>
                <c:pt idx="6443">
                  <c:v>43780</c:v>
                </c:pt>
                <c:pt idx="6444">
                  <c:v>43782</c:v>
                </c:pt>
                <c:pt idx="6445">
                  <c:v>43776</c:v>
                </c:pt>
                <c:pt idx="6446">
                  <c:v>43775</c:v>
                </c:pt>
                <c:pt idx="6447">
                  <c:v>43782</c:v>
                </c:pt>
                <c:pt idx="6448">
                  <c:v>43776</c:v>
                </c:pt>
                <c:pt idx="6449">
                  <c:v>43775</c:v>
                </c:pt>
                <c:pt idx="6450">
                  <c:v>43776</c:v>
                </c:pt>
                <c:pt idx="6451">
                  <c:v>43775</c:v>
                </c:pt>
                <c:pt idx="6452">
                  <c:v>43775</c:v>
                </c:pt>
                <c:pt idx="6453">
                  <c:v>43776</c:v>
                </c:pt>
                <c:pt idx="6454">
                  <c:v>43775</c:v>
                </c:pt>
                <c:pt idx="6455">
                  <c:v>43780</c:v>
                </c:pt>
                <c:pt idx="6456">
                  <c:v>43783</c:v>
                </c:pt>
                <c:pt idx="6457">
                  <c:v>43783</c:v>
                </c:pt>
                <c:pt idx="6458">
                  <c:v>43776</c:v>
                </c:pt>
                <c:pt idx="6459">
                  <c:v>43780</c:v>
                </c:pt>
              </c:numCache>
            </c:numRef>
          </c:xVal>
          <c:yVal>
            <c:numRef>
              <c:f>'Birth &amp; Death'!$C$2:$C$6461</c:f>
              <c:numCache>
                <c:formatCode>d/mm/yyyy;@</c:formatCode>
                <c:ptCount val="6460"/>
                <c:pt idx="0">
                  <c:v>43827</c:v>
                </c:pt>
                <c:pt idx="1">
                  <c:v>43830</c:v>
                </c:pt>
                <c:pt idx="2">
                  <c:v>43778</c:v>
                </c:pt>
                <c:pt idx="3">
                  <c:v>43828</c:v>
                </c:pt>
                <c:pt idx="4">
                  <c:v>43829</c:v>
                </c:pt>
                <c:pt idx="5">
                  <c:v>43830</c:v>
                </c:pt>
                <c:pt idx="6">
                  <c:v>43828</c:v>
                </c:pt>
                <c:pt idx="7">
                  <c:v>43607</c:v>
                </c:pt>
                <c:pt idx="8">
                  <c:v>43830</c:v>
                </c:pt>
                <c:pt idx="9">
                  <c:v>43825</c:v>
                </c:pt>
                <c:pt idx="10">
                  <c:v>43829</c:v>
                </c:pt>
                <c:pt idx="11">
                  <c:v>43763</c:v>
                </c:pt>
                <c:pt idx="12">
                  <c:v>43821</c:v>
                </c:pt>
                <c:pt idx="13">
                  <c:v>43783</c:v>
                </c:pt>
                <c:pt idx="14">
                  <c:v>43806</c:v>
                </c:pt>
                <c:pt idx="15">
                  <c:v>43829</c:v>
                </c:pt>
                <c:pt idx="16">
                  <c:v>43827</c:v>
                </c:pt>
                <c:pt idx="17">
                  <c:v>43766</c:v>
                </c:pt>
                <c:pt idx="18">
                  <c:v>43828</c:v>
                </c:pt>
                <c:pt idx="19">
                  <c:v>43805</c:v>
                </c:pt>
                <c:pt idx="20">
                  <c:v>43827</c:v>
                </c:pt>
                <c:pt idx="21">
                  <c:v>43809</c:v>
                </c:pt>
                <c:pt idx="22">
                  <c:v>43830</c:v>
                </c:pt>
                <c:pt idx="23">
                  <c:v>43829</c:v>
                </c:pt>
                <c:pt idx="24">
                  <c:v>43828</c:v>
                </c:pt>
                <c:pt idx="25">
                  <c:v>43830</c:v>
                </c:pt>
                <c:pt idx="26">
                  <c:v>43823</c:v>
                </c:pt>
                <c:pt idx="27">
                  <c:v>43806</c:v>
                </c:pt>
                <c:pt idx="28">
                  <c:v>43821</c:v>
                </c:pt>
                <c:pt idx="29">
                  <c:v>43830</c:v>
                </c:pt>
                <c:pt idx="30">
                  <c:v>43808</c:v>
                </c:pt>
                <c:pt idx="31">
                  <c:v>43781</c:v>
                </c:pt>
                <c:pt idx="32">
                  <c:v>43797</c:v>
                </c:pt>
                <c:pt idx="33">
                  <c:v>43830</c:v>
                </c:pt>
                <c:pt idx="34">
                  <c:v>43812</c:v>
                </c:pt>
                <c:pt idx="35">
                  <c:v>43828</c:v>
                </c:pt>
                <c:pt idx="36">
                  <c:v>43344</c:v>
                </c:pt>
                <c:pt idx="37">
                  <c:v>43830</c:v>
                </c:pt>
                <c:pt idx="38">
                  <c:v>43830</c:v>
                </c:pt>
                <c:pt idx="39">
                  <c:v>43779</c:v>
                </c:pt>
                <c:pt idx="40">
                  <c:v>43830</c:v>
                </c:pt>
                <c:pt idx="41">
                  <c:v>43828</c:v>
                </c:pt>
                <c:pt idx="42">
                  <c:v>43820</c:v>
                </c:pt>
                <c:pt idx="43">
                  <c:v>43824</c:v>
                </c:pt>
                <c:pt idx="44">
                  <c:v>43283</c:v>
                </c:pt>
                <c:pt idx="45">
                  <c:v>43775</c:v>
                </c:pt>
                <c:pt idx="46">
                  <c:v>43829</c:v>
                </c:pt>
                <c:pt idx="47">
                  <c:v>43612</c:v>
                </c:pt>
                <c:pt idx="48">
                  <c:v>43828</c:v>
                </c:pt>
                <c:pt idx="49">
                  <c:v>43811</c:v>
                </c:pt>
                <c:pt idx="50">
                  <c:v>43827</c:v>
                </c:pt>
                <c:pt idx="51">
                  <c:v>43830</c:v>
                </c:pt>
                <c:pt idx="52">
                  <c:v>43688</c:v>
                </c:pt>
                <c:pt idx="53">
                  <c:v>43731</c:v>
                </c:pt>
                <c:pt idx="54">
                  <c:v>43826</c:v>
                </c:pt>
                <c:pt idx="55">
                  <c:v>43830</c:v>
                </c:pt>
                <c:pt idx="56">
                  <c:v>43775</c:v>
                </c:pt>
                <c:pt idx="57">
                  <c:v>43776</c:v>
                </c:pt>
                <c:pt idx="58">
                  <c:v>43791</c:v>
                </c:pt>
                <c:pt idx="59">
                  <c:v>43800</c:v>
                </c:pt>
                <c:pt idx="60">
                  <c:v>43812</c:v>
                </c:pt>
                <c:pt idx="61">
                  <c:v>43816</c:v>
                </c:pt>
                <c:pt idx="62">
                  <c:v>43793</c:v>
                </c:pt>
                <c:pt idx="63">
                  <c:v>43830</c:v>
                </c:pt>
                <c:pt idx="64">
                  <c:v>43831</c:v>
                </c:pt>
                <c:pt idx="65">
                  <c:v>43829</c:v>
                </c:pt>
                <c:pt idx="66">
                  <c:v>43786</c:v>
                </c:pt>
                <c:pt idx="67">
                  <c:v>43825</c:v>
                </c:pt>
                <c:pt idx="68">
                  <c:v>43822</c:v>
                </c:pt>
                <c:pt idx="69">
                  <c:v>43827</c:v>
                </c:pt>
                <c:pt idx="70">
                  <c:v>43830</c:v>
                </c:pt>
                <c:pt idx="71">
                  <c:v>43306</c:v>
                </c:pt>
                <c:pt idx="72">
                  <c:v>43829</c:v>
                </c:pt>
                <c:pt idx="73">
                  <c:v>43808</c:v>
                </c:pt>
                <c:pt idx="74">
                  <c:v>43825</c:v>
                </c:pt>
                <c:pt idx="75">
                  <c:v>43784</c:v>
                </c:pt>
                <c:pt idx="76">
                  <c:v>43830</c:v>
                </c:pt>
                <c:pt idx="77">
                  <c:v>43806</c:v>
                </c:pt>
                <c:pt idx="78">
                  <c:v>43828</c:v>
                </c:pt>
                <c:pt idx="79">
                  <c:v>43667</c:v>
                </c:pt>
                <c:pt idx="80">
                  <c:v>43830</c:v>
                </c:pt>
                <c:pt idx="81">
                  <c:v>43822</c:v>
                </c:pt>
                <c:pt idx="82">
                  <c:v>43681</c:v>
                </c:pt>
                <c:pt idx="83">
                  <c:v>43825</c:v>
                </c:pt>
                <c:pt idx="84">
                  <c:v>43752</c:v>
                </c:pt>
                <c:pt idx="85">
                  <c:v>43789</c:v>
                </c:pt>
                <c:pt idx="86">
                  <c:v>43828</c:v>
                </c:pt>
                <c:pt idx="87">
                  <c:v>43775</c:v>
                </c:pt>
                <c:pt idx="88">
                  <c:v>43830</c:v>
                </c:pt>
                <c:pt idx="89">
                  <c:v>43667</c:v>
                </c:pt>
                <c:pt idx="90">
                  <c:v>43811</c:v>
                </c:pt>
                <c:pt idx="91">
                  <c:v>43830</c:v>
                </c:pt>
                <c:pt idx="92">
                  <c:v>43830</c:v>
                </c:pt>
                <c:pt idx="93">
                  <c:v>43808</c:v>
                </c:pt>
                <c:pt idx="94">
                  <c:v>43829</c:v>
                </c:pt>
                <c:pt idx="95">
                  <c:v>43804</c:v>
                </c:pt>
                <c:pt idx="96">
                  <c:v>43783</c:v>
                </c:pt>
                <c:pt idx="97">
                  <c:v>43797</c:v>
                </c:pt>
                <c:pt idx="98">
                  <c:v>43640</c:v>
                </c:pt>
                <c:pt idx="99">
                  <c:v>43809</c:v>
                </c:pt>
                <c:pt idx="100">
                  <c:v>43829</c:v>
                </c:pt>
                <c:pt idx="101">
                  <c:v>43822</c:v>
                </c:pt>
                <c:pt idx="102">
                  <c:v>43830</c:v>
                </c:pt>
                <c:pt idx="103">
                  <c:v>43789</c:v>
                </c:pt>
                <c:pt idx="104">
                  <c:v>43828</c:v>
                </c:pt>
                <c:pt idx="105">
                  <c:v>43830</c:v>
                </c:pt>
                <c:pt idx="106">
                  <c:v>43091</c:v>
                </c:pt>
                <c:pt idx="107">
                  <c:v>43810</c:v>
                </c:pt>
                <c:pt idx="108">
                  <c:v>43823</c:v>
                </c:pt>
                <c:pt idx="109">
                  <c:v>43830</c:v>
                </c:pt>
                <c:pt idx="110">
                  <c:v>43791</c:v>
                </c:pt>
                <c:pt idx="111">
                  <c:v>43828</c:v>
                </c:pt>
                <c:pt idx="112">
                  <c:v>43784</c:v>
                </c:pt>
                <c:pt idx="113">
                  <c:v>43829</c:v>
                </c:pt>
                <c:pt idx="114">
                  <c:v>43757</c:v>
                </c:pt>
                <c:pt idx="115">
                  <c:v>43828</c:v>
                </c:pt>
                <c:pt idx="116">
                  <c:v>43826</c:v>
                </c:pt>
                <c:pt idx="117">
                  <c:v>43808</c:v>
                </c:pt>
                <c:pt idx="118">
                  <c:v>43778</c:v>
                </c:pt>
                <c:pt idx="119">
                  <c:v>43828</c:v>
                </c:pt>
                <c:pt idx="120">
                  <c:v>43830</c:v>
                </c:pt>
                <c:pt idx="121">
                  <c:v>43828</c:v>
                </c:pt>
                <c:pt idx="122">
                  <c:v>43827</c:v>
                </c:pt>
                <c:pt idx="123">
                  <c:v>43734</c:v>
                </c:pt>
                <c:pt idx="124">
                  <c:v>43825</c:v>
                </c:pt>
                <c:pt idx="125">
                  <c:v>43830</c:v>
                </c:pt>
                <c:pt idx="126">
                  <c:v>43827</c:v>
                </c:pt>
                <c:pt idx="127">
                  <c:v>43260</c:v>
                </c:pt>
                <c:pt idx="128">
                  <c:v>43830</c:v>
                </c:pt>
                <c:pt idx="129">
                  <c:v>43815</c:v>
                </c:pt>
                <c:pt idx="130">
                  <c:v>43784</c:v>
                </c:pt>
                <c:pt idx="131">
                  <c:v>43202</c:v>
                </c:pt>
                <c:pt idx="132">
                  <c:v>43829</c:v>
                </c:pt>
                <c:pt idx="133">
                  <c:v>43830</c:v>
                </c:pt>
                <c:pt idx="134">
                  <c:v>43272</c:v>
                </c:pt>
                <c:pt idx="135">
                  <c:v>43829</c:v>
                </c:pt>
                <c:pt idx="136">
                  <c:v>43827</c:v>
                </c:pt>
                <c:pt idx="137">
                  <c:v>43829</c:v>
                </c:pt>
                <c:pt idx="138">
                  <c:v>43292</c:v>
                </c:pt>
                <c:pt idx="139">
                  <c:v>43811</c:v>
                </c:pt>
                <c:pt idx="140">
                  <c:v>43820</c:v>
                </c:pt>
                <c:pt idx="141">
                  <c:v>43830</c:v>
                </c:pt>
                <c:pt idx="142">
                  <c:v>43830</c:v>
                </c:pt>
                <c:pt idx="143">
                  <c:v>43827</c:v>
                </c:pt>
                <c:pt idx="144">
                  <c:v>43812</c:v>
                </c:pt>
                <c:pt idx="145">
                  <c:v>43828</c:v>
                </c:pt>
                <c:pt idx="146">
                  <c:v>43827</c:v>
                </c:pt>
                <c:pt idx="147">
                  <c:v>43830</c:v>
                </c:pt>
                <c:pt idx="148">
                  <c:v>43828</c:v>
                </c:pt>
                <c:pt idx="149">
                  <c:v>43785</c:v>
                </c:pt>
                <c:pt idx="150">
                  <c:v>43828</c:v>
                </c:pt>
                <c:pt idx="151">
                  <c:v>43736</c:v>
                </c:pt>
                <c:pt idx="152">
                  <c:v>43807</c:v>
                </c:pt>
                <c:pt idx="153">
                  <c:v>43808</c:v>
                </c:pt>
                <c:pt idx="154">
                  <c:v>43771</c:v>
                </c:pt>
                <c:pt idx="155">
                  <c:v>43826</c:v>
                </c:pt>
                <c:pt idx="156">
                  <c:v>43808</c:v>
                </c:pt>
                <c:pt idx="157">
                  <c:v>43826</c:v>
                </c:pt>
                <c:pt idx="158">
                  <c:v>43829</c:v>
                </c:pt>
                <c:pt idx="159">
                  <c:v>43829</c:v>
                </c:pt>
                <c:pt idx="160">
                  <c:v>43787</c:v>
                </c:pt>
                <c:pt idx="161">
                  <c:v>43825</c:v>
                </c:pt>
                <c:pt idx="162">
                  <c:v>43812</c:v>
                </c:pt>
                <c:pt idx="163">
                  <c:v>43792</c:v>
                </c:pt>
                <c:pt idx="164">
                  <c:v>43806</c:v>
                </c:pt>
                <c:pt idx="165">
                  <c:v>43342</c:v>
                </c:pt>
                <c:pt idx="166">
                  <c:v>43827</c:v>
                </c:pt>
                <c:pt idx="167">
                  <c:v>43253</c:v>
                </c:pt>
                <c:pt idx="168">
                  <c:v>43808</c:v>
                </c:pt>
                <c:pt idx="169">
                  <c:v>43830</c:v>
                </c:pt>
                <c:pt idx="170">
                  <c:v>43824</c:v>
                </c:pt>
                <c:pt idx="171">
                  <c:v>43830</c:v>
                </c:pt>
                <c:pt idx="172">
                  <c:v>43830</c:v>
                </c:pt>
                <c:pt idx="173">
                  <c:v>43807</c:v>
                </c:pt>
                <c:pt idx="174">
                  <c:v>43787</c:v>
                </c:pt>
                <c:pt idx="175">
                  <c:v>43829</c:v>
                </c:pt>
                <c:pt idx="176">
                  <c:v>43809</c:v>
                </c:pt>
                <c:pt idx="177">
                  <c:v>43260</c:v>
                </c:pt>
                <c:pt idx="178">
                  <c:v>43828</c:v>
                </c:pt>
                <c:pt idx="179">
                  <c:v>43830</c:v>
                </c:pt>
                <c:pt idx="180">
                  <c:v>43830</c:v>
                </c:pt>
                <c:pt idx="181">
                  <c:v>43828</c:v>
                </c:pt>
                <c:pt idx="182">
                  <c:v>43794</c:v>
                </c:pt>
                <c:pt idx="183">
                  <c:v>43826</c:v>
                </c:pt>
                <c:pt idx="184">
                  <c:v>43828</c:v>
                </c:pt>
                <c:pt idx="185">
                  <c:v>43794</c:v>
                </c:pt>
                <c:pt idx="186">
                  <c:v>43809</c:v>
                </c:pt>
                <c:pt idx="187">
                  <c:v>43676</c:v>
                </c:pt>
                <c:pt idx="188">
                  <c:v>43829</c:v>
                </c:pt>
                <c:pt idx="189">
                  <c:v>43789</c:v>
                </c:pt>
                <c:pt idx="190">
                  <c:v>43784</c:v>
                </c:pt>
                <c:pt idx="191">
                  <c:v>43829</c:v>
                </c:pt>
                <c:pt idx="192">
                  <c:v>43830</c:v>
                </c:pt>
                <c:pt idx="193">
                  <c:v>43793</c:v>
                </c:pt>
                <c:pt idx="194">
                  <c:v>43824</c:v>
                </c:pt>
                <c:pt idx="195">
                  <c:v>43791</c:v>
                </c:pt>
                <c:pt idx="196">
                  <c:v>43830</c:v>
                </c:pt>
                <c:pt idx="197">
                  <c:v>43687</c:v>
                </c:pt>
                <c:pt idx="198">
                  <c:v>43825</c:v>
                </c:pt>
                <c:pt idx="199">
                  <c:v>43811</c:v>
                </c:pt>
                <c:pt idx="200">
                  <c:v>43829</c:v>
                </c:pt>
                <c:pt idx="201">
                  <c:v>43794</c:v>
                </c:pt>
                <c:pt idx="202">
                  <c:v>43673</c:v>
                </c:pt>
                <c:pt idx="203">
                  <c:v>43793</c:v>
                </c:pt>
                <c:pt idx="204">
                  <c:v>43108</c:v>
                </c:pt>
                <c:pt idx="205">
                  <c:v>43823</c:v>
                </c:pt>
                <c:pt idx="206">
                  <c:v>43827</c:v>
                </c:pt>
                <c:pt idx="207">
                  <c:v>43785</c:v>
                </c:pt>
                <c:pt idx="208">
                  <c:v>43828</c:v>
                </c:pt>
                <c:pt idx="209">
                  <c:v>43830</c:v>
                </c:pt>
                <c:pt idx="210">
                  <c:v>43829</c:v>
                </c:pt>
                <c:pt idx="211">
                  <c:v>43830</c:v>
                </c:pt>
                <c:pt idx="212">
                  <c:v>43829</c:v>
                </c:pt>
                <c:pt idx="213">
                  <c:v>43809</c:v>
                </c:pt>
                <c:pt idx="214">
                  <c:v>43827</c:v>
                </c:pt>
                <c:pt idx="215">
                  <c:v>43827</c:v>
                </c:pt>
                <c:pt idx="216">
                  <c:v>43823</c:v>
                </c:pt>
                <c:pt idx="217">
                  <c:v>43826</c:v>
                </c:pt>
                <c:pt idx="218">
                  <c:v>43792</c:v>
                </c:pt>
                <c:pt idx="219">
                  <c:v>43830</c:v>
                </c:pt>
                <c:pt idx="220">
                  <c:v>43830</c:v>
                </c:pt>
                <c:pt idx="221">
                  <c:v>43827</c:v>
                </c:pt>
                <c:pt idx="222">
                  <c:v>43830</c:v>
                </c:pt>
                <c:pt idx="223">
                  <c:v>43773</c:v>
                </c:pt>
                <c:pt idx="224">
                  <c:v>43710</c:v>
                </c:pt>
                <c:pt idx="225">
                  <c:v>43829</c:v>
                </c:pt>
                <c:pt idx="226">
                  <c:v>43827</c:v>
                </c:pt>
                <c:pt idx="227">
                  <c:v>43829</c:v>
                </c:pt>
                <c:pt idx="228">
                  <c:v>43796</c:v>
                </c:pt>
                <c:pt idx="229">
                  <c:v>43829</c:v>
                </c:pt>
                <c:pt idx="230">
                  <c:v>43825</c:v>
                </c:pt>
                <c:pt idx="231">
                  <c:v>43829</c:v>
                </c:pt>
                <c:pt idx="232">
                  <c:v>43828</c:v>
                </c:pt>
                <c:pt idx="233">
                  <c:v>43830</c:v>
                </c:pt>
                <c:pt idx="234">
                  <c:v>43829</c:v>
                </c:pt>
                <c:pt idx="235">
                  <c:v>43828</c:v>
                </c:pt>
                <c:pt idx="236">
                  <c:v>43829</c:v>
                </c:pt>
                <c:pt idx="237">
                  <c:v>43830</c:v>
                </c:pt>
                <c:pt idx="238">
                  <c:v>43372</c:v>
                </c:pt>
                <c:pt idx="239">
                  <c:v>43808</c:v>
                </c:pt>
                <c:pt idx="240">
                  <c:v>43829</c:v>
                </c:pt>
                <c:pt idx="241">
                  <c:v>43829</c:v>
                </c:pt>
                <c:pt idx="242">
                  <c:v>43830</c:v>
                </c:pt>
                <c:pt idx="243">
                  <c:v>43829</c:v>
                </c:pt>
                <c:pt idx="244">
                  <c:v>43737</c:v>
                </c:pt>
                <c:pt idx="245">
                  <c:v>43829</c:v>
                </c:pt>
                <c:pt idx="246">
                  <c:v>43830</c:v>
                </c:pt>
                <c:pt idx="247">
                  <c:v>43789</c:v>
                </c:pt>
                <c:pt idx="248">
                  <c:v>43787</c:v>
                </c:pt>
                <c:pt idx="249">
                  <c:v>43794</c:v>
                </c:pt>
                <c:pt idx="250">
                  <c:v>43827</c:v>
                </c:pt>
                <c:pt idx="251">
                  <c:v>43831</c:v>
                </c:pt>
                <c:pt idx="252">
                  <c:v>43809</c:v>
                </c:pt>
                <c:pt idx="253">
                  <c:v>43826</c:v>
                </c:pt>
                <c:pt idx="254">
                  <c:v>43829</c:v>
                </c:pt>
                <c:pt idx="255">
                  <c:v>43787</c:v>
                </c:pt>
                <c:pt idx="256">
                  <c:v>43829</c:v>
                </c:pt>
                <c:pt idx="257">
                  <c:v>43828</c:v>
                </c:pt>
                <c:pt idx="258">
                  <c:v>43830</c:v>
                </c:pt>
                <c:pt idx="259">
                  <c:v>43789</c:v>
                </c:pt>
                <c:pt idx="260">
                  <c:v>43822</c:v>
                </c:pt>
                <c:pt idx="261">
                  <c:v>43812</c:v>
                </c:pt>
                <c:pt idx="262">
                  <c:v>43830</c:v>
                </c:pt>
                <c:pt idx="263">
                  <c:v>43828</c:v>
                </c:pt>
                <c:pt idx="264">
                  <c:v>43829</c:v>
                </c:pt>
                <c:pt idx="265">
                  <c:v>43817</c:v>
                </c:pt>
                <c:pt idx="266">
                  <c:v>43830</c:v>
                </c:pt>
                <c:pt idx="267">
                  <c:v>43824</c:v>
                </c:pt>
                <c:pt idx="268">
                  <c:v>43775</c:v>
                </c:pt>
                <c:pt idx="269">
                  <c:v>43786</c:v>
                </c:pt>
                <c:pt idx="270">
                  <c:v>43829</c:v>
                </c:pt>
                <c:pt idx="271">
                  <c:v>43830</c:v>
                </c:pt>
                <c:pt idx="272">
                  <c:v>43826</c:v>
                </c:pt>
                <c:pt idx="273">
                  <c:v>43829</c:v>
                </c:pt>
                <c:pt idx="274">
                  <c:v>43812</c:v>
                </c:pt>
                <c:pt idx="275">
                  <c:v>43828</c:v>
                </c:pt>
                <c:pt idx="276">
                  <c:v>43783</c:v>
                </c:pt>
                <c:pt idx="277">
                  <c:v>43830</c:v>
                </c:pt>
                <c:pt idx="278">
                  <c:v>43830</c:v>
                </c:pt>
                <c:pt idx="279">
                  <c:v>43821</c:v>
                </c:pt>
                <c:pt idx="280">
                  <c:v>43790</c:v>
                </c:pt>
                <c:pt idx="281">
                  <c:v>43811</c:v>
                </c:pt>
                <c:pt idx="282">
                  <c:v>42871</c:v>
                </c:pt>
                <c:pt idx="283">
                  <c:v>43826</c:v>
                </c:pt>
                <c:pt idx="284">
                  <c:v>43829</c:v>
                </c:pt>
                <c:pt idx="285">
                  <c:v>43826</c:v>
                </c:pt>
                <c:pt idx="286">
                  <c:v>43822</c:v>
                </c:pt>
                <c:pt idx="287">
                  <c:v>43763</c:v>
                </c:pt>
                <c:pt idx="288">
                  <c:v>43829</c:v>
                </c:pt>
                <c:pt idx="289">
                  <c:v>43808</c:v>
                </c:pt>
                <c:pt idx="290">
                  <c:v>42476</c:v>
                </c:pt>
                <c:pt idx="291">
                  <c:v>43828</c:v>
                </c:pt>
                <c:pt idx="292">
                  <c:v>43828</c:v>
                </c:pt>
                <c:pt idx="293">
                  <c:v>43809</c:v>
                </c:pt>
                <c:pt idx="294">
                  <c:v>43826</c:v>
                </c:pt>
                <c:pt idx="295">
                  <c:v>43713</c:v>
                </c:pt>
                <c:pt idx="296">
                  <c:v>43828</c:v>
                </c:pt>
                <c:pt idx="297">
                  <c:v>43829</c:v>
                </c:pt>
                <c:pt idx="298">
                  <c:v>43825</c:v>
                </c:pt>
                <c:pt idx="299">
                  <c:v>43804</c:v>
                </c:pt>
                <c:pt idx="300">
                  <c:v>43828</c:v>
                </c:pt>
                <c:pt idx="301">
                  <c:v>43830</c:v>
                </c:pt>
                <c:pt idx="302">
                  <c:v>43828</c:v>
                </c:pt>
                <c:pt idx="303">
                  <c:v>43829</c:v>
                </c:pt>
                <c:pt idx="304">
                  <c:v>43783</c:v>
                </c:pt>
                <c:pt idx="305">
                  <c:v>43692</c:v>
                </c:pt>
                <c:pt idx="306">
                  <c:v>42912</c:v>
                </c:pt>
                <c:pt idx="307">
                  <c:v>43811</c:v>
                </c:pt>
                <c:pt idx="308">
                  <c:v>43830</c:v>
                </c:pt>
                <c:pt idx="309">
                  <c:v>43828</c:v>
                </c:pt>
                <c:pt idx="310">
                  <c:v>43806</c:v>
                </c:pt>
                <c:pt idx="311">
                  <c:v>43829</c:v>
                </c:pt>
                <c:pt idx="312">
                  <c:v>43827</c:v>
                </c:pt>
                <c:pt idx="313">
                  <c:v>43828</c:v>
                </c:pt>
                <c:pt idx="314">
                  <c:v>43809</c:v>
                </c:pt>
                <c:pt idx="315">
                  <c:v>43808</c:v>
                </c:pt>
                <c:pt idx="316">
                  <c:v>43828</c:v>
                </c:pt>
                <c:pt idx="317">
                  <c:v>43805</c:v>
                </c:pt>
                <c:pt idx="318">
                  <c:v>43679</c:v>
                </c:pt>
                <c:pt idx="319">
                  <c:v>43810</c:v>
                </c:pt>
                <c:pt idx="320">
                  <c:v>43794</c:v>
                </c:pt>
                <c:pt idx="321">
                  <c:v>43830</c:v>
                </c:pt>
                <c:pt idx="322">
                  <c:v>43786</c:v>
                </c:pt>
                <c:pt idx="323">
                  <c:v>43359</c:v>
                </c:pt>
                <c:pt idx="324">
                  <c:v>43812</c:v>
                </c:pt>
                <c:pt idx="325">
                  <c:v>43829</c:v>
                </c:pt>
                <c:pt idx="326">
                  <c:v>43830</c:v>
                </c:pt>
                <c:pt idx="327">
                  <c:v>43812</c:v>
                </c:pt>
                <c:pt idx="328">
                  <c:v>43305</c:v>
                </c:pt>
                <c:pt idx="329">
                  <c:v>43804</c:v>
                </c:pt>
                <c:pt idx="330">
                  <c:v>43828</c:v>
                </c:pt>
                <c:pt idx="331">
                  <c:v>43818</c:v>
                </c:pt>
                <c:pt idx="332">
                  <c:v>43829</c:v>
                </c:pt>
                <c:pt idx="333">
                  <c:v>43816</c:v>
                </c:pt>
                <c:pt idx="334">
                  <c:v>43822</c:v>
                </c:pt>
                <c:pt idx="335">
                  <c:v>43809</c:v>
                </c:pt>
                <c:pt idx="336">
                  <c:v>43820</c:v>
                </c:pt>
                <c:pt idx="337">
                  <c:v>43829</c:v>
                </c:pt>
                <c:pt idx="338">
                  <c:v>43782</c:v>
                </c:pt>
                <c:pt idx="339">
                  <c:v>43830</c:v>
                </c:pt>
                <c:pt idx="340">
                  <c:v>43829</c:v>
                </c:pt>
                <c:pt idx="341">
                  <c:v>43721</c:v>
                </c:pt>
                <c:pt idx="342">
                  <c:v>42947</c:v>
                </c:pt>
                <c:pt idx="343">
                  <c:v>43830</c:v>
                </c:pt>
                <c:pt idx="344">
                  <c:v>43830</c:v>
                </c:pt>
                <c:pt idx="345">
                  <c:v>43818</c:v>
                </c:pt>
                <c:pt idx="346">
                  <c:v>43829</c:v>
                </c:pt>
                <c:pt idx="347">
                  <c:v>43826</c:v>
                </c:pt>
                <c:pt idx="348">
                  <c:v>43339</c:v>
                </c:pt>
                <c:pt idx="349">
                  <c:v>43830</c:v>
                </c:pt>
                <c:pt idx="350">
                  <c:v>43828</c:v>
                </c:pt>
                <c:pt idx="351">
                  <c:v>43830</c:v>
                </c:pt>
                <c:pt idx="352">
                  <c:v>43830</c:v>
                </c:pt>
                <c:pt idx="353">
                  <c:v>43829</c:v>
                </c:pt>
                <c:pt idx="354">
                  <c:v>43717</c:v>
                </c:pt>
                <c:pt idx="355">
                  <c:v>43808</c:v>
                </c:pt>
                <c:pt idx="356">
                  <c:v>43830</c:v>
                </c:pt>
                <c:pt idx="357">
                  <c:v>43808</c:v>
                </c:pt>
                <c:pt idx="358">
                  <c:v>43829</c:v>
                </c:pt>
                <c:pt idx="359">
                  <c:v>43818</c:v>
                </c:pt>
                <c:pt idx="360">
                  <c:v>43828</c:v>
                </c:pt>
                <c:pt idx="361">
                  <c:v>42539</c:v>
                </c:pt>
                <c:pt idx="362">
                  <c:v>43830</c:v>
                </c:pt>
                <c:pt idx="363">
                  <c:v>43822</c:v>
                </c:pt>
                <c:pt idx="364">
                  <c:v>43828</c:v>
                </c:pt>
                <c:pt idx="365">
                  <c:v>43831</c:v>
                </c:pt>
                <c:pt idx="366">
                  <c:v>43830</c:v>
                </c:pt>
                <c:pt idx="367">
                  <c:v>43830</c:v>
                </c:pt>
                <c:pt idx="368">
                  <c:v>43830</c:v>
                </c:pt>
                <c:pt idx="369">
                  <c:v>43820</c:v>
                </c:pt>
                <c:pt idx="370">
                  <c:v>43825</c:v>
                </c:pt>
                <c:pt idx="371">
                  <c:v>43336</c:v>
                </c:pt>
                <c:pt idx="372">
                  <c:v>43821</c:v>
                </c:pt>
                <c:pt idx="373">
                  <c:v>43822</c:v>
                </c:pt>
                <c:pt idx="374">
                  <c:v>43830</c:v>
                </c:pt>
                <c:pt idx="375">
                  <c:v>43687</c:v>
                </c:pt>
                <c:pt idx="376">
                  <c:v>43829</c:v>
                </c:pt>
                <c:pt idx="377">
                  <c:v>43685</c:v>
                </c:pt>
                <c:pt idx="378">
                  <c:v>43809</c:v>
                </c:pt>
                <c:pt idx="379">
                  <c:v>43827</c:v>
                </c:pt>
                <c:pt idx="380">
                  <c:v>43830</c:v>
                </c:pt>
                <c:pt idx="381">
                  <c:v>43794</c:v>
                </c:pt>
                <c:pt idx="382">
                  <c:v>43796</c:v>
                </c:pt>
                <c:pt idx="383">
                  <c:v>43812</c:v>
                </c:pt>
                <c:pt idx="384">
                  <c:v>43788</c:v>
                </c:pt>
                <c:pt idx="385">
                  <c:v>43823</c:v>
                </c:pt>
                <c:pt idx="386">
                  <c:v>43830</c:v>
                </c:pt>
                <c:pt idx="387">
                  <c:v>43778</c:v>
                </c:pt>
                <c:pt idx="388">
                  <c:v>43829</c:v>
                </c:pt>
                <c:pt idx="389">
                  <c:v>43830</c:v>
                </c:pt>
                <c:pt idx="390">
                  <c:v>43583</c:v>
                </c:pt>
                <c:pt idx="391">
                  <c:v>43789</c:v>
                </c:pt>
                <c:pt idx="392">
                  <c:v>43826</c:v>
                </c:pt>
                <c:pt idx="393">
                  <c:v>43830</c:v>
                </c:pt>
                <c:pt idx="394">
                  <c:v>43290</c:v>
                </c:pt>
                <c:pt idx="395">
                  <c:v>43797</c:v>
                </c:pt>
                <c:pt idx="396">
                  <c:v>43830</c:v>
                </c:pt>
                <c:pt idx="397">
                  <c:v>43773</c:v>
                </c:pt>
                <c:pt idx="398">
                  <c:v>43828</c:v>
                </c:pt>
                <c:pt idx="399">
                  <c:v>43829</c:v>
                </c:pt>
                <c:pt idx="400">
                  <c:v>43819</c:v>
                </c:pt>
                <c:pt idx="401">
                  <c:v>43259</c:v>
                </c:pt>
                <c:pt idx="402">
                  <c:v>43783</c:v>
                </c:pt>
                <c:pt idx="403">
                  <c:v>43829</c:v>
                </c:pt>
                <c:pt idx="404">
                  <c:v>43795</c:v>
                </c:pt>
                <c:pt idx="405">
                  <c:v>43830</c:v>
                </c:pt>
                <c:pt idx="406">
                  <c:v>43822</c:v>
                </c:pt>
                <c:pt idx="407">
                  <c:v>43829</c:v>
                </c:pt>
                <c:pt idx="408">
                  <c:v>43830</c:v>
                </c:pt>
                <c:pt idx="409">
                  <c:v>43830</c:v>
                </c:pt>
                <c:pt idx="410">
                  <c:v>43794</c:v>
                </c:pt>
                <c:pt idx="411">
                  <c:v>43786</c:v>
                </c:pt>
                <c:pt idx="412">
                  <c:v>43775</c:v>
                </c:pt>
                <c:pt idx="413">
                  <c:v>43828</c:v>
                </c:pt>
                <c:pt idx="414">
                  <c:v>43271</c:v>
                </c:pt>
                <c:pt idx="415">
                  <c:v>43809</c:v>
                </c:pt>
                <c:pt idx="416">
                  <c:v>43828</c:v>
                </c:pt>
                <c:pt idx="417">
                  <c:v>43829</c:v>
                </c:pt>
                <c:pt idx="418">
                  <c:v>43828</c:v>
                </c:pt>
                <c:pt idx="419">
                  <c:v>43828</c:v>
                </c:pt>
                <c:pt idx="420">
                  <c:v>43828</c:v>
                </c:pt>
                <c:pt idx="421">
                  <c:v>43676</c:v>
                </c:pt>
                <c:pt idx="422">
                  <c:v>43827</c:v>
                </c:pt>
                <c:pt idx="423">
                  <c:v>43783</c:v>
                </c:pt>
                <c:pt idx="424">
                  <c:v>43214</c:v>
                </c:pt>
                <c:pt idx="425">
                  <c:v>43830</c:v>
                </c:pt>
                <c:pt idx="426">
                  <c:v>43783</c:v>
                </c:pt>
                <c:pt idx="427">
                  <c:v>43789</c:v>
                </c:pt>
                <c:pt idx="428">
                  <c:v>43829</c:v>
                </c:pt>
                <c:pt idx="429">
                  <c:v>43830</c:v>
                </c:pt>
                <c:pt idx="430">
                  <c:v>43822</c:v>
                </c:pt>
                <c:pt idx="431">
                  <c:v>43827</c:v>
                </c:pt>
                <c:pt idx="432">
                  <c:v>43828</c:v>
                </c:pt>
                <c:pt idx="433">
                  <c:v>43785</c:v>
                </c:pt>
                <c:pt idx="434">
                  <c:v>43827</c:v>
                </c:pt>
                <c:pt idx="435">
                  <c:v>43269</c:v>
                </c:pt>
                <c:pt idx="436">
                  <c:v>43829</c:v>
                </c:pt>
                <c:pt idx="437">
                  <c:v>43828</c:v>
                </c:pt>
                <c:pt idx="438">
                  <c:v>43755</c:v>
                </c:pt>
                <c:pt idx="439">
                  <c:v>43781</c:v>
                </c:pt>
                <c:pt idx="440">
                  <c:v>43815</c:v>
                </c:pt>
                <c:pt idx="441">
                  <c:v>43825</c:v>
                </c:pt>
                <c:pt idx="442">
                  <c:v>43784</c:v>
                </c:pt>
                <c:pt idx="443">
                  <c:v>43825</c:v>
                </c:pt>
                <c:pt idx="444">
                  <c:v>43313</c:v>
                </c:pt>
                <c:pt idx="445">
                  <c:v>43830</c:v>
                </c:pt>
                <c:pt idx="446">
                  <c:v>43830</c:v>
                </c:pt>
                <c:pt idx="447">
                  <c:v>43810</c:v>
                </c:pt>
                <c:pt idx="448">
                  <c:v>43823</c:v>
                </c:pt>
                <c:pt idx="449">
                  <c:v>43827</c:v>
                </c:pt>
                <c:pt idx="450">
                  <c:v>43808</c:v>
                </c:pt>
                <c:pt idx="451">
                  <c:v>43794</c:v>
                </c:pt>
                <c:pt idx="452">
                  <c:v>43829</c:v>
                </c:pt>
                <c:pt idx="453">
                  <c:v>43830</c:v>
                </c:pt>
                <c:pt idx="454">
                  <c:v>43795</c:v>
                </c:pt>
                <c:pt idx="455">
                  <c:v>43809</c:v>
                </c:pt>
                <c:pt idx="456">
                  <c:v>43830</c:v>
                </c:pt>
                <c:pt idx="457">
                  <c:v>43803</c:v>
                </c:pt>
                <c:pt idx="458">
                  <c:v>43787</c:v>
                </c:pt>
                <c:pt idx="459">
                  <c:v>43827</c:v>
                </c:pt>
                <c:pt idx="460">
                  <c:v>43789</c:v>
                </c:pt>
                <c:pt idx="461">
                  <c:v>42573</c:v>
                </c:pt>
                <c:pt idx="462">
                  <c:v>43826</c:v>
                </c:pt>
                <c:pt idx="463">
                  <c:v>43830</c:v>
                </c:pt>
                <c:pt idx="464">
                  <c:v>43816</c:v>
                </c:pt>
                <c:pt idx="465">
                  <c:v>43798</c:v>
                </c:pt>
                <c:pt idx="466">
                  <c:v>43793</c:v>
                </c:pt>
                <c:pt idx="467">
                  <c:v>43830</c:v>
                </c:pt>
                <c:pt idx="468">
                  <c:v>42630</c:v>
                </c:pt>
                <c:pt idx="469">
                  <c:v>43830</c:v>
                </c:pt>
                <c:pt idx="470">
                  <c:v>43828</c:v>
                </c:pt>
                <c:pt idx="471">
                  <c:v>43828</c:v>
                </c:pt>
                <c:pt idx="472">
                  <c:v>43830</c:v>
                </c:pt>
                <c:pt idx="473">
                  <c:v>43714</c:v>
                </c:pt>
                <c:pt idx="474">
                  <c:v>43762</c:v>
                </c:pt>
                <c:pt idx="475">
                  <c:v>43824</c:v>
                </c:pt>
                <c:pt idx="476">
                  <c:v>43809</c:v>
                </c:pt>
                <c:pt idx="477">
                  <c:v>43685</c:v>
                </c:pt>
                <c:pt idx="478">
                  <c:v>43807</c:v>
                </c:pt>
                <c:pt idx="479">
                  <c:v>43820</c:v>
                </c:pt>
                <c:pt idx="480">
                  <c:v>43829</c:v>
                </c:pt>
                <c:pt idx="481">
                  <c:v>43803</c:v>
                </c:pt>
                <c:pt idx="482">
                  <c:v>43042</c:v>
                </c:pt>
                <c:pt idx="483">
                  <c:v>43830</c:v>
                </c:pt>
                <c:pt idx="484">
                  <c:v>43830</c:v>
                </c:pt>
                <c:pt idx="485">
                  <c:v>43768</c:v>
                </c:pt>
                <c:pt idx="486">
                  <c:v>43829</c:v>
                </c:pt>
                <c:pt idx="487">
                  <c:v>43826</c:v>
                </c:pt>
                <c:pt idx="488">
                  <c:v>43830</c:v>
                </c:pt>
                <c:pt idx="489">
                  <c:v>43802</c:v>
                </c:pt>
                <c:pt idx="490">
                  <c:v>43829</c:v>
                </c:pt>
                <c:pt idx="491">
                  <c:v>43348</c:v>
                </c:pt>
                <c:pt idx="492">
                  <c:v>43825</c:v>
                </c:pt>
                <c:pt idx="493">
                  <c:v>43829</c:v>
                </c:pt>
                <c:pt idx="494">
                  <c:v>43790</c:v>
                </c:pt>
                <c:pt idx="495">
                  <c:v>43828</c:v>
                </c:pt>
                <c:pt idx="496">
                  <c:v>43830</c:v>
                </c:pt>
                <c:pt idx="497">
                  <c:v>43054</c:v>
                </c:pt>
                <c:pt idx="498">
                  <c:v>43820</c:v>
                </c:pt>
                <c:pt idx="499">
                  <c:v>43828</c:v>
                </c:pt>
                <c:pt idx="500">
                  <c:v>43811</c:v>
                </c:pt>
                <c:pt idx="501">
                  <c:v>43828</c:v>
                </c:pt>
                <c:pt idx="502">
                  <c:v>43828</c:v>
                </c:pt>
                <c:pt idx="503">
                  <c:v>43828</c:v>
                </c:pt>
                <c:pt idx="504">
                  <c:v>42933</c:v>
                </c:pt>
                <c:pt idx="505">
                  <c:v>43794</c:v>
                </c:pt>
                <c:pt idx="506">
                  <c:v>43828</c:v>
                </c:pt>
                <c:pt idx="507">
                  <c:v>43796</c:v>
                </c:pt>
                <c:pt idx="508">
                  <c:v>43826</c:v>
                </c:pt>
                <c:pt idx="509">
                  <c:v>43827</c:v>
                </c:pt>
                <c:pt idx="510">
                  <c:v>43830</c:v>
                </c:pt>
                <c:pt idx="511">
                  <c:v>43766</c:v>
                </c:pt>
                <c:pt idx="512">
                  <c:v>42519</c:v>
                </c:pt>
                <c:pt idx="513">
                  <c:v>43827</c:v>
                </c:pt>
                <c:pt idx="514">
                  <c:v>43828</c:v>
                </c:pt>
                <c:pt idx="515">
                  <c:v>43756</c:v>
                </c:pt>
                <c:pt idx="516">
                  <c:v>43830</c:v>
                </c:pt>
                <c:pt idx="517">
                  <c:v>43812</c:v>
                </c:pt>
                <c:pt idx="518">
                  <c:v>43806</c:v>
                </c:pt>
                <c:pt idx="519">
                  <c:v>43767</c:v>
                </c:pt>
                <c:pt idx="520">
                  <c:v>43830</c:v>
                </c:pt>
                <c:pt idx="521">
                  <c:v>43829</c:v>
                </c:pt>
                <c:pt idx="522">
                  <c:v>43801</c:v>
                </c:pt>
                <c:pt idx="523">
                  <c:v>43830</c:v>
                </c:pt>
                <c:pt idx="524">
                  <c:v>43264</c:v>
                </c:pt>
                <c:pt idx="525">
                  <c:v>43827</c:v>
                </c:pt>
                <c:pt idx="526">
                  <c:v>43828</c:v>
                </c:pt>
                <c:pt idx="527">
                  <c:v>43828</c:v>
                </c:pt>
                <c:pt idx="528">
                  <c:v>43817</c:v>
                </c:pt>
                <c:pt idx="529">
                  <c:v>43816</c:v>
                </c:pt>
                <c:pt idx="530">
                  <c:v>43674</c:v>
                </c:pt>
                <c:pt idx="531">
                  <c:v>43809</c:v>
                </c:pt>
                <c:pt idx="532">
                  <c:v>43811</c:v>
                </c:pt>
                <c:pt idx="533">
                  <c:v>43825</c:v>
                </c:pt>
                <c:pt idx="534">
                  <c:v>43829</c:v>
                </c:pt>
                <c:pt idx="535">
                  <c:v>43756</c:v>
                </c:pt>
                <c:pt idx="536">
                  <c:v>43829</c:v>
                </c:pt>
                <c:pt idx="537">
                  <c:v>43830</c:v>
                </c:pt>
                <c:pt idx="538">
                  <c:v>43828</c:v>
                </c:pt>
                <c:pt idx="539">
                  <c:v>43829</c:v>
                </c:pt>
                <c:pt idx="540">
                  <c:v>43826</c:v>
                </c:pt>
                <c:pt idx="541">
                  <c:v>43829</c:v>
                </c:pt>
                <c:pt idx="542">
                  <c:v>43716</c:v>
                </c:pt>
                <c:pt idx="543">
                  <c:v>43778</c:v>
                </c:pt>
                <c:pt idx="544">
                  <c:v>43808</c:v>
                </c:pt>
                <c:pt idx="545">
                  <c:v>43829</c:v>
                </c:pt>
                <c:pt idx="546">
                  <c:v>43741</c:v>
                </c:pt>
                <c:pt idx="547">
                  <c:v>43768</c:v>
                </c:pt>
                <c:pt idx="548">
                  <c:v>43822</c:v>
                </c:pt>
                <c:pt idx="549">
                  <c:v>43829</c:v>
                </c:pt>
                <c:pt idx="550">
                  <c:v>43830</c:v>
                </c:pt>
                <c:pt idx="551">
                  <c:v>43303</c:v>
                </c:pt>
                <c:pt idx="552">
                  <c:v>43826</c:v>
                </c:pt>
                <c:pt idx="553">
                  <c:v>43828</c:v>
                </c:pt>
                <c:pt idx="554">
                  <c:v>43825</c:v>
                </c:pt>
                <c:pt idx="555">
                  <c:v>43819</c:v>
                </c:pt>
                <c:pt idx="556">
                  <c:v>43821</c:v>
                </c:pt>
                <c:pt idx="557">
                  <c:v>43830</c:v>
                </c:pt>
                <c:pt idx="558">
                  <c:v>43791</c:v>
                </c:pt>
                <c:pt idx="559">
                  <c:v>43825</c:v>
                </c:pt>
                <c:pt idx="560">
                  <c:v>43810</c:v>
                </c:pt>
                <c:pt idx="561">
                  <c:v>43809</c:v>
                </c:pt>
                <c:pt idx="562">
                  <c:v>43829</c:v>
                </c:pt>
                <c:pt idx="563">
                  <c:v>43646</c:v>
                </c:pt>
                <c:pt idx="564">
                  <c:v>43799</c:v>
                </c:pt>
                <c:pt idx="565">
                  <c:v>43830</c:v>
                </c:pt>
                <c:pt idx="566">
                  <c:v>43812</c:v>
                </c:pt>
                <c:pt idx="567">
                  <c:v>43829</c:v>
                </c:pt>
                <c:pt idx="568">
                  <c:v>43777</c:v>
                </c:pt>
                <c:pt idx="569">
                  <c:v>43784</c:v>
                </c:pt>
                <c:pt idx="570">
                  <c:v>43277</c:v>
                </c:pt>
                <c:pt idx="571">
                  <c:v>43830</c:v>
                </c:pt>
                <c:pt idx="572">
                  <c:v>43748</c:v>
                </c:pt>
                <c:pt idx="573">
                  <c:v>43788</c:v>
                </c:pt>
                <c:pt idx="574">
                  <c:v>43809</c:v>
                </c:pt>
                <c:pt idx="575">
                  <c:v>43828</c:v>
                </c:pt>
                <c:pt idx="576">
                  <c:v>43734</c:v>
                </c:pt>
                <c:pt idx="577">
                  <c:v>43830</c:v>
                </c:pt>
                <c:pt idx="578">
                  <c:v>43812</c:v>
                </c:pt>
                <c:pt idx="579">
                  <c:v>43823</c:v>
                </c:pt>
                <c:pt idx="580">
                  <c:v>43831</c:v>
                </c:pt>
                <c:pt idx="581">
                  <c:v>43828</c:v>
                </c:pt>
                <c:pt idx="582">
                  <c:v>43829</c:v>
                </c:pt>
                <c:pt idx="583">
                  <c:v>43826</c:v>
                </c:pt>
                <c:pt idx="584">
                  <c:v>43825</c:v>
                </c:pt>
                <c:pt idx="585">
                  <c:v>43827</c:v>
                </c:pt>
                <c:pt idx="586">
                  <c:v>43799</c:v>
                </c:pt>
                <c:pt idx="587">
                  <c:v>43823</c:v>
                </c:pt>
                <c:pt idx="588">
                  <c:v>43829</c:v>
                </c:pt>
                <c:pt idx="589">
                  <c:v>43829</c:v>
                </c:pt>
                <c:pt idx="590">
                  <c:v>43829</c:v>
                </c:pt>
                <c:pt idx="591">
                  <c:v>43830</c:v>
                </c:pt>
                <c:pt idx="592">
                  <c:v>43821</c:v>
                </c:pt>
                <c:pt idx="593">
                  <c:v>43787</c:v>
                </c:pt>
                <c:pt idx="594">
                  <c:v>43830</c:v>
                </c:pt>
                <c:pt idx="595">
                  <c:v>43830</c:v>
                </c:pt>
                <c:pt idx="596">
                  <c:v>43830</c:v>
                </c:pt>
                <c:pt idx="597">
                  <c:v>43809</c:v>
                </c:pt>
                <c:pt idx="598">
                  <c:v>43809</c:v>
                </c:pt>
                <c:pt idx="599">
                  <c:v>43779</c:v>
                </c:pt>
                <c:pt idx="600">
                  <c:v>43831</c:v>
                </c:pt>
                <c:pt idx="601">
                  <c:v>43828</c:v>
                </c:pt>
                <c:pt idx="602">
                  <c:v>43783</c:v>
                </c:pt>
                <c:pt idx="603">
                  <c:v>43808</c:v>
                </c:pt>
                <c:pt idx="604">
                  <c:v>43826</c:v>
                </c:pt>
                <c:pt idx="605">
                  <c:v>43828</c:v>
                </c:pt>
                <c:pt idx="606">
                  <c:v>43830</c:v>
                </c:pt>
                <c:pt idx="607">
                  <c:v>43830</c:v>
                </c:pt>
                <c:pt idx="608">
                  <c:v>43802</c:v>
                </c:pt>
                <c:pt idx="609">
                  <c:v>43828</c:v>
                </c:pt>
                <c:pt idx="610">
                  <c:v>43828</c:v>
                </c:pt>
                <c:pt idx="611">
                  <c:v>43785</c:v>
                </c:pt>
                <c:pt idx="612">
                  <c:v>43719</c:v>
                </c:pt>
                <c:pt idx="613">
                  <c:v>43826</c:v>
                </c:pt>
                <c:pt idx="614">
                  <c:v>43829</c:v>
                </c:pt>
                <c:pt idx="615">
                  <c:v>43829</c:v>
                </c:pt>
                <c:pt idx="616">
                  <c:v>43828</c:v>
                </c:pt>
                <c:pt idx="617">
                  <c:v>43828</c:v>
                </c:pt>
                <c:pt idx="618">
                  <c:v>43795</c:v>
                </c:pt>
                <c:pt idx="619">
                  <c:v>43765</c:v>
                </c:pt>
                <c:pt idx="620">
                  <c:v>43830</c:v>
                </c:pt>
                <c:pt idx="621">
                  <c:v>43796</c:v>
                </c:pt>
                <c:pt idx="622">
                  <c:v>43737</c:v>
                </c:pt>
                <c:pt idx="623">
                  <c:v>43829</c:v>
                </c:pt>
                <c:pt idx="624">
                  <c:v>43785</c:v>
                </c:pt>
                <c:pt idx="625">
                  <c:v>43794</c:v>
                </c:pt>
                <c:pt idx="626">
                  <c:v>43795</c:v>
                </c:pt>
                <c:pt idx="627">
                  <c:v>43815</c:v>
                </c:pt>
                <c:pt idx="628">
                  <c:v>43830</c:v>
                </c:pt>
                <c:pt idx="629">
                  <c:v>43822</c:v>
                </c:pt>
                <c:pt idx="630">
                  <c:v>43798</c:v>
                </c:pt>
                <c:pt idx="631">
                  <c:v>43808</c:v>
                </c:pt>
                <c:pt idx="632">
                  <c:v>43805</c:v>
                </c:pt>
                <c:pt idx="633">
                  <c:v>43830</c:v>
                </c:pt>
                <c:pt idx="634">
                  <c:v>43829</c:v>
                </c:pt>
                <c:pt idx="635">
                  <c:v>43829</c:v>
                </c:pt>
                <c:pt idx="636">
                  <c:v>43737</c:v>
                </c:pt>
                <c:pt idx="637">
                  <c:v>43825</c:v>
                </c:pt>
                <c:pt idx="638">
                  <c:v>43828</c:v>
                </c:pt>
                <c:pt idx="639">
                  <c:v>43829</c:v>
                </c:pt>
                <c:pt idx="640">
                  <c:v>43822</c:v>
                </c:pt>
                <c:pt idx="641">
                  <c:v>43827</c:v>
                </c:pt>
                <c:pt idx="642">
                  <c:v>43830</c:v>
                </c:pt>
                <c:pt idx="643">
                  <c:v>43823</c:v>
                </c:pt>
                <c:pt idx="644">
                  <c:v>43827</c:v>
                </c:pt>
                <c:pt idx="645">
                  <c:v>43791</c:v>
                </c:pt>
                <c:pt idx="646">
                  <c:v>43828</c:v>
                </c:pt>
                <c:pt idx="647">
                  <c:v>43828</c:v>
                </c:pt>
                <c:pt idx="648">
                  <c:v>43042</c:v>
                </c:pt>
                <c:pt idx="649">
                  <c:v>43828</c:v>
                </c:pt>
                <c:pt idx="650">
                  <c:v>43790</c:v>
                </c:pt>
                <c:pt idx="651">
                  <c:v>43828</c:v>
                </c:pt>
                <c:pt idx="652">
                  <c:v>43826</c:v>
                </c:pt>
                <c:pt idx="653">
                  <c:v>43827</c:v>
                </c:pt>
                <c:pt idx="654">
                  <c:v>43829</c:v>
                </c:pt>
                <c:pt idx="655">
                  <c:v>43830</c:v>
                </c:pt>
                <c:pt idx="656">
                  <c:v>43829</c:v>
                </c:pt>
                <c:pt idx="657">
                  <c:v>43819</c:v>
                </c:pt>
                <c:pt idx="658">
                  <c:v>42958</c:v>
                </c:pt>
                <c:pt idx="659">
                  <c:v>43750</c:v>
                </c:pt>
                <c:pt idx="660">
                  <c:v>43827</c:v>
                </c:pt>
                <c:pt idx="661">
                  <c:v>43809</c:v>
                </c:pt>
                <c:pt idx="662">
                  <c:v>43830</c:v>
                </c:pt>
                <c:pt idx="663">
                  <c:v>43830</c:v>
                </c:pt>
                <c:pt idx="664">
                  <c:v>43268</c:v>
                </c:pt>
                <c:pt idx="665">
                  <c:v>43829</c:v>
                </c:pt>
                <c:pt idx="666">
                  <c:v>43829</c:v>
                </c:pt>
                <c:pt idx="667">
                  <c:v>43830</c:v>
                </c:pt>
                <c:pt idx="668">
                  <c:v>43804</c:v>
                </c:pt>
                <c:pt idx="669">
                  <c:v>43783</c:v>
                </c:pt>
                <c:pt idx="670">
                  <c:v>43686</c:v>
                </c:pt>
                <c:pt idx="671">
                  <c:v>43803</c:v>
                </c:pt>
                <c:pt idx="672">
                  <c:v>43829</c:v>
                </c:pt>
                <c:pt idx="673">
                  <c:v>43829</c:v>
                </c:pt>
                <c:pt idx="674">
                  <c:v>43765</c:v>
                </c:pt>
                <c:pt idx="675">
                  <c:v>43276</c:v>
                </c:pt>
                <c:pt idx="676">
                  <c:v>43825</c:v>
                </c:pt>
                <c:pt idx="677">
                  <c:v>43820</c:v>
                </c:pt>
                <c:pt idx="678">
                  <c:v>43829</c:v>
                </c:pt>
                <c:pt idx="679">
                  <c:v>43830</c:v>
                </c:pt>
                <c:pt idx="680">
                  <c:v>43791</c:v>
                </c:pt>
                <c:pt idx="681">
                  <c:v>43830</c:v>
                </c:pt>
                <c:pt idx="682">
                  <c:v>43306</c:v>
                </c:pt>
                <c:pt idx="683">
                  <c:v>43828</c:v>
                </c:pt>
                <c:pt idx="684">
                  <c:v>43830</c:v>
                </c:pt>
                <c:pt idx="685">
                  <c:v>43276</c:v>
                </c:pt>
                <c:pt idx="686">
                  <c:v>43830</c:v>
                </c:pt>
                <c:pt idx="687">
                  <c:v>43829</c:v>
                </c:pt>
                <c:pt idx="688">
                  <c:v>43830</c:v>
                </c:pt>
                <c:pt idx="689">
                  <c:v>43829</c:v>
                </c:pt>
                <c:pt idx="690">
                  <c:v>43783</c:v>
                </c:pt>
                <c:pt idx="691">
                  <c:v>43829</c:v>
                </c:pt>
                <c:pt idx="692">
                  <c:v>43824</c:v>
                </c:pt>
                <c:pt idx="693">
                  <c:v>43829</c:v>
                </c:pt>
                <c:pt idx="694">
                  <c:v>43789</c:v>
                </c:pt>
                <c:pt idx="695">
                  <c:v>43811</c:v>
                </c:pt>
                <c:pt idx="696">
                  <c:v>43712</c:v>
                </c:pt>
                <c:pt idx="697">
                  <c:v>43794</c:v>
                </c:pt>
                <c:pt idx="698">
                  <c:v>43695</c:v>
                </c:pt>
                <c:pt idx="699">
                  <c:v>43783</c:v>
                </c:pt>
                <c:pt idx="700">
                  <c:v>43830</c:v>
                </c:pt>
                <c:pt idx="701">
                  <c:v>43793</c:v>
                </c:pt>
                <c:pt idx="702">
                  <c:v>43778</c:v>
                </c:pt>
                <c:pt idx="703">
                  <c:v>43334</c:v>
                </c:pt>
                <c:pt idx="704">
                  <c:v>43822</c:v>
                </c:pt>
                <c:pt idx="705">
                  <c:v>43751</c:v>
                </c:pt>
                <c:pt idx="706">
                  <c:v>43788</c:v>
                </c:pt>
                <c:pt idx="707">
                  <c:v>43825</c:v>
                </c:pt>
                <c:pt idx="708">
                  <c:v>43830</c:v>
                </c:pt>
                <c:pt idx="709">
                  <c:v>43828</c:v>
                </c:pt>
                <c:pt idx="710">
                  <c:v>43808</c:v>
                </c:pt>
                <c:pt idx="711">
                  <c:v>43779</c:v>
                </c:pt>
                <c:pt idx="712">
                  <c:v>43821</c:v>
                </c:pt>
                <c:pt idx="713">
                  <c:v>43830</c:v>
                </c:pt>
                <c:pt idx="714">
                  <c:v>43830</c:v>
                </c:pt>
                <c:pt idx="715">
                  <c:v>43828</c:v>
                </c:pt>
                <c:pt idx="716">
                  <c:v>43821</c:v>
                </c:pt>
                <c:pt idx="717">
                  <c:v>43736</c:v>
                </c:pt>
                <c:pt idx="718">
                  <c:v>43830</c:v>
                </c:pt>
                <c:pt idx="719">
                  <c:v>43714</c:v>
                </c:pt>
                <c:pt idx="720">
                  <c:v>43828</c:v>
                </c:pt>
                <c:pt idx="721">
                  <c:v>43823</c:v>
                </c:pt>
                <c:pt idx="722">
                  <c:v>43825</c:v>
                </c:pt>
                <c:pt idx="723">
                  <c:v>43788</c:v>
                </c:pt>
                <c:pt idx="724">
                  <c:v>43820</c:v>
                </c:pt>
                <c:pt idx="725">
                  <c:v>43829</c:v>
                </c:pt>
                <c:pt idx="726">
                  <c:v>43791</c:v>
                </c:pt>
                <c:pt idx="727">
                  <c:v>43830</c:v>
                </c:pt>
                <c:pt idx="728">
                  <c:v>43804</c:v>
                </c:pt>
                <c:pt idx="729">
                  <c:v>43828</c:v>
                </c:pt>
                <c:pt idx="730">
                  <c:v>43822</c:v>
                </c:pt>
                <c:pt idx="731">
                  <c:v>43788</c:v>
                </c:pt>
                <c:pt idx="732">
                  <c:v>43828</c:v>
                </c:pt>
                <c:pt idx="733">
                  <c:v>43770</c:v>
                </c:pt>
                <c:pt idx="734">
                  <c:v>43784</c:v>
                </c:pt>
                <c:pt idx="735">
                  <c:v>43829</c:v>
                </c:pt>
                <c:pt idx="736">
                  <c:v>43829</c:v>
                </c:pt>
                <c:pt idx="737">
                  <c:v>43820</c:v>
                </c:pt>
                <c:pt idx="738">
                  <c:v>43827</c:v>
                </c:pt>
                <c:pt idx="739">
                  <c:v>43788</c:v>
                </c:pt>
                <c:pt idx="740">
                  <c:v>43747</c:v>
                </c:pt>
                <c:pt idx="741">
                  <c:v>43789</c:v>
                </c:pt>
                <c:pt idx="742">
                  <c:v>43830</c:v>
                </c:pt>
                <c:pt idx="743">
                  <c:v>43737</c:v>
                </c:pt>
                <c:pt idx="744">
                  <c:v>43763</c:v>
                </c:pt>
                <c:pt idx="745">
                  <c:v>43829</c:v>
                </c:pt>
                <c:pt idx="746">
                  <c:v>43807</c:v>
                </c:pt>
                <c:pt idx="747">
                  <c:v>43274</c:v>
                </c:pt>
                <c:pt idx="748">
                  <c:v>43827</c:v>
                </c:pt>
                <c:pt idx="749">
                  <c:v>43828</c:v>
                </c:pt>
                <c:pt idx="750">
                  <c:v>43830</c:v>
                </c:pt>
                <c:pt idx="751">
                  <c:v>43829</c:v>
                </c:pt>
                <c:pt idx="752">
                  <c:v>43801</c:v>
                </c:pt>
                <c:pt idx="753">
                  <c:v>43810</c:v>
                </c:pt>
                <c:pt idx="754">
                  <c:v>43326</c:v>
                </c:pt>
                <c:pt idx="755">
                  <c:v>43321</c:v>
                </c:pt>
                <c:pt idx="756">
                  <c:v>43796</c:v>
                </c:pt>
                <c:pt idx="757">
                  <c:v>43753</c:v>
                </c:pt>
                <c:pt idx="758">
                  <c:v>43829</c:v>
                </c:pt>
                <c:pt idx="759">
                  <c:v>43827</c:v>
                </c:pt>
                <c:pt idx="760">
                  <c:v>43778</c:v>
                </c:pt>
                <c:pt idx="761">
                  <c:v>43823</c:v>
                </c:pt>
                <c:pt idx="762">
                  <c:v>43752</c:v>
                </c:pt>
                <c:pt idx="763">
                  <c:v>43826</c:v>
                </c:pt>
                <c:pt idx="764">
                  <c:v>43258</c:v>
                </c:pt>
                <c:pt idx="765">
                  <c:v>43830</c:v>
                </c:pt>
                <c:pt idx="766">
                  <c:v>43645</c:v>
                </c:pt>
                <c:pt idx="767">
                  <c:v>43782</c:v>
                </c:pt>
                <c:pt idx="768">
                  <c:v>43788</c:v>
                </c:pt>
                <c:pt idx="769">
                  <c:v>42912</c:v>
                </c:pt>
                <c:pt idx="770">
                  <c:v>43830</c:v>
                </c:pt>
                <c:pt idx="771">
                  <c:v>43828</c:v>
                </c:pt>
                <c:pt idx="772">
                  <c:v>43830</c:v>
                </c:pt>
                <c:pt idx="773">
                  <c:v>43829</c:v>
                </c:pt>
                <c:pt idx="774">
                  <c:v>43829</c:v>
                </c:pt>
                <c:pt idx="775">
                  <c:v>43812</c:v>
                </c:pt>
                <c:pt idx="776">
                  <c:v>43818</c:v>
                </c:pt>
                <c:pt idx="777">
                  <c:v>43829</c:v>
                </c:pt>
                <c:pt idx="778">
                  <c:v>43315</c:v>
                </c:pt>
                <c:pt idx="779">
                  <c:v>43789</c:v>
                </c:pt>
                <c:pt idx="780">
                  <c:v>43830</c:v>
                </c:pt>
                <c:pt idx="781">
                  <c:v>43830</c:v>
                </c:pt>
                <c:pt idx="782">
                  <c:v>43276</c:v>
                </c:pt>
                <c:pt idx="783">
                  <c:v>43830</c:v>
                </c:pt>
                <c:pt idx="784">
                  <c:v>43826</c:v>
                </c:pt>
                <c:pt idx="785">
                  <c:v>43830</c:v>
                </c:pt>
                <c:pt idx="786">
                  <c:v>43830</c:v>
                </c:pt>
                <c:pt idx="787">
                  <c:v>43321</c:v>
                </c:pt>
                <c:pt idx="788">
                  <c:v>43829</c:v>
                </c:pt>
                <c:pt idx="789">
                  <c:v>43403</c:v>
                </c:pt>
                <c:pt idx="790">
                  <c:v>43781</c:v>
                </c:pt>
                <c:pt idx="791">
                  <c:v>43779</c:v>
                </c:pt>
                <c:pt idx="792">
                  <c:v>43827</c:v>
                </c:pt>
                <c:pt idx="793">
                  <c:v>43830</c:v>
                </c:pt>
                <c:pt idx="794">
                  <c:v>43806</c:v>
                </c:pt>
                <c:pt idx="795">
                  <c:v>43830</c:v>
                </c:pt>
                <c:pt idx="796">
                  <c:v>43736</c:v>
                </c:pt>
                <c:pt idx="797">
                  <c:v>43830</c:v>
                </c:pt>
                <c:pt idx="798">
                  <c:v>43809</c:v>
                </c:pt>
                <c:pt idx="799">
                  <c:v>43827</c:v>
                </c:pt>
                <c:pt idx="800">
                  <c:v>43830</c:v>
                </c:pt>
                <c:pt idx="801">
                  <c:v>43789</c:v>
                </c:pt>
                <c:pt idx="802">
                  <c:v>43830</c:v>
                </c:pt>
                <c:pt idx="803">
                  <c:v>43816</c:v>
                </c:pt>
                <c:pt idx="804">
                  <c:v>43815</c:v>
                </c:pt>
                <c:pt idx="805">
                  <c:v>43826</c:v>
                </c:pt>
                <c:pt idx="806">
                  <c:v>43802</c:v>
                </c:pt>
                <c:pt idx="807">
                  <c:v>43818</c:v>
                </c:pt>
                <c:pt idx="808">
                  <c:v>43798</c:v>
                </c:pt>
                <c:pt idx="809">
                  <c:v>43827</c:v>
                </c:pt>
                <c:pt idx="810">
                  <c:v>43779</c:v>
                </c:pt>
                <c:pt idx="811">
                  <c:v>43830</c:v>
                </c:pt>
                <c:pt idx="812">
                  <c:v>43737</c:v>
                </c:pt>
                <c:pt idx="813">
                  <c:v>43825</c:v>
                </c:pt>
                <c:pt idx="814">
                  <c:v>43826</c:v>
                </c:pt>
                <c:pt idx="815">
                  <c:v>43809</c:v>
                </c:pt>
                <c:pt idx="816">
                  <c:v>43714</c:v>
                </c:pt>
                <c:pt idx="817">
                  <c:v>43815</c:v>
                </c:pt>
                <c:pt idx="818">
                  <c:v>43827</c:v>
                </c:pt>
                <c:pt idx="819">
                  <c:v>43826</c:v>
                </c:pt>
                <c:pt idx="820">
                  <c:v>43791</c:v>
                </c:pt>
                <c:pt idx="821">
                  <c:v>43830</c:v>
                </c:pt>
                <c:pt idx="822">
                  <c:v>42601</c:v>
                </c:pt>
                <c:pt idx="823">
                  <c:v>43791</c:v>
                </c:pt>
                <c:pt idx="824">
                  <c:v>43828</c:v>
                </c:pt>
                <c:pt idx="825">
                  <c:v>43825</c:v>
                </c:pt>
                <c:pt idx="826">
                  <c:v>43823</c:v>
                </c:pt>
                <c:pt idx="827">
                  <c:v>43825</c:v>
                </c:pt>
                <c:pt idx="828">
                  <c:v>43830</c:v>
                </c:pt>
                <c:pt idx="829">
                  <c:v>43825</c:v>
                </c:pt>
                <c:pt idx="830">
                  <c:v>43830</c:v>
                </c:pt>
                <c:pt idx="831">
                  <c:v>43292</c:v>
                </c:pt>
                <c:pt idx="832">
                  <c:v>43265</c:v>
                </c:pt>
                <c:pt idx="833">
                  <c:v>43831</c:v>
                </c:pt>
                <c:pt idx="834">
                  <c:v>43804</c:v>
                </c:pt>
                <c:pt idx="835">
                  <c:v>43827</c:v>
                </c:pt>
                <c:pt idx="836">
                  <c:v>43830</c:v>
                </c:pt>
                <c:pt idx="837">
                  <c:v>42884</c:v>
                </c:pt>
                <c:pt idx="838">
                  <c:v>43346</c:v>
                </c:pt>
                <c:pt idx="839">
                  <c:v>43808</c:v>
                </c:pt>
                <c:pt idx="840">
                  <c:v>43811</c:v>
                </c:pt>
                <c:pt idx="841">
                  <c:v>43778</c:v>
                </c:pt>
                <c:pt idx="842">
                  <c:v>43702</c:v>
                </c:pt>
                <c:pt idx="843">
                  <c:v>43789</c:v>
                </c:pt>
                <c:pt idx="844">
                  <c:v>43788</c:v>
                </c:pt>
                <c:pt idx="845">
                  <c:v>43776</c:v>
                </c:pt>
                <c:pt idx="846">
                  <c:v>43811</c:v>
                </c:pt>
                <c:pt idx="847">
                  <c:v>43827</c:v>
                </c:pt>
                <c:pt idx="848">
                  <c:v>43830</c:v>
                </c:pt>
                <c:pt idx="849">
                  <c:v>43830</c:v>
                </c:pt>
                <c:pt idx="850">
                  <c:v>43830</c:v>
                </c:pt>
                <c:pt idx="851">
                  <c:v>43830</c:v>
                </c:pt>
                <c:pt idx="852">
                  <c:v>43787</c:v>
                </c:pt>
                <c:pt idx="853">
                  <c:v>43829</c:v>
                </c:pt>
                <c:pt idx="854">
                  <c:v>43757</c:v>
                </c:pt>
                <c:pt idx="855">
                  <c:v>43826</c:v>
                </c:pt>
                <c:pt idx="856">
                  <c:v>43825</c:v>
                </c:pt>
                <c:pt idx="857">
                  <c:v>43826</c:v>
                </c:pt>
                <c:pt idx="858">
                  <c:v>43809</c:v>
                </c:pt>
                <c:pt idx="859">
                  <c:v>43829</c:v>
                </c:pt>
                <c:pt idx="860">
                  <c:v>43241</c:v>
                </c:pt>
                <c:pt idx="861">
                  <c:v>43805</c:v>
                </c:pt>
                <c:pt idx="862">
                  <c:v>43789</c:v>
                </c:pt>
                <c:pt idx="863">
                  <c:v>43777</c:v>
                </c:pt>
                <c:pt idx="864">
                  <c:v>43830</c:v>
                </c:pt>
                <c:pt idx="865">
                  <c:v>43643</c:v>
                </c:pt>
                <c:pt idx="866">
                  <c:v>43827</c:v>
                </c:pt>
                <c:pt idx="867">
                  <c:v>43827</c:v>
                </c:pt>
                <c:pt idx="868">
                  <c:v>43739</c:v>
                </c:pt>
                <c:pt idx="869">
                  <c:v>43792</c:v>
                </c:pt>
                <c:pt idx="870">
                  <c:v>43823</c:v>
                </c:pt>
                <c:pt idx="871">
                  <c:v>43830</c:v>
                </c:pt>
                <c:pt idx="872">
                  <c:v>43822</c:v>
                </c:pt>
                <c:pt idx="873">
                  <c:v>43830</c:v>
                </c:pt>
                <c:pt idx="874">
                  <c:v>43829</c:v>
                </c:pt>
                <c:pt idx="875">
                  <c:v>43828</c:v>
                </c:pt>
                <c:pt idx="876">
                  <c:v>43823</c:v>
                </c:pt>
                <c:pt idx="877">
                  <c:v>43792</c:v>
                </c:pt>
                <c:pt idx="878">
                  <c:v>43830</c:v>
                </c:pt>
                <c:pt idx="879">
                  <c:v>42995</c:v>
                </c:pt>
                <c:pt idx="880">
                  <c:v>43316</c:v>
                </c:pt>
                <c:pt idx="881">
                  <c:v>43829</c:v>
                </c:pt>
                <c:pt idx="882">
                  <c:v>43782</c:v>
                </c:pt>
                <c:pt idx="883">
                  <c:v>43783</c:v>
                </c:pt>
                <c:pt idx="884">
                  <c:v>43808</c:v>
                </c:pt>
                <c:pt idx="885">
                  <c:v>43828</c:v>
                </c:pt>
                <c:pt idx="886">
                  <c:v>43801</c:v>
                </c:pt>
                <c:pt idx="887">
                  <c:v>43819</c:v>
                </c:pt>
                <c:pt idx="888">
                  <c:v>43829</c:v>
                </c:pt>
                <c:pt idx="889">
                  <c:v>43830</c:v>
                </c:pt>
                <c:pt idx="890">
                  <c:v>43810</c:v>
                </c:pt>
                <c:pt idx="891">
                  <c:v>43829</c:v>
                </c:pt>
                <c:pt idx="892">
                  <c:v>43829</c:v>
                </c:pt>
                <c:pt idx="893">
                  <c:v>43808</c:v>
                </c:pt>
                <c:pt idx="894">
                  <c:v>43830</c:v>
                </c:pt>
                <c:pt idx="895">
                  <c:v>43788</c:v>
                </c:pt>
                <c:pt idx="896">
                  <c:v>43687</c:v>
                </c:pt>
                <c:pt idx="897">
                  <c:v>43784</c:v>
                </c:pt>
                <c:pt idx="898">
                  <c:v>43830</c:v>
                </c:pt>
                <c:pt idx="899">
                  <c:v>43826</c:v>
                </c:pt>
                <c:pt idx="900">
                  <c:v>43828</c:v>
                </c:pt>
                <c:pt idx="901">
                  <c:v>43793</c:v>
                </c:pt>
                <c:pt idx="902">
                  <c:v>43315</c:v>
                </c:pt>
                <c:pt idx="903">
                  <c:v>43830</c:v>
                </c:pt>
                <c:pt idx="904">
                  <c:v>43828</c:v>
                </c:pt>
                <c:pt idx="905">
                  <c:v>43830</c:v>
                </c:pt>
                <c:pt idx="906">
                  <c:v>43789</c:v>
                </c:pt>
                <c:pt idx="907">
                  <c:v>43830</c:v>
                </c:pt>
                <c:pt idx="908">
                  <c:v>43791</c:v>
                </c:pt>
                <c:pt idx="909">
                  <c:v>43809</c:v>
                </c:pt>
                <c:pt idx="910">
                  <c:v>43819</c:v>
                </c:pt>
                <c:pt idx="911">
                  <c:v>43821</c:v>
                </c:pt>
                <c:pt idx="912">
                  <c:v>43827</c:v>
                </c:pt>
                <c:pt idx="913">
                  <c:v>43829</c:v>
                </c:pt>
                <c:pt idx="914">
                  <c:v>43829</c:v>
                </c:pt>
                <c:pt idx="915">
                  <c:v>43790</c:v>
                </c:pt>
                <c:pt idx="916">
                  <c:v>43831</c:v>
                </c:pt>
                <c:pt idx="917">
                  <c:v>43801</c:v>
                </c:pt>
                <c:pt idx="918">
                  <c:v>43797</c:v>
                </c:pt>
                <c:pt idx="919">
                  <c:v>43829</c:v>
                </c:pt>
                <c:pt idx="920">
                  <c:v>43827</c:v>
                </c:pt>
                <c:pt idx="921">
                  <c:v>43830</c:v>
                </c:pt>
                <c:pt idx="922">
                  <c:v>43809</c:v>
                </c:pt>
                <c:pt idx="923">
                  <c:v>43829</c:v>
                </c:pt>
                <c:pt idx="924">
                  <c:v>43830</c:v>
                </c:pt>
                <c:pt idx="925">
                  <c:v>43830</c:v>
                </c:pt>
                <c:pt idx="926">
                  <c:v>43808</c:v>
                </c:pt>
                <c:pt idx="927">
                  <c:v>43830</c:v>
                </c:pt>
                <c:pt idx="928">
                  <c:v>43826</c:v>
                </c:pt>
                <c:pt idx="929">
                  <c:v>43828</c:v>
                </c:pt>
                <c:pt idx="930">
                  <c:v>43827</c:v>
                </c:pt>
                <c:pt idx="931">
                  <c:v>43830</c:v>
                </c:pt>
                <c:pt idx="932">
                  <c:v>43785</c:v>
                </c:pt>
                <c:pt idx="933">
                  <c:v>43828</c:v>
                </c:pt>
                <c:pt idx="934">
                  <c:v>43812</c:v>
                </c:pt>
                <c:pt idx="935">
                  <c:v>43785</c:v>
                </c:pt>
                <c:pt idx="936">
                  <c:v>43793</c:v>
                </c:pt>
                <c:pt idx="937">
                  <c:v>43828</c:v>
                </c:pt>
                <c:pt idx="938">
                  <c:v>42987</c:v>
                </c:pt>
                <c:pt idx="939">
                  <c:v>43830</c:v>
                </c:pt>
                <c:pt idx="940">
                  <c:v>43806</c:v>
                </c:pt>
                <c:pt idx="941">
                  <c:v>42440</c:v>
                </c:pt>
                <c:pt idx="942">
                  <c:v>43786</c:v>
                </c:pt>
                <c:pt idx="943">
                  <c:v>43830</c:v>
                </c:pt>
                <c:pt idx="944">
                  <c:v>43789</c:v>
                </c:pt>
                <c:pt idx="945">
                  <c:v>43829</c:v>
                </c:pt>
                <c:pt idx="946">
                  <c:v>43826</c:v>
                </c:pt>
                <c:pt idx="947">
                  <c:v>43801</c:v>
                </c:pt>
                <c:pt idx="948">
                  <c:v>43828</c:v>
                </c:pt>
                <c:pt idx="949">
                  <c:v>43764</c:v>
                </c:pt>
                <c:pt idx="950">
                  <c:v>43830</c:v>
                </c:pt>
                <c:pt idx="951">
                  <c:v>43822</c:v>
                </c:pt>
                <c:pt idx="952">
                  <c:v>43830</c:v>
                </c:pt>
                <c:pt idx="953">
                  <c:v>42973</c:v>
                </c:pt>
                <c:pt idx="954">
                  <c:v>43784</c:v>
                </c:pt>
                <c:pt idx="955">
                  <c:v>43830</c:v>
                </c:pt>
                <c:pt idx="956">
                  <c:v>43829</c:v>
                </c:pt>
                <c:pt idx="957">
                  <c:v>43800</c:v>
                </c:pt>
                <c:pt idx="958">
                  <c:v>42561</c:v>
                </c:pt>
                <c:pt idx="959">
                  <c:v>43550</c:v>
                </c:pt>
                <c:pt idx="960">
                  <c:v>43828</c:v>
                </c:pt>
                <c:pt idx="961">
                  <c:v>43768</c:v>
                </c:pt>
                <c:pt idx="962">
                  <c:v>43813</c:v>
                </c:pt>
                <c:pt idx="963">
                  <c:v>43827</c:v>
                </c:pt>
                <c:pt idx="964">
                  <c:v>43825</c:v>
                </c:pt>
                <c:pt idx="965">
                  <c:v>43828</c:v>
                </c:pt>
                <c:pt idx="966">
                  <c:v>43830</c:v>
                </c:pt>
                <c:pt idx="967">
                  <c:v>43781</c:v>
                </c:pt>
                <c:pt idx="968">
                  <c:v>42665</c:v>
                </c:pt>
                <c:pt idx="969">
                  <c:v>42669</c:v>
                </c:pt>
                <c:pt idx="970">
                  <c:v>43829</c:v>
                </c:pt>
                <c:pt idx="971">
                  <c:v>43830</c:v>
                </c:pt>
                <c:pt idx="972">
                  <c:v>43830</c:v>
                </c:pt>
                <c:pt idx="973">
                  <c:v>43808</c:v>
                </c:pt>
                <c:pt idx="974">
                  <c:v>43828</c:v>
                </c:pt>
                <c:pt idx="975">
                  <c:v>43822</c:v>
                </c:pt>
                <c:pt idx="976">
                  <c:v>43829</c:v>
                </c:pt>
                <c:pt idx="977">
                  <c:v>43774</c:v>
                </c:pt>
                <c:pt idx="978">
                  <c:v>43782</c:v>
                </c:pt>
                <c:pt idx="979">
                  <c:v>43826</c:v>
                </c:pt>
                <c:pt idx="980">
                  <c:v>43828</c:v>
                </c:pt>
                <c:pt idx="981">
                  <c:v>43693</c:v>
                </c:pt>
                <c:pt idx="982">
                  <c:v>43817</c:v>
                </c:pt>
                <c:pt idx="983">
                  <c:v>43830</c:v>
                </c:pt>
                <c:pt idx="984">
                  <c:v>43829</c:v>
                </c:pt>
                <c:pt idx="985">
                  <c:v>43829</c:v>
                </c:pt>
                <c:pt idx="986">
                  <c:v>43828</c:v>
                </c:pt>
                <c:pt idx="987">
                  <c:v>43830</c:v>
                </c:pt>
                <c:pt idx="988">
                  <c:v>43825</c:v>
                </c:pt>
                <c:pt idx="989">
                  <c:v>43826</c:v>
                </c:pt>
                <c:pt idx="990">
                  <c:v>43247</c:v>
                </c:pt>
                <c:pt idx="991">
                  <c:v>43819</c:v>
                </c:pt>
                <c:pt idx="992">
                  <c:v>43832</c:v>
                </c:pt>
                <c:pt idx="993">
                  <c:v>43830</c:v>
                </c:pt>
                <c:pt idx="994">
                  <c:v>43785</c:v>
                </c:pt>
                <c:pt idx="995">
                  <c:v>43826</c:v>
                </c:pt>
                <c:pt idx="996">
                  <c:v>43830</c:v>
                </c:pt>
                <c:pt idx="997">
                  <c:v>43822</c:v>
                </c:pt>
                <c:pt idx="998">
                  <c:v>43824</c:v>
                </c:pt>
                <c:pt idx="999">
                  <c:v>43748</c:v>
                </c:pt>
                <c:pt idx="1000">
                  <c:v>43830</c:v>
                </c:pt>
                <c:pt idx="1001">
                  <c:v>43808</c:v>
                </c:pt>
                <c:pt idx="1002">
                  <c:v>43830</c:v>
                </c:pt>
                <c:pt idx="1003">
                  <c:v>43809</c:v>
                </c:pt>
                <c:pt idx="1004">
                  <c:v>43812</c:v>
                </c:pt>
                <c:pt idx="1005">
                  <c:v>43807</c:v>
                </c:pt>
                <c:pt idx="1006">
                  <c:v>43828</c:v>
                </c:pt>
                <c:pt idx="1007">
                  <c:v>43829</c:v>
                </c:pt>
                <c:pt idx="1008">
                  <c:v>43825</c:v>
                </c:pt>
                <c:pt idx="1009">
                  <c:v>43829</c:v>
                </c:pt>
                <c:pt idx="1010">
                  <c:v>43803</c:v>
                </c:pt>
                <c:pt idx="1011">
                  <c:v>43788</c:v>
                </c:pt>
                <c:pt idx="1012">
                  <c:v>43685</c:v>
                </c:pt>
                <c:pt idx="1013">
                  <c:v>43830</c:v>
                </c:pt>
                <c:pt idx="1014">
                  <c:v>43700</c:v>
                </c:pt>
                <c:pt idx="1015">
                  <c:v>42875</c:v>
                </c:pt>
                <c:pt idx="1016">
                  <c:v>43810</c:v>
                </c:pt>
                <c:pt idx="1017">
                  <c:v>43829</c:v>
                </c:pt>
                <c:pt idx="1018">
                  <c:v>43830</c:v>
                </c:pt>
                <c:pt idx="1019">
                  <c:v>43829</c:v>
                </c:pt>
                <c:pt idx="1020">
                  <c:v>43819</c:v>
                </c:pt>
                <c:pt idx="1021">
                  <c:v>43821</c:v>
                </c:pt>
                <c:pt idx="1022">
                  <c:v>43811</c:v>
                </c:pt>
                <c:pt idx="1023">
                  <c:v>43785</c:v>
                </c:pt>
                <c:pt idx="1024">
                  <c:v>43794</c:v>
                </c:pt>
                <c:pt idx="1025">
                  <c:v>43784</c:v>
                </c:pt>
                <c:pt idx="1026">
                  <c:v>43768</c:v>
                </c:pt>
                <c:pt idx="1027">
                  <c:v>43801</c:v>
                </c:pt>
                <c:pt idx="1028">
                  <c:v>43794</c:v>
                </c:pt>
                <c:pt idx="1029">
                  <c:v>43830</c:v>
                </c:pt>
                <c:pt idx="1030">
                  <c:v>43809</c:v>
                </c:pt>
                <c:pt idx="1031">
                  <c:v>43828</c:v>
                </c:pt>
                <c:pt idx="1032">
                  <c:v>43827</c:v>
                </c:pt>
                <c:pt idx="1033">
                  <c:v>43830</c:v>
                </c:pt>
                <c:pt idx="1034">
                  <c:v>43828</c:v>
                </c:pt>
                <c:pt idx="1035">
                  <c:v>43851</c:v>
                </c:pt>
                <c:pt idx="1036">
                  <c:v>42911</c:v>
                </c:pt>
                <c:pt idx="1037">
                  <c:v>43825</c:v>
                </c:pt>
                <c:pt idx="1038">
                  <c:v>43828</c:v>
                </c:pt>
                <c:pt idx="1039">
                  <c:v>43828</c:v>
                </c:pt>
                <c:pt idx="1040">
                  <c:v>43830</c:v>
                </c:pt>
                <c:pt idx="1041">
                  <c:v>43829</c:v>
                </c:pt>
                <c:pt idx="1042">
                  <c:v>43789</c:v>
                </c:pt>
                <c:pt idx="1043">
                  <c:v>43823</c:v>
                </c:pt>
                <c:pt idx="1044">
                  <c:v>43825</c:v>
                </c:pt>
                <c:pt idx="1045">
                  <c:v>43830</c:v>
                </c:pt>
                <c:pt idx="1046">
                  <c:v>43787</c:v>
                </c:pt>
                <c:pt idx="1047">
                  <c:v>43830</c:v>
                </c:pt>
                <c:pt idx="1048">
                  <c:v>43828</c:v>
                </c:pt>
                <c:pt idx="1049">
                  <c:v>43825</c:v>
                </c:pt>
                <c:pt idx="1050">
                  <c:v>43808</c:v>
                </c:pt>
                <c:pt idx="1051">
                  <c:v>43830</c:v>
                </c:pt>
                <c:pt idx="1052">
                  <c:v>43826</c:v>
                </c:pt>
                <c:pt idx="1053">
                  <c:v>43784</c:v>
                </c:pt>
                <c:pt idx="1054">
                  <c:v>43794</c:v>
                </c:pt>
                <c:pt idx="1055">
                  <c:v>42945</c:v>
                </c:pt>
                <c:pt idx="1056">
                  <c:v>43829</c:v>
                </c:pt>
                <c:pt idx="1057">
                  <c:v>43830</c:v>
                </c:pt>
                <c:pt idx="1058">
                  <c:v>43773</c:v>
                </c:pt>
                <c:pt idx="1059">
                  <c:v>43830</c:v>
                </c:pt>
                <c:pt idx="1060">
                  <c:v>43809</c:v>
                </c:pt>
                <c:pt idx="1061">
                  <c:v>43779</c:v>
                </c:pt>
                <c:pt idx="1062">
                  <c:v>43822</c:v>
                </c:pt>
                <c:pt idx="1063">
                  <c:v>43827</c:v>
                </c:pt>
                <c:pt idx="1064">
                  <c:v>43799</c:v>
                </c:pt>
                <c:pt idx="1065">
                  <c:v>43784</c:v>
                </c:pt>
                <c:pt idx="1066">
                  <c:v>43676</c:v>
                </c:pt>
                <c:pt idx="1067">
                  <c:v>43830</c:v>
                </c:pt>
                <c:pt idx="1068">
                  <c:v>43812</c:v>
                </c:pt>
                <c:pt idx="1069">
                  <c:v>43828</c:v>
                </c:pt>
                <c:pt idx="1070">
                  <c:v>43830</c:v>
                </c:pt>
                <c:pt idx="1071">
                  <c:v>43830</c:v>
                </c:pt>
                <c:pt idx="1072">
                  <c:v>43830</c:v>
                </c:pt>
                <c:pt idx="1073">
                  <c:v>43811</c:v>
                </c:pt>
                <c:pt idx="1074">
                  <c:v>43540</c:v>
                </c:pt>
                <c:pt idx="1075">
                  <c:v>43830</c:v>
                </c:pt>
                <c:pt idx="1076">
                  <c:v>43789</c:v>
                </c:pt>
                <c:pt idx="1077">
                  <c:v>43830</c:v>
                </c:pt>
                <c:pt idx="1078">
                  <c:v>43828</c:v>
                </c:pt>
                <c:pt idx="1079">
                  <c:v>43830</c:v>
                </c:pt>
                <c:pt idx="1080">
                  <c:v>43819</c:v>
                </c:pt>
                <c:pt idx="1081">
                  <c:v>43819</c:v>
                </c:pt>
                <c:pt idx="1082">
                  <c:v>43828</c:v>
                </c:pt>
                <c:pt idx="1083">
                  <c:v>43825</c:v>
                </c:pt>
                <c:pt idx="1084">
                  <c:v>43813</c:v>
                </c:pt>
                <c:pt idx="1085">
                  <c:v>43829</c:v>
                </c:pt>
                <c:pt idx="1086">
                  <c:v>43830</c:v>
                </c:pt>
                <c:pt idx="1087">
                  <c:v>43828</c:v>
                </c:pt>
                <c:pt idx="1088">
                  <c:v>43812</c:v>
                </c:pt>
                <c:pt idx="1089">
                  <c:v>43796</c:v>
                </c:pt>
                <c:pt idx="1090">
                  <c:v>43825</c:v>
                </c:pt>
                <c:pt idx="1091">
                  <c:v>43805</c:v>
                </c:pt>
                <c:pt idx="1092">
                  <c:v>43787</c:v>
                </c:pt>
                <c:pt idx="1093">
                  <c:v>43828</c:v>
                </c:pt>
                <c:pt idx="1094">
                  <c:v>43830</c:v>
                </c:pt>
                <c:pt idx="1095">
                  <c:v>43820</c:v>
                </c:pt>
                <c:pt idx="1096">
                  <c:v>43812</c:v>
                </c:pt>
                <c:pt idx="1097">
                  <c:v>43829</c:v>
                </c:pt>
                <c:pt idx="1098">
                  <c:v>43825</c:v>
                </c:pt>
                <c:pt idx="1099">
                  <c:v>43819</c:v>
                </c:pt>
                <c:pt idx="1100">
                  <c:v>43293</c:v>
                </c:pt>
                <c:pt idx="1101">
                  <c:v>43803</c:v>
                </c:pt>
                <c:pt idx="1102">
                  <c:v>43830</c:v>
                </c:pt>
                <c:pt idx="1103">
                  <c:v>43830</c:v>
                </c:pt>
                <c:pt idx="1104">
                  <c:v>43830</c:v>
                </c:pt>
                <c:pt idx="1105">
                  <c:v>43809</c:v>
                </c:pt>
                <c:pt idx="1106">
                  <c:v>43829</c:v>
                </c:pt>
                <c:pt idx="1107">
                  <c:v>43807</c:v>
                </c:pt>
                <c:pt idx="1108">
                  <c:v>43836</c:v>
                </c:pt>
                <c:pt idx="1109">
                  <c:v>43830</c:v>
                </c:pt>
                <c:pt idx="1110">
                  <c:v>43812</c:v>
                </c:pt>
                <c:pt idx="1111">
                  <c:v>43809</c:v>
                </c:pt>
                <c:pt idx="1112">
                  <c:v>43805</c:v>
                </c:pt>
                <c:pt idx="1113">
                  <c:v>43819</c:v>
                </c:pt>
                <c:pt idx="1114">
                  <c:v>43826</c:v>
                </c:pt>
                <c:pt idx="1115">
                  <c:v>43830</c:v>
                </c:pt>
                <c:pt idx="1116">
                  <c:v>43788</c:v>
                </c:pt>
                <c:pt idx="1117">
                  <c:v>43784</c:v>
                </c:pt>
                <c:pt idx="1118">
                  <c:v>43830</c:v>
                </c:pt>
                <c:pt idx="1119">
                  <c:v>43828</c:v>
                </c:pt>
                <c:pt idx="1120">
                  <c:v>43809</c:v>
                </c:pt>
                <c:pt idx="1121">
                  <c:v>43828</c:v>
                </c:pt>
                <c:pt idx="1122">
                  <c:v>43823</c:v>
                </c:pt>
                <c:pt idx="1123">
                  <c:v>43782</c:v>
                </c:pt>
                <c:pt idx="1124">
                  <c:v>43822</c:v>
                </c:pt>
                <c:pt idx="1125">
                  <c:v>43829</c:v>
                </c:pt>
                <c:pt idx="1126">
                  <c:v>43828</c:v>
                </c:pt>
                <c:pt idx="1127">
                  <c:v>43826</c:v>
                </c:pt>
                <c:pt idx="1128">
                  <c:v>43551</c:v>
                </c:pt>
                <c:pt idx="1129">
                  <c:v>43808</c:v>
                </c:pt>
                <c:pt idx="1130">
                  <c:v>43830</c:v>
                </c:pt>
                <c:pt idx="1131">
                  <c:v>43309</c:v>
                </c:pt>
                <c:pt idx="1132">
                  <c:v>43824</c:v>
                </c:pt>
                <c:pt idx="1133">
                  <c:v>43828</c:v>
                </c:pt>
                <c:pt idx="1134">
                  <c:v>43830</c:v>
                </c:pt>
                <c:pt idx="1135">
                  <c:v>43774</c:v>
                </c:pt>
                <c:pt idx="1136">
                  <c:v>43825</c:v>
                </c:pt>
                <c:pt idx="1137">
                  <c:v>43475</c:v>
                </c:pt>
                <c:pt idx="1138">
                  <c:v>43766</c:v>
                </c:pt>
                <c:pt idx="1139">
                  <c:v>43824</c:v>
                </c:pt>
                <c:pt idx="1140">
                  <c:v>42909</c:v>
                </c:pt>
                <c:pt idx="1141">
                  <c:v>43830</c:v>
                </c:pt>
                <c:pt idx="1142">
                  <c:v>43791</c:v>
                </c:pt>
                <c:pt idx="1143">
                  <c:v>43820</c:v>
                </c:pt>
                <c:pt idx="1144">
                  <c:v>43783</c:v>
                </c:pt>
                <c:pt idx="1145">
                  <c:v>43786</c:v>
                </c:pt>
                <c:pt idx="1146">
                  <c:v>43788</c:v>
                </c:pt>
                <c:pt idx="1147">
                  <c:v>43823</c:v>
                </c:pt>
                <c:pt idx="1148">
                  <c:v>43829</c:v>
                </c:pt>
                <c:pt idx="1149">
                  <c:v>43830</c:v>
                </c:pt>
                <c:pt idx="1150">
                  <c:v>43824</c:v>
                </c:pt>
                <c:pt idx="1151">
                  <c:v>43710</c:v>
                </c:pt>
                <c:pt idx="1152">
                  <c:v>43828</c:v>
                </c:pt>
                <c:pt idx="1153">
                  <c:v>43829</c:v>
                </c:pt>
                <c:pt idx="1154">
                  <c:v>43827</c:v>
                </c:pt>
                <c:pt idx="1155">
                  <c:v>43825</c:v>
                </c:pt>
                <c:pt idx="1156">
                  <c:v>43826</c:v>
                </c:pt>
                <c:pt idx="1157">
                  <c:v>43829</c:v>
                </c:pt>
                <c:pt idx="1158">
                  <c:v>43825</c:v>
                </c:pt>
                <c:pt idx="1159">
                  <c:v>43830</c:v>
                </c:pt>
                <c:pt idx="1160">
                  <c:v>43828</c:v>
                </c:pt>
                <c:pt idx="1161">
                  <c:v>43828</c:v>
                </c:pt>
                <c:pt idx="1162">
                  <c:v>43818</c:v>
                </c:pt>
                <c:pt idx="1163">
                  <c:v>43830</c:v>
                </c:pt>
                <c:pt idx="1164">
                  <c:v>43829</c:v>
                </c:pt>
                <c:pt idx="1165">
                  <c:v>43829</c:v>
                </c:pt>
                <c:pt idx="1166">
                  <c:v>43807</c:v>
                </c:pt>
                <c:pt idx="1167">
                  <c:v>43825</c:v>
                </c:pt>
                <c:pt idx="1168">
                  <c:v>43828</c:v>
                </c:pt>
                <c:pt idx="1169">
                  <c:v>43821</c:v>
                </c:pt>
                <c:pt idx="1170">
                  <c:v>43807</c:v>
                </c:pt>
                <c:pt idx="1171">
                  <c:v>43821</c:v>
                </c:pt>
                <c:pt idx="1172">
                  <c:v>43310</c:v>
                </c:pt>
                <c:pt idx="1173">
                  <c:v>42618</c:v>
                </c:pt>
                <c:pt idx="1174">
                  <c:v>42526</c:v>
                </c:pt>
                <c:pt idx="1175">
                  <c:v>43784</c:v>
                </c:pt>
                <c:pt idx="1176">
                  <c:v>43803</c:v>
                </c:pt>
                <c:pt idx="1177">
                  <c:v>43816</c:v>
                </c:pt>
                <c:pt idx="1178">
                  <c:v>43812</c:v>
                </c:pt>
                <c:pt idx="1179">
                  <c:v>43828</c:v>
                </c:pt>
                <c:pt idx="1180">
                  <c:v>43829</c:v>
                </c:pt>
                <c:pt idx="1181">
                  <c:v>43725</c:v>
                </c:pt>
                <c:pt idx="1182">
                  <c:v>43829</c:v>
                </c:pt>
                <c:pt idx="1183">
                  <c:v>43830</c:v>
                </c:pt>
                <c:pt idx="1184">
                  <c:v>43829</c:v>
                </c:pt>
                <c:pt idx="1185">
                  <c:v>43829</c:v>
                </c:pt>
                <c:pt idx="1186">
                  <c:v>43747</c:v>
                </c:pt>
                <c:pt idx="1187">
                  <c:v>43830</c:v>
                </c:pt>
                <c:pt idx="1188">
                  <c:v>43829</c:v>
                </c:pt>
                <c:pt idx="1189">
                  <c:v>43826</c:v>
                </c:pt>
                <c:pt idx="1190">
                  <c:v>43825</c:v>
                </c:pt>
                <c:pt idx="1191">
                  <c:v>43829</c:v>
                </c:pt>
                <c:pt idx="1192">
                  <c:v>43826</c:v>
                </c:pt>
                <c:pt idx="1193">
                  <c:v>43810</c:v>
                </c:pt>
                <c:pt idx="1194">
                  <c:v>43652</c:v>
                </c:pt>
                <c:pt idx="1195">
                  <c:v>43829</c:v>
                </c:pt>
                <c:pt idx="1196">
                  <c:v>43829</c:v>
                </c:pt>
                <c:pt idx="1197">
                  <c:v>43794</c:v>
                </c:pt>
                <c:pt idx="1198">
                  <c:v>43827</c:v>
                </c:pt>
                <c:pt idx="1199">
                  <c:v>43828</c:v>
                </c:pt>
                <c:pt idx="1200">
                  <c:v>43792</c:v>
                </c:pt>
                <c:pt idx="1201">
                  <c:v>43830</c:v>
                </c:pt>
                <c:pt idx="1202">
                  <c:v>43811</c:v>
                </c:pt>
                <c:pt idx="1203">
                  <c:v>43789</c:v>
                </c:pt>
                <c:pt idx="1204">
                  <c:v>43829</c:v>
                </c:pt>
                <c:pt idx="1205">
                  <c:v>43830</c:v>
                </c:pt>
                <c:pt idx="1206">
                  <c:v>43809</c:v>
                </c:pt>
                <c:pt idx="1207">
                  <c:v>43311</c:v>
                </c:pt>
                <c:pt idx="1208">
                  <c:v>43405</c:v>
                </c:pt>
                <c:pt idx="1209">
                  <c:v>43830</c:v>
                </c:pt>
                <c:pt idx="1210">
                  <c:v>43808</c:v>
                </c:pt>
                <c:pt idx="1211">
                  <c:v>43827</c:v>
                </c:pt>
                <c:pt idx="1212">
                  <c:v>43825</c:v>
                </c:pt>
                <c:pt idx="1213">
                  <c:v>43809</c:v>
                </c:pt>
                <c:pt idx="1214">
                  <c:v>43794</c:v>
                </c:pt>
                <c:pt idx="1215">
                  <c:v>43829</c:v>
                </c:pt>
                <c:pt idx="1216">
                  <c:v>43779</c:v>
                </c:pt>
                <c:pt idx="1217">
                  <c:v>43824</c:v>
                </c:pt>
                <c:pt idx="1218">
                  <c:v>42652</c:v>
                </c:pt>
                <c:pt idx="1219">
                  <c:v>43768</c:v>
                </c:pt>
                <c:pt idx="1220">
                  <c:v>43795</c:v>
                </c:pt>
                <c:pt idx="1221">
                  <c:v>43822</c:v>
                </c:pt>
                <c:pt idx="1222">
                  <c:v>43334</c:v>
                </c:pt>
                <c:pt idx="1223">
                  <c:v>43828</c:v>
                </c:pt>
                <c:pt idx="1224">
                  <c:v>43697</c:v>
                </c:pt>
                <c:pt idx="1225">
                  <c:v>43830</c:v>
                </c:pt>
                <c:pt idx="1226">
                  <c:v>43829</c:v>
                </c:pt>
                <c:pt idx="1227">
                  <c:v>43827</c:v>
                </c:pt>
                <c:pt idx="1228">
                  <c:v>43808</c:v>
                </c:pt>
                <c:pt idx="1229">
                  <c:v>43809</c:v>
                </c:pt>
                <c:pt idx="1230">
                  <c:v>43828</c:v>
                </c:pt>
                <c:pt idx="1231">
                  <c:v>43830</c:v>
                </c:pt>
                <c:pt idx="1232">
                  <c:v>43806</c:v>
                </c:pt>
                <c:pt idx="1233">
                  <c:v>43825</c:v>
                </c:pt>
                <c:pt idx="1234">
                  <c:v>43804</c:v>
                </c:pt>
                <c:pt idx="1235">
                  <c:v>43825</c:v>
                </c:pt>
                <c:pt idx="1236">
                  <c:v>43701</c:v>
                </c:pt>
                <c:pt idx="1237">
                  <c:v>43805</c:v>
                </c:pt>
                <c:pt idx="1238">
                  <c:v>43830</c:v>
                </c:pt>
                <c:pt idx="1239">
                  <c:v>43829</c:v>
                </c:pt>
                <c:pt idx="1240">
                  <c:v>43826</c:v>
                </c:pt>
                <c:pt idx="1241">
                  <c:v>43828</c:v>
                </c:pt>
                <c:pt idx="1242">
                  <c:v>43828</c:v>
                </c:pt>
                <c:pt idx="1243">
                  <c:v>43789</c:v>
                </c:pt>
                <c:pt idx="1244">
                  <c:v>43830</c:v>
                </c:pt>
                <c:pt idx="1245">
                  <c:v>43728</c:v>
                </c:pt>
                <c:pt idx="1246">
                  <c:v>43741</c:v>
                </c:pt>
                <c:pt idx="1247">
                  <c:v>43763</c:v>
                </c:pt>
                <c:pt idx="1248">
                  <c:v>43308</c:v>
                </c:pt>
                <c:pt idx="1249">
                  <c:v>43789</c:v>
                </c:pt>
                <c:pt idx="1250">
                  <c:v>43796</c:v>
                </c:pt>
                <c:pt idx="1251">
                  <c:v>43809</c:v>
                </c:pt>
                <c:pt idx="1252">
                  <c:v>43830</c:v>
                </c:pt>
                <c:pt idx="1253">
                  <c:v>43788</c:v>
                </c:pt>
                <c:pt idx="1254">
                  <c:v>43795</c:v>
                </c:pt>
                <c:pt idx="1255">
                  <c:v>43274</c:v>
                </c:pt>
                <c:pt idx="1256">
                  <c:v>43812</c:v>
                </c:pt>
                <c:pt idx="1257">
                  <c:v>43808</c:v>
                </c:pt>
                <c:pt idx="1258">
                  <c:v>43809</c:v>
                </c:pt>
                <c:pt idx="1259">
                  <c:v>43830</c:v>
                </c:pt>
                <c:pt idx="1260">
                  <c:v>43804</c:v>
                </c:pt>
                <c:pt idx="1261">
                  <c:v>43829</c:v>
                </c:pt>
                <c:pt idx="1262">
                  <c:v>43808</c:v>
                </c:pt>
                <c:pt idx="1263">
                  <c:v>43809</c:v>
                </c:pt>
                <c:pt idx="1264">
                  <c:v>43809</c:v>
                </c:pt>
                <c:pt idx="1265">
                  <c:v>43796</c:v>
                </c:pt>
                <c:pt idx="1266">
                  <c:v>43763</c:v>
                </c:pt>
                <c:pt idx="1267">
                  <c:v>43795</c:v>
                </c:pt>
                <c:pt idx="1268">
                  <c:v>43783</c:v>
                </c:pt>
                <c:pt idx="1269">
                  <c:v>43745</c:v>
                </c:pt>
                <c:pt idx="1270">
                  <c:v>43828</c:v>
                </c:pt>
                <c:pt idx="1271">
                  <c:v>43825</c:v>
                </c:pt>
                <c:pt idx="1272">
                  <c:v>43830</c:v>
                </c:pt>
                <c:pt idx="1273">
                  <c:v>43825</c:v>
                </c:pt>
                <c:pt idx="1274">
                  <c:v>43819</c:v>
                </c:pt>
                <c:pt idx="1275">
                  <c:v>43828</c:v>
                </c:pt>
                <c:pt idx="1276">
                  <c:v>43761</c:v>
                </c:pt>
                <c:pt idx="1277">
                  <c:v>43830</c:v>
                </c:pt>
                <c:pt idx="1278">
                  <c:v>43645</c:v>
                </c:pt>
                <c:pt idx="1279">
                  <c:v>43829</c:v>
                </c:pt>
                <c:pt idx="1280">
                  <c:v>43789</c:v>
                </c:pt>
                <c:pt idx="1281">
                  <c:v>43830</c:v>
                </c:pt>
                <c:pt idx="1282">
                  <c:v>43804</c:v>
                </c:pt>
                <c:pt idx="1283">
                  <c:v>43829</c:v>
                </c:pt>
                <c:pt idx="1284">
                  <c:v>43754</c:v>
                </c:pt>
                <c:pt idx="1285">
                  <c:v>43828</c:v>
                </c:pt>
                <c:pt idx="1286">
                  <c:v>43829</c:v>
                </c:pt>
                <c:pt idx="1287">
                  <c:v>43806</c:v>
                </c:pt>
                <c:pt idx="1288">
                  <c:v>43810</c:v>
                </c:pt>
                <c:pt idx="1289">
                  <c:v>42658</c:v>
                </c:pt>
                <c:pt idx="1290">
                  <c:v>43796</c:v>
                </c:pt>
                <c:pt idx="1291">
                  <c:v>43830</c:v>
                </c:pt>
                <c:pt idx="1292">
                  <c:v>43755</c:v>
                </c:pt>
                <c:pt idx="1293">
                  <c:v>43805</c:v>
                </c:pt>
                <c:pt idx="1294">
                  <c:v>43787</c:v>
                </c:pt>
                <c:pt idx="1295">
                  <c:v>43830</c:v>
                </c:pt>
                <c:pt idx="1296">
                  <c:v>43826</c:v>
                </c:pt>
                <c:pt idx="1297">
                  <c:v>43830</c:v>
                </c:pt>
                <c:pt idx="1298">
                  <c:v>43788</c:v>
                </c:pt>
                <c:pt idx="1299">
                  <c:v>43812</c:v>
                </c:pt>
                <c:pt idx="1300">
                  <c:v>43827</c:v>
                </c:pt>
                <c:pt idx="1301">
                  <c:v>43359</c:v>
                </c:pt>
                <c:pt idx="1302">
                  <c:v>43809</c:v>
                </c:pt>
                <c:pt idx="1303">
                  <c:v>43823</c:v>
                </c:pt>
                <c:pt idx="1304">
                  <c:v>43794</c:v>
                </c:pt>
                <c:pt idx="1305">
                  <c:v>43828</c:v>
                </c:pt>
                <c:pt idx="1306">
                  <c:v>43823</c:v>
                </c:pt>
                <c:pt idx="1307">
                  <c:v>43804</c:v>
                </c:pt>
                <c:pt idx="1308">
                  <c:v>43826</c:v>
                </c:pt>
                <c:pt idx="1309">
                  <c:v>43819</c:v>
                </c:pt>
                <c:pt idx="1310">
                  <c:v>43830</c:v>
                </c:pt>
                <c:pt idx="1311">
                  <c:v>43789</c:v>
                </c:pt>
                <c:pt idx="1312">
                  <c:v>43806</c:v>
                </c:pt>
                <c:pt idx="1313">
                  <c:v>43227</c:v>
                </c:pt>
                <c:pt idx="1314">
                  <c:v>43776</c:v>
                </c:pt>
                <c:pt idx="1315">
                  <c:v>43819</c:v>
                </c:pt>
                <c:pt idx="1316">
                  <c:v>43828</c:v>
                </c:pt>
                <c:pt idx="1317">
                  <c:v>43827</c:v>
                </c:pt>
                <c:pt idx="1318">
                  <c:v>43828</c:v>
                </c:pt>
                <c:pt idx="1319">
                  <c:v>42932</c:v>
                </c:pt>
                <c:pt idx="1320">
                  <c:v>43663</c:v>
                </c:pt>
                <c:pt idx="1321">
                  <c:v>43774</c:v>
                </c:pt>
                <c:pt idx="1322">
                  <c:v>43825</c:v>
                </c:pt>
                <c:pt idx="1323">
                  <c:v>43791</c:v>
                </c:pt>
                <c:pt idx="1324">
                  <c:v>43822</c:v>
                </c:pt>
                <c:pt idx="1325">
                  <c:v>43828</c:v>
                </c:pt>
                <c:pt idx="1326">
                  <c:v>43828</c:v>
                </c:pt>
                <c:pt idx="1327">
                  <c:v>43811</c:v>
                </c:pt>
                <c:pt idx="1328">
                  <c:v>43811</c:v>
                </c:pt>
                <c:pt idx="1329">
                  <c:v>43822</c:v>
                </c:pt>
                <c:pt idx="1330">
                  <c:v>43799</c:v>
                </c:pt>
                <c:pt idx="1331">
                  <c:v>43320</c:v>
                </c:pt>
                <c:pt idx="1332">
                  <c:v>43830</c:v>
                </c:pt>
                <c:pt idx="1333">
                  <c:v>43791</c:v>
                </c:pt>
                <c:pt idx="1334">
                  <c:v>43828</c:v>
                </c:pt>
                <c:pt idx="1335">
                  <c:v>43830</c:v>
                </c:pt>
                <c:pt idx="1336">
                  <c:v>43825</c:v>
                </c:pt>
                <c:pt idx="1337">
                  <c:v>43829</c:v>
                </c:pt>
                <c:pt idx="1338">
                  <c:v>43660</c:v>
                </c:pt>
                <c:pt idx="1339">
                  <c:v>43809</c:v>
                </c:pt>
                <c:pt idx="1340">
                  <c:v>43803</c:v>
                </c:pt>
                <c:pt idx="1341">
                  <c:v>43809</c:v>
                </c:pt>
                <c:pt idx="1342">
                  <c:v>43830</c:v>
                </c:pt>
                <c:pt idx="1343">
                  <c:v>43826</c:v>
                </c:pt>
                <c:pt idx="1344">
                  <c:v>43807</c:v>
                </c:pt>
                <c:pt idx="1345">
                  <c:v>43805</c:v>
                </c:pt>
                <c:pt idx="1346">
                  <c:v>43285</c:v>
                </c:pt>
                <c:pt idx="1347">
                  <c:v>43812</c:v>
                </c:pt>
                <c:pt idx="1348">
                  <c:v>43776</c:v>
                </c:pt>
                <c:pt idx="1349">
                  <c:v>43802</c:v>
                </c:pt>
                <c:pt idx="1350">
                  <c:v>43829</c:v>
                </c:pt>
                <c:pt idx="1351">
                  <c:v>43830</c:v>
                </c:pt>
                <c:pt idx="1352">
                  <c:v>43745</c:v>
                </c:pt>
                <c:pt idx="1353">
                  <c:v>43825</c:v>
                </c:pt>
                <c:pt idx="1354">
                  <c:v>43814</c:v>
                </c:pt>
                <c:pt idx="1355">
                  <c:v>43825</c:v>
                </c:pt>
                <c:pt idx="1356">
                  <c:v>43830</c:v>
                </c:pt>
                <c:pt idx="1357">
                  <c:v>43824</c:v>
                </c:pt>
                <c:pt idx="1358">
                  <c:v>43830</c:v>
                </c:pt>
                <c:pt idx="1359">
                  <c:v>43795</c:v>
                </c:pt>
                <c:pt idx="1360">
                  <c:v>43809</c:v>
                </c:pt>
                <c:pt idx="1361">
                  <c:v>43825</c:v>
                </c:pt>
                <c:pt idx="1362">
                  <c:v>43766</c:v>
                </c:pt>
                <c:pt idx="1363">
                  <c:v>43830</c:v>
                </c:pt>
                <c:pt idx="1364">
                  <c:v>43827</c:v>
                </c:pt>
                <c:pt idx="1365">
                  <c:v>43826</c:v>
                </c:pt>
                <c:pt idx="1366">
                  <c:v>43821</c:v>
                </c:pt>
                <c:pt idx="1367">
                  <c:v>43773</c:v>
                </c:pt>
                <c:pt idx="1368">
                  <c:v>43726</c:v>
                </c:pt>
                <c:pt idx="1369">
                  <c:v>43830</c:v>
                </c:pt>
                <c:pt idx="1370">
                  <c:v>43787</c:v>
                </c:pt>
                <c:pt idx="1371">
                  <c:v>43828</c:v>
                </c:pt>
                <c:pt idx="1372">
                  <c:v>43812</c:v>
                </c:pt>
                <c:pt idx="1373">
                  <c:v>43808</c:v>
                </c:pt>
                <c:pt idx="1374">
                  <c:v>43840</c:v>
                </c:pt>
                <c:pt idx="1375">
                  <c:v>43639</c:v>
                </c:pt>
                <c:pt idx="1376">
                  <c:v>43757</c:v>
                </c:pt>
                <c:pt idx="1377">
                  <c:v>43795</c:v>
                </c:pt>
                <c:pt idx="1378">
                  <c:v>43793</c:v>
                </c:pt>
                <c:pt idx="1379">
                  <c:v>43807</c:v>
                </c:pt>
                <c:pt idx="1380">
                  <c:v>43829</c:v>
                </c:pt>
                <c:pt idx="1381">
                  <c:v>43828</c:v>
                </c:pt>
                <c:pt idx="1382">
                  <c:v>43829</c:v>
                </c:pt>
                <c:pt idx="1383">
                  <c:v>43828</c:v>
                </c:pt>
                <c:pt idx="1384">
                  <c:v>43829</c:v>
                </c:pt>
                <c:pt idx="1385">
                  <c:v>43824</c:v>
                </c:pt>
                <c:pt idx="1386">
                  <c:v>43830</c:v>
                </c:pt>
                <c:pt idx="1387">
                  <c:v>43830</c:v>
                </c:pt>
                <c:pt idx="1388">
                  <c:v>43828</c:v>
                </c:pt>
                <c:pt idx="1389">
                  <c:v>43808</c:v>
                </c:pt>
                <c:pt idx="1390">
                  <c:v>43824</c:v>
                </c:pt>
                <c:pt idx="1391">
                  <c:v>43828</c:v>
                </c:pt>
                <c:pt idx="1392">
                  <c:v>42916</c:v>
                </c:pt>
                <c:pt idx="1393">
                  <c:v>43804</c:v>
                </c:pt>
                <c:pt idx="1394">
                  <c:v>43829</c:v>
                </c:pt>
                <c:pt idx="1395">
                  <c:v>43807</c:v>
                </c:pt>
                <c:pt idx="1396">
                  <c:v>43830</c:v>
                </c:pt>
                <c:pt idx="1397">
                  <c:v>43828</c:v>
                </c:pt>
                <c:pt idx="1398">
                  <c:v>43721</c:v>
                </c:pt>
                <c:pt idx="1399">
                  <c:v>43830</c:v>
                </c:pt>
                <c:pt idx="1400">
                  <c:v>43825</c:v>
                </c:pt>
                <c:pt idx="1401">
                  <c:v>43300</c:v>
                </c:pt>
                <c:pt idx="1402">
                  <c:v>43823</c:v>
                </c:pt>
                <c:pt idx="1403">
                  <c:v>43830</c:v>
                </c:pt>
                <c:pt idx="1404">
                  <c:v>43811</c:v>
                </c:pt>
                <c:pt idx="1405">
                  <c:v>43791</c:v>
                </c:pt>
                <c:pt idx="1406">
                  <c:v>43829</c:v>
                </c:pt>
                <c:pt idx="1407">
                  <c:v>43829</c:v>
                </c:pt>
                <c:pt idx="1408">
                  <c:v>43779</c:v>
                </c:pt>
                <c:pt idx="1409">
                  <c:v>42966</c:v>
                </c:pt>
                <c:pt idx="1410">
                  <c:v>43828</c:v>
                </c:pt>
                <c:pt idx="1411">
                  <c:v>43830</c:v>
                </c:pt>
                <c:pt idx="1412">
                  <c:v>43785</c:v>
                </c:pt>
                <c:pt idx="1413">
                  <c:v>43821</c:v>
                </c:pt>
                <c:pt idx="1414">
                  <c:v>43781</c:v>
                </c:pt>
                <c:pt idx="1415">
                  <c:v>43825</c:v>
                </c:pt>
                <c:pt idx="1416">
                  <c:v>43830</c:v>
                </c:pt>
                <c:pt idx="1417">
                  <c:v>43812</c:v>
                </c:pt>
                <c:pt idx="1418">
                  <c:v>43830</c:v>
                </c:pt>
                <c:pt idx="1419">
                  <c:v>43317</c:v>
                </c:pt>
                <c:pt idx="1420">
                  <c:v>43828</c:v>
                </c:pt>
                <c:pt idx="1421">
                  <c:v>43827</c:v>
                </c:pt>
                <c:pt idx="1422">
                  <c:v>43807</c:v>
                </c:pt>
                <c:pt idx="1423">
                  <c:v>43738</c:v>
                </c:pt>
                <c:pt idx="1424">
                  <c:v>43815</c:v>
                </c:pt>
                <c:pt idx="1425">
                  <c:v>43318</c:v>
                </c:pt>
                <c:pt idx="1426">
                  <c:v>43785</c:v>
                </c:pt>
                <c:pt idx="1427">
                  <c:v>43820</c:v>
                </c:pt>
                <c:pt idx="1428">
                  <c:v>43810</c:v>
                </c:pt>
                <c:pt idx="1429">
                  <c:v>43790</c:v>
                </c:pt>
                <c:pt idx="1430">
                  <c:v>43822</c:v>
                </c:pt>
                <c:pt idx="1431">
                  <c:v>43829</c:v>
                </c:pt>
                <c:pt idx="1432">
                  <c:v>43828</c:v>
                </c:pt>
                <c:pt idx="1433">
                  <c:v>43830</c:v>
                </c:pt>
                <c:pt idx="1434">
                  <c:v>43827</c:v>
                </c:pt>
                <c:pt idx="1435">
                  <c:v>43825</c:v>
                </c:pt>
                <c:pt idx="1436">
                  <c:v>43785</c:v>
                </c:pt>
                <c:pt idx="1437">
                  <c:v>43009</c:v>
                </c:pt>
                <c:pt idx="1438">
                  <c:v>43828</c:v>
                </c:pt>
                <c:pt idx="1439">
                  <c:v>43829</c:v>
                </c:pt>
                <c:pt idx="1440">
                  <c:v>43804</c:v>
                </c:pt>
                <c:pt idx="1441">
                  <c:v>43830</c:v>
                </c:pt>
                <c:pt idx="1442">
                  <c:v>43270</c:v>
                </c:pt>
                <c:pt idx="1443">
                  <c:v>43829</c:v>
                </c:pt>
                <c:pt idx="1444">
                  <c:v>43802</c:v>
                </c:pt>
                <c:pt idx="1445">
                  <c:v>43828</c:v>
                </c:pt>
                <c:pt idx="1446">
                  <c:v>43830</c:v>
                </c:pt>
                <c:pt idx="1447">
                  <c:v>43810</c:v>
                </c:pt>
                <c:pt idx="1448">
                  <c:v>43830</c:v>
                </c:pt>
                <c:pt idx="1449">
                  <c:v>43827</c:v>
                </c:pt>
                <c:pt idx="1450">
                  <c:v>43789</c:v>
                </c:pt>
                <c:pt idx="1451">
                  <c:v>43355</c:v>
                </c:pt>
                <c:pt idx="1452">
                  <c:v>43563</c:v>
                </c:pt>
                <c:pt idx="1453">
                  <c:v>43273</c:v>
                </c:pt>
                <c:pt idx="1454">
                  <c:v>43799</c:v>
                </c:pt>
                <c:pt idx="1455">
                  <c:v>43819</c:v>
                </c:pt>
                <c:pt idx="1456">
                  <c:v>43829</c:v>
                </c:pt>
                <c:pt idx="1457">
                  <c:v>43267</c:v>
                </c:pt>
                <c:pt idx="1458">
                  <c:v>43830</c:v>
                </c:pt>
                <c:pt idx="1459">
                  <c:v>43829</c:v>
                </c:pt>
                <c:pt idx="1460">
                  <c:v>43782</c:v>
                </c:pt>
                <c:pt idx="1461">
                  <c:v>43801</c:v>
                </c:pt>
                <c:pt idx="1462">
                  <c:v>43806</c:v>
                </c:pt>
                <c:pt idx="1463">
                  <c:v>43806</c:v>
                </c:pt>
                <c:pt idx="1464">
                  <c:v>43812</c:v>
                </c:pt>
                <c:pt idx="1465">
                  <c:v>43830</c:v>
                </c:pt>
                <c:pt idx="1466">
                  <c:v>43828</c:v>
                </c:pt>
                <c:pt idx="1467">
                  <c:v>43825</c:v>
                </c:pt>
                <c:pt idx="1468">
                  <c:v>43830</c:v>
                </c:pt>
                <c:pt idx="1469">
                  <c:v>43813</c:v>
                </c:pt>
                <c:pt idx="1470">
                  <c:v>43748</c:v>
                </c:pt>
                <c:pt idx="1471">
                  <c:v>43830</c:v>
                </c:pt>
                <c:pt idx="1472">
                  <c:v>43811</c:v>
                </c:pt>
                <c:pt idx="1473">
                  <c:v>43822</c:v>
                </c:pt>
                <c:pt idx="1474">
                  <c:v>43830</c:v>
                </c:pt>
                <c:pt idx="1475">
                  <c:v>43830</c:v>
                </c:pt>
                <c:pt idx="1476">
                  <c:v>43826</c:v>
                </c:pt>
                <c:pt idx="1477">
                  <c:v>43810</c:v>
                </c:pt>
                <c:pt idx="1478">
                  <c:v>43830</c:v>
                </c:pt>
                <c:pt idx="1479">
                  <c:v>43829</c:v>
                </c:pt>
                <c:pt idx="1480">
                  <c:v>43808</c:v>
                </c:pt>
                <c:pt idx="1481">
                  <c:v>43354</c:v>
                </c:pt>
                <c:pt idx="1482">
                  <c:v>43789</c:v>
                </c:pt>
                <c:pt idx="1483">
                  <c:v>43621</c:v>
                </c:pt>
                <c:pt idx="1484">
                  <c:v>43830</c:v>
                </c:pt>
                <c:pt idx="1485">
                  <c:v>43828</c:v>
                </c:pt>
                <c:pt idx="1486">
                  <c:v>43808</c:v>
                </c:pt>
                <c:pt idx="1487">
                  <c:v>43274</c:v>
                </c:pt>
                <c:pt idx="1488">
                  <c:v>43803</c:v>
                </c:pt>
                <c:pt idx="1489">
                  <c:v>43829</c:v>
                </c:pt>
                <c:pt idx="1490">
                  <c:v>43829</c:v>
                </c:pt>
                <c:pt idx="1491">
                  <c:v>43830</c:v>
                </c:pt>
                <c:pt idx="1492">
                  <c:v>43824</c:v>
                </c:pt>
                <c:pt idx="1493">
                  <c:v>43825</c:v>
                </c:pt>
                <c:pt idx="1494">
                  <c:v>43824</c:v>
                </c:pt>
                <c:pt idx="1495">
                  <c:v>43792</c:v>
                </c:pt>
                <c:pt idx="1496">
                  <c:v>43830</c:v>
                </c:pt>
                <c:pt idx="1497">
                  <c:v>43821</c:v>
                </c:pt>
                <c:pt idx="1498">
                  <c:v>43829</c:v>
                </c:pt>
                <c:pt idx="1499">
                  <c:v>43763</c:v>
                </c:pt>
                <c:pt idx="1500">
                  <c:v>43826</c:v>
                </c:pt>
                <c:pt idx="1501">
                  <c:v>43822</c:v>
                </c:pt>
                <c:pt idx="1502">
                  <c:v>43830</c:v>
                </c:pt>
                <c:pt idx="1503">
                  <c:v>43829</c:v>
                </c:pt>
                <c:pt idx="1504">
                  <c:v>43830</c:v>
                </c:pt>
                <c:pt idx="1505">
                  <c:v>43830</c:v>
                </c:pt>
                <c:pt idx="1506">
                  <c:v>43654</c:v>
                </c:pt>
                <c:pt idx="1507">
                  <c:v>43810</c:v>
                </c:pt>
                <c:pt idx="1508">
                  <c:v>43820</c:v>
                </c:pt>
                <c:pt idx="1509">
                  <c:v>43752</c:v>
                </c:pt>
                <c:pt idx="1510">
                  <c:v>43791</c:v>
                </c:pt>
                <c:pt idx="1511">
                  <c:v>43827</c:v>
                </c:pt>
                <c:pt idx="1512">
                  <c:v>43828</c:v>
                </c:pt>
                <c:pt idx="1513">
                  <c:v>43829</c:v>
                </c:pt>
                <c:pt idx="1514">
                  <c:v>43804</c:v>
                </c:pt>
                <c:pt idx="1515">
                  <c:v>43828</c:v>
                </c:pt>
                <c:pt idx="1516">
                  <c:v>43830</c:v>
                </c:pt>
                <c:pt idx="1517">
                  <c:v>43773</c:v>
                </c:pt>
                <c:pt idx="1518">
                  <c:v>43823</c:v>
                </c:pt>
                <c:pt idx="1519">
                  <c:v>43829</c:v>
                </c:pt>
                <c:pt idx="1520">
                  <c:v>43370</c:v>
                </c:pt>
                <c:pt idx="1521">
                  <c:v>43812</c:v>
                </c:pt>
                <c:pt idx="1522">
                  <c:v>43763</c:v>
                </c:pt>
                <c:pt idx="1523">
                  <c:v>43796</c:v>
                </c:pt>
                <c:pt idx="1524">
                  <c:v>43812</c:v>
                </c:pt>
                <c:pt idx="1525">
                  <c:v>43830</c:v>
                </c:pt>
                <c:pt idx="1526">
                  <c:v>43828</c:v>
                </c:pt>
                <c:pt idx="1527">
                  <c:v>43830</c:v>
                </c:pt>
                <c:pt idx="1528">
                  <c:v>43830</c:v>
                </c:pt>
                <c:pt idx="1529">
                  <c:v>43084</c:v>
                </c:pt>
                <c:pt idx="1530">
                  <c:v>43830</c:v>
                </c:pt>
                <c:pt idx="1531">
                  <c:v>43827</c:v>
                </c:pt>
                <c:pt idx="1532">
                  <c:v>43829</c:v>
                </c:pt>
                <c:pt idx="1533">
                  <c:v>43789</c:v>
                </c:pt>
                <c:pt idx="1534">
                  <c:v>43830</c:v>
                </c:pt>
                <c:pt idx="1535">
                  <c:v>43830</c:v>
                </c:pt>
                <c:pt idx="1536">
                  <c:v>43830</c:v>
                </c:pt>
                <c:pt idx="1537">
                  <c:v>43829</c:v>
                </c:pt>
                <c:pt idx="1538">
                  <c:v>43824</c:v>
                </c:pt>
                <c:pt idx="1539">
                  <c:v>43250</c:v>
                </c:pt>
                <c:pt idx="1540">
                  <c:v>43830</c:v>
                </c:pt>
                <c:pt idx="1541">
                  <c:v>43823</c:v>
                </c:pt>
                <c:pt idx="1542">
                  <c:v>43830</c:v>
                </c:pt>
                <c:pt idx="1543">
                  <c:v>43809</c:v>
                </c:pt>
                <c:pt idx="1544">
                  <c:v>43829</c:v>
                </c:pt>
                <c:pt idx="1545">
                  <c:v>43763</c:v>
                </c:pt>
                <c:pt idx="1546">
                  <c:v>43785</c:v>
                </c:pt>
                <c:pt idx="1547">
                  <c:v>43828</c:v>
                </c:pt>
                <c:pt idx="1548">
                  <c:v>43828</c:v>
                </c:pt>
                <c:pt idx="1549">
                  <c:v>43828</c:v>
                </c:pt>
                <c:pt idx="1550">
                  <c:v>43830</c:v>
                </c:pt>
                <c:pt idx="1551">
                  <c:v>43830</c:v>
                </c:pt>
                <c:pt idx="1552">
                  <c:v>43826</c:v>
                </c:pt>
                <c:pt idx="1553">
                  <c:v>43828</c:v>
                </c:pt>
                <c:pt idx="1554">
                  <c:v>43828</c:v>
                </c:pt>
                <c:pt idx="1555">
                  <c:v>43785</c:v>
                </c:pt>
                <c:pt idx="1556">
                  <c:v>43817</c:v>
                </c:pt>
                <c:pt idx="1557">
                  <c:v>43801</c:v>
                </c:pt>
                <c:pt idx="1558">
                  <c:v>43830</c:v>
                </c:pt>
                <c:pt idx="1559">
                  <c:v>43828</c:v>
                </c:pt>
                <c:pt idx="1560">
                  <c:v>43828</c:v>
                </c:pt>
                <c:pt idx="1561">
                  <c:v>43785</c:v>
                </c:pt>
                <c:pt idx="1562">
                  <c:v>43830</c:v>
                </c:pt>
                <c:pt idx="1563">
                  <c:v>43816</c:v>
                </c:pt>
                <c:pt idx="1564">
                  <c:v>43808</c:v>
                </c:pt>
                <c:pt idx="1565">
                  <c:v>43830</c:v>
                </c:pt>
                <c:pt idx="1566">
                  <c:v>43825</c:v>
                </c:pt>
                <c:pt idx="1567">
                  <c:v>43829</c:v>
                </c:pt>
                <c:pt idx="1568">
                  <c:v>43810</c:v>
                </c:pt>
                <c:pt idx="1569">
                  <c:v>43829</c:v>
                </c:pt>
                <c:pt idx="1570">
                  <c:v>43810</c:v>
                </c:pt>
                <c:pt idx="1571">
                  <c:v>43800</c:v>
                </c:pt>
                <c:pt idx="1572">
                  <c:v>43830</c:v>
                </c:pt>
                <c:pt idx="1573">
                  <c:v>43829</c:v>
                </c:pt>
                <c:pt idx="1574">
                  <c:v>43802</c:v>
                </c:pt>
                <c:pt idx="1575">
                  <c:v>43829</c:v>
                </c:pt>
                <c:pt idx="1576">
                  <c:v>43789</c:v>
                </c:pt>
                <c:pt idx="1577">
                  <c:v>43830</c:v>
                </c:pt>
                <c:pt idx="1578">
                  <c:v>43823</c:v>
                </c:pt>
                <c:pt idx="1579">
                  <c:v>43829</c:v>
                </c:pt>
                <c:pt idx="1580">
                  <c:v>42825</c:v>
                </c:pt>
                <c:pt idx="1581">
                  <c:v>43830</c:v>
                </c:pt>
                <c:pt idx="1582">
                  <c:v>43829</c:v>
                </c:pt>
                <c:pt idx="1583">
                  <c:v>43830</c:v>
                </c:pt>
                <c:pt idx="1584">
                  <c:v>43822</c:v>
                </c:pt>
                <c:pt idx="1585">
                  <c:v>43788</c:v>
                </c:pt>
                <c:pt idx="1586">
                  <c:v>43828</c:v>
                </c:pt>
                <c:pt idx="1587">
                  <c:v>43817</c:v>
                </c:pt>
                <c:pt idx="1588">
                  <c:v>43830</c:v>
                </c:pt>
                <c:pt idx="1589">
                  <c:v>43818</c:v>
                </c:pt>
                <c:pt idx="1590">
                  <c:v>43830</c:v>
                </c:pt>
                <c:pt idx="1591">
                  <c:v>43333</c:v>
                </c:pt>
                <c:pt idx="1592">
                  <c:v>43818</c:v>
                </c:pt>
                <c:pt idx="1593">
                  <c:v>43829</c:v>
                </c:pt>
                <c:pt idx="1594">
                  <c:v>43799</c:v>
                </c:pt>
                <c:pt idx="1595">
                  <c:v>43827</c:v>
                </c:pt>
                <c:pt idx="1596">
                  <c:v>43798</c:v>
                </c:pt>
                <c:pt idx="1597">
                  <c:v>43828</c:v>
                </c:pt>
                <c:pt idx="1598">
                  <c:v>43818</c:v>
                </c:pt>
                <c:pt idx="1599">
                  <c:v>43825</c:v>
                </c:pt>
                <c:pt idx="1600">
                  <c:v>43830</c:v>
                </c:pt>
                <c:pt idx="1601">
                  <c:v>43829</c:v>
                </c:pt>
                <c:pt idx="1602">
                  <c:v>43811</c:v>
                </c:pt>
                <c:pt idx="1603">
                  <c:v>43312</c:v>
                </c:pt>
                <c:pt idx="1604">
                  <c:v>43825</c:v>
                </c:pt>
                <c:pt idx="1605">
                  <c:v>43788</c:v>
                </c:pt>
                <c:pt idx="1606">
                  <c:v>43360</c:v>
                </c:pt>
                <c:pt idx="1607">
                  <c:v>43784</c:v>
                </c:pt>
                <c:pt idx="1608">
                  <c:v>43810</c:v>
                </c:pt>
                <c:pt idx="1609">
                  <c:v>42400</c:v>
                </c:pt>
                <c:pt idx="1610">
                  <c:v>43829</c:v>
                </c:pt>
                <c:pt idx="1611">
                  <c:v>43829</c:v>
                </c:pt>
                <c:pt idx="1612">
                  <c:v>43797</c:v>
                </c:pt>
                <c:pt idx="1613">
                  <c:v>43825</c:v>
                </c:pt>
                <c:pt idx="1614">
                  <c:v>43788</c:v>
                </c:pt>
                <c:pt idx="1615">
                  <c:v>43828</c:v>
                </c:pt>
                <c:pt idx="1616">
                  <c:v>43794</c:v>
                </c:pt>
                <c:pt idx="1617">
                  <c:v>43831</c:v>
                </c:pt>
                <c:pt idx="1618">
                  <c:v>43828</c:v>
                </c:pt>
                <c:pt idx="1619">
                  <c:v>43827</c:v>
                </c:pt>
                <c:pt idx="1620">
                  <c:v>43829</c:v>
                </c:pt>
                <c:pt idx="1621">
                  <c:v>43829</c:v>
                </c:pt>
                <c:pt idx="1622">
                  <c:v>43291</c:v>
                </c:pt>
                <c:pt idx="1623">
                  <c:v>43829</c:v>
                </c:pt>
                <c:pt idx="1624">
                  <c:v>43630</c:v>
                </c:pt>
                <c:pt idx="1625">
                  <c:v>43829</c:v>
                </c:pt>
                <c:pt idx="1626">
                  <c:v>43654</c:v>
                </c:pt>
                <c:pt idx="1627">
                  <c:v>43829</c:v>
                </c:pt>
                <c:pt idx="1628">
                  <c:v>43822</c:v>
                </c:pt>
                <c:pt idx="1629">
                  <c:v>43817</c:v>
                </c:pt>
                <c:pt idx="1630">
                  <c:v>43830</c:v>
                </c:pt>
                <c:pt idx="1631">
                  <c:v>43809</c:v>
                </c:pt>
                <c:pt idx="1632">
                  <c:v>43785</c:v>
                </c:pt>
                <c:pt idx="1633">
                  <c:v>43678</c:v>
                </c:pt>
                <c:pt idx="1634">
                  <c:v>43809</c:v>
                </c:pt>
                <c:pt idx="1635">
                  <c:v>43820</c:v>
                </c:pt>
                <c:pt idx="1636">
                  <c:v>43385</c:v>
                </c:pt>
                <c:pt idx="1637">
                  <c:v>43779</c:v>
                </c:pt>
                <c:pt idx="1638">
                  <c:v>43821</c:v>
                </c:pt>
                <c:pt idx="1639">
                  <c:v>43829</c:v>
                </c:pt>
                <c:pt idx="1640">
                  <c:v>43750</c:v>
                </c:pt>
                <c:pt idx="1641">
                  <c:v>43830</c:v>
                </c:pt>
                <c:pt idx="1642">
                  <c:v>43830</c:v>
                </c:pt>
                <c:pt idx="1643">
                  <c:v>43825</c:v>
                </c:pt>
                <c:pt idx="1644">
                  <c:v>43748</c:v>
                </c:pt>
                <c:pt idx="1645">
                  <c:v>43825</c:v>
                </c:pt>
                <c:pt idx="1646">
                  <c:v>43830</c:v>
                </c:pt>
                <c:pt idx="1647">
                  <c:v>43830</c:v>
                </c:pt>
                <c:pt idx="1648">
                  <c:v>43744</c:v>
                </c:pt>
                <c:pt idx="1649">
                  <c:v>43828</c:v>
                </c:pt>
                <c:pt idx="1650">
                  <c:v>43792</c:v>
                </c:pt>
                <c:pt idx="1651">
                  <c:v>43784</c:v>
                </c:pt>
                <c:pt idx="1652">
                  <c:v>43825</c:v>
                </c:pt>
                <c:pt idx="1653">
                  <c:v>43283</c:v>
                </c:pt>
                <c:pt idx="1654">
                  <c:v>43786</c:v>
                </c:pt>
                <c:pt idx="1655">
                  <c:v>43772</c:v>
                </c:pt>
                <c:pt idx="1656">
                  <c:v>43786</c:v>
                </c:pt>
                <c:pt idx="1657">
                  <c:v>43812</c:v>
                </c:pt>
                <c:pt idx="1658">
                  <c:v>43796</c:v>
                </c:pt>
                <c:pt idx="1659">
                  <c:v>43811</c:v>
                </c:pt>
                <c:pt idx="1660">
                  <c:v>43782</c:v>
                </c:pt>
                <c:pt idx="1661">
                  <c:v>43830</c:v>
                </c:pt>
                <c:pt idx="1662">
                  <c:v>43802</c:v>
                </c:pt>
                <c:pt idx="1663">
                  <c:v>43738</c:v>
                </c:pt>
                <c:pt idx="1664">
                  <c:v>43777</c:v>
                </c:pt>
                <c:pt idx="1665">
                  <c:v>43830</c:v>
                </c:pt>
                <c:pt idx="1666">
                  <c:v>43726</c:v>
                </c:pt>
                <c:pt idx="1667">
                  <c:v>43830</c:v>
                </c:pt>
                <c:pt idx="1668">
                  <c:v>43614</c:v>
                </c:pt>
                <c:pt idx="1669">
                  <c:v>43826</c:v>
                </c:pt>
                <c:pt idx="1670">
                  <c:v>43828</c:v>
                </c:pt>
                <c:pt idx="1671">
                  <c:v>43829</c:v>
                </c:pt>
                <c:pt idx="1672">
                  <c:v>43830</c:v>
                </c:pt>
                <c:pt idx="1673">
                  <c:v>43829</c:v>
                </c:pt>
                <c:pt idx="1674">
                  <c:v>43828</c:v>
                </c:pt>
                <c:pt idx="1675">
                  <c:v>43830</c:v>
                </c:pt>
                <c:pt idx="1676">
                  <c:v>43829</c:v>
                </c:pt>
                <c:pt idx="1677">
                  <c:v>43828</c:v>
                </c:pt>
                <c:pt idx="1678">
                  <c:v>43791</c:v>
                </c:pt>
                <c:pt idx="1679">
                  <c:v>43788</c:v>
                </c:pt>
                <c:pt idx="1680">
                  <c:v>43830</c:v>
                </c:pt>
                <c:pt idx="1681">
                  <c:v>43803</c:v>
                </c:pt>
                <c:pt idx="1682">
                  <c:v>43767</c:v>
                </c:pt>
                <c:pt idx="1683">
                  <c:v>43830</c:v>
                </c:pt>
                <c:pt idx="1684">
                  <c:v>43787</c:v>
                </c:pt>
                <c:pt idx="1685">
                  <c:v>43606</c:v>
                </c:pt>
                <c:pt idx="1686">
                  <c:v>43803</c:v>
                </c:pt>
                <c:pt idx="1687">
                  <c:v>43830</c:v>
                </c:pt>
                <c:pt idx="1688">
                  <c:v>42902</c:v>
                </c:pt>
                <c:pt idx="1689">
                  <c:v>43804</c:v>
                </c:pt>
                <c:pt idx="1690">
                  <c:v>43636</c:v>
                </c:pt>
                <c:pt idx="1691">
                  <c:v>43830</c:v>
                </c:pt>
                <c:pt idx="1692">
                  <c:v>43791</c:v>
                </c:pt>
                <c:pt idx="1693">
                  <c:v>43827</c:v>
                </c:pt>
                <c:pt idx="1694">
                  <c:v>43830</c:v>
                </c:pt>
                <c:pt idx="1695">
                  <c:v>43830</c:v>
                </c:pt>
                <c:pt idx="1696">
                  <c:v>43812</c:v>
                </c:pt>
                <c:pt idx="1697">
                  <c:v>43811</c:v>
                </c:pt>
                <c:pt idx="1698">
                  <c:v>43829</c:v>
                </c:pt>
                <c:pt idx="1699">
                  <c:v>43290</c:v>
                </c:pt>
                <c:pt idx="1700">
                  <c:v>43829</c:v>
                </c:pt>
                <c:pt idx="1701">
                  <c:v>43826</c:v>
                </c:pt>
                <c:pt idx="1702">
                  <c:v>43788</c:v>
                </c:pt>
                <c:pt idx="1703">
                  <c:v>43735</c:v>
                </c:pt>
                <c:pt idx="1704">
                  <c:v>43699</c:v>
                </c:pt>
                <c:pt idx="1705">
                  <c:v>43737</c:v>
                </c:pt>
                <c:pt idx="1706">
                  <c:v>43788</c:v>
                </c:pt>
                <c:pt idx="1707">
                  <c:v>43023</c:v>
                </c:pt>
                <c:pt idx="1708">
                  <c:v>43809</c:v>
                </c:pt>
                <c:pt idx="1709">
                  <c:v>43829</c:v>
                </c:pt>
                <c:pt idx="1710">
                  <c:v>43794</c:v>
                </c:pt>
                <c:pt idx="1711">
                  <c:v>43788</c:v>
                </c:pt>
                <c:pt idx="1712">
                  <c:v>43337</c:v>
                </c:pt>
                <c:pt idx="1713">
                  <c:v>43802</c:v>
                </c:pt>
                <c:pt idx="1714">
                  <c:v>43830</c:v>
                </c:pt>
                <c:pt idx="1715">
                  <c:v>43788</c:v>
                </c:pt>
                <c:pt idx="1716">
                  <c:v>43294</c:v>
                </c:pt>
                <c:pt idx="1717">
                  <c:v>43820</c:v>
                </c:pt>
                <c:pt idx="1718">
                  <c:v>43828</c:v>
                </c:pt>
                <c:pt idx="1719">
                  <c:v>43828</c:v>
                </c:pt>
                <c:pt idx="1720">
                  <c:v>43830</c:v>
                </c:pt>
                <c:pt idx="1721">
                  <c:v>43830</c:v>
                </c:pt>
                <c:pt idx="1722">
                  <c:v>43741</c:v>
                </c:pt>
                <c:pt idx="1723">
                  <c:v>43829</c:v>
                </c:pt>
                <c:pt idx="1724">
                  <c:v>43826</c:v>
                </c:pt>
                <c:pt idx="1725">
                  <c:v>43810</c:v>
                </c:pt>
                <c:pt idx="1726">
                  <c:v>43787</c:v>
                </c:pt>
                <c:pt idx="1727">
                  <c:v>43823</c:v>
                </c:pt>
                <c:pt idx="1728">
                  <c:v>43795</c:v>
                </c:pt>
                <c:pt idx="1729">
                  <c:v>43830</c:v>
                </c:pt>
                <c:pt idx="1730">
                  <c:v>43802</c:v>
                </c:pt>
                <c:pt idx="1731">
                  <c:v>43830</c:v>
                </c:pt>
                <c:pt idx="1732">
                  <c:v>43309</c:v>
                </c:pt>
                <c:pt idx="1733">
                  <c:v>43826</c:v>
                </c:pt>
                <c:pt idx="1734">
                  <c:v>43366</c:v>
                </c:pt>
                <c:pt idx="1735">
                  <c:v>43798</c:v>
                </c:pt>
                <c:pt idx="1736">
                  <c:v>43830</c:v>
                </c:pt>
                <c:pt idx="1737">
                  <c:v>43779</c:v>
                </c:pt>
                <c:pt idx="1738">
                  <c:v>43826</c:v>
                </c:pt>
                <c:pt idx="1739">
                  <c:v>43777</c:v>
                </c:pt>
                <c:pt idx="1740">
                  <c:v>43822</c:v>
                </c:pt>
                <c:pt idx="1741">
                  <c:v>43827</c:v>
                </c:pt>
                <c:pt idx="1742">
                  <c:v>43810</c:v>
                </c:pt>
                <c:pt idx="1743">
                  <c:v>43778</c:v>
                </c:pt>
                <c:pt idx="1744">
                  <c:v>43757</c:v>
                </c:pt>
                <c:pt idx="1745">
                  <c:v>43811</c:v>
                </c:pt>
                <c:pt idx="1746">
                  <c:v>43812</c:v>
                </c:pt>
                <c:pt idx="1747">
                  <c:v>43804</c:v>
                </c:pt>
                <c:pt idx="1748">
                  <c:v>43810</c:v>
                </c:pt>
                <c:pt idx="1749">
                  <c:v>43830</c:v>
                </c:pt>
                <c:pt idx="1750">
                  <c:v>42428</c:v>
                </c:pt>
                <c:pt idx="1751">
                  <c:v>43790</c:v>
                </c:pt>
                <c:pt idx="1752">
                  <c:v>43828</c:v>
                </c:pt>
                <c:pt idx="1753">
                  <c:v>43830</c:v>
                </c:pt>
                <c:pt idx="1754">
                  <c:v>43830</c:v>
                </c:pt>
                <c:pt idx="1755">
                  <c:v>43830</c:v>
                </c:pt>
                <c:pt idx="1756">
                  <c:v>43794</c:v>
                </c:pt>
                <c:pt idx="1757">
                  <c:v>43828</c:v>
                </c:pt>
                <c:pt idx="1758">
                  <c:v>43827</c:v>
                </c:pt>
                <c:pt idx="1759">
                  <c:v>43828</c:v>
                </c:pt>
                <c:pt idx="1760">
                  <c:v>43830</c:v>
                </c:pt>
                <c:pt idx="1761">
                  <c:v>43830</c:v>
                </c:pt>
                <c:pt idx="1762">
                  <c:v>43786</c:v>
                </c:pt>
                <c:pt idx="1763">
                  <c:v>43805</c:v>
                </c:pt>
                <c:pt idx="1764">
                  <c:v>43806</c:v>
                </c:pt>
                <c:pt idx="1765">
                  <c:v>43701</c:v>
                </c:pt>
                <c:pt idx="1766">
                  <c:v>43829</c:v>
                </c:pt>
                <c:pt idx="1767">
                  <c:v>43796</c:v>
                </c:pt>
                <c:pt idx="1768">
                  <c:v>43295</c:v>
                </c:pt>
                <c:pt idx="1769">
                  <c:v>43679</c:v>
                </c:pt>
                <c:pt idx="1770">
                  <c:v>43647</c:v>
                </c:pt>
                <c:pt idx="1771">
                  <c:v>43795</c:v>
                </c:pt>
                <c:pt idx="1772">
                  <c:v>43680</c:v>
                </c:pt>
                <c:pt idx="1773">
                  <c:v>43812</c:v>
                </c:pt>
                <c:pt idx="1774">
                  <c:v>43830</c:v>
                </c:pt>
                <c:pt idx="1775">
                  <c:v>43279</c:v>
                </c:pt>
                <c:pt idx="1776">
                  <c:v>43802</c:v>
                </c:pt>
                <c:pt idx="1777">
                  <c:v>43823</c:v>
                </c:pt>
                <c:pt idx="1778">
                  <c:v>43262</c:v>
                </c:pt>
                <c:pt idx="1779">
                  <c:v>43829</c:v>
                </c:pt>
                <c:pt idx="1780">
                  <c:v>43829</c:v>
                </c:pt>
                <c:pt idx="1781">
                  <c:v>43828</c:v>
                </c:pt>
                <c:pt idx="1782">
                  <c:v>43829</c:v>
                </c:pt>
                <c:pt idx="1783">
                  <c:v>43284</c:v>
                </c:pt>
                <c:pt idx="1784">
                  <c:v>43829</c:v>
                </c:pt>
                <c:pt idx="1785">
                  <c:v>43830</c:v>
                </c:pt>
                <c:pt idx="1786">
                  <c:v>43789</c:v>
                </c:pt>
                <c:pt idx="1787">
                  <c:v>43825</c:v>
                </c:pt>
                <c:pt idx="1788">
                  <c:v>43214</c:v>
                </c:pt>
                <c:pt idx="1789">
                  <c:v>43830</c:v>
                </c:pt>
                <c:pt idx="1790">
                  <c:v>43788</c:v>
                </c:pt>
                <c:pt idx="1791">
                  <c:v>43830</c:v>
                </c:pt>
                <c:pt idx="1792">
                  <c:v>43727</c:v>
                </c:pt>
                <c:pt idx="1793">
                  <c:v>43808</c:v>
                </c:pt>
                <c:pt idx="1794">
                  <c:v>43830</c:v>
                </c:pt>
                <c:pt idx="1795">
                  <c:v>43795</c:v>
                </c:pt>
                <c:pt idx="1796">
                  <c:v>43826</c:v>
                </c:pt>
                <c:pt idx="1797">
                  <c:v>43828</c:v>
                </c:pt>
                <c:pt idx="1798">
                  <c:v>43784</c:v>
                </c:pt>
                <c:pt idx="1799">
                  <c:v>43829</c:v>
                </c:pt>
                <c:pt idx="1800">
                  <c:v>43830</c:v>
                </c:pt>
                <c:pt idx="1801">
                  <c:v>43829</c:v>
                </c:pt>
                <c:pt idx="1802">
                  <c:v>43829</c:v>
                </c:pt>
                <c:pt idx="1803">
                  <c:v>43309</c:v>
                </c:pt>
                <c:pt idx="1804">
                  <c:v>43290</c:v>
                </c:pt>
                <c:pt idx="1805">
                  <c:v>43823</c:v>
                </c:pt>
                <c:pt idx="1806">
                  <c:v>43816</c:v>
                </c:pt>
                <c:pt idx="1807">
                  <c:v>43830</c:v>
                </c:pt>
                <c:pt idx="1808">
                  <c:v>43815</c:v>
                </c:pt>
                <c:pt idx="1809">
                  <c:v>43828</c:v>
                </c:pt>
                <c:pt idx="1810">
                  <c:v>43829</c:v>
                </c:pt>
                <c:pt idx="1811">
                  <c:v>43020</c:v>
                </c:pt>
                <c:pt idx="1812">
                  <c:v>43829</c:v>
                </c:pt>
                <c:pt idx="1813">
                  <c:v>43824</c:v>
                </c:pt>
                <c:pt idx="1814">
                  <c:v>43808</c:v>
                </c:pt>
                <c:pt idx="1815">
                  <c:v>43787</c:v>
                </c:pt>
                <c:pt idx="1816">
                  <c:v>43795</c:v>
                </c:pt>
                <c:pt idx="1817">
                  <c:v>43807</c:v>
                </c:pt>
                <c:pt idx="1818">
                  <c:v>43829</c:v>
                </c:pt>
                <c:pt idx="1819">
                  <c:v>43811</c:v>
                </c:pt>
                <c:pt idx="1820">
                  <c:v>43828</c:v>
                </c:pt>
                <c:pt idx="1821">
                  <c:v>43807</c:v>
                </c:pt>
                <c:pt idx="1822">
                  <c:v>43830</c:v>
                </c:pt>
                <c:pt idx="1823">
                  <c:v>43795</c:v>
                </c:pt>
                <c:pt idx="1824">
                  <c:v>43827</c:v>
                </c:pt>
                <c:pt idx="1825">
                  <c:v>43825</c:v>
                </c:pt>
                <c:pt idx="1826">
                  <c:v>43830</c:v>
                </c:pt>
                <c:pt idx="1827">
                  <c:v>43731</c:v>
                </c:pt>
                <c:pt idx="1828">
                  <c:v>43828</c:v>
                </c:pt>
                <c:pt idx="1829">
                  <c:v>43646</c:v>
                </c:pt>
                <c:pt idx="1830">
                  <c:v>43828</c:v>
                </c:pt>
                <c:pt idx="1831">
                  <c:v>43829</c:v>
                </c:pt>
                <c:pt idx="1832">
                  <c:v>43826</c:v>
                </c:pt>
                <c:pt idx="1833">
                  <c:v>43827</c:v>
                </c:pt>
                <c:pt idx="1834">
                  <c:v>43821</c:v>
                </c:pt>
                <c:pt idx="1835">
                  <c:v>43701</c:v>
                </c:pt>
                <c:pt idx="1836">
                  <c:v>43826</c:v>
                </c:pt>
                <c:pt idx="1837">
                  <c:v>43823</c:v>
                </c:pt>
                <c:pt idx="1838">
                  <c:v>43809</c:v>
                </c:pt>
                <c:pt idx="1839">
                  <c:v>43822</c:v>
                </c:pt>
                <c:pt idx="1840">
                  <c:v>43808</c:v>
                </c:pt>
                <c:pt idx="1841">
                  <c:v>43803</c:v>
                </c:pt>
                <c:pt idx="1842">
                  <c:v>43779</c:v>
                </c:pt>
                <c:pt idx="1843">
                  <c:v>43810</c:v>
                </c:pt>
                <c:pt idx="1844">
                  <c:v>43830</c:v>
                </c:pt>
                <c:pt idx="1845">
                  <c:v>43821</c:v>
                </c:pt>
                <c:pt idx="1846">
                  <c:v>43830</c:v>
                </c:pt>
                <c:pt idx="1847">
                  <c:v>43829</c:v>
                </c:pt>
                <c:pt idx="1848">
                  <c:v>43809</c:v>
                </c:pt>
                <c:pt idx="1849">
                  <c:v>43718</c:v>
                </c:pt>
                <c:pt idx="1850">
                  <c:v>43803</c:v>
                </c:pt>
                <c:pt idx="1851">
                  <c:v>43830</c:v>
                </c:pt>
                <c:pt idx="1852">
                  <c:v>43812</c:v>
                </c:pt>
                <c:pt idx="1853">
                  <c:v>43819</c:v>
                </c:pt>
                <c:pt idx="1854">
                  <c:v>43797</c:v>
                </c:pt>
                <c:pt idx="1855">
                  <c:v>43828</c:v>
                </c:pt>
                <c:pt idx="1856">
                  <c:v>43830</c:v>
                </c:pt>
                <c:pt idx="1857">
                  <c:v>43825</c:v>
                </c:pt>
                <c:pt idx="1858">
                  <c:v>43806</c:v>
                </c:pt>
                <c:pt idx="1859">
                  <c:v>43510</c:v>
                </c:pt>
                <c:pt idx="1860">
                  <c:v>43828</c:v>
                </c:pt>
                <c:pt idx="1861">
                  <c:v>43790</c:v>
                </c:pt>
                <c:pt idx="1862">
                  <c:v>43795</c:v>
                </c:pt>
                <c:pt idx="1863">
                  <c:v>43819</c:v>
                </c:pt>
                <c:pt idx="1864">
                  <c:v>43735</c:v>
                </c:pt>
                <c:pt idx="1865">
                  <c:v>43773</c:v>
                </c:pt>
                <c:pt idx="1866">
                  <c:v>43830</c:v>
                </c:pt>
                <c:pt idx="1867">
                  <c:v>43830</c:v>
                </c:pt>
                <c:pt idx="1868">
                  <c:v>43826</c:v>
                </c:pt>
                <c:pt idx="1869">
                  <c:v>43830</c:v>
                </c:pt>
                <c:pt idx="1870">
                  <c:v>43756</c:v>
                </c:pt>
                <c:pt idx="1871">
                  <c:v>43802</c:v>
                </c:pt>
                <c:pt idx="1872">
                  <c:v>43829</c:v>
                </c:pt>
                <c:pt idx="1873">
                  <c:v>43779</c:v>
                </c:pt>
                <c:pt idx="1874">
                  <c:v>43818</c:v>
                </c:pt>
                <c:pt idx="1875">
                  <c:v>43828</c:v>
                </c:pt>
                <c:pt idx="1876">
                  <c:v>43787</c:v>
                </c:pt>
                <c:pt idx="1877">
                  <c:v>43818</c:v>
                </c:pt>
                <c:pt idx="1878">
                  <c:v>43703</c:v>
                </c:pt>
                <c:pt idx="1879">
                  <c:v>43829</c:v>
                </c:pt>
                <c:pt idx="1880">
                  <c:v>43801</c:v>
                </c:pt>
                <c:pt idx="1881">
                  <c:v>43828</c:v>
                </c:pt>
                <c:pt idx="1882">
                  <c:v>43829</c:v>
                </c:pt>
                <c:pt idx="1883">
                  <c:v>43632</c:v>
                </c:pt>
                <c:pt idx="1884">
                  <c:v>43789</c:v>
                </c:pt>
                <c:pt idx="1885">
                  <c:v>43830</c:v>
                </c:pt>
                <c:pt idx="1886">
                  <c:v>43830</c:v>
                </c:pt>
                <c:pt idx="1887">
                  <c:v>43754</c:v>
                </c:pt>
                <c:pt idx="1888">
                  <c:v>43830</c:v>
                </c:pt>
                <c:pt idx="1889">
                  <c:v>43822</c:v>
                </c:pt>
                <c:pt idx="1890">
                  <c:v>43809</c:v>
                </c:pt>
                <c:pt idx="1891">
                  <c:v>43830</c:v>
                </c:pt>
                <c:pt idx="1892">
                  <c:v>43808</c:v>
                </c:pt>
                <c:pt idx="1893">
                  <c:v>43808</c:v>
                </c:pt>
                <c:pt idx="1894">
                  <c:v>43818</c:v>
                </c:pt>
                <c:pt idx="1895">
                  <c:v>43829</c:v>
                </c:pt>
                <c:pt idx="1896">
                  <c:v>43784</c:v>
                </c:pt>
                <c:pt idx="1897">
                  <c:v>43737</c:v>
                </c:pt>
                <c:pt idx="1898">
                  <c:v>43829</c:v>
                </c:pt>
                <c:pt idx="1899">
                  <c:v>43791</c:v>
                </c:pt>
                <c:pt idx="1900">
                  <c:v>43829</c:v>
                </c:pt>
                <c:pt idx="1901">
                  <c:v>43829</c:v>
                </c:pt>
                <c:pt idx="1902">
                  <c:v>43796</c:v>
                </c:pt>
                <c:pt idx="1903">
                  <c:v>43830</c:v>
                </c:pt>
                <c:pt idx="1904">
                  <c:v>43830</c:v>
                </c:pt>
                <c:pt idx="1905">
                  <c:v>43830</c:v>
                </c:pt>
                <c:pt idx="1906">
                  <c:v>43278</c:v>
                </c:pt>
                <c:pt idx="1907">
                  <c:v>43776</c:v>
                </c:pt>
                <c:pt idx="1908">
                  <c:v>43809</c:v>
                </c:pt>
                <c:pt idx="1909">
                  <c:v>43825</c:v>
                </c:pt>
                <c:pt idx="1910">
                  <c:v>43827</c:v>
                </c:pt>
                <c:pt idx="1911">
                  <c:v>43826</c:v>
                </c:pt>
                <c:pt idx="1912">
                  <c:v>43795</c:v>
                </c:pt>
                <c:pt idx="1913">
                  <c:v>43830</c:v>
                </c:pt>
                <c:pt idx="1914">
                  <c:v>43819</c:v>
                </c:pt>
                <c:pt idx="1915">
                  <c:v>43829</c:v>
                </c:pt>
                <c:pt idx="1916">
                  <c:v>43828</c:v>
                </c:pt>
                <c:pt idx="1917">
                  <c:v>43827</c:v>
                </c:pt>
                <c:pt idx="1918">
                  <c:v>43825</c:v>
                </c:pt>
                <c:pt idx="1919">
                  <c:v>43746</c:v>
                </c:pt>
                <c:pt idx="1920">
                  <c:v>43719</c:v>
                </c:pt>
                <c:pt idx="1921">
                  <c:v>43804</c:v>
                </c:pt>
                <c:pt idx="1922">
                  <c:v>43830</c:v>
                </c:pt>
                <c:pt idx="1923">
                  <c:v>43749</c:v>
                </c:pt>
                <c:pt idx="1924">
                  <c:v>43678</c:v>
                </c:pt>
                <c:pt idx="1925">
                  <c:v>43829</c:v>
                </c:pt>
                <c:pt idx="1926">
                  <c:v>43696</c:v>
                </c:pt>
                <c:pt idx="1927">
                  <c:v>43830</c:v>
                </c:pt>
                <c:pt idx="1928">
                  <c:v>42472</c:v>
                </c:pt>
                <c:pt idx="1929">
                  <c:v>43830</c:v>
                </c:pt>
                <c:pt idx="1930">
                  <c:v>42602</c:v>
                </c:pt>
                <c:pt idx="1931">
                  <c:v>43822</c:v>
                </c:pt>
                <c:pt idx="1932">
                  <c:v>43775</c:v>
                </c:pt>
                <c:pt idx="1933">
                  <c:v>43821</c:v>
                </c:pt>
                <c:pt idx="1934">
                  <c:v>43829</c:v>
                </c:pt>
                <c:pt idx="1935">
                  <c:v>43825</c:v>
                </c:pt>
                <c:pt idx="1936">
                  <c:v>43270</c:v>
                </c:pt>
                <c:pt idx="1937">
                  <c:v>43830</c:v>
                </c:pt>
                <c:pt idx="1938">
                  <c:v>43830</c:v>
                </c:pt>
                <c:pt idx="1939">
                  <c:v>43825</c:v>
                </c:pt>
                <c:pt idx="1940">
                  <c:v>43782</c:v>
                </c:pt>
                <c:pt idx="1941">
                  <c:v>43788</c:v>
                </c:pt>
                <c:pt idx="1942">
                  <c:v>43824</c:v>
                </c:pt>
                <c:pt idx="1943">
                  <c:v>43830</c:v>
                </c:pt>
                <c:pt idx="1944">
                  <c:v>43830</c:v>
                </c:pt>
                <c:pt idx="1945">
                  <c:v>43827</c:v>
                </c:pt>
                <c:pt idx="1946">
                  <c:v>43829</c:v>
                </c:pt>
                <c:pt idx="1947">
                  <c:v>43783</c:v>
                </c:pt>
                <c:pt idx="1948">
                  <c:v>43807</c:v>
                </c:pt>
                <c:pt idx="1949">
                  <c:v>43773</c:v>
                </c:pt>
                <c:pt idx="1950">
                  <c:v>43756</c:v>
                </c:pt>
                <c:pt idx="1951">
                  <c:v>43271</c:v>
                </c:pt>
                <c:pt idx="1952">
                  <c:v>43824</c:v>
                </c:pt>
                <c:pt idx="1953">
                  <c:v>43828</c:v>
                </c:pt>
                <c:pt idx="1954">
                  <c:v>43828</c:v>
                </c:pt>
                <c:pt idx="1955">
                  <c:v>43792</c:v>
                </c:pt>
                <c:pt idx="1956">
                  <c:v>43808</c:v>
                </c:pt>
                <c:pt idx="1957">
                  <c:v>43783</c:v>
                </c:pt>
                <c:pt idx="1958">
                  <c:v>43828</c:v>
                </c:pt>
                <c:pt idx="1959">
                  <c:v>43805</c:v>
                </c:pt>
                <c:pt idx="1960">
                  <c:v>43825</c:v>
                </c:pt>
                <c:pt idx="1961">
                  <c:v>43830</c:v>
                </c:pt>
                <c:pt idx="1962">
                  <c:v>43829</c:v>
                </c:pt>
                <c:pt idx="1963">
                  <c:v>43788</c:v>
                </c:pt>
                <c:pt idx="1964">
                  <c:v>43823</c:v>
                </c:pt>
                <c:pt idx="1965">
                  <c:v>43827</c:v>
                </c:pt>
                <c:pt idx="1966">
                  <c:v>43787</c:v>
                </c:pt>
                <c:pt idx="1967">
                  <c:v>43828</c:v>
                </c:pt>
                <c:pt idx="1968">
                  <c:v>43812</c:v>
                </c:pt>
                <c:pt idx="1969">
                  <c:v>43694</c:v>
                </c:pt>
                <c:pt idx="1970">
                  <c:v>42978</c:v>
                </c:pt>
                <c:pt idx="1971">
                  <c:v>43828</c:v>
                </c:pt>
                <c:pt idx="1972">
                  <c:v>43828</c:v>
                </c:pt>
                <c:pt idx="1973">
                  <c:v>43340</c:v>
                </c:pt>
                <c:pt idx="1974">
                  <c:v>42937</c:v>
                </c:pt>
                <c:pt idx="1975">
                  <c:v>43829</c:v>
                </c:pt>
                <c:pt idx="1976">
                  <c:v>43828</c:v>
                </c:pt>
                <c:pt idx="1977">
                  <c:v>43828</c:v>
                </c:pt>
                <c:pt idx="1978">
                  <c:v>43829</c:v>
                </c:pt>
                <c:pt idx="1979">
                  <c:v>43830</c:v>
                </c:pt>
                <c:pt idx="1980">
                  <c:v>43809</c:v>
                </c:pt>
                <c:pt idx="1981">
                  <c:v>43824</c:v>
                </c:pt>
                <c:pt idx="1982">
                  <c:v>43828</c:v>
                </c:pt>
                <c:pt idx="1983">
                  <c:v>43830</c:v>
                </c:pt>
                <c:pt idx="1984">
                  <c:v>42949</c:v>
                </c:pt>
                <c:pt idx="1985">
                  <c:v>43789</c:v>
                </c:pt>
                <c:pt idx="1986">
                  <c:v>43804</c:v>
                </c:pt>
                <c:pt idx="1987">
                  <c:v>43805</c:v>
                </c:pt>
                <c:pt idx="1988">
                  <c:v>43828</c:v>
                </c:pt>
                <c:pt idx="1989">
                  <c:v>43700</c:v>
                </c:pt>
                <c:pt idx="1990">
                  <c:v>43820</c:v>
                </c:pt>
                <c:pt idx="1991">
                  <c:v>43782</c:v>
                </c:pt>
                <c:pt idx="1992">
                  <c:v>43784</c:v>
                </c:pt>
                <c:pt idx="1993">
                  <c:v>43827</c:v>
                </c:pt>
                <c:pt idx="1994">
                  <c:v>43825</c:v>
                </c:pt>
                <c:pt idx="1995">
                  <c:v>43813</c:v>
                </c:pt>
                <c:pt idx="1996">
                  <c:v>43828</c:v>
                </c:pt>
                <c:pt idx="1997">
                  <c:v>43752</c:v>
                </c:pt>
                <c:pt idx="1998">
                  <c:v>43693</c:v>
                </c:pt>
                <c:pt idx="1999">
                  <c:v>43679</c:v>
                </c:pt>
                <c:pt idx="2000">
                  <c:v>43826</c:v>
                </c:pt>
                <c:pt idx="2001">
                  <c:v>43784</c:v>
                </c:pt>
                <c:pt idx="2002">
                  <c:v>43532</c:v>
                </c:pt>
                <c:pt idx="2003">
                  <c:v>43273</c:v>
                </c:pt>
                <c:pt idx="2004">
                  <c:v>43794</c:v>
                </c:pt>
                <c:pt idx="2005">
                  <c:v>43809</c:v>
                </c:pt>
                <c:pt idx="2006">
                  <c:v>42961</c:v>
                </c:pt>
                <c:pt idx="2007">
                  <c:v>43808</c:v>
                </c:pt>
                <c:pt idx="2008">
                  <c:v>43808</c:v>
                </c:pt>
                <c:pt idx="2009">
                  <c:v>43830</c:v>
                </c:pt>
                <c:pt idx="2010">
                  <c:v>43334</c:v>
                </c:pt>
                <c:pt idx="2011">
                  <c:v>43829</c:v>
                </c:pt>
                <c:pt idx="2012">
                  <c:v>43830</c:v>
                </c:pt>
                <c:pt idx="2013">
                  <c:v>43830</c:v>
                </c:pt>
                <c:pt idx="2014">
                  <c:v>43827</c:v>
                </c:pt>
                <c:pt idx="2015">
                  <c:v>43826</c:v>
                </c:pt>
                <c:pt idx="2016">
                  <c:v>43828</c:v>
                </c:pt>
                <c:pt idx="2017">
                  <c:v>43828</c:v>
                </c:pt>
                <c:pt idx="2018">
                  <c:v>43812</c:v>
                </c:pt>
                <c:pt idx="2019">
                  <c:v>43825</c:v>
                </c:pt>
                <c:pt idx="2020">
                  <c:v>43830</c:v>
                </c:pt>
                <c:pt idx="2021">
                  <c:v>43778</c:v>
                </c:pt>
                <c:pt idx="2022">
                  <c:v>43780</c:v>
                </c:pt>
                <c:pt idx="2023">
                  <c:v>43686</c:v>
                </c:pt>
                <c:pt idx="2024">
                  <c:v>43802</c:v>
                </c:pt>
                <c:pt idx="2025">
                  <c:v>43763</c:v>
                </c:pt>
                <c:pt idx="2026">
                  <c:v>43827</c:v>
                </c:pt>
                <c:pt idx="2027">
                  <c:v>43812</c:v>
                </c:pt>
                <c:pt idx="2028">
                  <c:v>43809</c:v>
                </c:pt>
                <c:pt idx="2029">
                  <c:v>43828</c:v>
                </c:pt>
                <c:pt idx="2030">
                  <c:v>43828</c:v>
                </c:pt>
                <c:pt idx="2031">
                  <c:v>43825</c:v>
                </c:pt>
                <c:pt idx="2032">
                  <c:v>42472</c:v>
                </c:pt>
                <c:pt idx="2033">
                  <c:v>43808</c:v>
                </c:pt>
                <c:pt idx="2034">
                  <c:v>43804</c:v>
                </c:pt>
                <c:pt idx="2035">
                  <c:v>43776</c:v>
                </c:pt>
                <c:pt idx="2036">
                  <c:v>43273</c:v>
                </c:pt>
                <c:pt idx="2037">
                  <c:v>43829</c:v>
                </c:pt>
                <c:pt idx="2038">
                  <c:v>43825</c:v>
                </c:pt>
                <c:pt idx="2039">
                  <c:v>43783</c:v>
                </c:pt>
                <c:pt idx="2040">
                  <c:v>43806</c:v>
                </c:pt>
                <c:pt idx="2041">
                  <c:v>43823</c:v>
                </c:pt>
                <c:pt idx="2042">
                  <c:v>43826</c:v>
                </c:pt>
                <c:pt idx="2043">
                  <c:v>43830</c:v>
                </c:pt>
                <c:pt idx="2044">
                  <c:v>43826</c:v>
                </c:pt>
                <c:pt idx="2045">
                  <c:v>43674</c:v>
                </c:pt>
                <c:pt idx="2046">
                  <c:v>42937</c:v>
                </c:pt>
                <c:pt idx="2047">
                  <c:v>43830</c:v>
                </c:pt>
                <c:pt idx="2048">
                  <c:v>43828</c:v>
                </c:pt>
                <c:pt idx="2049">
                  <c:v>43830</c:v>
                </c:pt>
                <c:pt idx="2050">
                  <c:v>42968</c:v>
                </c:pt>
                <c:pt idx="2051">
                  <c:v>43720</c:v>
                </c:pt>
                <c:pt idx="2052">
                  <c:v>43829</c:v>
                </c:pt>
                <c:pt idx="2053">
                  <c:v>43784</c:v>
                </c:pt>
                <c:pt idx="2054">
                  <c:v>43830</c:v>
                </c:pt>
                <c:pt idx="2055">
                  <c:v>43829</c:v>
                </c:pt>
                <c:pt idx="2056">
                  <c:v>43748</c:v>
                </c:pt>
                <c:pt idx="2057">
                  <c:v>43830</c:v>
                </c:pt>
                <c:pt idx="2058">
                  <c:v>43806</c:v>
                </c:pt>
                <c:pt idx="2059">
                  <c:v>43830</c:v>
                </c:pt>
                <c:pt idx="2060">
                  <c:v>43829</c:v>
                </c:pt>
                <c:pt idx="2061">
                  <c:v>43293</c:v>
                </c:pt>
                <c:pt idx="2062">
                  <c:v>43689</c:v>
                </c:pt>
                <c:pt idx="2063">
                  <c:v>43830</c:v>
                </c:pt>
                <c:pt idx="2064">
                  <c:v>43830</c:v>
                </c:pt>
                <c:pt idx="2065">
                  <c:v>43821</c:v>
                </c:pt>
                <c:pt idx="2066">
                  <c:v>43828</c:v>
                </c:pt>
                <c:pt idx="2067">
                  <c:v>43828</c:v>
                </c:pt>
                <c:pt idx="2068">
                  <c:v>43828</c:v>
                </c:pt>
                <c:pt idx="2069">
                  <c:v>43829</c:v>
                </c:pt>
                <c:pt idx="2070">
                  <c:v>43798</c:v>
                </c:pt>
                <c:pt idx="2071">
                  <c:v>43829</c:v>
                </c:pt>
                <c:pt idx="2072">
                  <c:v>43829</c:v>
                </c:pt>
                <c:pt idx="2073">
                  <c:v>43827</c:v>
                </c:pt>
                <c:pt idx="2074">
                  <c:v>43822</c:v>
                </c:pt>
                <c:pt idx="2075">
                  <c:v>43794</c:v>
                </c:pt>
                <c:pt idx="2076">
                  <c:v>43727</c:v>
                </c:pt>
                <c:pt idx="2077">
                  <c:v>43828</c:v>
                </c:pt>
                <c:pt idx="2078">
                  <c:v>43821</c:v>
                </c:pt>
                <c:pt idx="2079">
                  <c:v>43772</c:v>
                </c:pt>
                <c:pt idx="2080">
                  <c:v>43830</c:v>
                </c:pt>
                <c:pt idx="2081">
                  <c:v>43828</c:v>
                </c:pt>
                <c:pt idx="2082">
                  <c:v>43825</c:v>
                </c:pt>
                <c:pt idx="2083">
                  <c:v>43821</c:v>
                </c:pt>
                <c:pt idx="2084">
                  <c:v>43665</c:v>
                </c:pt>
                <c:pt idx="2085">
                  <c:v>43824</c:v>
                </c:pt>
                <c:pt idx="2086">
                  <c:v>43830</c:v>
                </c:pt>
                <c:pt idx="2087">
                  <c:v>43829</c:v>
                </c:pt>
                <c:pt idx="2088">
                  <c:v>43822</c:v>
                </c:pt>
                <c:pt idx="2089">
                  <c:v>43830</c:v>
                </c:pt>
                <c:pt idx="2090">
                  <c:v>43829</c:v>
                </c:pt>
                <c:pt idx="2091">
                  <c:v>43830</c:v>
                </c:pt>
                <c:pt idx="2092">
                  <c:v>43783</c:v>
                </c:pt>
                <c:pt idx="2093">
                  <c:v>43829</c:v>
                </c:pt>
                <c:pt idx="2094">
                  <c:v>43809</c:v>
                </c:pt>
                <c:pt idx="2095">
                  <c:v>43610</c:v>
                </c:pt>
                <c:pt idx="2096">
                  <c:v>43799</c:v>
                </c:pt>
                <c:pt idx="2097">
                  <c:v>43830</c:v>
                </c:pt>
                <c:pt idx="2098">
                  <c:v>43830</c:v>
                </c:pt>
                <c:pt idx="2099">
                  <c:v>43777</c:v>
                </c:pt>
                <c:pt idx="2100">
                  <c:v>43828</c:v>
                </c:pt>
                <c:pt idx="2101">
                  <c:v>43829</c:v>
                </c:pt>
                <c:pt idx="2102">
                  <c:v>43785</c:v>
                </c:pt>
                <c:pt idx="2103">
                  <c:v>42727</c:v>
                </c:pt>
                <c:pt idx="2104">
                  <c:v>43823</c:v>
                </c:pt>
                <c:pt idx="2105">
                  <c:v>43827</c:v>
                </c:pt>
                <c:pt idx="2106">
                  <c:v>43830</c:v>
                </c:pt>
                <c:pt idx="2107">
                  <c:v>43829</c:v>
                </c:pt>
                <c:pt idx="2108">
                  <c:v>43827</c:v>
                </c:pt>
                <c:pt idx="2109">
                  <c:v>43821</c:v>
                </c:pt>
                <c:pt idx="2110">
                  <c:v>43807</c:v>
                </c:pt>
                <c:pt idx="2111">
                  <c:v>43830</c:v>
                </c:pt>
                <c:pt idx="2112">
                  <c:v>43830</c:v>
                </c:pt>
                <c:pt idx="2113">
                  <c:v>43456</c:v>
                </c:pt>
                <c:pt idx="2114">
                  <c:v>43829</c:v>
                </c:pt>
                <c:pt idx="2115">
                  <c:v>43828</c:v>
                </c:pt>
                <c:pt idx="2116">
                  <c:v>43796</c:v>
                </c:pt>
                <c:pt idx="2117">
                  <c:v>43829</c:v>
                </c:pt>
                <c:pt idx="2118">
                  <c:v>43829</c:v>
                </c:pt>
                <c:pt idx="2119">
                  <c:v>43830</c:v>
                </c:pt>
                <c:pt idx="2120">
                  <c:v>43829</c:v>
                </c:pt>
                <c:pt idx="2121">
                  <c:v>43824</c:v>
                </c:pt>
                <c:pt idx="2122">
                  <c:v>43796</c:v>
                </c:pt>
                <c:pt idx="2123">
                  <c:v>43808</c:v>
                </c:pt>
                <c:pt idx="2124">
                  <c:v>43830</c:v>
                </c:pt>
                <c:pt idx="2125">
                  <c:v>43785</c:v>
                </c:pt>
                <c:pt idx="2126">
                  <c:v>43810</c:v>
                </c:pt>
                <c:pt idx="2127">
                  <c:v>43779</c:v>
                </c:pt>
                <c:pt idx="2128">
                  <c:v>43795</c:v>
                </c:pt>
                <c:pt idx="2129">
                  <c:v>43777</c:v>
                </c:pt>
                <c:pt idx="2130">
                  <c:v>43831</c:v>
                </c:pt>
                <c:pt idx="2131">
                  <c:v>43799</c:v>
                </c:pt>
                <c:pt idx="2132">
                  <c:v>43824</c:v>
                </c:pt>
                <c:pt idx="2133">
                  <c:v>43804</c:v>
                </c:pt>
                <c:pt idx="2134">
                  <c:v>43826</c:v>
                </c:pt>
                <c:pt idx="2135">
                  <c:v>43744</c:v>
                </c:pt>
                <c:pt idx="2136">
                  <c:v>43825</c:v>
                </c:pt>
                <c:pt idx="2137">
                  <c:v>43827</c:v>
                </c:pt>
                <c:pt idx="2138">
                  <c:v>43825</c:v>
                </c:pt>
                <c:pt idx="2139">
                  <c:v>43634</c:v>
                </c:pt>
                <c:pt idx="2140">
                  <c:v>43818</c:v>
                </c:pt>
                <c:pt idx="2141">
                  <c:v>43829</c:v>
                </c:pt>
                <c:pt idx="2142">
                  <c:v>43828</c:v>
                </c:pt>
                <c:pt idx="2143">
                  <c:v>42955</c:v>
                </c:pt>
                <c:pt idx="2144">
                  <c:v>42628</c:v>
                </c:pt>
                <c:pt idx="2145">
                  <c:v>43829</c:v>
                </c:pt>
                <c:pt idx="2146">
                  <c:v>43671</c:v>
                </c:pt>
                <c:pt idx="2147">
                  <c:v>43787</c:v>
                </c:pt>
                <c:pt idx="2148">
                  <c:v>43825</c:v>
                </c:pt>
                <c:pt idx="2149">
                  <c:v>43828</c:v>
                </c:pt>
                <c:pt idx="2150">
                  <c:v>43829</c:v>
                </c:pt>
                <c:pt idx="2151">
                  <c:v>43792</c:v>
                </c:pt>
                <c:pt idx="2152">
                  <c:v>43801</c:v>
                </c:pt>
                <c:pt idx="2153">
                  <c:v>43796</c:v>
                </c:pt>
                <c:pt idx="2154">
                  <c:v>43828</c:v>
                </c:pt>
                <c:pt idx="2155">
                  <c:v>43821</c:v>
                </c:pt>
                <c:pt idx="2156">
                  <c:v>43806</c:v>
                </c:pt>
                <c:pt idx="2157">
                  <c:v>43805</c:v>
                </c:pt>
                <c:pt idx="2158">
                  <c:v>43777</c:v>
                </c:pt>
                <c:pt idx="2159">
                  <c:v>43811</c:v>
                </c:pt>
                <c:pt idx="2160">
                  <c:v>43812</c:v>
                </c:pt>
                <c:pt idx="2161">
                  <c:v>43825</c:v>
                </c:pt>
                <c:pt idx="2162">
                  <c:v>43821</c:v>
                </c:pt>
                <c:pt idx="2163">
                  <c:v>42971</c:v>
                </c:pt>
                <c:pt idx="2164">
                  <c:v>43477</c:v>
                </c:pt>
                <c:pt idx="2165">
                  <c:v>43672</c:v>
                </c:pt>
                <c:pt idx="2166">
                  <c:v>43822</c:v>
                </c:pt>
                <c:pt idx="2167">
                  <c:v>43803</c:v>
                </c:pt>
                <c:pt idx="2168">
                  <c:v>42755</c:v>
                </c:pt>
                <c:pt idx="2169">
                  <c:v>43831</c:v>
                </c:pt>
                <c:pt idx="2170">
                  <c:v>43788</c:v>
                </c:pt>
                <c:pt idx="2171">
                  <c:v>43808</c:v>
                </c:pt>
                <c:pt idx="2172">
                  <c:v>43719</c:v>
                </c:pt>
                <c:pt idx="2173">
                  <c:v>43829</c:v>
                </c:pt>
                <c:pt idx="2174">
                  <c:v>43830</c:v>
                </c:pt>
                <c:pt idx="2175">
                  <c:v>43829</c:v>
                </c:pt>
                <c:pt idx="2176">
                  <c:v>43825</c:v>
                </c:pt>
                <c:pt idx="2177">
                  <c:v>43830</c:v>
                </c:pt>
                <c:pt idx="2178">
                  <c:v>43829</c:v>
                </c:pt>
                <c:pt idx="2179">
                  <c:v>43827</c:v>
                </c:pt>
                <c:pt idx="2180">
                  <c:v>43829</c:v>
                </c:pt>
                <c:pt idx="2181">
                  <c:v>43682</c:v>
                </c:pt>
                <c:pt idx="2182">
                  <c:v>43830</c:v>
                </c:pt>
                <c:pt idx="2183">
                  <c:v>43829</c:v>
                </c:pt>
                <c:pt idx="2184">
                  <c:v>43268</c:v>
                </c:pt>
                <c:pt idx="2185">
                  <c:v>43830</c:v>
                </c:pt>
                <c:pt idx="2186">
                  <c:v>43827</c:v>
                </c:pt>
                <c:pt idx="2187">
                  <c:v>43791</c:v>
                </c:pt>
                <c:pt idx="2188">
                  <c:v>43827</c:v>
                </c:pt>
                <c:pt idx="2189">
                  <c:v>43828</c:v>
                </c:pt>
                <c:pt idx="2190">
                  <c:v>43784</c:v>
                </c:pt>
                <c:pt idx="2191">
                  <c:v>43824</c:v>
                </c:pt>
                <c:pt idx="2192">
                  <c:v>43815</c:v>
                </c:pt>
                <c:pt idx="2193">
                  <c:v>43829</c:v>
                </c:pt>
                <c:pt idx="2194">
                  <c:v>43823</c:v>
                </c:pt>
                <c:pt idx="2195">
                  <c:v>43830</c:v>
                </c:pt>
                <c:pt idx="2196">
                  <c:v>43282</c:v>
                </c:pt>
                <c:pt idx="2197">
                  <c:v>43828</c:v>
                </c:pt>
                <c:pt idx="2198">
                  <c:v>43829</c:v>
                </c:pt>
                <c:pt idx="2199">
                  <c:v>43712</c:v>
                </c:pt>
                <c:pt idx="2200">
                  <c:v>43826</c:v>
                </c:pt>
                <c:pt idx="2201">
                  <c:v>43815</c:v>
                </c:pt>
                <c:pt idx="2202">
                  <c:v>43817</c:v>
                </c:pt>
                <c:pt idx="2203">
                  <c:v>43828</c:v>
                </c:pt>
                <c:pt idx="2204">
                  <c:v>43828</c:v>
                </c:pt>
                <c:pt idx="2205">
                  <c:v>43829</c:v>
                </c:pt>
                <c:pt idx="2206">
                  <c:v>43629</c:v>
                </c:pt>
                <c:pt idx="2207">
                  <c:v>43825</c:v>
                </c:pt>
                <c:pt idx="2208">
                  <c:v>43826</c:v>
                </c:pt>
                <c:pt idx="2209">
                  <c:v>43830</c:v>
                </c:pt>
                <c:pt idx="2210">
                  <c:v>43776</c:v>
                </c:pt>
                <c:pt idx="2211">
                  <c:v>43827</c:v>
                </c:pt>
                <c:pt idx="2212">
                  <c:v>43702</c:v>
                </c:pt>
                <c:pt idx="2213">
                  <c:v>43828</c:v>
                </c:pt>
                <c:pt idx="2214">
                  <c:v>43823</c:v>
                </c:pt>
                <c:pt idx="2215">
                  <c:v>43790</c:v>
                </c:pt>
                <c:pt idx="2216">
                  <c:v>43581</c:v>
                </c:pt>
                <c:pt idx="2217">
                  <c:v>43661</c:v>
                </c:pt>
                <c:pt idx="2218">
                  <c:v>43754</c:v>
                </c:pt>
                <c:pt idx="2219">
                  <c:v>43809</c:v>
                </c:pt>
                <c:pt idx="2220">
                  <c:v>43829</c:v>
                </c:pt>
                <c:pt idx="2221">
                  <c:v>43748</c:v>
                </c:pt>
                <c:pt idx="2222">
                  <c:v>43825</c:v>
                </c:pt>
                <c:pt idx="2223">
                  <c:v>43830</c:v>
                </c:pt>
                <c:pt idx="2224">
                  <c:v>43813</c:v>
                </c:pt>
                <c:pt idx="2225">
                  <c:v>43704</c:v>
                </c:pt>
                <c:pt idx="2226">
                  <c:v>43827</c:v>
                </c:pt>
                <c:pt idx="2227">
                  <c:v>42541</c:v>
                </c:pt>
                <c:pt idx="2228">
                  <c:v>43727</c:v>
                </c:pt>
                <c:pt idx="2229">
                  <c:v>43818</c:v>
                </c:pt>
                <c:pt idx="2230">
                  <c:v>43779</c:v>
                </c:pt>
                <c:pt idx="2231">
                  <c:v>43829</c:v>
                </c:pt>
                <c:pt idx="2232">
                  <c:v>43830</c:v>
                </c:pt>
                <c:pt idx="2233">
                  <c:v>43809</c:v>
                </c:pt>
                <c:pt idx="2234">
                  <c:v>43578</c:v>
                </c:pt>
                <c:pt idx="2235">
                  <c:v>43829</c:v>
                </c:pt>
                <c:pt idx="2236">
                  <c:v>43829</c:v>
                </c:pt>
                <c:pt idx="2237">
                  <c:v>43803</c:v>
                </c:pt>
                <c:pt idx="2238">
                  <c:v>43828</c:v>
                </c:pt>
                <c:pt idx="2239">
                  <c:v>43810</c:v>
                </c:pt>
                <c:pt idx="2240">
                  <c:v>42429</c:v>
                </c:pt>
                <c:pt idx="2241">
                  <c:v>43828</c:v>
                </c:pt>
                <c:pt idx="2242">
                  <c:v>43806</c:v>
                </c:pt>
                <c:pt idx="2243">
                  <c:v>43422</c:v>
                </c:pt>
                <c:pt idx="2244">
                  <c:v>43829</c:v>
                </c:pt>
                <c:pt idx="2245">
                  <c:v>43820</c:v>
                </c:pt>
                <c:pt idx="2246">
                  <c:v>43830</c:v>
                </c:pt>
                <c:pt idx="2247">
                  <c:v>43605</c:v>
                </c:pt>
                <c:pt idx="2248">
                  <c:v>43829</c:v>
                </c:pt>
                <c:pt idx="2249">
                  <c:v>43822</c:v>
                </c:pt>
                <c:pt idx="2250">
                  <c:v>43808</c:v>
                </c:pt>
                <c:pt idx="2251">
                  <c:v>43830</c:v>
                </c:pt>
                <c:pt idx="2252">
                  <c:v>43829</c:v>
                </c:pt>
                <c:pt idx="2253">
                  <c:v>43825</c:v>
                </c:pt>
                <c:pt idx="2254">
                  <c:v>43784</c:v>
                </c:pt>
                <c:pt idx="2255">
                  <c:v>43828</c:v>
                </c:pt>
                <c:pt idx="2256">
                  <c:v>43827</c:v>
                </c:pt>
                <c:pt idx="2257">
                  <c:v>43823</c:v>
                </c:pt>
                <c:pt idx="2258">
                  <c:v>43789</c:v>
                </c:pt>
                <c:pt idx="2259">
                  <c:v>43830</c:v>
                </c:pt>
                <c:pt idx="2260">
                  <c:v>43828</c:v>
                </c:pt>
                <c:pt idx="2261">
                  <c:v>43830</c:v>
                </c:pt>
                <c:pt idx="2262">
                  <c:v>43828</c:v>
                </c:pt>
                <c:pt idx="2263">
                  <c:v>43804</c:v>
                </c:pt>
                <c:pt idx="2264">
                  <c:v>43821</c:v>
                </c:pt>
                <c:pt idx="2265">
                  <c:v>43830</c:v>
                </c:pt>
                <c:pt idx="2266">
                  <c:v>43826</c:v>
                </c:pt>
                <c:pt idx="2267">
                  <c:v>43799</c:v>
                </c:pt>
                <c:pt idx="2268">
                  <c:v>43829</c:v>
                </c:pt>
                <c:pt idx="2269">
                  <c:v>43821</c:v>
                </c:pt>
                <c:pt idx="2270">
                  <c:v>43812</c:v>
                </c:pt>
                <c:pt idx="2271">
                  <c:v>43827</c:v>
                </c:pt>
                <c:pt idx="2272">
                  <c:v>43830</c:v>
                </c:pt>
                <c:pt idx="2273">
                  <c:v>43830</c:v>
                </c:pt>
                <c:pt idx="2274">
                  <c:v>43829</c:v>
                </c:pt>
                <c:pt idx="2275">
                  <c:v>43708</c:v>
                </c:pt>
                <c:pt idx="2276">
                  <c:v>43803</c:v>
                </c:pt>
                <c:pt idx="2277">
                  <c:v>43828</c:v>
                </c:pt>
                <c:pt idx="2278">
                  <c:v>43827</c:v>
                </c:pt>
                <c:pt idx="2279">
                  <c:v>43829</c:v>
                </c:pt>
                <c:pt idx="2280">
                  <c:v>43828</c:v>
                </c:pt>
                <c:pt idx="2281">
                  <c:v>43828</c:v>
                </c:pt>
                <c:pt idx="2282">
                  <c:v>43823</c:v>
                </c:pt>
                <c:pt idx="2283">
                  <c:v>43787</c:v>
                </c:pt>
                <c:pt idx="2284">
                  <c:v>43159</c:v>
                </c:pt>
                <c:pt idx="2285">
                  <c:v>43829</c:v>
                </c:pt>
                <c:pt idx="2286">
                  <c:v>43811</c:v>
                </c:pt>
                <c:pt idx="2287">
                  <c:v>43820</c:v>
                </c:pt>
                <c:pt idx="2288">
                  <c:v>43828</c:v>
                </c:pt>
                <c:pt idx="2289">
                  <c:v>43807</c:v>
                </c:pt>
                <c:pt idx="2290">
                  <c:v>43829</c:v>
                </c:pt>
                <c:pt idx="2291">
                  <c:v>43830</c:v>
                </c:pt>
                <c:pt idx="2292">
                  <c:v>42546</c:v>
                </c:pt>
                <c:pt idx="2293">
                  <c:v>43829</c:v>
                </c:pt>
                <c:pt idx="2294">
                  <c:v>43799</c:v>
                </c:pt>
                <c:pt idx="2295">
                  <c:v>43808</c:v>
                </c:pt>
                <c:pt idx="2296">
                  <c:v>43289</c:v>
                </c:pt>
                <c:pt idx="2297">
                  <c:v>43820</c:v>
                </c:pt>
                <c:pt idx="2298">
                  <c:v>43830</c:v>
                </c:pt>
                <c:pt idx="2299">
                  <c:v>42526</c:v>
                </c:pt>
                <c:pt idx="2300">
                  <c:v>43828</c:v>
                </c:pt>
                <c:pt idx="2301">
                  <c:v>43829</c:v>
                </c:pt>
                <c:pt idx="2302">
                  <c:v>43777</c:v>
                </c:pt>
                <c:pt idx="2303">
                  <c:v>43830</c:v>
                </c:pt>
                <c:pt idx="2304">
                  <c:v>43829</c:v>
                </c:pt>
                <c:pt idx="2305">
                  <c:v>43801</c:v>
                </c:pt>
                <c:pt idx="2306">
                  <c:v>43813</c:v>
                </c:pt>
                <c:pt idx="2307">
                  <c:v>43790</c:v>
                </c:pt>
                <c:pt idx="2308">
                  <c:v>43830</c:v>
                </c:pt>
                <c:pt idx="2309">
                  <c:v>43817</c:v>
                </c:pt>
                <c:pt idx="2310">
                  <c:v>43828</c:v>
                </c:pt>
                <c:pt idx="2311">
                  <c:v>43828</c:v>
                </c:pt>
                <c:pt idx="2312">
                  <c:v>43830</c:v>
                </c:pt>
                <c:pt idx="2313">
                  <c:v>43829</c:v>
                </c:pt>
                <c:pt idx="2314">
                  <c:v>43828</c:v>
                </c:pt>
                <c:pt idx="2315">
                  <c:v>43830</c:v>
                </c:pt>
                <c:pt idx="2316">
                  <c:v>43828</c:v>
                </c:pt>
                <c:pt idx="2317">
                  <c:v>43662</c:v>
                </c:pt>
                <c:pt idx="2318">
                  <c:v>43785</c:v>
                </c:pt>
                <c:pt idx="2319">
                  <c:v>43825</c:v>
                </c:pt>
                <c:pt idx="2320">
                  <c:v>43830</c:v>
                </c:pt>
                <c:pt idx="2321">
                  <c:v>43793</c:v>
                </c:pt>
                <c:pt idx="2322">
                  <c:v>43829</c:v>
                </c:pt>
                <c:pt idx="2323">
                  <c:v>42983</c:v>
                </c:pt>
                <c:pt idx="2324">
                  <c:v>43829</c:v>
                </c:pt>
                <c:pt idx="2325">
                  <c:v>43830</c:v>
                </c:pt>
                <c:pt idx="2326">
                  <c:v>43830</c:v>
                </c:pt>
                <c:pt idx="2327">
                  <c:v>43827</c:v>
                </c:pt>
                <c:pt idx="2328">
                  <c:v>43829</c:v>
                </c:pt>
                <c:pt idx="2329">
                  <c:v>43829</c:v>
                </c:pt>
                <c:pt idx="2330">
                  <c:v>43746</c:v>
                </c:pt>
                <c:pt idx="2331">
                  <c:v>43808</c:v>
                </c:pt>
                <c:pt idx="2332">
                  <c:v>43820</c:v>
                </c:pt>
                <c:pt idx="2333">
                  <c:v>43800</c:v>
                </c:pt>
                <c:pt idx="2334">
                  <c:v>43826</c:v>
                </c:pt>
                <c:pt idx="2335">
                  <c:v>43828</c:v>
                </c:pt>
                <c:pt idx="2336">
                  <c:v>43785</c:v>
                </c:pt>
                <c:pt idx="2337">
                  <c:v>43684</c:v>
                </c:pt>
                <c:pt idx="2338">
                  <c:v>43808</c:v>
                </c:pt>
                <c:pt idx="2339">
                  <c:v>43757</c:v>
                </c:pt>
                <c:pt idx="2340">
                  <c:v>43817</c:v>
                </c:pt>
                <c:pt idx="2341">
                  <c:v>43778</c:v>
                </c:pt>
                <c:pt idx="2342">
                  <c:v>43804</c:v>
                </c:pt>
                <c:pt idx="2343">
                  <c:v>43830</c:v>
                </c:pt>
                <c:pt idx="2344">
                  <c:v>43808</c:v>
                </c:pt>
                <c:pt idx="2345">
                  <c:v>43829</c:v>
                </c:pt>
                <c:pt idx="2346">
                  <c:v>43808</c:v>
                </c:pt>
                <c:pt idx="2347">
                  <c:v>43804</c:v>
                </c:pt>
                <c:pt idx="2348">
                  <c:v>43283</c:v>
                </c:pt>
                <c:pt idx="2349">
                  <c:v>43830</c:v>
                </c:pt>
                <c:pt idx="2350">
                  <c:v>43829</c:v>
                </c:pt>
                <c:pt idx="2351">
                  <c:v>43795</c:v>
                </c:pt>
                <c:pt idx="2352">
                  <c:v>43356</c:v>
                </c:pt>
                <c:pt idx="2353">
                  <c:v>43748</c:v>
                </c:pt>
                <c:pt idx="2354">
                  <c:v>43800</c:v>
                </c:pt>
                <c:pt idx="2355">
                  <c:v>43806</c:v>
                </c:pt>
                <c:pt idx="2356">
                  <c:v>43818</c:v>
                </c:pt>
                <c:pt idx="2357">
                  <c:v>43778</c:v>
                </c:pt>
                <c:pt idx="2358">
                  <c:v>43812</c:v>
                </c:pt>
                <c:pt idx="2359">
                  <c:v>43778</c:v>
                </c:pt>
                <c:pt idx="2360">
                  <c:v>43789</c:v>
                </c:pt>
                <c:pt idx="2361">
                  <c:v>43803</c:v>
                </c:pt>
                <c:pt idx="2362">
                  <c:v>43828</c:v>
                </c:pt>
                <c:pt idx="2363">
                  <c:v>43827</c:v>
                </c:pt>
                <c:pt idx="2364">
                  <c:v>43271</c:v>
                </c:pt>
                <c:pt idx="2365">
                  <c:v>43794</c:v>
                </c:pt>
                <c:pt idx="2366">
                  <c:v>43828</c:v>
                </c:pt>
                <c:pt idx="2367">
                  <c:v>43829</c:v>
                </c:pt>
                <c:pt idx="2368">
                  <c:v>43825</c:v>
                </c:pt>
                <c:pt idx="2369">
                  <c:v>43830</c:v>
                </c:pt>
                <c:pt idx="2370">
                  <c:v>43827</c:v>
                </c:pt>
                <c:pt idx="2371">
                  <c:v>43714</c:v>
                </c:pt>
                <c:pt idx="2372">
                  <c:v>43824</c:v>
                </c:pt>
                <c:pt idx="2373">
                  <c:v>43830</c:v>
                </c:pt>
                <c:pt idx="2374">
                  <c:v>43828</c:v>
                </c:pt>
                <c:pt idx="2375">
                  <c:v>43828</c:v>
                </c:pt>
                <c:pt idx="2376">
                  <c:v>43808</c:v>
                </c:pt>
                <c:pt idx="2377">
                  <c:v>43790</c:v>
                </c:pt>
                <c:pt idx="2378">
                  <c:v>43812</c:v>
                </c:pt>
                <c:pt idx="2379">
                  <c:v>43830</c:v>
                </c:pt>
                <c:pt idx="2380">
                  <c:v>43809</c:v>
                </c:pt>
                <c:pt idx="2381">
                  <c:v>43770</c:v>
                </c:pt>
                <c:pt idx="2382">
                  <c:v>43826</c:v>
                </c:pt>
                <c:pt idx="2383">
                  <c:v>43811</c:v>
                </c:pt>
                <c:pt idx="2384">
                  <c:v>43710</c:v>
                </c:pt>
                <c:pt idx="2385">
                  <c:v>43826</c:v>
                </c:pt>
                <c:pt idx="2386">
                  <c:v>43768</c:v>
                </c:pt>
                <c:pt idx="2387">
                  <c:v>43809</c:v>
                </c:pt>
                <c:pt idx="2388">
                  <c:v>43822</c:v>
                </c:pt>
                <c:pt idx="2389">
                  <c:v>43830</c:v>
                </c:pt>
                <c:pt idx="2390">
                  <c:v>43817</c:v>
                </c:pt>
                <c:pt idx="2391">
                  <c:v>43815</c:v>
                </c:pt>
                <c:pt idx="2392">
                  <c:v>43827</c:v>
                </c:pt>
                <c:pt idx="2393">
                  <c:v>43830</c:v>
                </c:pt>
                <c:pt idx="2394">
                  <c:v>43829</c:v>
                </c:pt>
                <c:pt idx="2395">
                  <c:v>43826</c:v>
                </c:pt>
                <c:pt idx="2396">
                  <c:v>43829</c:v>
                </c:pt>
                <c:pt idx="2397">
                  <c:v>43830</c:v>
                </c:pt>
                <c:pt idx="2398">
                  <c:v>43830</c:v>
                </c:pt>
                <c:pt idx="2399">
                  <c:v>43809</c:v>
                </c:pt>
                <c:pt idx="2400">
                  <c:v>43788</c:v>
                </c:pt>
                <c:pt idx="2401">
                  <c:v>43826</c:v>
                </c:pt>
                <c:pt idx="2402">
                  <c:v>43825</c:v>
                </c:pt>
                <c:pt idx="2403">
                  <c:v>43746</c:v>
                </c:pt>
                <c:pt idx="2404">
                  <c:v>43741</c:v>
                </c:pt>
                <c:pt idx="2405">
                  <c:v>43797</c:v>
                </c:pt>
                <c:pt idx="2406">
                  <c:v>43809</c:v>
                </c:pt>
                <c:pt idx="2407">
                  <c:v>43776</c:v>
                </c:pt>
                <c:pt idx="2408">
                  <c:v>43812</c:v>
                </c:pt>
                <c:pt idx="2409">
                  <c:v>43810</c:v>
                </c:pt>
                <c:pt idx="2410">
                  <c:v>43828</c:v>
                </c:pt>
                <c:pt idx="2411">
                  <c:v>43809</c:v>
                </c:pt>
                <c:pt idx="2412">
                  <c:v>43816</c:v>
                </c:pt>
                <c:pt idx="2413">
                  <c:v>43727</c:v>
                </c:pt>
                <c:pt idx="2414">
                  <c:v>43830</c:v>
                </c:pt>
                <c:pt idx="2415">
                  <c:v>43830</c:v>
                </c:pt>
                <c:pt idx="2416">
                  <c:v>43750</c:v>
                </c:pt>
                <c:pt idx="2417">
                  <c:v>43826</c:v>
                </c:pt>
                <c:pt idx="2418">
                  <c:v>43757</c:v>
                </c:pt>
                <c:pt idx="2419">
                  <c:v>43815</c:v>
                </c:pt>
                <c:pt idx="2420">
                  <c:v>43822</c:v>
                </c:pt>
                <c:pt idx="2421">
                  <c:v>43802</c:v>
                </c:pt>
                <c:pt idx="2422">
                  <c:v>43675</c:v>
                </c:pt>
                <c:pt idx="2423">
                  <c:v>43797</c:v>
                </c:pt>
                <c:pt idx="2424">
                  <c:v>43828</c:v>
                </c:pt>
                <c:pt idx="2425">
                  <c:v>43828</c:v>
                </c:pt>
                <c:pt idx="2426">
                  <c:v>43827</c:v>
                </c:pt>
                <c:pt idx="2427">
                  <c:v>43798</c:v>
                </c:pt>
                <c:pt idx="2428">
                  <c:v>43830</c:v>
                </c:pt>
                <c:pt idx="2429">
                  <c:v>43816</c:v>
                </c:pt>
                <c:pt idx="2430">
                  <c:v>43733</c:v>
                </c:pt>
                <c:pt idx="2431">
                  <c:v>43830</c:v>
                </c:pt>
                <c:pt idx="2432">
                  <c:v>43787</c:v>
                </c:pt>
                <c:pt idx="2433">
                  <c:v>43695</c:v>
                </c:pt>
                <c:pt idx="2434">
                  <c:v>43808</c:v>
                </c:pt>
                <c:pt idx="2435">
                  <c:v>43790</c:v>
                </c:pt>
                <c:pt idx="2436">
                  <c:v>43830</c:v>
                </c:pt>
                <c:pt idx="2437">
                  <c:v>43819</c:v>
                </c:pt>
                <c:pt idx="2438">
                  <c:v>43804</c:v>
                </c:pt>
                <c:pt idx="2439">
                  <c:v>43829</c:v>
                </c:pt>
                <c:pt idx="2440">
                  <c:v>43810</c:v>
                </c:pt>
                <c:pt idx="2441">
                  <c:v>43804</c:v>
                </c:pt>
                <c:pt idx="2442">
                  <c:v>42919</c:v>
                </c:pt>
                <c:pt idx="2443">
                  <c:v>43783</c:v>
                </c:pt>
                <c:pt idx="2444">
                  <c:v>43791</c:v>
                </c:pt>
                <c:pt idx="2445">
                  <c:v>43819</c:v>
                </c:pt>
                <c:pt idx="2446">
                  <c:v>43829</c:v>
                </c:pt>
                <c:pt idx="2447">
                  <c:v>43666</c:v>
                </c:pt>
                <c:pt idx="2448">
                  <c:v>43718</c:v>
                </c:pt>
                <c:pt idx="2449">
                  <c:v>43403</c:v>
                </c:pt>
                <c:pt idx="2450">
                  <c:v>43824</c:v>
                </c:pt>
                <c:pt idx="2451">
                  <c:v>43808</c:v>
                </c:pt>
                <c:pt idx="2452">
                  <c:v>43785</c:v>
                </c:pt>
                <c:pt idx="2453">
                  <c:v>43829</c:v>
                </c:pt>
                <c:pt idx="2454">
                  <c:v>43809</c:v>
                </c:pt>
                <c:pt idx="2455">
                  <c:v>43796</c:v>
                </c:pt>
                <c:pt idx="2456">
                  <c:v>43269</c:v>
                </c:pt>
                <c:pt idx="2457">
                  <c:v>43783</c:v>
                </c:pt>
                <c:pt idx="2458">
                  <c:v>43830</c:v>
                </c:pt>
                <c:pt idx="2459">
                  <c:v>43829</c:v>
                </c:pt>
                <c:pt idx="2460">
                  <c:v>43830</c:v>
                </c:pt>
                <c:pt idx="2461">
                  <c:v>43830</c:v>
                </c:pt>
                <c:pt idx="2462">
                  <c:v>43775</c:v>
                </c:pt>
                <c:pt idx="2463">
                  <c:v>43828</c:v>
                </c:pt>
                <c:pt idx="2464">
                  <c:v>43830</c:v>
                </c:pt>
                <c:pt idx="2465">
                  <c:v>43829</c:v>
                </c:pt>
                <c:pt idx="2466">
                  <c:v>43826</c:v>
                </c:pt>
                <c:pt idx="2467">
                  <c:v>43722</c:v>
                </c:pt>
                <c:pt idx="2468">
                  <c:v>43828</c:v>
                </c:pt>
                <c:pt idx="2469">
                  <c:v>42496</c:v>
                </c:pt>
                <c:pt idx="2470">
                  <c:v>43825</c:v>
                </c:pt>
                <c:pt idx="2471">
                  <c:v>43830</c:v>
                </c:pt>
                <c:pt idx="2472">
                  <c:v>43830</c:v>
                </c:pt>
                <c:pt idx="2473">
                  <c:v>43830</c:v>
                </c:pt>
                <c:pt idx="2474">
                  <c:v>43757</c:v>
                </c:pt>
                <c:pt idx="2475">
                  <c:v>43811</c:v>
                </c:pt>
                <c:pt idx="2476">
                  <c:v>43794</c:v>
                </c:pt>
                <c:pt idx="2477">
                  <c:v>43830</c:v>
                </c:pt>
                <c:pt idx="2478">
                  <c:v>43794</c:v>
                </c:pt>
                <c:pt idx="2479">
                  <c:v>43830</c:v>
                </c:pt>
                <c:pt idx="2480">
                  <c:v>43799</c:v>
                </c:pt>
                <c:pt idx="2481">
                  <c:v>43752</c:v>
                </c:pt>
                <c:pt idx="2482">
                  <c:v>43789</c:v>
                </c:pt>
                <c:pt idx="2483">
                  <c:v>43794</c:v>
                </c:pt>
                <c:pt idx="2484">
                  <c:v>43791</c:v>
                </c:pt>
                <c:pt idx="2485">
                  <c:v>43808</c:v>
                </c:pt>
                <c:pt idx="2486">
                  <c:v>43825</c:v>
                </c:pt>
                <c:pt idx="2487">
                  <c:v>43827</c:v>
                </c:pt>
                <c:pt idx="2488">
                  <c:v>43763</c:v>
                </c:pt>
                <c:pt idx="2489">
                  <c:v>43830</c:v>
                </c:pt>
                <c:pt idx="2490">
                  <c:v>43815</c:v>
                </c:pt>
                <c:pt idx="2491">
                  <c:v>43830</c:v>
                </c:pt>
                <c:pt idx="2492">
                  <c:v>43246</c:v>
                </c:pt>
                <c:pt idx="2493">
                  <c:v>43828</c:v>
                </c:pt>
                <c:pt idx="2494">
                  <c:v>43311</c:v>
                </c:pt>
                <c:pt idx="2495">
                  <c:v>43757</c:v>
                </c:pt>
                <c:pt idx="2496">
                  <c:v>43828</c:v>
                </c:pt>
                <c:pt idx="2497">
                  <c:v>43822</c:v>
                </c:pt>
                <c:pt idx="2498">
                  <c:v>43779</c:v>
                </c:pt>
                <c:pt idx="2499">
                  <c:v>43824</c:v>
                </c:pt>
                <c:pt idx="2500">
                  <c:v>43827</c:v>
                </c:pt>
                <c:pt idx="2501">
                  <c:v>43808</c:v>
                </c:pt>
                <c:pt idx="2502">
                  <c:v>43828</c:v>
                </c:pt>
                <c:pt idx="2503">
                  <c:v>43829</c:v>
                </c:pt>
                <c:pt idx="2504">
                  <c:v>43815</c:v>
                </c:pt>
                <c:pt idx="2505">
                  <c:v>43830</c:v>
                </c:pt>
                <c:pt idx="2506">
                  <c:v>43804</c:v>
                </c:pt>
                <c:pt idx="2507">
                  <c:v>43828</c:v>
                </c:pt>
                <c:pt idx="2508">
                  <c:v>43694</c:v>
                </c:pt>
                <c:pt idx="2509">
                  <c:v>43830</c:v>
                </c:pt>
                <c:pt idx="2510">
                  <c:v>43828</c:v>
                </c:pt>
                <c:pt idx="2511">
                  <c:v>43752</c:v>
                </c:pt>
                <c:pt idx="2512">
                  <c:v>43806</c:v>
                </c:pt>
                <c:pt idx="2513">
                  <c:v>43825</c:v>
                </c:pt>
                <c:pt idx="2514">
                  <c:v>43801</c:v>
                </c:pt>
                <c:pt idx="2515">
                  <c:v>43830</c:v>
                </c:pt>
                <c:pt idx="2516">
                  <c:v>43824</c:v>
                </c:pt>
                <c:pt idx="2517">
                  <c:v>43815</c:v>
                </c:pt>
                <c:pt idx="2518">
                  <c:v>43779</c:v>
                </c:pt>
                <c:pt idx="2519">
                  <c:v>43830</c:v>
                </c:pt>
                <c:pt idx="2520">
                  <c:v>43289</c:v>
                </c:pt>
                <c:pt idx="2521">
                  <c:v>43828</c:v>
                </c:pt>
                <c:pt idx="2522">
                  <c:v>43808</c:v>
                </c:pt>
                <c:pt idx="2523">
                  <c:v>43802</c:v>
                </c:pt>
                <c:pt idx="2524">
                  <c:v>43829</c:v>
                </c:pt>
                <c:pt idx="2525">
                  <c:v>43830</c:v>
                </c:pt>
                <c:pt idx="2526">
                  <c:v>43827</c:v>
                </c:pt>
                <c:pt idx="2527">
                  <c:v>43827</c:v>
                </c:pt>
                <c:pt idx="2528">
                  <c:v>42974</c:v>
                </c:pt>
                <c:pt idx="2529">
                  <c:v>43819</c:v>
                </c:pt>
                <c:pt idx="2530">
                  <c:v>43807</c:v>
                </c:pt>
                <c:pt idx="2531">
                  <c:v>43826</c:v>
                </c:pt>
                <c:pt idx="2532">
                  <c:v>43830</c:v>
                </c:pt>
                <c:pt idx="2533">
                  <c:v>43747</c:v>
                </c:pt>
                <c:pt idx="2534">
                  <c:v>43796</c:v>
                </c:pt>
                <c:pt idx="2535">
                  <c:v>43802</c:v>
                </c:pt>
                <c:pt idx="2536">
                  <c:v>43830</c:v>
                </c:pt>
                <c:pt idx="2537">
                  <c:v>43828</c:v>
                </c:pt>
                <c:pt idx="2538">
                  <c:v>43829</c:v>
                </c:pt>
                <c:pt idx="2539">
                  <c:v>43830</c:v>
                </c:pt>
                <c:pt idx="2540">
                  <c:v>43772</c:v>
                </c:pt>
                <c:pt idx="2541">
                  <c:v>43809</c:v>
                </c:pt>
                <c:pt idx="2542">
                  <c:v>43830</c:v>
                </c:pt>
                <c:pt idx="2543">
                  <c:v>43749</c:v>
                </c:pt>
                <c:pt idx="2544">
                  <c:v>43826</c:v>
                </c:pt>
                <c:pt idx="2545">
                  <c:v>42472</c:v>
                </c:pt>
                <c:pt idx="2546">
                  <c:v>43828</c:v>
                </c:pt>
                <c:pt idx="2547">
                  <c:v>43830</c:v>
                </c:pt>
                <c:pt idx="2548">
                  <c:v>43830</c:v>
                </c:pt>
                <c:pt idx="2549">
                  <c:v>43830</c:v>
                </c:pt>
                <c:pt idx="2550">
                  <c:v>43784</c:v>
                </c:pt>
                <c:pt idx="2551">
                  <c:v>43829</c:v>
                </c:pt>
                <c:pt idx="2552">
                  <c:v>43829</c:v>
                </c:pt>
                <c:pt idx="2553">
                  <c:v>43811</c:v>
                </c:pt>
                <c:pt idx="2554">
                  <c:v>43795</c:v>
                </c:pt>
                <c:pt idx="2555">
                  <c:v>43829</c:v>
                </c:pt>
                <c:pt idx="2556">
                  <c:v>43828</c:v>
                </c:pt>
                <c:pt idx="2557">
                  <c:v>43825</c:v>
                </c:pt>
                <c:pt idx="2558">
                  <c:v>43829</c:v>
                </c:pt>
                <c:pt idx="2559">
                  <c:v>43787</c:v>
                </c:pt>
                <c:pt idx="2560">
                  <c:v>43809</c:v>
                </c:pt>
                <c:pt idx="2561">
                  <c:v>43828</c:v>
                </c:pt>
                <c:pt idx="2562">
                  <c:v>43824</c:v>
                </c:pt>
                <c:pt idx="2563">
                  <c:v>43831</c:v>
                </c:pt>
                <c:pt idx="2564">
                  <c:v>43830</c:v>
                </c:pt>
                <c:pt idx="2565">
                  <c:v>43748</c:v>
                </c:pt>
                <c:pt idx="2566">
                  <c:v>43812</c:v>
                </c:pt>
                <c:pt idx="2567">
                  <c:v>43829</c:v>
                </c:pt>
                <c:pt idx="2568">
                  <c:v>43830</c:v>
                </c:pt>
                <c:pt idx="2569">
                  <c:v>43829</c:v>
                </c:pt>
                <c:pt idx="2570">
                  <c:v>43828</c:v>
                </c:pt>
                <c:pt idx="2571">
                  <c:v>43820</c:v>
                </c:pt>
                <c:pt idx="2572">
                  <c:v>43828</c:v>
                </c:pt>
                <c:pt idx="2573">
                  <c:v>43783</c:v>
                </c:pt>
                <c:pt idx="2574">
                  <c:v>43812</c:v>
                </c:pt>
                <c:pt idx="2575">
                  <c:v>43830</c:v>
                </c:pt>
                <c:pt idx="2576">
                  <c:v>43258</c:v>
                </c:pt>
                <c:pt idx="2577">
                  <c:v>43825</c:v>
                </c:pt>
                <c:pt idx="2578">
                  <c:v>43811</c:v>
                </c:pt>
                <c:pt idx="2579">
                  <c:v>43740</c:v>
                </c:pt>
                <c:pt idx="2580">
                  <c:v>43810</c:v>
                </c:pt>
                <c:pt idx="2581">
                  <c:v>43826</c:v>
                </c:pt>
                <c:pt idx="2582">
                  <c:v>43828</c:v>
                </c:pt>
                <c:pt idx="2583">
                  <c:v>43829</c:v>
                </c:pt>
                <c:pt idx="2584">
                  <c:v>43712</c:v>
                </c:pt>
                <c:pt idx="2585">
                  <c:v>43724</c:v>
                </c:pt>
                <c:pt idx="2586">
                  <c:v>43830</c:v>
                </c:pt>
                <c:pt idx="2587">
                  <c:v>43788</c:v>
                </c:pt>
                <c:pt idx="2588">
                  <c:v>43806</c:v>
                </c:pt>
                <c:pt idx="2589">
                  <c:v>43800</c:v>
                </c:pt>
                <c:pt idx="2590">
                  <c:v>43829</c:v>
                </c:pt>
                <c:pt idx="2591">
                  <c:v>43830</c:v>
                </c:pt>
                <c:pt idx="2592">
                  <c:v>43828</c:v>
                </c:pt>
                <c:pt idx="2593">
                  <c:v>43830</c:v>
                </c:pt>
                <c:pt idx="2594">
                  <c:v>43830</c:v>
                </c:pt>
                <c:pt idx="2595">
                  <c:v>43780</c:v>
                </c:pt>
                <c:pt idx="2596">
                  <c:v>43260</c:v>
                </c:pt>
                <c:pt idx="2597">
                  <c:v>43822</c:v>
                </c:pt>
                <c:pt idx="2598">
                  <c:v>43812</c:v>
                </c:pt>
                <c:pt idx="2599">
                  <c:v>43829</c:v>
                </c:pt>
                <c:pt idx="2600">
                  <c:v>43260</c:v>
                </c:pt>
                <c:pt idx="2601">
                  <c:v>43148</c:v>
                </c:pt>
                <c:pt idx="2602">
                  <c:v>43830</c:v>
                </c:pt>
                <c:pt idx="2603">
                  <c:v>43810</c:v>
                </c:pt>
                <c:pt idx="2604">
                  <c:v>43829</c:v>
                </c:pt>
                <c:pt idx="2605">
                  <c:v>43828</c:v>
                </c:pt>
                <c:pt idx="2606">
                  <c:v>43823</c:v>
                </c:pt>
                <c:pt idx="2607">
                  <c:v>43829</c:v>
                </c:pt>
                <c:pt idx="2608">
                  <c:v>43829</c:v>
                </c:pt>
                <c:pt idx="2609">
                  <c:v>43830</c:v>
                </c:pt>
                <c:pt idx="2610">
                  <c:v>43819</c:v>
                </c:pt>
                <c:pt idx="2611">
                  <c:v>43829</c:v>
                </c:pt>
                <c:pt idx="2612">
                  <c:v>43796</c:v>
                </c:pt>
                <c:pt idx="2613">
                  <c:v>43822</c:v>
                </c:pt>
                <c:pt idx="2614">
                  <c:v>43830</c:v>
                </c:pt>
                <c:pt idx="2615">
                  <c:v>43829</c:v>
                </c:pt>
                <c:pt idx="2616">
                  <c:v>43830</c:v>
                </c:pt>
                <c:pt idx="2617">
                  <c:v>43828</c:v>
                </c:pt>
                <c:pt idx="2618">
                  <c:v>43824</c:v>
                </c:pt>
                <c:pt idx="2619">
                  <c:v>43802</c:v>
                </c:pt>
                <c:pt idx="2620">
                  <c:v>43830</c:v>
                </c:pt>
                <c:pt idx="2621">
                  <c:v>43636</c:v>
                </c:pt>
                <c:pt idx="2622">
                  <c:v>43803</c:v>
                </c:pt>
                <c:pt idx="2623">
                  <c:v>43789</c:v>
                </c:pt>
                <c:pt idx="2624">
                  <c:v>43812</c:v>
                </c:pt>
                <c:pt idx="2625">
                  <c:v>43819</c:v>
                </c:pt>
                <c:pt idx="2626">
                  <c:v>43789</c:v>
                </c:pt>
                <c:pt idx="2627">
                  <c:v>43830</c:v>
                </c:pt>
                <c:pt idx="2628">
                  <c:v>43733</c:v>
                </c:pt>
                <c:pt idx="2629">
                  <c:v>43828</c:v>
                </c:pt>
                <c:pt idx="2630">
                  <c:v>43828</c:v>
                </c:pt>
                <c:pt idx="2631">
                  <c:v>43676</c:v>
                </c:pt>
                <c:pt idx="2632">
                  <c:v>43701</c:v>
                </c:pt>
                <c:pt idx="2633">
                  <c:v>43812</c:v>
                </c:pt>
                <c:pt idx="2634">
                  <c:v>43830</c:v>
                </c:pt>
                <c:pt idx="2635">
                  <c:v>43811</c:v>
                </c:pt>
                <c:pt idx="2636">
                  <c:v>43828</c:v>
                </c:pt>
                <c:pt idx="2637">
                  <c:v>43804</c:v>
                </c:pt>
                <c:pt idx="2638">
                  <c:v>43828</c:v>
                </c:pt>
                <c:pt idx="2639">
                  <c:v>43809</c:v>
                </c:pt>
                <c:pt idx="2640">
                  <c:v>43051</c:v>
                </c:pt>
                <c:pt idx="2641">
                  <c:v>43806</c:v>
                </c:pt>
                <c:pt idx="2642">
                  <c:v>43781</c:v>
                </c:pt>
                <c:pt idx="2643">
                  <c:v>43811</c:v>
                </c:pt>
                <c:pt idx="2644">
                  <c:v>43830</c:v>
                </c:pt>
                <c:pt idx="2645">
                  <c:v>43828</c:v>
                </c:pt>
                <c:pt idx="2646">
                  <c:v>43830</c:v>
                </c:pt>
                <c:pt idx="2647">
                  <c:v>43830</c:v>
                </c:pt>
                <c:pt idx="2648">
                  <c:v>43807</c:v>
                </c:pt>
                <c:pt idx="2649">
                  <c:v>43785</c:v>
                </c:pt>
                <c:pt idx="2650">
                  <c:v>43674</c:v>
                </c:pt>
                <c:pt idx="2651">
                  <c:v>43812</c:v>
                </c:pt>
                <c:pt idx="2652">
                  <c:v>43699</c:v>
                </c:pt>
                <c:pt idx="2653">
                  <c:v>43795</c:v>
                </c:pt>
                <c:pt idx="2654">
                  <c:v>43808</c:v>
                </c:pt>
                <c:pt idx="2655">
                  <c:v>43828</c:v>
                </c:pt>
                <c:pt idx="2656">
                  <c:v>43806</c:v>
                </c:pt>
                <c:pt idx="2657">
                  <c:v>43829</c:v>
                </c:pt>
                <c:pt idx="2658">
                  <c:v>43821</c:v>
                </c:pt>
                <c:pt idx="2659">
                  <c:v>43825</c:v>
                </c:pt>
                <c:pt idx="2660">
                  <c:v>43215</c:v>
                </c:pt>
                <c:pt idx="2661">
                  <c:v>43828</c:v>
                </c:pt>
                <c:pt idx="2662">
                  <c:v>43784</c:v>
                </c:pt>
                <c:pt idx="2663">
                  <c:v>43823</c:v>
                </c:pt>
                <c:pt idx="2664">
                  <c:v>43829</c:v>
                </c:pt>
                <c:pt idx="2665">
                  <c:v>43816</c:v>
                </c:pt>
                <c:pt idx="2666">
                  <c:v>43794</c:v>
                </c:pt>
                <c:pt idx="2667">
                  <c:v>43812</c:v>
                </c:pt>
                <c:pt idx="2668">
                  <c:v>43830</c:v>
                </c:pt>
                <c:pt idx="2669">
                  <c:v>43821</c:v>
                </c:pt>
                <c:pt idx="2670">
                  <c:v>43827</c:v>
                </c:pt>
                <c:pt idx="2671">
                  <c:v>43806</c:v>
                </c:pt>
                <c:pt idx="2672">
                  <c:v>43829</c:v>
                </c:pt>
                <c:pt idx="2673">
                  <c:v>43828</c:v>
                </c:pt>
                <c:pt idx="2674">
                  <c:v>43795</c:v>
                </c:pt>
                <c:pt idx="2675">
                  <c:v>43829</c:v>
                </c:pt>
                <c:pt idx="2676">
                  <c:v>43785</c:v>
                </c:pt>
                <c:pt idx="2677">
                  <c:v>43821</c:v>
                </c:pt>
                <c:pt idx="2678">
                  <c:v>43830</c:v>
                </c:pt>
                <c:pt idx="2679">
                  <c:v>43679</c:v>
                </c:pt>
                <c:pt idx="2680">
                  <c:v>43830</c:v>
                </c:pt>
                <c:pt idx="2681">
                  <c:v>43823</c:v>
                </c:pt>
                <c:pt idx="2682">
                  <c:v>43824</c:v>
                </c:pt>
                <c:pt idx="2683">
                  <c:v>43816</c:v>
                </c:pt>
                <c:pt idx="2684">
                  <c:v>43301</c:v>
                </c:pt>
                <c:pt idx="2685">
                  <c:v>43830</c:v>
                </c:pt>
                <c:pt idx="2686">
                  <c:v>43192</c:v>
                </c:pt>
                <c:pt idx="2687">
                  <c:v>43823</c:v>
                </c:pt>
                <c:pt idx="2688">
                  <c:v>43830</c:v>
                </c:pt>
                <c:pt idx="2689">
                  <c:v>43828</c:v>
                </c:pt>
                <c:pt idx="2690">
                  <c:v>43792</c:v>
                </c:pt>
                <c:pt idx="2691">
                  <c:v>43772</c:v>
                </c:pt>
                <c:pt idx="2692">
                  <c:v>43320</c:v>
                </c:pt>
                <c:pt idx="2693">
                  <c:v>43784</c:v>
                </c:pt>
                <c:pt idx="2694">
                  <c:v>43787</c:v>
                </c:pt>
                <c:pt idx="2695">
                  <c:v>43828</c:v>
                </c:pt>
                <c:pt idx="2696">
                  <c:v>43827</c:v>
                </c:pt>
                <c:pt idx="2697">
                  <c:v>43805</c:v>
                </c:pt>
                <c:pt idx="2698">
                  <c:v>43828</c:v>
                </c:pt>
                <c:pt idx="2699">
                  <c:v>43828</c:v>
                </c:pt>
                <c:pt idx="2700">
                  <c:v>43779</c:v>
                </c:pt>
                <c:pt idx="2701">
                  <c:v>43829</c:v>
                </c:pt>
                <c:pt idx="2702">
                  <c:v>43823</c:v>
                </c:pt>
                <c:pt idx="2703">
                  <c:v>43829</c:v>
                </c:pt>
                <c:pt idx="2704">
                  <c:v>43807</c:v>
                </c:pt>
                <c:pt idx="2705">
                  <c:v>43357</c:v>
                </c:pt>
                <c:pt idx="2706">
                  <c:v>43830</c:v>
                </c:pt>
                <c:pt idx="2707">
                  <c:v>43830</c:v>
                </c:pt>
                <c:pt idx="2708">
                  <c:v>43810</c:v>
                </c:pt>
                <c:pt idx="2709">
                  <c:v>43809</c:v>
                </c:pt>
                <c:pt idx="2710">
                  <c:v>43827</c:v>
                </c:pt>
                <c:pt idx="2711">
                  <c:v>43828</c:v>
                </c:pt>
                <c:pt idx="2712">
                  <c:v>43761</c:v>
                </c:pt>
                <c:pt idx="2713">
                  <c:v>43829</c:v>
                </c:pt>
                <c:pt idx="2714">
                  <c:v>43284</c:v>
                </c:pt>
                <c:pt idx="2715">
                  <c:v>43657</c:v>
                </c:pt>
                <c:pt idx="2716">
                  <c:v>43290</c:v>
                </c:pt>
                <c:pt idx="2717">
                  <c:v>43788</c:v>
                </c:pt>
                <c:pt idx="2718">
                  <c:v>43826</c:v>
                </c:pt>
                <c:pt idx="2719">
                  <c:v>43830</c:v>
                </c:pt>
                <c:pt idx="2720">
                  <c:v>43789</c:v>
                </c:pt>
                <c:pt idx="2721">
                  <c:v>43763</c:v>
                </c:pt>
                <c:pt idx="2722">
                  <c:v>43829</c:v>
                </c:pt>
                <c:pt idx="2723">
                  <c:v>43801</c:v>
                </c:pt>
                <c:pt idx="2724">
                  <c:v>43805</c:v>
                </c:pt>
                <c:pt idx="2725">
                  <c:v>43830</c:v>
                </c:pt>
                <c:pt idx="2726">
                  <c:v>43826</c:v>
                </c:pt>
                <c:pt idx="2727">
                  <c:v>43828</c:v>
                </c:pt>
                <c:pt idx="2728">
                  <c:v>43824</c:v>
                </c:pt>
                <c:pt idx="2729">
                  <c:v>43828</c:v>
                </c:pt>
                <c:pt idx="2730">
                  <c:v>43826</c:v>
                </c:pt>
                <c:pt idx="2731">
                  <c:v>43822</c:v>
                </c:pt>
                <c:pt idx="2732">
                  <c:v>43830</c:v>
                </c:pt>
                <c:pt idx="2733">
                  <c:v>43807</c:v>
                </c:pt>
                <c:pt idx="2734">
                  <c:v>43276</c:v>
                </c:pt>
                <c:pt idx="2735">
                  <c:v>43827</c:v>
                </c:pt>
                <c:pt idx="2736">
                  <c:v>42886</c:v>
                </c:pt>
                <c:pt idx="2737">
                  <c:v>43828</c:v>
                </c:pt>
                <c:pt idx="2738">
                  <c:v>43830</c:v>
                </c:pt>
                <c:pt idx="2739">
                  <c:v>43830</c:v>
                </c:pt>
                <c:pt idx="2740">
                  <c:v>43773</c:v>
                </c:pt>
                <c:pt idx="2741">
                  <c:v>43829</c:v>
                </c:pt>
                <c:pt idx="2742">
                  <c:v>43275</c:v>
                </c:pt>
                <c:pt idx="2743">
                  <c:v>43825</c:v>
                </c:pt>
                <c:pt idx="2744">
                  <c:v>43830</c:v>
                </c:pt>
                <c:pt idx="2745">
                  <c:v>43829</c:v>
                </c:pt>
                <c:pt idx="2746">
                  <c:v>43830</c:v>
                </c:pt>
                <c:pt idx="2747">
                  <c:v>43248</c:v>
                </c:pt>
                <c:pt idx="2748">
                  <c:v>43786</c:v>
                </c:pt>
                <c:pt idx="2749">
                  <c:v>43702</c:v>
                </c:pt>
                <c:pt idx="2750">
                  <c:v>43658</c:v>
                </c:pt>
                <c:pt idx="2751">
                  <c:v>43809</c:v>
                </c:pt>
                <c:pt idx="2752">
                  <c:v>43644</c:v>
                </c:pt>
                <c:pt idx="2753">
                  <c:v>43275</c:v>
                </c:pt>
                <c:pt idx="2754">
                  <c:v>43811</c:v>
                </c:pt>
                <c:pt idx="2755">
                  <c:v>43830</c:v>
                </c:pt>
                <c:pt idx="2756">
                  <c:v>43826</c:v>
                </c:pt>
                <c:pt idx="2757">
                  <c:v>43786</c:v>
                </c:pt>
                <c:pt idx="2758">
                  <c:v>43825</c:v>
                </c:pt>
                <c:pt idx="2759">
                  <c:v>43782</c:v>
                </c:pt>
                <c:pt idx="2760">
                  <c:v>43808</c:v>
                </c:pt>
                <c:pt idx="2761">
                  <c:v>43827</c:v>
                </c:pt>
                <c:pt idx="2762">
                  <c:v>43830</c:v>
                </c:pt>
                <c:pt idx="2763">
                  <c:v>43334</c:v>
                </c:pt>
                <c:pt idx="2764">
                  <c:v>43829</c:v>
                </c:pt>
                <c:pt idx="2765">
                  <c:v>43776</c:v>
                </c:pt>
                <c:pt idx="2766">
                  <c:v>43804</c:v>
                </c:pt>
                <c:pt idx="2767">
                  <c:v>43829</c:v>
                </c:pt>
                <c:pt idx="2768">
                  <c:v>43795</c:v>
                </c:pt>
                <c:pt idx="2769">
                  <c:v>43830</c:v>
                </c:pt>
                <c:pt idx="2770">
                  <c:v>43823</c:v>
                </c:pt>
                <c:pt idx="2771">
                  <c:v>43830</c:v>
                </c:pt>
                <c:pt idx="2772">
                  <c:v>43829</c:v>
                </c:pt>
                <c:pt idx="2773">
                  <c:v>43826</c:v>
                </c:pt>
                <c:pt idx="2774">
                  <c:v>43375</c:v>
                </c:pt>
                <c:pt idx="2775">
                  <c:v>43828</c:v>
                </c:pt>
                <c:pt idx="2776">
                  <c:v>43830</c:v>
                </c:pt>
                <c:pt idx="2777">
                  <c:v>43828</c:v>
                </c:pt>
                <c:pt idx="2778">
                  <c:v>43827</c:v>
                </c:pt>
                <c:pt idx="2779">
                  <c:v>42934</c:v>
                </c:pt>
                <c:pt idx="2780">
                  <c:v>43830</c:v>
                </c:pt>
                <c:pt idx="2781">
                  <c:v>43830</c:v>
                </c:pt>
                <c:pt idx="2782">
                  <c:v>43830</c:v>
                </c:pt>
                <c:pt idx="2783">
                  <c:v>43829</c:v>
                </c:pt>
                <c:pt idx="2784">
                  <c:v>43793</c:v>
                </c:pt>
                <c:pt idx="2785">
                  <c:v>43317</c:v>
                </c:pt>
                <c:pt idx="2786">
                  <c:v>43825</c:v>
                </c:pt>
                <c:pt idx="2787">
                  <c:v>43829</c:v>
                </c:pt>
                <c:pt idx="2788">
                  <c:v>43830</c:v>
                </c:pt>
                <c:pt idx="2789">
                  <c:v>43830</c:v>
                </c:pt>
                <c:pt idx="2790">
                  <c:v>43830</c:v>
                </c:pt>
                <c:pt idx="2791">
                  <c:v>43827</c:v>
                </c:pt>
                <c:pt idx="2792">
                  <c:v>43830</c:v>
                </c:pt>
                <c:pt idx="2793">
                  <c:v>43776</c:v>
                </c:pt>
                <c:pt idx="2794">
                  <c:v>43812</c:v>
                </c:pt>
                <c:pt idx="2795">
                  <c:v>43819</c:v>
                </c:pt>
                <c:pt idx="2796">
                  <c:v>43805</c:v>
                </c:pt>
                <c:pt idx="2797">
                  <c:v>43823</c:v>
                </c:pt>
                <c:pt idx="2798">
                  <c:v>43808</c:v>
                </c:pt>
                <c:pt idx="2799">
                  <c:v>43829</c:v>
                </c:pt>
                <c:pt idx="2800">
                  <c:v>43809</c:v>
                </c:pt>
                <c:pt idx="2801">
                  <c:v>43795</c:v>
                </c:pt>
                <c:pt idx="2802">
                  <c:v>42558</c:v>
                </c:pt>
                <c:pt idx="2803">
                  <c:v>43828</c:v>
                </c:pt>
                <c:pt idx="2804">
                  <c:v>43829</c:v>
                </c:pt>
                <c:pt idx="2805">
                  <c:v>43829</c:v>
                </c:pt>
                <c:pt idx="2806">
                  <c:v>43809</c:v>
                </c:pt>
                <c:pt idx="2807">
                  <c:v>43292</c:v>
                </c:pt>
                <c:pt idx="2808">
                  <c:v>43828</c:v>
                </c:pt>
                <c:pt idx="2809">
                  <c:v>43829</c:v>
                </c:pt>
                <c:pt idx="2810">
                  <c:v>43825</c:v>
                </c:pt>
                <c:pt idx="2811">
                  <c:v>43828</c:v>
                </c:pt>
                <c:pt idx="2812">
                  <c:v>43795</c:v>
                </c:pt>
                <c:pt idx="2813">
                  <c:v>43826</c:v>
                </c:pt>
                <c:pt idx="2814">
                  <c:v>43830</c:v>
                </c:pt>
                <c:pt idx="2815">
                  <c:v>43818</c:v>
                </c:pt>
                <c:pt idx="2816">
                  <c:v>43829</c:v>
                </c:pt>
                <c:pt idx="2817">
                  <c:v>43829</c:v>
                </c:pt>
                <c:pt idx="2818">
                  <c:v>43269</c:v>
                </c:pt>
                <c:pt idx="2819">
                  <c:v>43831</c:v>
                </c:pt>
                <c:pt idx="2820">
                  <c:v>43720</c:v>
                </c:pt>
                <c:pt idx="2821">
                  <c:v>43811</c:v>
                </c:pt>
                <c:pt idx="2822">
                  <c:v>43828</c:v>
                </c:pt>
                <c:pt idx="2823">
                  <c:v>43266</c:v>
                </c:pt>
                <c:pt idx="2824">
                  <c:v>43827</c:v>
                </c:pt>
                <c:pt idx="2825">
                  <c:v>43829</c:v>
                </c:pt>
                <c:pt idx="2826">
                  <c:v>43830</c:v>
                </c:pt>
                <c:pt idx="2827">
                  <c:v>43830</c:v>
                </c:pt>
                <c:pt idx="2828">
                  <c:v>43830</c:v>
                </c:pt>
                <c:pt idx="2829">
                  <c:v>43812</c:v>
                </c:pt>
                <c:pt idx="2830">
                  <c:v>43824</c:v>
                </c:pt>
                <c:pt idx="2831">
                  <c:v>43809</c:v>
                </c:pt>
                <c:pt idx="2832">
                  <c:v>43828</c:v>
                </c:pt>
                <c:pt idx="2833">
                  <c:v>43828</c:v>
                </c:pt>
                <c:pt idx="2834">
                  <c:v>43325</c:v>
                </c:pt>
                <c:pt idx="2835">
                  <c:v>43830</c:v>
                </c:pt>
                <c:pt idx="2836">
                  <c:v>43659</c:v>
                </c:pt>
                <c:pt idx="2837">
                  <c:v>43830</c:v>
                </c:pt>
                <c:pt idx="2838">
                  <c:v>43828</c:v>
                </c:pt>
                <c:pt idx="2839">
                  <c:v>43270</c:v>
                </c:pt>
                <c:pt idx="2840">
                  <c:v>43830</c:v>
                </c:pt>
                <c:pt idx="2841">
                  <c:v>43823</c:v>
                </c:pt>
                <c:pt idx="2842">
                  <c:v>43829</c:v>
                </c:pt>
                <c:pt idx="2843">
                  <c:v>43271</c:v>
                </c:pt>
                <c:pt idx="2844">
                  <c:v>43828</c:v>
                </c:pt>
                <c:pt idx="2845">
                  <c:v>43777</c:v>
                </c:pt>
                <c:pt idx="2846">
                  <c:v>43794</c:v>
                </c:pt>
                <c:pt idx="2847">
                  <c:v>43785</c:v>
                </c:pt>
                <c:pt idx="2848">
                  <c:v>43782</c:v>
                </c:pt>
                <c:pt idx="2849">
                  <c:v>43826</c:v>
                </c:pt>
                <c:pt idx="2850">
                  <c:v>43829</c:v>
                </c:pt>
                <c:pt idx="2851">
                  <c:v>43823</c:v>
                </c:pt>
                <c:pt idx="2852">
                  <c:v>43828</c:v>
                </c:pt>
                <c:pt idx="2853">
                  <c:v>43830</c:v>
                </c:pt>
                <c:pt idx="2854">
                  <c:v>43826</c:v>
                </c:pt>
                <c:pt idx="2855">
                  <c:v>43779</c:v>
                </c:pt>
                <c:pt idx="2856">
                  <c:v>43831</c:v>
                </c:pt>
                <c:pt idx="2857">
                  <c:v>43828</c:v>
                </c:pt>
                <c:pt idx="2858">
                  <c:v>43830</c:v>
                </c:pt>
                <c:pt idx="2859">
                  <c:v>42936</c:v>
                </c:pt>
                <c:pt idx="2860">
                  <c:v>43283</c:v>
                </c:pt>
                <c:pt idx="2861">
                  <c:v>43830</c:v>
                </c:pt>
                <c:pt idx="2862">
                  <c:v>43801</c:v>
                </c:pt>
                <c:pt idx="2863">
                  <c:v>43828</c:v>
                </c:pt>
                <c:pt idx="2864">
                  <c:v>43812</c:v>
                </c:pt>
                <c:pt idx="2865">
                  <c:v>43779</c:v>
                </c:pt>
                <c:pt idx="2866">
                  <c:v>43781</c:v>
                </c:pt>
                <c:pt idx="2867">
                  <c:v>43830</c:v>
                </c:pt>
                <c:pt idx="2868">
                  <c:v>43828</c:v>
                </c:pt>
                <c:pt idx="2869">
                  <c:v>43828</c:v>
                </c:pt>
                <c:pt idx="2870">
                  <c:v>43829</c:v>
                </c:pt>
                <c:pt idx="2871">
                  <c:v>43827</c:v>
                </c:pt>
                <c:pt idx="2872">
                  <c:v>43829</c:v>
                </c:pt>
                <c:pt idx="2873">
                  <c:v>43808</c:v>
                </c:pt>
                <c:pt idx="2874">
                  <c:v>43783</c:v>
                </c:pt>
                <c:pt idx="2875">
                  <c:v>43640</c:v>
                </c:pt>
                <c:pt idx="2876">
                  <c:v>43825</c:v>
                </c:pt>
                <c:pt idx="2877">
                  <c:v>43792</c:v>
                </c:pt>
                <c:pt idx="2878">
                  <c:v>43829</c:v>
                </c:pt>
                <c:pt idx="2879">
                  <c:v>43810</c:v>
                </c:pt>
                <c:pt idx="2880">
                  <c:v>43789</c:v>
                </c:pt>
                <c:pt idx="2881">
                  <c:v>43817</c:v>
                </c:pt>
                <c:pt idx="2882">
                  <c:v>43830</c:v>
                </c:pt>
                <c:pt idx="2883">
                  <c:v>43258</c:v>
                </c:pt>
                <c:pt idx="2884">
                  <c:v>43829</c:v>
                </c:pt>
                <c:pt idx="2885">
                  <c:v>43762</c:v>
                </c:pt>
                <c:pt idx="2886">
                  <c:v>43826</c:v>
                </c:pt>
                <c:pt idx="2887">
                  <c:v>43830</c:v>
                </c:pt>
                <c:pt idx="2888">
                  <c:v>43830</c:v>
                </c:pt>
                <c:pt idx="2889">
                  <c:v>43330</c:v>
                </c:pt>
                <c:pt idx="2890">
                  <c:v>43808</c:v>
                </c:pt>
                <c:pt idx="2891">
                  <c:v>43784</c:v>
                </c:pt>
                <c:pt idx="2892">
                  <c:v>43828</c:v>
                </c:pt>
                <c:pt idx="2893">
                  <c:v>43311</c:v>
                </c:pt>
                <c:pt idx="2894">
                  <c:v>43826</c:v>
                </c:pt>
                <c:pt idx="2895">
                  <c:v>43825</c:v>
                </c:pt>
                <c:pt idx="2896">
                  <c:v>43809</c:v>
                </c:pt>
                <c:pt idx="2897">
                  <c:v>43825</c:v>
                </c:pt>
                <c:pt idx="2898">
                  <c:v>43825</c:v>
                </c:pt>
                <c:pt idx="2899">
                  <c:v>43302</c:v>
                </c:pt>
                <c:pt idx="2900">
                  <c:v>43732</c:v>
                </c:pt>
                <c:pt idx="2901">
                  <c:v>43299</c:v>
                </c:pt>
                <c:pt idx="2902">
                  <c:v>43830</c:v>
                </c:pt>
                <c:pt idx="2903">
                  <c:v>43827</c:v>
                </c:pt>
                <c:pt idx="2904">
                  <c:v>43826</c:v>
                </c:pt>
                <c:pt idx="2905">
                  <c:v>43739</c:v>
                </c:pt>
                <c:pt idx="2906">
                  <c:v>43789</c:v>
                </c:pt>
                <c:pt idx="2907">
                  <c:v>43828</c:v>
                </c:pt>
                <c:pt idx="2908">
                  <c:v>43829</c:v>
                </c:pt>
                <c:pt idx="2909">
                  <c:v>43779</c:v>
                </c:pt>
                <c:pt idx="2910">
                  <c:v>43828</c:v>
                </c:pt>
                <c:pt idx="2911">
                  <c:v>43829</c:v>
                </c:pt>
                <c:pt idx="2912">
                  <c:v>43830</c:v>
                </c:pt>
                <c:pt idx="2913">
                  <c:v>43829</c:v>
                </c:pt>
                <c:pt idx="2914">
                  <c:v>42541</c:v>
                </c:pt>
                <c:pt idx="2915">
                  <c:v>43830</c:v>
                </c:pt>
                <c:pt idx="2916">
                  <c:v>43828</c:v>
                </c:pt>
                <c:pt idx="2917">
                  <c:v>43700</c:v>
                </c:pt>
                <c:pt idx="2918">
                  <c:v>43798</c:v>
                </c:pt>
                <c:pt idx="2919">
                  <c:v>43830</c:v>
                </c:pt>
                <c:pt idx="2920">
                  <c:v>43789</c:v>
                </c:pt>
                <c:pt idx="2921">
                  <c:v>43789</c:v>
                </c:pt>
                <c:pt idx="2922">
                  <c:v>43806</c:v>
                </c:pt>
                <c:pt idx="2923">
                  <c:v>43829</c:v>
                </c:pt>
                <c:pt idx="2924">
                  <c:v>43811</c:v>
                </c:pt>
                <c:pt idx="2925">
                  <c:v>43223</c:v>
                </c:pt>
                <c:pt idx="2926">
                  <c:v>43574</c:v>
                </c:pt>
                <c:pt idx="2927">
                  <c:v>43276</c:v>
                </c:pt>
                <c:pt idx="2928">
                  <c:v>43810</c:v>
                </c:pt>
                <c:pt idx="2929">
                  <c:v>43825</c:v>
                </c:pt>
                <c:pt idx="2930">
                  <c:v>43830</c:v>
                </c:pt>
                <c:pt idx="2931">
                  <c:v>43830</c:v>
                </c:pt>
                <c:pt idx="2932">
                  <c:v>43830</c:v>
                </c:pt>
                <c:pt idx="2933">
                  <c:v>43805</c:v>
                </c:pt>
                <c:pt idx="2934">
                  <c:v>43828</c:v>
                </c:pt>
                <c:pt idx="2935">
                  <c:v>43625</c:v>
                </c:pt>
                <c:pt idx="2936">
                  <c:v>43827</c:v>
                </c:pt>
                <c:pt idx="2937">
                  <c:v>42377</c:v>
                </c:pt>
                <c:pt idx="2938">
                  <c:v>43830</c:v>
                </c:pt>
                <c:pt idx="2939">
                  <c:v>43830</c:v>
                </c:pt>
                <c:pt idx="2940">
                  <c:v>43828</c:v>
                </c:pt>
                <c:pt idx="2941">
                  <c:v>43807</c:v>
                </c:pt>
                <c:pt idx="2942">
                  <c:v>43828</c:v>
                </c:pt>
                <c:pt idx="2943">
                  <c:v>43826</c:v>
                </c:pt>
                <c:pt idx="2944">
                  <c:v>43830</c:v>
                </c:pt>
                <c:pt idx="2945">
                  <c:v>43829</c:v>
                </c:pt>
                <c:pt idx="2946">
                  <c:v>43827</c:v>
                </c:pt>
                <c:pt idx="2947">
                  <c:v>43829</c:v>
                </c:pt>
                <c:pt idx="2948">
                  <c:v>43829</c:v>
                </c:pt>
                <c:pt idx="2949">
                  <c:v>43821</c:v>
                </c:pt>
                <c:pt idx="2950">
                  <c:v>43830</c:v>
                </c:pt>
                <c:pt idx="2951">
                  <c:v>43791</c:v>
                </c:pt>
                <c:pt idx="2952">
                  <c:v>43822</c:v>
                </c:pt>
                <c:pt idx="2953">
                  <c:v>43813</c:v>
                </c:pt>
                <c:pt idx="2954">
                  <c:v>43830</c:v>
                </c:pt>
                <c:pt idx="2955">
                  <c:v>43820</c:v>
                </c:pt>
                <c:pt idx="2956">
                  <c:v>43828</c:v>
                </c:pt>
                <c:pt idx="2957">
                  <c:v>43808</c:v>
                </c:pt>
                <c:pt idx="2958">
                  <c:v>43797</c:v>
                </c:pt>
                <c:pt idx="2959">
                  <c:v>43812</c:v>
                </c:pt>
                <c:pt idx="2960">
                  <c:v>43829</c:v>
                </c:pt>
                <c:pt idx="2961">
                  <c:v>43779</c:v>
                </c:pt>
                <c:pt idx="2962">
                  <c:v>43828</c:v>
                </c:pt>
                <c:pt idx="2963">
                  <c:v>43700</c:v>
                </c:pt>
                <c:pt idx="2964">
                  <c:v>43818</c:v>
                </c:pt>
                <c:pt idx="2965">
                  <c:v>43829</c:v>
                </c:pt>
                <c:pt idx="2966">
                  <c:v>43506</c:v>
                </c:pt>
                <c:pt idx="2967">
                  <c:v>43782</c:v>
                </c:pt>
                <c:pt idx="2968">
                  <c:v>43828</c:v>
                </c:pt>
                <c:pt idx="2969">
                  <c:v>43665</c:v>
                </c:pt>
                <c:pt idx="2970">
                  <c:v>43826</c:v>
                </c:pt>
                <c:pt idx="2971">
                  <c:v>43807</c:v>
                </c:pt>
                <c:pt idx="2972">
                  <c:v>43829</c:v>
                </c:pt>
                <c:pt idx="2973">
                  <c:v>43828</c:v>
                </c:pt>
                <c:pt idx="2974">
                  <c:v>43830</c:v>
                </c:pt>
                <c:pt idx="2975">
                  <c:v>43829</c:v>
                </c:pt>
                <c:pt idx="2976">
                  <c:v>43828</c:v>
                </c:pt>
                <c:pt idx="2977">
                  <c:v>43830</c:v>
                </c:pt>
                <c:pt idx="2978">
                  <c:v>43817</c:v>
                </c:pt>
                <c:pt idx="2979">
                  <c:v>43828</c:v>
                </c:pt>
                <c:pt idx="2980">
                  <c:v>43792</c:v>
                </c:pt>
                <c:pt idx="2981">
                  <c:v>43761</c:v>
                </c:pt>
                <c:pt idx="2982">
                  <c:v>43828</c:v>
                </c:pt>
                <c:pt idx="2983">
                  <c:v>43734</c:v>
                </c:pt>
                <c:pt idx="2984">
                  <c:v>43830</c:v>
                </c:pt>
                <c:pt idx="2985">
                  <c:v>43795</c:v>
                </c:pt>
                <c:pt idx="2986">
                  <c:v>43322</c:v>
                </c:pt>
                <c:pt idx="2987">
                  <c:v>43830</c:v>
                </c:pt>
                <c:pt idx="2988">
                  <c:v>43829</c:v>
                </c:pt>
                <c:pt idx="2989">
                  <c:v>43806</c:v>
                </c:pt>
                <c:pt idx="2990">
                  <c:v>43828</c:v>
                </c:pt>
                <c:pt idx="2991">
                  <c:v>43779</c:v>
                </c:pt>
                <c:pt idx="2992">
                  <c:v>43826</c:v>
                </c:pt>
                <c:pt idx="2993">
                  <c:v>43725</c:v>
                </c:pt>
                <c:pt idx="2994">
                  <c:v>43576</c:v>
                </c:pt>
                <c:pt idx="2995">
                  <c:v>43823</c:v>
                </c:pt>
                <c:pt idx="2996">
                  <c:v>43002</c:v>
                </c:pt>
                <c:pt idx="2997">
                  <c:v>43806</c:v>
                </c:pt>
                <c:pt idx="2998">
                  <c:v>43830</c:v>
                </c:pt>
                <c:pt idx="2999">
                  <c:v>43829</c:v>
                </c:pt>
                <c:pt idx="3000">
                  <c:v>43830</c:v>
                </c:pt>
                <c:pt idx="3001">
                  <c:v>43829</c:v>
                </c:pt>
                <c:pt idx="3002">
                  <c:v>43232</c:v>
                </c:pt>
                <c:pt idx="3003">
                  <c:v>43809</c:v>
                </c:pt>
                <c:pt idx="3004">
                  <c:v>43830</c:v>
                </c:pt>
                <c:pt idx="3005">
                  <c:v>43825</c:v>
                </c:pt>
                <c:pt idx="3006">
                  <c:v>43830</c:v>
                </c:pt>
                <c:pt idx="3007">
                  <c:v>43830</c:v>
                </c:pt>
                <c:pt idx="3008">
                  <c:v>43830</c:v>
                </c:pt>
                <c:pt idx="3009">
                  <c:v>43830</c:v>
                </c:pt>
                <c:pt idx="3010">
                  <c:v>43829</c:v>
                </c:pt>
                <c:pt idx="3011">
                  <c:v>43787</c:v>
                </c:pt>
                <c:pt idx="3012">
                  <c:v>43829</c:v>
                </c:pt>
                <c:pt idx="3013">
                  <c:v>43829</c:v>
                </c:pt>
                <c:pt idx="3014">
                  <c:v>43829</c:v>
                </c:pt>
                <c:pt idx="3015">
                  <c:v>43788</c:v>
                </c:pt>
                <c:pt idx="3016">
                  <c:v>43730</c:v>
                </c:pt>
                <c:pt idx="3017">
                  <c:v>43829</c:v>
                </c:pt>
                <c:pt idx="3018">
                  <c:v>43055</c:v>
                </c:pt>
                <c:pt idx="3019">
                  <c:v>43295</c:v>
                </c:pt>
                <c:pt idx="3020">
                  <c:v>43830</c:v>
                </c:pt>
                <c:pt idx="3021">
                  <c:v>43822</c:v>
                </c:pt>
                <c:pt idx="3022">
                  <c:v>43729</c:v>
                </c:pt>
                <c:pt idx="3023">
                  <c:v>43784</c:v>
                </c:pt>
                <c:pt idx="3024">
                  <c:v>43828</c:v>
                </c:pt>
                <c:pt idx="3025">
                  <c:v>43818</c:v>
                </c:pt>
                <c:pt idx="3026">
                  <c:v>43796</c:v>
                </c:pt>
                <c:pt idx="3027">
                  <c:v>43830</c:v>
                </c:pt>
                <c:pt idx="3028">
                  <c:v>43817</c:v>
                </c:pt>
                <c:pt idx="3029">
                  <c:v>43808</c:v>
                </c:pt>
                <c:pt idx="3030">
                  <c:v>43780</c:v>
                </c:pt>
                <c:pt idx="3031">
                  <c:v>43828</c:v>
                </c:pt>
                <c:pt idx="3032">
                  <c:v>43830</c:v>
                </c:pt>
                <c:pt idx="3033">
                  <c:v>43810</c:v>
                </c:pt>
                <c:pt idx="3034">
                  <c:v>43809</c:v>
                </c:pt>
                <c:pt idx="3035">
                  <c:v>43827</c:v>
                </c:pt>
                <c:pt idx="3036">
                  <c:v>43730</c:v>
                </c:pt>
                <c:pt idx="3037">
                  <c:v>43830</c:v>
                </c:pt>
                <c:pt idx="3038">
                  <c:v>43807</c:v>
                </c:pt>
                <c:pt idx="3039">
                  <c:v>43220</c:v>
                </c:pt>
                <c:pt idx="3040">
                  <c:v>43830</c:v>
                </c:pt>
                <c:pt idx="3041">
                  <c:v>43826</c:v>
                </c:pt>
                <c:pt idx="3042">
                  <c:v>43830</c:v>
                </c:pt>
                <c:pt idx="3043">
                  <c:v>43829</c:v>
                </c:pt>
                <c:pt idx="3044">
                  <c:v>43697</c:v>
                </c:pt>
                <c:pt idx="3045">
                  <c:v>43803</c:v>
                </c:pt>
                <c:pt idx="3046">
                  <c:v>43825</c:v>
                </c:pt>
                <c:pt idx="3047">
                  <c:v>43829</c:v>
                </c:pt>
                <c:pt idx="3048">
                  <c:v>42876</c:v>
                </c:pt>
                <c:pt idx="3049">
                  <c:v>43816</c:v>
                </c:pt>
                <c:pt idx="3050">
                  <c:v>43826</c:v>
                </c:pt>
                <c:pt idx="3051">
                  <c:v>43802</c:v>
                </c:pt>
                <c:pt idx="3052">
                  <c:v>43779</c:v>
                </c:pt>
                <c:pt idx="3053">
                  <c:v>43598</c:v>
                </c:pt>
                <c:pt idx="3054">
                  <c:v>43294</c:v>
                </c:pt>
                <c:pt idx="3055">
                  <c:v>43830</c:v>
                </c:pt>
                <c:pt idx="3056">
                  <c:v>43824</c:v>
                </c:pt>
                <c:pt idx="3057">
                  <c:v>43830</c:v>
                </c:pt>
                <c:pt idx="3058">
                  <c:v>43291</c:v>
                </c:pt>
                <c:pt idx="3059">
                  <c:v>43828</c:v>
                </c:pt>
                <c:pt idx="3060">
                  <c:v>42648</c:v>
                </c:pt>
                <c:pt idx="3061">
                  <c:v>43828</c:v>
                </c:pt>
                <c:pt idx="3062">
                  <c:v>43822</c:v>
                </c:pt>
                <c:pt idx="3063">
                  <c:v>43815</c:v>
                </c:pt>
                <c:pt idx="3064">
                  <c:v>43808</c:v>
                </c:pt>
                <c:pt idx="3065">
                  <c:v>43806</c:v>
                </c:pt>
                <c:pt idx="3066">
                  <c:v>43825</c:v>
                </c:pt>
                <c:pt idx="3067">
                  <c:v>43789</c:v>
                </c:pt>
                <c:pt idx="3068">
                  <c:v>43830</c:v>
                </c:pt>
                <c:pt idx="3069">
                  <c:v>43827</c:v>
                </c:pt>
                <c:pt idx="3070">
                  <c:v>43824</c:v>
                </c:pt>
                <c:pt idx="3071">
                  <c:v>43826</c:v>
                </c:pt>
                <c:pt idx="3072">
                  <c:v>43788</c:v>
                </c:pt>
                <c:pt idx="3073">
                  <c:v>43811</c:v>
                </c:pt>
                <c:pt idx="3074">
                  <c:v>43827</c:v>
                </c:pt>
                <c:pt idx="3075">
                  <c:v>43830</c:v>
                </c:pt>
                <c:pt idx="3076">
                  <c:v>43829</c:v>
                </c:pt>
                <c:pt idx="3077">
                  <c:v>43829</c:v>
                </c:pt>
                <c:pt idx="3078">
                  <c:v>43820</c:v>
                </c:pt>
                <c:pt idx="3079">
                  <c:v>43742</c:v>
                </c:pt>
                <c:pt idx="3080">
                  <c:v>43812</c:v>
                </c:pt>
                <c:pt idx="3081">
                  <c:v>43828</c:v>
                </c:pt>
                <c:pt idx="3082">
                  <c:v>43796</c:v>
                </c:pt>
                <c:pt idx="3083">
                  <c:v>43830</c:v>
                </c:pt>
                <c:pt idx="3084">
                  <c:v>43794</c:v>
                </c:pt>
                <c:pt idx="3085">
                  <c:v>43766</c:v>
                </c:pt>
                <c:pt idx="3086">
                  <c:v>43828</c:v>
                </c:pt>
                <c:pt idx="3087">
                  <c:v>43830</c:v>
                </c:pt>
                <c:pt idx="3088">
                  <c:v>43817</c:v>
                </c:pt>
                <c:pt idx="3089">
                  <c:v>43789</c:v>
                </c:pt>
                <c:pt idx="3090">
                  <c:v>43790</c:v>
                </c:pt>
                <c:pt idx="3091">
                  <c:v>43806</c:v>
                </c:pt>
                <c:pt idx="3092">
                  <c:v>43830</c:v>
                </c:pt>
                <c:pt idx="3093">
                  <c:v>43789</c:v>
                </c:pt>
                <c:pt idx="3094">
                  <c:v>43820</c:v>
                </c:pt>
                <c:pt idx="3095">
                  <c:v>43322</c:v>
                </c:pt>
                <c:pt idx="3096">
                  <c:v>43830</c:v>
                </c:pt>
                <c:pt idx="3097">
                  <c:v>43691</c:v>
                </c:pt>
                <c:pt idx="3098">
                  <c:v>42553</c:v>
                </c:pt>
                <c:pt idx="3099">
                  <c:v>43830</c:v>
                </c:pt>
                <c:pt idx="3100">
                  <c:v>43830</c:v>
                </c:pt>
                <c:pt idx="3101">
                  <c:v>43812</c:v>
                </c:pt>
                <c:pt idx="3102">
                  <c:v>43828</c:v>
                </c:pt>
                <c:pt idx="3103">
                  <c:v>43823</c:v>
                </c:pt>
                <c:pt idx="3104">
                  <c:v>43810</c:v>
                </c:pt>
                <c:pt idx="3105">
                  <c:v>43829</c:v>
                </c:pt>
                <c:pt idx="3106">
                  <c:v>43811</c:v>
                </c:pt>
                <c:pt idx="3107">
                  <c:v>43790</c:v>
                </c:pt>
                <c:pt idx="3108">
                  <c:v>43829</c:v>
                </c:pt>
                <c:pt idx="3109">
                  <c:v>43827</c:v>
                </c:pt>
                <c:pt idx="3110">
                  <c:v>43827</c:v>
                </c:pt>
                <c:pt idx="3111">
                  <c:v>43826</c:v>
                </c:pt>
                <c:pt idx="3112">
                  <c:v>43829</c:v>
                </c:pt>
                <c:pt idx="3113">
                  <c:v>43828</c:v>
                </c:pt>
                <c:pt idx="3114">
                  <c:v>43829</c:v>
                </c:pt>
                <c:pt idx="3115">
                  <c:v>43784</c:v>
                </c:pt>
                <c:pt idx="3116">
                  <c:v>43825</c:v>
                </c:pt>
                <c:pt idx="3117">
                  <c:v>42931</c:v>
                </c:pt>
                <c:pt idx="3118">
                  <c:v>43774</c:v>
                </c:pt>
                <c:pt idx="3119">
                  <c:v>43828</c:v>
                </c:pt>
                <c:pt idx="3120">
                  <c:v>43765</c:v>
                </c:pt>
                <c:pt idx="3121">
                  <c:v>43825</c:v>
                </c:pt>
                <c:pt idx="3122">
                  <c:v>43826</c:v>
                </c:pt>
                <c:pt idx="3123">
                  <c:v>43828</c:v>
                </c:pt>
                <c:pt idx="3124">
                  <c:v>43829</c:v>
                </c:pt>
                <c:pt idx="3125">
                  <c:v>43825</c:v>
                </c:pt>
                <c:pt idx="3126">
                  <c:v>43827</c:v>
                </c:pt>
                <c:pt idx="3127">
                  <c:v>43652</c:v>
                </c:pt>
                <c:pt idx="3128">
                  <c:v>43791</c:v>
                </c:pt>
                <c:pt idx="3129">
                  <c:v>43829</c:v>
                </c:pt>
                <c:pt idx="3130">
                  <c:v>43829</c:v>
                </c:pt>
                <c:pt idx="3131">
                  <c:v>43772</c:v>
                </c:pt>
                <c:pt idx="3132">
                  <c:v>43789</c:v>
                </c:pt>
                <c:pt idx="3133">
                  <c:v>43830</c:v>
                </c:pt>
                <c:pt idx="3134">
                  <c:v>43829</c:v>
                </c:pt>
                <c:pt idx="3135">
                  <c:v>43828</c:v>
                </c:pt>
                <c:pt idx="3136">
                  <c:v>43825</c:v>
                </c:pt>
                <c:pt idx="3137">
                  <c:v>43830</c:v>
                </c:pt>
                <c:pt idx="3138">
                  <c:v>43815</c:v>
                </c:pt>
                <c:pt idx="3139">
                  <c:v>42880</c:v>
                </c:pt>
                <c:pt idx="3140">
                  <c:v>43824</c:v>
                </c:pt>
                <c:pt idx="3141">
                  <c:v>43829</c:v>
                </c:pt>
                <c:pt idx="3142">
                  <c:v>43802</c:v>
                </c:pt>
                <c:pt idx="3143">
                  <c:v>43828</c:v>
                </c:pt>
                <c:pt idx="3144">
                  <c:v>43302</c:v>
                </c:pt>
                <c:pt idx="3145">
                  <c:v>43829</c:v>
                </c:pt>
                <c:pt idx="3146">
                  <c:v>43811</c:v>
                </c:pt>
                <c:pt idx="3147">
                  <c:v>43284</c:v>
                </c:pt>
                <c:pt idx="3148">
                  <c:v>43804</c:v>
                </c:pt>
                <c:pt idx="3149">
                  <c:v>43830</c:v>
                </c:pt>
                <c:pt idx="3150">
                  <c:v>43801</c:v>
                </c:pt>
                <c:pt idx="3151">
                  <c:v>43828</c:v>
                </c:pt>
                <c:pt idx="3152">
                  <c:v>43828</c:v>
                </c:pt>
                <c:pt idx="3153">
                  <c:v>43828</c:v>
                </c:pt>
                <c:pt idx="3154">
                  <c:v>43811</c:v>
                </c:pt>
                <c:pt idx="3155">
                  <c:v>43828</c:v>
                </c:pt>
                <c:pt idx="3156">
                  <c:v>43790</c:v>
                </c:pt>
                <c:pt idx="3157">
                  <c:v>42980</c:v>
                </c:pt>
                <c:pt idx="3158">
                  <c:v>42831</c:v>
                </c:pt>
                <c:pt idx="3159">
                  <c:v>43825</c:v>
                </c:pt>
                <c:pt idx="3160">
                  <c:v>43546</c:v>
                </c:pt>
                <c:pt idx="3161">
                  <c:v>43351</c:v>
                </c:pt>
                <c:pt idx="3162">
                  <c:v>43823</c:v>
                </c:pt>
                <c:pt idx="3163">
                  <c:v>43819</c:v>
                </c:pt>
                <c:pt idx="3164">
                  <c:v>43830</c:v>
                </c:pt>
                <c:pt idx="3165">
                  <c:v>43829</c:v>
                </c:pt>
                <c:pt idx="3166">
                  <c:v>43788</c:v>
                </c:pt>
                <c:pt idx="3167">
                  <c:v>43829</c:v>
                </c:pt>
                <c:pt idx="3168">
                  <c:v>43812</c:v>
                </c:pt>
                <c:pt idx="3169">
                  <c:v>43779</c:v>
                </c:pt>
                <c:pt idx="3170">
                  <c:v>43829</c:v>
                </c:pt>
                <c:pt idx="3171">
                  <c:v>43830</c:v>
                </c:pt>
                <c:pt idx="3172">
                  <c:v>43766</c:v>
                </c:pt>
                <c:pt idx="3173">
                  <c:v>43805</c:v>
                </c:pt>
                <c:pt idx="3174">
                  <c:v>43678</c:v>
                </c:pt>
                <c:pt idx="3175">
                  <c:v>42903</c:v>
                </c:pt>
                <c:pt idx="3176">
                  <c:v>43830</c:v>
                </c:pt>
                <c:pt idx="3177">
                  <c:v>43829</c:v>
                </c:pt>
                <c:pt idx="3178">
                  <c:v>43830</c:v>
                </c:pt>
                <c:pt idx="3179">
                  <c:v>43829</c:v>
                </c:pt>
                <c:pt idx="3180">
                  <c:v>43779</c:v>
                </c:pt>
                <c:pt idx="3181">
                  <c:v>43829</c:v>
                </c:pt>
                <c:pt idx="3182">
                  <c:v>43830</c:v>
                </c:pt>
                <c:pt idx="3183">
                  <c:v>43666</c:v>
                </c:pt>
                <c:pt idx="3184">
                  <c:v>43829</c:v>
                </c:pt>
                <c:pt idx="3185">
                  <c:v>43329</c:v>
                </c:pt>
                <c:pt idx="3186">
                  <c:v>43829</c:v>
                </c:pt>
                <c:pt idx="3187">
                  <c:v>43825</c:v>
                </c:pt>
                <c:pt idx="3188">
                  <c:v>43829</c:v>
                </c:pt>
                <c:pt idx="3189">
                  <c:v>43830</c:v>
                </c:pt>
                <c:pt idx="3190">
                  <c:v>43830</c:v>
                </c:pt>
                <c:pt idx="3191">
                  <c:v>43803</c:v>
                </c:pt>
                <c:pt idx="3192">
                  <c:v>43829</c:v>
                </c:pt>
                <c:pt idx="3193">
                  <c:v>43830</c:v>
                </c:pt>
                <c:pt idx="3194">
                  <c:v>43829</c:v>
                </c:pt>
                <c:pt idx="3195">
                  <c:v>43776</c:v>
                </c:pt>
                <c:pt idx="3196">
                  <c:v>43830</c:v>
                </c:pt>
                <c:pt idx="3197">
                  <c:v>43775</c:v>
                </c:pt>
                <c:pt idx="3198">
                  <c:v>43826</c:v>
                </c:pt>
                <c:pt idx="3199">
                  <c:v>43807</c:v>
                </c:pt>
                <c:pt idx="3200">
                  <c:v>43830</c:v>
                </c:pt>
                <c:pt idx="3201">
                  <c:v>43812</c:v>
                </c:pt>
                <c:pt idx="3202">
                  <c:v>43648</c:v>
                </c:pt>
                <c:pt idx="3203">
                  <c:v>43809</c:v>
                </c:pt>
                <c:pt idx="3204">
                  <c:v>43649</c:v>
                </c:pt>
                <c:pt idx="3205">
                  <c:v>43809</c:v>
                </c:pt>
                <c:pt idx="3206">
                  <c:v>43814</c:v>
                </c:pt>
                <c:pt idx="3207">
                  <c:v>43807</c:v>
                </c:pt>
                <c:pt idx="3208">
                  <c:v>43825</c:v>
                </c:pt>
                <c:pt idx="3209">
                  <c:v>43829</c:v>
                </c:pt>
                <c:pt idx="3210">
                  <c:v>43821</c:v>
                </c:pt>
                <c:pt idx="3211">
                  <c:v>43794</c:v>
                </c:pt>
                <c:pt idx="3212">
                  <c:v>43810</c:v>
                </c:pt>
                <c:pt idx="3213">
                  <c:v>43813</c:v>
                </c:pt>
                <c:pt idx="3214">
                  <c:v>43807</c:v>
                </c:pt>
                <c:pt idx="3215">
                  <c:v>43828</c:v>
                </c:pt>
                <c:pt idx="3216">
                  <c:v>43042</c:v>
                </c:pt>
                <c:pt idx="3217">
                  <c:v>43829</c:v>
                </c:pt>
                <c:pt idx="3218">
                  <c:v>43819</c:v>
                </c:pt>
                <c:pt idx="3219">
                  <c:v>43712</c:v>
                </c:pt>
                <c:pt idx="3220">
                  <c:v>43728</c:v>
                </c:pt>
                <c:pt idx="3221">
                  <c:v>43830</c:v>
                </c:pt>
                <c:pt idx="3222">
                  <c:v>43829</c:v>
                </c:pt>
                <c:pt idx="3223">
                  <c:v>43802</c:v>
                </c:pt>
                <c:pt idx="3224">
                  <c:v>43830</c:v>
                </c:pt>
                <c:pt idx="3225">
                  <c:v>43828</c:v>
                </c:pt>
                <c:pt idx="3226">
                  <c:v>43823</c:v>
                </c:pt>
                <c:pt idx="3227">
                  <c:v>43830</c:v>
                </c:pt>
                <c:pt idx="3228">
                  <c:v>43830</c:v>
                </c:pt>
                <c:pt idx="3229">
                  <c:v>43806</c:v>
                </c:pt>
                <c:pt idx="3230">
                  <c:v>43807</c:v>
                </c:pt>
                <c:pt idx="3231">
                  <c:v>43821</c:v>
                </c:pt>
                <c:pt idx="3232">
                  <c:v>43823</c:v>
                </c:pt>
                <c:pt idx="3233">
                  <c:v>43808</c:v>
                </c:pt>
                <c:pt idx="3234">
                  <c:v>43823</c:v>
                </c:pt>
                <c:pt idx="3235">
                  <c:v>43825</c:v>
                </c:pt>
                <c:pt idx="3236">
                  <c:v>43828</c:v>
                </c:pt>
                <c:pt idx="3237">
                  <c:v>43822</c:v>
                </c:pt>
                <c:pt idx="3238">
                  <c:v>43753</c:v>
                </c:pt>
                <c:pt idx="3239">
                  <c:v>43829</c:v>
                </c:pt>
                <c:pt idx="3240">
                  <c:v>43829</c:v>
                </c:pt>
                <c:pt idx="3241">
                  <c:v>43829</c:v>
                </c:pt>
                <c:pt idx="3242">
                  <c:v>43732</c:v>
                </c:pt>
                <c:pt idx="3243">
                  <c:v>43771</c:v>
                </c:pt>
                <c:pt idx="3244">
                  <c:v>42906</c:v>
                </c:pt>
                <c:pt idx="3245">
                  <c:v>43812</c:v>
                </c:pt>
                <c:pt idx="3246">
                  <c:v>43797</c:v>
                </c:pt>
                <c:pt idx="3247">
                  <c:v>43818</c:v>
                </c:pt>
                <c:pt idx="3248">
                  <c:v>43830</c:v>
                </c:pt>
                <c:pt idx="3249">
                  <c:v>43806</c:v>
                </c:pt>
                <c:pt idx="3250">
                  <c:v>43808</c:v>
                </c:pt>
                <c:pt idx="3251">
                  <c:v>43789</c:v>
                </c:pt>
                <c:pt idx="3252">
                  <c:v>43789</c:v>
                </c:pt>
                <c:pt idx="3253">
                  <c:v>43822</c:v>
                </c:pt>
                <c:pt idx="3254">
                  <c:v>43803</c:v>
                </c:pt>
                <c:pt idx="3255">
                  <c:v>43829</c:v>
                </c:pt>
                <c:pt idx="3256">
                  <c:v>43808</c:v>
                </c:pt>
                <c:pt idx="3257">
                  <c:v>43830</c:v>
                </c:pt>
                <c:pt idx="3258">
                  <c:v>43788</c:v>
                </c:pt>
                <c:pt idx="3259">
                  <c:v>43830</c:v>
                </c:pt>
                <c:pt idx="3260">
                  <c:v>43830</c:v>
                </c:pt>
                <c:pt idx="3261">
                  <c:v>43830</c:v>
                </c:pt>
                <c:pt idx="3262">
                  <c:v>43819</c:v>
                </c:pt>
                <c:pt idx="3263">
                  <c:v>43810</c:v>
                </c:pt>
                <c:pt idx="3264">
                  <c:v>43795</c:v>
                </c:pt>
                <c:pt idx="3265">
                  <c:v>43829</c:v>
                </c:pt>
                <c:pt idx="3266">
                  <c:v>43829</c:v>
                </c:pt>
                <c:pt idx="3267">
                  <c:v>43826</c:v>
                </c:pt>
                <c:pt idx="3268">
                  <c:v>43811</c:v>
                </c:pt>
                <c:pt idx="3269">
                  <c:v>43016</c:v>
                </c:pt>
                <c:pt idx="3270">
                  <c:v>43830</c:v>
                </c:pt>
                <c:pt idx="3271">
                  <c:v>43829</c:v>
                </c:pt>
                <c:pt idx="3272">
                  <c:v>43821</c:v>
                </c:pt>
                <c:pt idx="3273">
                  <c:v>43788</c:v>
                </c:pt>
                <c:pt idx="3274">
                  <c:v>43830</c:v>
                </c:pt>
                <c:pt idx="3275">
                  <c:v>43830</c:v>
                </c:pt>
                <c:pt idx="3276">
                  <c:v>43826</c:v>
                </c:pt>
                <c:pt idx="3277">
                  <c:v>43830</c:v>
                </c:pt>
                <c:pt idx="3278">
                  <c:v>43828</c:v>
                </c:pt>
                <c:pt idx="3279">
                  <c:v>43830</c:v>
                </c:pt>
                <c:pt idx="3280">
                  <c:v>43789</c:v>
                </c:pt>
                <c:pt idx="3281">
                  <c:v>43828</c:v>
                </c:pt>
                <c:pt idx="3282">
                  <c:v>43829</c:v>
                </c:pt>
                <c:pt idx="3283">
                  <c:v>43829</c:v>
                </c:pt>
                <c:pt idx="3284">
                  <c:v>43822</c:v>
                </c:pt>
                <c:pt idx="3285">
                  <c:v>43825</c:v>
                </c:pt>
                <c:pt idx="3286">
                  <c:v>43799</c:v>
                </c:pt>
                <c:pt idx="3287">
                  <c:v>43803</c:v>
                </c:pt>
                <c:pt idx="3288">
                  <c:v>43830</c:v>
                </c:pt>
                <c:pt idx="3289">
                  <c:v>43829</c:v>
                </c:pt>
                <c:pt idx="3290">
                  <c:v>43778</c:v>
                </c:pt>
                <c:pt idx="3291">
                  <c:v>43829</c:v>
                </c:pt>
                <c:pt idx="3292">
                  <c:v>43827</c:v>
                </c:pt>
                <c:pt idx="3293">
                  <c:v>43807</c:v>
                </c:pt>
                <c:pt idx="3294">
                  <c:v>43809</c:v>
                </c:pt>
                <c:pt idx="3295">
                  <c:v>43789</c:v>
                </c:pt>
                <c:pt idx="3296">
                  <c:v>43643</c:v>
                </c:pt>
                <c:pt idx="3297">
                  <c:v>43695</c:v>
                </c:pt>
                <c:pt idx="3298">
                  <c:v>43723</c:v>
                </c:pt>
                <c:pt idx="3299">
                  <c:v>43825</c:v>
                </c:pt>
                <c:pt idx="3300">
                  <c:v>43777</c:v>
                </c:pt>
                <c:pt idx="3301">
                  <c:v>43828</c:v>
                </c:pt>
                <c:pt idx="3302">
                  <c:v>43808</c:v>
                </c:pt>
                <c:pt idx="3303">
                  <c:v>43827</c:v>
                </c:pt>
                <c:pt idx="3304">
                  <c:v>43805</c:v>
                </c:pt>
                <c:pt idx="3305">
                  <c:v>43805</c:v>
                </c:pt>
                <c:pt idx="3306">
                  <c:v>42584</c:v>
                </c:pt>
                <c:pt idx="3307">
                  <c:v>43821</c:v>
                </c:pt>
                <c:pt idx="3308">
                  <c:v>43819</c:v>
                </c:pt>
                <c:pt idx="3309">
                  <c:v>43828</c:v>
                </c:pt>
                <c:pt idx="3310">
                  <c:v>43810</c:v>
                </c:pt>
                <c:pt idx="3311">
                  <c:v>43010</c:v>
                </c:pt>
                <c:pt idx="3312">
                  <c:v>43828</c:v>
                </c:pt>
                <c:pt idx="3313">
                  <c:v>43819</c:v>
                </c:pt>
                <c:pt idx="3314">
                  <c:v>43819</c:v>
                </c:pt>
                <c:pt idx="3315">
                  <c:v>43829</c:v>
                </c:pt>
                <c:pt idx="3316">
                  <c:v>43743</c:v>
                </c:pt>
                <c:pt idx="3317">
                  <c:v>42851</c:v>
                </c:pt>
                <c:pt idx="3318">
                  <c:v>43829</c:v>
                </c:pt>
                <c:pt idx="3319">
                  <c:v>43815</c:v>
                </c:pt>
                <c:pt idx="3320">
                  <c:v>43812</c:v>
                </c:pt>
                <c:pt idx="3321">
                  <c:v>43825</c:v>
                </c:pt>
                <c:pt idx="3322">
                  <c:v>43826</c:v>
                </c:pt>
                <c:pt idx="3323">
                  <c:v>43126</c:v>
                </c:pt>
                <c:pt idx="3324">
                  <c:v>43828</c:v>
                </c:pt>
                <c:pt idx="3325">
                  <c:v>43783</c:v>
                </c:pt>
                <c:pt idx="3326">
                  <c:v>43788</c:v>
                </c:pt>
                <c:pt idx="3327">
                  <c:v>43830</c:v>
                </c:pt>
                <c:pt idx="3328">
                  <c:v>43825</c:v>
                </c:pt>
                <c:pt idx="3329">
                  <c:v>43829</c:v>
                </c:pt>
                <c:pt idx="3330">
                  <c:v>43805</c:v>
                </c:pt>
                <c:pt idx="3331">
                  <c:v>43818</c:v>
                </c:pt>
                <c:pt idx="3332">
                  <c:v>43808</c:v>
                </c:pt>
                <c:pt idx="3333">
                  <c:v>43658</c:v>
                </c:pt>
                <c:pt idx="3334">
                  <c:v>43825</c:v>
                </c:pt>
                <c:pt idx="3335">
                  <c:v>42546</c:v>
                </c:pt>
                <c:pt idx="3336">
                  <c:v>43828</c:v>
                </c:pt>
                <c:pt idx="3337">
                  <c:v>43811</c:v>
                </c:pt>
                <c:pt idx="3338">
                  <c:v>43830</c:v>
                </c:pt>
                <c:pt idx="3339">
                  <c:v>43830</c:v>
                </c:pt>
                <c:pt idx="3340">
                  <c:v>43829</c:v>
                </c:pt>
                <c:pt idx="3341">
                  <c:v>43830</c:v>
                </c:pt>
                <c:pt idx="3342">
                  <c:v>43830</c:v>
                </c:pt>
                <c:pt idx="3343">
                  <c:v>43274</c:v>
                </c:pt>
                <c:pt idx="3344">
                  <c:v>43829</c:v>
                </c:pt>
                <c:pt idx="3345">
                  <c:v>43803</c:v>
                </c:pt>
                <c:pt idx="3346">
                  <c:v>43830</c:v>
                </c:pt>
                <c:pt idx="3347">
                  <c:v>43829</c:v>
                </c:pt>
                <c:pt idx="3348">
                  <c:v>43050</c:v>
                </c:pt>
                <c:pt idx="3349">
                  <c:v>43830</c:v>
                </c:pt>
                <c:pt idx="3350">
                  <c:v>43829</c:v>
                </c:pt>
                <c:pt idx="3351">
                  <c:v>43787</c:v>
                </c:pt>
                <c:pt idx="3352">
                  <c:v>43823</c:v>
                </c:pt>
                <c:pt idx="3353">
                  <c:v>43782</c:v>
                </c:pt>
                <c:pt idx="3354">
                  <c:v>43829</c:v>
                </c:pt>
                <c:pt idx="3355">
                  <c:v>43830</c:v>
                </c:pt>
                <c:pt idx="3356">
                  <c:v>43827</c:v>
                </c:pt>
                <c:pt idx="3357">
                  <c:v>43829</c:v>
                </c:pt>
                <c:pt idx="3358">
                  <c:v>43830</c:v>
                </c:pt>
                <c:pt idx="3359">
                  <c:v>43293</c:v>
                </c:pt>
                <c:pt idx="3360">
                  <c:v>43827</c:v>
                </c:pt>
                <c:pt idx="3361">
                  <c:v>43758</c:v>
                </c:pt>
                <c:pt idx="3362">
                  <c:v>43790</c:v>
                </c:pt>
                <c:pt idx="3363">
                  <c:v>43829</c:v>
                </c:pt>
                <c:pt idx="3364">
                  <c:v>43726</c:v>
                </c:pt>
                <c:pt idx="3365">
                  <c:v>43809</c:v>
                </c:pt>
                <c:pt idx="3366">
                  <c:v>43828</c:v>
                </c:pt>
                <c:pt idx="3367">
                  <c:v>43829</c:v>
                </c:pt>
                <c:pt idx="3368">
                  <c:v>43783</c:v>
                </c:pt>
                <c:pt idx="3369">
                  <c:v>43825</c:v>
                </c:pt>
                <c:pt idx="3370">
                  <c:v>43830</c:v>
                </c:pt>
                <c:pt idx="3371">
                  <c:v>43828</c:v>
                </c:pt>
                <c:pt idx="3372">
                  <c:v>43827</c:v>
                </c:pt>
                <c:pt idx="3373">
                  <c:v>43796</c:v>
                </c:pt>
                <c:pt idx="3374">
                  <c:v>43314</c:v>
                </c:pt>
                <c:pt idx="3375">
                  <c:v>43826</c:v>
                </c:pt>
                <c:pt idx="3376">
                  <c:v>43829</c:v>
                </c:pt>
                <c:pt idx="3377">
                  <c:v>43804</c:v>
                </c:pt>
                <c:pt idx="3378">
                  <c:v>43812</c:v>
                </c:pt>
                <c:pt idx="3379">
                  <c:v>43830</c:v>
                </c:pt>
                <c:pt idx="3380">
                  <c:v>43829</c:v>
                </c:pt>
                <c:pt idx="3381">
                  <c:v>43808</c:v>
                </c:pt>
                <c:pt idx="3382">
                  <c:v>43809</c:v>
                </c:pt>
                <c:pt idx="3383">
                  <c:v>43723</c:v>
                </c:pt>
                <c:pt idx="3384">
                  <c:v>43830</c:v>
                </c:pt>
                <c:pt idx="3385">
                  <c:v>43830</c:v>
                </c:pt>
                <c:pt idx="3386">
                  <c:v>42971</c:v>
                </c:pt>
                <c:pt idx="3387">
                  <c:v>43824</c:v>
                </c:pt>
                <c:pt idx="3388">
                  <c:v>43789</c:v>
                </c:pt>
                <c:pt idx="3389">
                  <c:v>42949</c:v>
                </c:pt>
                <c:pt idx="3390">
                  <c:v>43826</c:v>
                </c:pt>
                <c:pt idx="3391">
                  <c:v>43699</c:v>
                </c:pt>
                <c:pt idx="3392">
                  <c:v>43748</c:v>
                </c:pt>
                <c:pt idx="3393">
                  <c:v>43805</c:v>
                </c:pt>
                <c:pt idx="3394">
                  <c:v>43789</c:v>
                </c:pt>
                <c:pt idx="3395">
                  <c:v>43796</c:v>
                </c:pt>
                <c:pt idx="3396">
                  <c:v>43304</c:v>
                </c:pt>
                <c:pt idx="3397">
                  <c:v>43827</c:v>
                </c:pt>
                <c:pt idx="3398">
                  <c:v>43809</c:v>
                </c:pt>
                <c:pt idx="3399">
                  <c:v>43785</c:v>
                </c:pt>
                <c:pt idx="3400">
                  <c:v>43829</c:v>
                </c:pt>
                <c:pt idx="3401">
                  <c:v>43809</c:v>
                </c:pt>
                <c:pt idx="3402">
                  <c:v>43790</c:v>
                </c:pt>
                <c:pt idx="3403">
                  <c:v>43815</c:v>
                </c:pt>
                <c:pt idx="3404">
                  <c:v>43621</c:v>
                </c:pt>
                <c:pt idx="3405">
                  <c:v>43829</c:v>
                </c:pt>
                <c:pt idx="3406">
                  <c:v>43829</c:v>
                </c:pt>
                <c:pt idx="3407">
                  <c:v>43829</c:v>
                </c:pt>
                <c:pt idx="3408">
                  <c:v>43810</c:v>
                </c:pt>
                <c:pt idx="3409">
                  <c:v>43822</c:v>
                </c:pt>
                <c:pt idx="3410">
                  <c:v>42990</c:v>
                </c:pt>
                <c:pt idx="3411">
                  <c:v>42612</c:v>
                </c:pt>
                <c:pt idx="3412">
                  <c:v>43825</c:v>
                </c:pt>
                <c:pt idx="3413">
                  <c:v>43829</c:v>
                </c:pt>
                <c:pt idx="3414">
                  <c:v>43699</c:v>
                </c:pt>
                <c:pt idx="3415">
                  <c:v>43830</c:v>
                </c:pt>
                <c:pt idx="3416">
                  <c:v>43817</c:v>
                </c:pt>
                <c:pt idx="3417">
                  <c:v>43811</c:v>
                </c:pt>
                <c:pt idx="3418">
                  <c:v>43829</c:v>
                </c:pt>
                <c:pt idx="3419">
                  <c:v>43779</c:v>
                </c:pt>
                <c:pt idx="3420">
                  <c:v>43830</c:v>
                </c:pt>
                <c:pt idx="3421">
                  <c:v>43642</c:v>
                </c:pt>
                <c:pt idx="3422">
                  <c:v>43813</c:v>
                </c:pt>
                <c:pt idx="3423">
                  <c:v>43796</c:v>
                </c:pt>
                <c:pt idx="3424">
                  <c:v>43830</c:v>
                </c:pt>
                <c:pt idx="3425">
                  <c:v>43830</c:v>
                </c:pt>
                <c:pt idx="3426">
                  <c:v>43829</c:v>
                </c:pt>
                <c:pt idx="3427">
                  <c:v>43822</c:v>
                </c:pt>
                <c:pt idx="3428">
                  <c:v>42874</c:v>
                </c:pt>
                <c:pt idx="3429">
                  <c:v>43825</c:v>
                </c:pt>
                <c:pt idx="3430">
                  <c:v>43810</c:v>
                </c:pt>
                <c:pt idx="3431">
                  <c:v>43830</c:v>
                </c:pt>
                <c:pt idx="3432">
                  <c:v>43808</c:v>
                </c:pt>
                <c:pt idx="3433">
                  <c:v>43742</c:v>
                </c:pt>
                <c:pt idx="3434">
                  <c:v>43830</c:v>
                </c:pt>
                <c:pt idx="3435">
                  <c:v>43829</c:v>
                </c:pt>
                <c:pt idx="3436">
                  <c:v>43808</c:v>
                </c:pt>
                <c:pt idx="3437">
                  <c:v>43792</c:v>
                </c:pt>
                <c:pt idx="3438">
                  <c:v>43788</c:v>
                </c:pt>
                <c:pt idx="3439">
                  <c:v>43830</c:v>
                </c:pt>
                <c:pt idx="3440">
                  <c:v>43671</c:v>
                </c:pt>
                <c:pt idx="3441">
                  <c:v>43825</c:v>
                </c:pt>
                <c:pt idx="3442">
                  <c:v>43830</c:v>
                </c:pt>
                <c:pt idx="3443">
                  <c:v>43826</c:v>
                </c:pt>
                <c:pt idx="3444">
                  <c:v>43808</c:v>
                </c:pt>
                <c:pt idx="3445">
                  <c:v>43812</c:v>
                </c:pt>
                <c:pt idx="3446">
                  <c:v>43797</c:v>
                </c:pt>
                <c:pt idx="3447">
                  <c:v>43822</c:v>
                </c:pt>
                <c:pt idx="3448">
                  <c:v>43812</c:v>
                </c:pt>
                <c:pt idx="3449">
                  <c:v>43830</c:v>
                </c:pt>
                <c:pt idx="3450">
                  <c:v>43828</c:v>
                </c:pt>
                <c:pt idx="3451">
                  <c:v>43828</c:v>
                </c:pt>
                <c:pt idx="3452">
                  <c:v>43830</c:v>
                </c:pt>
                <c:pt idx="3453">
                  <c:v>43830</c:v>
                </c:pt>
                <c:pt idx="3454">
                  <c:v>43821</c:v>
                </c:pt>
                <c:pt idx="3455">
                  <c:v>43829</c:v>
                </c:pt>
                <c:pt idx="3456">
                  <c:v>43829</c:v>
                </c:pt>
                <c:pt idx="3457">
                  <c:v>43828</c:v>
                </c:pt>
                <c:pt idx="3458">
                  <c:v>43828</c:v>
                </c:pt>
                <c:pt idx="3459">
                  <c:v>43828</c:v>
                </c:pt>
                <c:pt idx="3460">
                  <c:v>43825</c:v>
                </c:pt>
                <c:pt idx="3461">
                  <c:v>43828</c:v>
                </c:pt>
                <c:pt idx="3462">
                  <c:v>43830</c:v>
                </c:pt>
                <c:pt idx="3463">
                  <c:v>43812</c:v>
                </c:pt>
                <c:pt idx="3464">
                  <c:v>43807</c:v>
                </c:pt>
                <c:pt idx="3465">
                  <c:v>43272</c:v>
                </c:pt>
                <c:pt idx="3466">
                  <c:v>43712</c:v>
                </c:pt>
                <c:pt idx="3467">
                  <c:v>43412</c:v>
                </c:pt>
                <c:pt idx="3468">
                  <c:v>43711</c:v>
                </c:pt>
                <c:pt idx="3469">
                  <c:v>43786</c:v>
                </c:pt>
                <c:pt idx="3470">
                  <c:v>43809</c:v>
                </c:pt>
                <c:pt idx="3471">
                  <c:v>43816</c:v>
                </c:pt>
                <c:pt idx="3472">
                  <c:v>43803</c:v>
                </c:pt>
                <c:pt idx="3473">
                  <c:v>43829</c:v>
                </c:pt>
                <c:pt idx="3474">
                  <c:v>43827</c:v>
                </c:pt>
                <c:pt idx="3475">
                  <c:v>43830</c:v>
                </c:pt>
                <c:pt idx="3476">
                  <c:v>43741</c:v>
                </c:pt>
                <c:pt idx="3477">
                  <c:v>43828</c:v>
                </c:pt>
                <c:pt idx="3478">
                  <c:v>43824</c:v>
                </c:pt>
                <c:pt idx="3479">
                  <c:v>43827</c:v>
                </c:pt>
                <c:pt idx="3480">
                  <c:v>43805</c:v>
                </c:pt>
                <c:pt idx="3481">
                  <c:v>43829</c:v>
                </c:pt>
                <c:pt idx="3482">
                  <c:v>43311</c:v>
                </c:pt>
                <c:pt idx="3483">
                  <c:v>43823</c:v>
                </c:pt>
                <c:pt idx="3484">
                  <c:v>43781</c:v>
                </c:pt>
                <c:pt idx="3485">
                  <c:v>43804</c:v>
                </c:pt>
                <c:pt idx="3486">
                  <c:v>43826</c:v>
                </c:pt>
                <c:pt idx="3487">
                  <c:v>43829</c:v>
                </c:pt>
                <c:pt idx="3488">
                  <c:v>43830</c:v>
                </c:pt>
                <c:pt idx="3489">
                  <c:v>43741</c:v>
                </c:pt>
                <c:pt idx="3490">
                  <c:v>43791</c:v>
                </c:pt>
                <c:pt idx="3491">
                  <c:v>43822</c:v>
                </c:pt>
                <c:pt idx="3492">
                  <c:v>43804</c:v>
                </c:pt>
                <c:pt idx="3493">
                  <c:v>43812</c:v>
                </c:pt>
                <c:pt idx="3494">
                  <c:v>43830</c:v>
                </c:pt>
                <c:pt idx="3495">
                  <c:v>43655</c:v>
                </c:pt>
                <c:pt idx="3496">
                  <c:v>43768</c:v>
                </c:pt>
                <c:pt idx="3497">
                  <c:v>43828</c:v>
                </c:pt>
                <c:pt idx="3498">
                  <c:v>43826</c:v>
                </c:pt>
                <c:pt idx="3499">
                  <c:v>43810</c:v>
                </c:pt>
                <c:pt idx="3500">
                  <c:v>43788</c:v>
                </c:pt>
                <c:pt idx="3501">
                  <c:v>43830</c:v>
                </c:pt>
                <c:pt idx="3502">
                  <c:v>43823</c:v>
                </c:pt>
                <c:pt idx="3503">
                  <c:v>43784</c:v>
                </c:pt>
                <c:pt idx="3504">
                  <c:v>43790</c:v>
                </c:pt>
                <c:pt idx="3505">
                  <c:v>43780</c:v>
                </c:pt>
                <c:pt idx="3506">
                  <c:v>43393</c:v>
                </c:pt>
                <c:pt idx="3507">
                  <c:v>43827</c:v>
                </c:pt>
                <c:pt idx="3508">
                  <c:v>43775</c:v>
                </c:pt>
                <c:pt idx="3509">
                  <c:v>43817</c:v>
                </c:pt>
                <c:pt idx="3510">
                  <c:v>43824</c:v>
                </c:pt>
                <c:pt idx="3511">
                  <c:v>43823</c:v>
                </c:pt>
                <c:pt idx="3512">
                  <c:v>43773</c:v>
                </c:pt>
                <c:pt idx="3513">
                  <c:v>43826</c:v>
                </c:pt>
                <c:pt idx="3514">
                  <c:v>43810</c:v>
                </c:pt>
                <c:pt idx="3515">
                  <c:v>43810</c:v>
                </c:pt>
                <c:pt idx="3516">
                  <c:v>43809</c:v>
                </c:pt>
                <c:pt idx="3517">
                  <c:v>43828</c:v>
                </c:pt>
                <c:pt idx="3518">
                  <c:v>43830</c:v>
                </c:pt>
                <c:pt idx="3519">
                  <c:v>43829</c:v>
                </c:pt>
                <c:pt idx="3520">
                  <c:v>43783</c:v>
                </c:pt>
                <c:pt idx="3521">
                  <c:v>43795</c:v>
                </c:pt>
                <c:pt idx="3522">
                  <c:v>43788</c:v>
                </c:pt>
                <c:pt idx="3523">
                  <c:v>43727</c:v>
                </c:pt>
                <c:pt idx="3524">
                  <c:v>43718</c:v>
                </c:pt>
                <c:pt idx="3525">
                  <c:v>42919</c:v>
                </c:pt>
                <c:pt idx="3526">
                  <c:v>43828</c:v>
                </c:pt>
                <c:pt idx="3527">
                  <c:v>43827</c:v>
                </c:pt>
                <c:pt idx="3528">
                  <c:v>43815</c:v>
                </c:pt>
                <c:pt idx="3529">
                  <c:v>43828</c:v>
                </c:pt>
                <c:pt idx="3530">
                  <c:v>43829</c:v>
                </c:pt>
                <c:pt idx="3531">
                  <c:v>43830</c:v>
                </c:pt>
                <c:pt idx="3532">
                  <c:v>43751</c:v>
                </c:pt>
                <c:pt idx="3533">
                  <c:v>43826</c:v>
                </c:pt>
                <c:pt idx="3534">
                  <c:v>43732</c:v>
                </c:pt>
                <c:pt idx="3535">
                  <c:v>43807</c:v>
                </c:pt>
                <c:pt idx="3536">
                  <c:v>43825</c:v>
                </c:pt>
                <c:pt idx="3537">
                  <c:v>43829</c:v>
                </c:pt>
                <c:pt idx="3538">
                  <c:v>43830</c:v>
                </c:pt>
                <c:pt idx="3539">
                  <c:v>43828</c:v>
                </c:pt>
                <c:pt idx="3540">
                  <c:v>43779</c:v>
                </c:pt>
                <c:pt idx="3541">
                  <c:v>43829</c:v>
                </c:pt>
                <c:pt idx="3542">
                  <c:v>43792</c:v>
                </c:pt>
                <c:pt idx="3543">
                  <c:v>43829</c:v>
                </c:pt>
                <c:pt idx="3544">
                  <c:v>43801</c:v>
                </c:pt>
                <c:pt idx="3545">
                  <c:v>43283</c:v>
                </c:pt>
                <c:pt idx="3546">
                  <c:v>43813</c:v>
                </c:pt>
                <c:pt idx="3547">
                  <c:v>43808</c:v>
                </c:pt>
                <c:pt idx="3548">
                  <c:v>43824</c:v>
                </c:pt>
                <c:pt idx="3549">
                  <c:v>43829</c:v>
                </c:pt>
                <c:pt idx="3550">
                  <c:v>43829</c:v>
                </c:pt>
                <c:pt idx="3551">
                  <c:v>43809</c:v>
                </c:pt>
                <c:pt idx="3552">
                  <c:v>43828</c:v>
                </c:pt>
                <c:pt idx="3553">
                  <c:v>43801</c:v>
                </c:pt>
                <c:pt idx="3554">
                  <c:v>43829</c:v>
                </c:pt>
                <c:pt idx="3555">
                  <c:v>43825</c:v>
                </c:pt>
                <c:pt idx="3556">
                  <c:v>43809</c:v>
                </c:pt>
                <c:pt idx="3557">
                  <c:v>43825</c:v>
                </c:pt>
                <c:pt idx="3558">
                  <c:v>43782</c:v>
                </c:pt>
                <c:pt idx="3559">
                  <c:v>43829</c:v>
                </c:pt>
                <c:pt idx="3560">
                  <c:v>43807</c:v>
                </c:pt>
                <c:pt idx="3561">
                  <c:v>43829</c:v>
                </c:pt>
                <c:pt idx="3562">
                  <c:v>43809</c:v>
                </c:pt>
                <c:pt idx="3563">
                  <c:v>43826</c:v>
                </c:pt>
                <c:pt idx="3564">
                  <c:v>43829</c:v>
                </c:pt>
                <c:pt idx="3565">
                  <c:v>43750</c:v>
                </c:pt>
                <c:pt idx="3566">
                  <c:v>43812</c:v>
                </c:pt>
                <c:pt idx="3567">
                  <c:v>43830</c:v>
                </c:pt>
                <c:pt idx="3568">
                  <c:v>43400</c:v>
                </c:pt>
                <c:pt idx="3569">
                  <c:v>43829</c:v>
                </c:pt>
                <c:pt idx="3570">
                  <c:v>43831</c:v>
                </c:pt>
                <c:pt idx="3571">
                  <c:v>43829</c:v>
                </c:pt>
                <c:pt idx="3572">
                  <c:v>43819</c:v>
                </c:pt>
                <c:pt idx="3573">
                  <c:v>43825</c:v>
                </c:pt>
                <c:pt idx="3574">
                  <c:v>43828</c:v>
                </c:pt>
                <c:pt idx="3575">
                  <c:v>43830</c:v>
                </c:pt>
                <c:pt idx="3576">
                  <c:v>43828</c:v>
                </c:pt>
                <c:pt idx="3577">
                  <c:v>43826</c:v>
                </c:pt>
                <c:pt idx="3578">
                  <c:v>43830</c:v>
                </c:pt>
                <c:pt idx="3579">
                  <c:v>43829</c:v>
                </c:pt>
                <c:pt idx="3580">
                  <c:v>43827</c:v>
                </c:pt>
                <c:pt idx="3581">
                  <c:v>43826</c:v>
                </c:pt>
                <c:pt idx="3582">
                  <c:v>43826</c:v>
                </c:pt>
                <c:pt idx="3583">
                  <c:v>43811</c:v>
                </c:pt>
                <c:pt idx="3584">
                  <c:v>43804</c:v>
                </c:pt>
                <c:pt idx="3585">
                  <c:v>43826</c:v>
                </c:pt>
                <c:pt idx="3586">
                  <c:v>43817</c:v>
                </c:pt>
                <c:pt idx="3587">
                  <c:v>43827</c:v>
                </c:pt>
                <c:pt idx="3588">
                  <c:v>43825</c:v>
                </c:pt>
                <c:pt idx="3589">
                  <c:v>43827</c:v>
                </c:pt>
                <c:pt idx="3590">
                  <c:v>43798</c:v>
                </c:pt>
                <c:pt idx="3591">
                  <c:v>43828</c:v>
                </c:pt>
                <c:pt idx="3592">
                  <c:v>43794</c:v>
                </c:pt>
                <c:pt idx="3593">
                  <c:v>43829</c:v>
                </c:pt>
                <c:pt idx="3594">
                  <c:v>43758</c:v>
                </c:pt>
                <c:pt idx="3595">
                  <c:v>43830</c:v>
                </c:pt>
                <c:pt idx="3596">
                  <c:v>43830</c:v>
                </c:pt>
                <c:pt idx="3597">
                  <c:v>43829</c:v>
                </c:pt>
                <c:pt idx="3598">
                  <c:v>43829</c:v>
                </c:pt>
                <c:pt idx="3599">
                  <c:v>43825</c:v>
                </c:pt>
                <c:pt idx="3600">
                  <c:v>43804</c:v>
                </c:pt>
                <c:pt idx="3601">
                  <c:v>43829</c:v>
                </c:pt>
                <c:pt idx="3602">
                  <c:v>43830</c:v>
                </c:pt>
                <c:pt idx="3603">
                  <c:v>43828</c:v>
                </c:pt>
                <c:pt idx="3604">
                  <c:v>43830</c:v>
                </c:pt>
                <c:pt idx="3605">
                  <c:v>43827</c:v>
                </c:pt>
                <c:pt idx="3606">
                  <c:v>43812</c:v>
                </c:pt>
                <c:pt idx="3607">
                  <c:v>43830</c:v>
                </c:pt>
                <c:pt idx="3608">
                  <c:v>43830</c:v>
                </c:pt>
                <c:pt idx="3609">
                  <c:v>43829</c:v>
                </c:pt>
                <c:pt idx="3610">
                  <c:v>43789</c:v>
                </c:pt>
                <c:pt idx="3611">
                  <c:v>43824</c:v>
                </c:pt>
                <c:pt idx="3612">
                  <c:v>43796</c:v>
                </c:pt>
                <c:pt idx="3613">
                  <c:v>43826</c:v>
                </c:pt>
                <c:pt idx="3614">
                  <c:v>43656</c:v>
                </c:pt>
                <c:pt idx="3615">
                  <c:v>43829</c:v>
                </c:pt>
                <c:pt idx="3616">
                  <c:v>43830</c:v>
                </c:pt>
                <c:pt idx="3617">
                  <c:v>43763</c:v>
                </c:pt>
                <c:pt idx="3618">
                  <c:v>43830</c:v>
                </c:pt>
                <c:pt idx="3619">
                  <c:v>43828</c:v>
                </c:pt>
                <c:pt idx="3620">
                  <c:v>43791</c:v>
                </c:pt>
                <c:pt idx="3621">
                  <c:v>43829</c:v>
                </c:pt>
                <c:pt idx="3622">
                  <c:v>43830</c:v>
                </c:pt>
                <c:pt idx="3623">
                  <c:v>42531</c:v>
                </c:pt>
                <c:pt idx="3624">
                  <c:v>43811</c:v>
                </c:pt>
                <c:pt idx="3625">
                  <c:v>43826</c:v>
                </c:pt>
                <c:pt idx="3626">
                  <c:v>43828</c:v>
                </c:pt>
                <c:pt idx="3627">
                  <c:v>43827</c:v>
                </c:pt>
                <c:pt idx="3628">
                  <c:v>43827</c:v>
                </c:pt>
                <c:pt idx="3629">
                  <c:v>43828</c:v>
                </c:pt>
                <c:pt idx="3630">
                  <c:v>43828</c:v>
                </c:pt>
                <c:pt idx="3631">
                  <c:v>43830</c:v>
                </c:pt>
                <c:pt idx="3632">
                  <c:v>43783</c:v>
                </c:pt>
                <c:pt idx="3633">
                  <c:v>43372</c:v>
                </c:pt>
                <c:pt idx="3634">
                  <c:v>43811</c:v>
                </c:pt>
                <c:pt idx="3635">
                  <c:v>43828</c:v>
                </c:pt>
                <c:pt idx="3636">
                  <c:v>43827</c:v>
                </c:pt>
                <c:pt idx="3637">
                  <c:v>43302</c:v>
                </c:pt>
                <c:pt idx="3638">
                  <c:v>43812</c:v>
                </c:pt>
                <c:pt idx="3639">
                  <c:v>43819</c:v>
                </c:pt>
                <c:pt idx="3640">
                  <c:v>43812</c:v>
                </c:pt>
                <c:pt idx="3641">
                  <c:v>43791</c:v>
                </c:pt>
                <c:pt idx="3642">
                  <c:v>43802</c:v>
                </c:pt>
                <c:pt idx="3643">
                  <c:v>43830</c:v>
                </c:pt>
                <c:pt idx="3644">
                  <c:v>43830</c:v>
                </c:pt>
                <c:pt idx="3645">
                  <c:v>43829</c:v>
                </c:pt>
                <c:pt idx="3646">
                  <c:v>43748</c:v>
                </c:pt>
                <c:pt idx="3647">
                  <c:v>43829</c:v>
                </c:pt>
                <c:pt idx="3648">
                  <c:v>43795</c:v>
                </c:pt>
                <c:pt idx="3649">
                  <c:v>43827</c:v>
                </c:pt>
                <c:pt idx="3650">
                  <c:v>43789</c:v>
                </c:pt>
                <c:pt idx="3651">
                  <c:v>43830</c:v>
                </c:pt>
                <c:pt idx="3652">
                  <c:v>43830</c:v>
                </c:pt>
                <c:pt idx="3653">
                  <c:v>43830</c:v>
                </c:pt>
                <c:pt idx="3654">
                  <c:v>43830</c:v>
                </c:pt>
                <c:pt idx="3655">
                  <c:v>43829</c:v>
                </c:pt>
                <c:pt idx="3656">
                  <c:v>43825</c:v>
                </c:pt>
                <c:pt idx="3657">
                  <c:v>43828</c:v>
                </c:pt>
                <c:pt idx="3658">
                  <c:v>43809</c:v>
                </c:pt>
                <c:pt idx="3659">
                  <c:v>43825</c:v>
                </c:pt>
                <c:pt idx="3660">
                  <c:v>43807</c:v>
                </c:pt>
                <c:pt idx="3661">
                  <c:v>43824</c:v>
                </c:pt>
                <c:pt idx="3662">
                  <c:v>43830</c:v>
                </c:pt>
                <c:pt idx="3663">
                  <c:v>43811</c:v>
                </c:pt>
                <c:pt idx="3664">
                  <c:v>43826</c:v>
                </c:pt>
                <c:pt idx="3665">
                  <c:v>43829</c:v>
                </c:pt>
                <c:pt idx="3666">
                  <c:v>43830</c:v>
                </c:pt>
                <c:pt idx="3667">
                  <c:v>43809</c:v>
                </c:pt>
                <c:pt idx="3668">
                  <c:v>43826</c:v>
                </c:pt>
                <c:pt idx="3669">
                  <c:v>43291</c:v>
                </c:pt>
                <c:pt idx="3670">
                  <c:v>43037</c:v>
                </c:pt>
                <c:pt idx="3671">
                  <c:v>43827</c:v>
                </c:pt>
                <c:pt idx="3672">
                  <c:v>43826</c:v>
                </c:pt>
                <c:pt idx="3673">
                  <c:v>43830</c:v>
                </c:pt>
                <c:pt idx="3674">
                  <c:v>43830</c:v>
                </c:pt>
                <c:pt idx="3675">
                  <c:v>43784</c:v>
                </c:pt>
                <c:pt idx="3676">
                  <c:v>43739</c:v>
                </c:pt>
                <c:pt idx="3677">
                  <c:v>43829</c:v>
                </c:pt>
                <c:pt idx="3678">
                  <c:v>43827</c:v>
                </c:pt>
                <c:pt idx="3679">
                  <c:v>43804</c:v>
                </c:pt>
                <c:pt idx="3680">
                  <c:v>43830</c:v>
                </c:pt>
                <c:pt idx="3681">
                  <c:v>43829</c:v>
                </c:pt>
                <c:pt idx="3682">
                  <c:v>43828</c:v>
                </c:pt>
                <c:pt idx="3683">
                  <c:v>43818</c:v>
                </c:pt>
                <c:pt idx="3684">
                  <c:v>43818</c:v>
                </c:pt>
                <c:pt idx="3685">
                  <c:v>43829</c:v>
                </c:pt>
                <c:pt idx="3686">
                  <c:v>43809</c:v>
                </c:pt>
                <c:pt idx="3687">
                  <c:v>43784</c:v>
                </c:pt>
                <c:pt idx="3688">
                  <c:v>43810</c:v>
                </c:pt>
                <c:pt idx="3689">
                  <c:v>43827</c:v>
                </c:pt>
                <c:pt idx="3690">
                  <c:v>43823</c:v>
                </c:pt>
                <c:pt idx="3691">
                  <c:v>43828</c:v>
                </c:pt>
                <c:pt idx="3692">
                  <c:v>43826</c:v>
                </c:pt>
                <c:pt idx="3693">
                  <c:v>43713</c:v>
                </c:pt>
                <c:pt idx="3694">
                  <c:v>43830</c:v>
                </c:pt>
                <c:pt idx="3695">
                  <c:v>43798</c:v>
                </c:pt>
                <c:pt idx="3696">
                  <c:v>43826</c:v>
                </c:pt>
                <c:pt idx="3697">
                  <c:v>43830</c:v>
                </c:pt>
                <c:pt idx="3698">
                  <c:v>43827</c:v>
                </c:pt>
                <c:pt idx="3699">
                  <c:v>42756</c:v>
                </c:pt>
                <c:pt idx="3700">
                  <c:v>43825</c:v>
                </c:pt>
                <c:pt idx="3701">
                  <c:v>43810</c:v>
                </c:pt>
                <c:pt idx="3702">
                  <c:v>43826</c:v>
                </c:pt>
                <c:pt idx="3703">
                  <c:v>43757</c:v>
                </c:pt>
                <c:pt idx="3704">
                  <c:v>43830</c:v>
                </c:pt>
                <c:pt idx="3705">
                  <c:v>43828</c:v>
                </c:pt>
                <c:pt idx="3706">
                  <c:v>43828</c:v>
                </c:pt>
                <c:pt idx="3707">
                  <c:v>43830</c:v>
                </c:pt>
                <c:pt idx="3708">
                  <c:v>43784</c:v>
                </c:pt>
                <c:pt idx="3709">
                  <c:v>43830</c:v>
                </c:pt>
                <c:pt idx="3710">
                  <c:v>43830</c:v>
                </c:pt>
                <c:pt idx="3711">
                  <c:v>43829</c:v>
                </c:pt>
                <c:pt idx="3712">
                  <c:v>43829</c:v>
                </c:pt>
                <c:pt idx="3713">
                  <c:v>43812</c:v>
                </c:pt>
                <c:pt idx="3714">
                  <c:v>43747</c:v>
                </c:pt>
                <c:pt idx="3715">
                  <c:v>43798</c:v>
                </c:pt>
                <c:pt idx="3716">
                  <c:v>43777</c:v>
                </c:pt>
                <c:pt idx="3717">
                  <c:v>43828</c:v>
                </c:pt>
                <c:pt idx="3718">
                  <c:v>43829</c:v>
                </c:pt>
                <c:pt idx="3719">
                  <c:v>43829</c:v>
                </c:pt>
                <c:pt idx="3720">
                  <c:v>43828</c:v>
                </c:pt>
                <c:pt idx="3721">
                  <c:v>43788</c:v>
                </c:pt>
                <c:pt idx="3722">
                  <c:v>42553</c:v>
                </c:pt>
                <c:pt idx="3723">
                  <c:v>43808</c:v>
                </c:pt>
                <c:pt idx="3724">
                  <c:v>42478</c:v>
                </c:pt>
                <c:pt idx="3725">
                  <c:v>43830</c:v>
                </c:pt>
                <c:pt idx="3726">
                  <c:v>43826</c:v>
                </c:pt>
                <c:pt idx="3727">
                  <c:v>43811</c:v>
                </c:pt>
                <c:pt idx="3728">
                  <c:v>43822</c:v>
                </c:pt>
                <c:pt idx="3729">
                  <c:v>43826</c:v>
                </c:pt>
                <c:pt idx="3730">
                  <c:v>43828</c:v>
                </c:pt>
                <c:pt idx="3731">
                  <c:v>43775</c:v>
                </c:pt>
                <c:pt idx="3732">
                  <c:v>43826</c:v>
                </c:pt>
                <c:pt idx="3733">
                  <c:v>43784</c:v>
                </c:pt>
                <c:pt idx="3734">
                  <c:v>43830</c:v>
                </c:pt>
                <c:pt idx="3735">
                  <c:v>43826</c:v>
                </c:pt>
                <c:pt idx="3736">
                  <c:v>43649</c:v>
                </c:pt>
                <c:pt idx="3737">
                  <c:v>43830</c:v>
                </c:pt>
                <c:pt idx="3738">
                  <c:v>43806</c:v>
                </c:pt>
                <c:pt idx="3739">
                  <c:v>43801</c:v>
                </c:pt>
                <c:pt idx="3740">
                  <c:v>43830</c:v>
                </c:pt>
                <c:pt idx="3741">
                  <c:v>43830</c:v>
                </c:pt>
                <c:pt idx="3742">
                  <c:v>43729</c:v>
                </c:pt>
                <c:pt idx="3743">
                  <c:v>43785</c:v>
                </c:pt>
                <c:pt idx="3744">
                  <c:v>43791</c:v>
                </c:pt>
                <c:pt idx="3745">
                  <c:v>43809</c:v>
                </c:pt>
                <c:pt idx="3746">
                  <c:v>43804</c:v>
                </c:pt>
                <c:pt idx="3747">
                  <c:v>43820</c:v>
                </c:pt>
                <c:pt idx="3748">
                  <c:v>43807</c:v>
                </c:pt>
                <c:pt idx="3749">
                  <c:v>43830</c:v>
                </c:pt>
                <c:pt idx="3750">
                  <c:v>43808</c:v>
                </c:pt>
                <c:pt idx="3751">
                  <c:v>43830</c:v>
                </c:pt>
                <c:pt idx="3752">
                  <c:v>43828</c:v>
                </c:pt>
                <c:pt idx="3753">
                  <c:v>43828</c:v>
                </c:pt>
                <c:pt idx="3754">
                  <c:v>43830</c:v>
                </c:pt>
                <c:pt idx="3755">
                  <c:v>43829</c:v>
                </c:pt>
                <c:pt idx="3756">
                  <c:v>43779</c:v>
                </c:pt>
                <c:pt idx="3757">
                  <c:v>43824</c:v>
                </c:pt>
                <c:pt idx="3758">
                  <c:v>43820</c:v>
                </c:pt>
                <c:pt idx="3759">
                  <c:v>43776</c:v>
                </c:pt>
                <c:pt idx="3760">
                  <c:v>43823</c:v>
                </c:pt>
                <c:pt idx="3761">
                  <c:v>43826</c:v>
                </c:pt>
                <c:pt idx="3762">
                  <c:v>43829</c:v>
                </c:pt>
                <c:pt idx="3763">
                  <c:v>43830</c:v>
                </c:pt>
                <c:pt idx="3764">
                  <c:v>43822</c:v>
                </c:pt>
                <c:pt idx="3765">
                  <c:v>43829</c:v>
                </c:pt>
                <c:pt idx="3766">
                  <c:v>43809</c:v>
                </c:pt>
                <c:pt idx="3767">
                  <c:v>43811</c:v>
                </c:pt>
                <c:pt idx="3768">
                  <c:v>43263</c:v>
                </c:pt>
                <c:pt idx="3769">
                  <c:v>42915</c:v>
                </c:pt>
                <c:pt idx="3770">
                  <c:v>43799</c:v>
                </c:pt>
                <c:pt idx="3771">
                  <c:v>43808</c:v>
                </c:pt>
                <c:pt idx="3772">
                  <c:v>43830</c:v>
                </c:pt>
                <c:pt idx="3773">
                  <c:v>43701</c:v>
                </c:pt>
                <c:pt idx="3774">
                  <c:v>43776</c:v>
                </c:pt>
                <c:pt idx="3775">
                  <c:v>43829</c:v>
                </c:pt>
                <c:pt idx="3776">
                  <c:v>43753</c:v>
                </c:pt>
                <c:pt idx="3777">
                  <c:v>43828</c:v>
                </c:pt>
                <c:pt idx="3778">
                  <c:v>42953</c:v>
                </c:pt>
                <c:pt idx="3779">
                  <c:v>43828</c:v>
                </c:pt>
                <c:pt idx="3780">
                  <c:v>43830</c:v>
                </c:pt>
                <c:pt idx="3781">
                  <c:v>43789</c:v>
                </c:pt>
                <c:pt idx="3782">
                  <c:v>43809</c:v>
                </c:pt>
                <c:pt idx="3783">
                  <c:v>43793</c:v>
                </c:pt>
                <c:pt idx="3784">
                  <c:v>43822</c:v>
                </c:pt>
                <c:pt idx="3785">
                  <c:v>43820</c:v>
                </c:pt>
                <c:pt idx="3786">
                  <c:v>42943</c:v>
                </c:pt>
                <c:pt idx="3787">
                  <c:v>43829</c:v>
                </c:pt>
                <c:pt idx="3788">
                  <c:v>43607</c:v>
                </c:pt>
                <c:pt idx="3789">
                  <c:v>43659</c:v>
                </c:pt>
                <c:pt idx="3790">
                  <c:v>43759</c:v>
                </c:pt>
                <c:pt idx="3791">
                  <c:v>42590</c:v>
                </c:pt>
                <c:pt idx="3792">
                  <c:v>43831</c:v>
                </c:pt>
                <c:pt idx="3793">
                  <c:v>43828</c:v>
                </c:pt>
                <c:pt idx="3794">
                  <c:v>43807</c:v>
                </c:pt>
                <c:pt idx="3795">
                  <c:v>43324</c:v>
                </c:pt>
                <c:pt idx="3796">
                  <c:v>43827</c:v>
                </c:pt>
                <c:pt idx="3797">
                  <c:v>43804</c:v>
                </c:pt>
                <c:pt idx="3798">
                  <c:v>43768</c:v>
                </c:pt>
                <c:pt idx="3799">
                  <c:v>43650</c:v>
                </c:pt>
                <c:pt idx="3800">
                  <c:v>43828</c:v>
                </c:pt>
                <c:pt idx="3801">
                  <c:v>43825</c:v>
                </c:pt>
                <c:pt idx="3802">
                  <c:v>43825</c:v>
                </c:pt>
                <c:pt idx="3803">
                  <c:v>43830</c:v>
                </c:pt>
                <c:pt idx="3804">
                  <c:v>43810</c:v>
                </c:pt>
                <c:pt idx="3805">
                  <c:v>43826</c:v>
                </c:pt>
                <c:pt idx="3806">
                  <c:v>43831</c:v>
                </c:pt>
                <c:pt idx="3807">
                  <c:v>43829</c:v>
                </c:pt>
                <c:pt idx="3808">
                  <c:v>43829</c:v>
                </c:pt>
                <c:pt idx="3809">
                  <c:v>43671</c:v>
                </c:pt>
                <c:pt idx="3810">
                  <c:v>43795</c:v>
                </c:pt>
                <c:pt idx="3811">
                  <c:v>43830</c:v>
                </c:pt>
                <c:pt idx="3812">
                  <c:v>43830</c:v>
                </c:pt>
                <c:pt idx="3813">
                  <c:v>43828</c:v>
                </c:pt>
                <c:pt idx="3814">
                  <c:v>43826</c:v>
                </c:pt>
                <c:pt idx="3815">
                  <c:v>43823</c:v>
                </c:pt>
                <c:pt idx="3816">
                  <c:v>43830</c:v>
                </c:pt>
                <c:pt idx="3817">
                  <c:v>43756</c:v>
                </c:pt>
                <c:pt idx="3818">
                  <c:v>43830</c:v>
                </c:pt>
                <c:pt idx="3819">
                  <c:v>43779</c:v>
                </c:pt>
                <c:pt idx="3820">
                  <c:v>43828</c:v>
                </c:pt>
                <c:pt idx="3821">
                  <c:v>43829</c:v>
                </c:pt>
                <c:pt idx="3822">
                  <c:v>43793</c:v>
                </c:pt>
                <c:pt idx="3823">
                  <c:v>43829</c:v>
                </c:pt>
                <c:pt idx="3824">
                  <c:v>43830</c:v>
                </c:pt>
                <c:pt idx="3825">
                  <c:v>43828</c:v>
                </c:pt>
                <c:pt idx="3826">
                  <c:v>43830</c:v>
                </c:pt>
                <c:pt idx="3827">
                  <c:v>43812</c:v>
                </c:pt>
                <c:pt idx="3828">
                  <c:v>43825</c:v>
                </c:pt>
                <c:pt idx="3829">
                  <c:v>43828</c:v>
                </c:pt>
                <c:pt idx="3830">
                  <c:v>43830</c:v>
                </c:pt>
                <c:pt idx="3831">
                  <c:v>43803</c:v>
                </c:pt>
                <c:pt idx="3832">
                  <c:v>43828</c:v>
                </c:pt>
                <c:pt idx="3833">
                  <c:v>43268</c:v>
                </c:pt>
                <c:pt idx="3834">
                  <c:v>43829</c:v>
                </c:pt>
                <c:pt idx="3835">
                  <c:v>43793</c:v>
                </c:pt>
                <c:pt idx="3836">
                  <c:v>43827</c:v>
                </c:pt>
                <c:pt idx="3837">
                  <c:v>43830</c:v>
                </c:pt>
                <c:pt idx="3838">
                  <c:v>43828</c:v>
                </c:pt>
                <c:pt idx="3839">
                  <c:v>43829</c:v>
                </c:pt>
                <c:pt idx="3840">
                  <c:v>43567</c:v>
                </c:pt>
                <c:pt idx="3841">
                  <c:v>42674</c:v>
                </c:pt>
                <c:pt idx="3842">
                  <c:v>43825</c:v>
                </c:pt>
                <c:pt idx="3843">
                  <c:v>43793</c:v>
                </c:pt>
                <c:pt idx="3844">
                  <c:v>43828</c:v>
                </c:pt>
                <c:pt idx="3845">
                  <c:v>43828</c:v>
                </c:pt>
                <c:pt idx="3846">
                  <c:v>43806</c:v>
                </c:pt>
                <c:pt idx="3847">
                  <c:v>43828</c:v>
                </c:pt>
                <c:pt idx="3848">
                  <c:v>43828</c:v>
                </c:pt>
                <c:pt idx="3849">
                  <c:v>43830</c:v>
                </c:pt>
                <c:pt idx="3850">
                  <c:v>43803</c:v>
                </c:pt>
                <c:pt idx="3851">
                  <c:v>43812</c:v>
                </c:pt>
                <c:pt idx="3852">
                  <c:v>43791</c:v>
                </c:pt>
                <c:pt idx="3853">
                  <c:v>43827</c:v>
                </c:pt>
                <c:pt idx="3854">
                  <c:v>43822</c:v>
                </c:pt>
                <c:pt idx="3855">
                  <c:v>43809</c:v>
                </c:pt>
                <c:pt idx="3856">
                  <c:v>43822</c:v>
                </c:pt>
                <c:pt idx="3857">
                  <c:v>43801</c:v>
                </c:pt>
                <c:pt idx="3858">
                  <c:v>43829</c:v>
                </c:pt>
                <c:pt idx="3859">
                  <c:v>43792</c:v>
                </c:pt>
                <c:pt idx="3860">
                  <c:v>43817</c:v>
                </c:pt>
                <c:pt idx="3861">
                  <c:v>43783</c:v>
                </c:pt>
                <c:pt idx="3862">
                  <c:v>43269</c:v>
                </c:pt>
                <c:pt idx="3863">
                  <c:v>43830</c:v>
                </c:pt>
                <c:pt idx="3864">
                  <c:v>43824</c:v>
                </c:pt>
                <c:pt idx="3865">
                  <c:v>43829</c:v>
                </c:pt>
                <c:pt idx="3866">
                  <c:v>43772</c:v>
                </c:pt>
                <c:pt idx="3867">
                  <c:v>43830</c:v>
                </c:pt>
                <c:pt idx="3868">
                  <c:v>43828</c:v>
                </c:pt>
                <c:pt idx="3869">
                  <c:v>43820</c:v>
                </c:pt>
                <c:pt idx="3870">
                  <c:v>43830</c:v>
                </c:pt>
                <c:pt idx="3871">
                  <c:v>43830</c:v>
                </c:pt>
                <c:pt idx="3872">
                  <c:v>43301</c:v>
                </c:pt>
                <c:pt idx="3873">
                  <c:v>43828</c:v>
                </c:pt>
                <c:pt idx="3874">
                  <c:v>43828</c:v>
                </c:pt>
                <c:pt idx="3875">
                  <c:v>43772</c:v>
                </c:pt>
                <c:pt idx="3876">
                  <c:v>43828</c:v>
                </c:pt>
                <c:pt idx="3877">
                  <c:v>43828</c:v>
                </c:pt>
                <c:pt idx="3878">
                  <c:v>43829</c:v>
                </c:pt>
                <c:pt idx="3879">
                  <c:v>43829</c:v>
                </c:pt>
                <c:pt idx="3880">
                  <c:v>43817</c:v>
                </c:pt>
                <c:pt idx="3881">
                  <c:v>42876</c:v>
                </c:pt>
                <c:pt idx="3882">
                  <c:v>43826</c:v>
                </c:pt>
                <c:pt idx="3883">
                  <c:v>43829</c:v>
                </c:pt>
                <c:pt idx="3884">
                  <c:v>43802</c:v>
                </c:pt>
                <c:pt idx="3885">
                  <c:v>43830</c:v>
                </c:pt>
                <c:pt idx="3886">
                  <c:v>43825</c:v>
                </c:pt>
                <c:pt idx="3887">
                  <c:v>43830</c:v>
                </c:pt>
                <c:pt idx="3888">
                  <c:v>43812</c:v>
                </c:pt>
                <c:pt idx="3889">
                  <c:v>43827</c:v>
                </c:pt>
                <c:pt idx="3890">
                  <c:v>43822</c:v>
                </c:pt>
                <c:pt idx="3891">
                  <c:v>43826</c:v>
                </c:pt>
                <c:pt idx="3892">
                  <c:v>43827</c:v>
                </c:pt>
                <c:pt idx="3893">
                  <c:v>43818</c:v>
                </c:pt>
                <c:pt idx="3894">
                  <c:v>43784</c:v>
                </c:pt>
                <c:pt idx="3895">
                  <c:v>43779</c:v>
                </c:pt>
                <c:pt idx="3896">
                  <c:v>43823</c:v>
                </c:pt>
                <c:pt idx="3897">
                  <c:v>43828</c:v>
                </c:pt>
                <c:pt idx="3898">
                  <c:v>43810</c:v>
                </c:pt>
                <c:pt idx="3899">
                  <c:v>43801</c:v>
                </c:pt>
                <c:pt idx="3900">
                  <c:v>43788</c:v>
                </c:pt>
                <c:pt idx="3901">
                  <c:v>42672</c:v>
                </c:pt>
                <c:pt idx="3902">
                  <c:v>43829</c:v>
                </c:pt>
                <c:pt idx="3903">
                  <c:v>43827</c:v>
                </c:pt>
                <c:pt idx="3904">
                  <c:v>43783</c:v>
                </c:pt>
                <c:pt idx="3905">
                  <c:v>43830</c:v>
                </c:pt>
                <c:pt idx="3906">
                  <c:v>43325</c:v>
                </c:pt>
                <c:pt idx="3907">
                  <c:v>43826</c:v>
                </c:pt>
                <c:pt idx="3908">
                  <c:v>43727</c:v>
                </c:pt>
                <c:pt idx="3909">
                  <c:v>43292</c:v>
                </c:pt>
                <c:pt idx="3910">
                  <c:v>43811</c:v>
                </c:pt>
                <c:pt idx="3911">
                  <c:v>43766</c:v>
                </c:pt>
                <c:pt idx="3912">
                  <c:v>43812</c:v>
                </c:pt>
                <c:pt idx="3913">
                  <c:v>43829</c:v>
                </c:pt>
                <c:pt idx="3914">
                  <c:v>43777</c:v>
                </c:pt>
                <c:pt idx="3915">
                  <c:v>43829</c:v>
                </c:pt>
                <c:pt idx="3916">
                  <c:v>43829</c:v>
                </c:pt>
                <c:pt idx="3917">
                  <c:v>43684</c:v>
                </c:pt>
                <c:pt idx="3918">
                  <c:v>43806</c:v>
                </c:pt>
                <c:pt idx="3919">
                  <c:v>43821</c:v>
                </c:pt>
                <c:pt idx="3920">
                  <c:v>43828</c:v>
                </c:pt>
                <c:pt idx="3921">
                  <c:v>43807</c:v>
                </c:pt>
                <c:pt idx="3922">
                  <c:v>43829</c:v>
                </c:pt>
                <c:pt idx="3923">
                  <c:v>43809</c:v>
                </c:pt>
                <c:pt idx="3924">
                  <c:v>43794</c:v>
                </c:pt>
                <c:pt idx="3925">
                  <c:v>43832</c:v>
                </c:pt>
                <c:pt idx="3926">
                  <c:v>43830</c:v>
                </c:pt>
                <c:pt idx="3927">
                  <c:v>43804</c:v>
                </c:pt>
                <c:pt idx="3928">
                  <c:v>43807</c:v>
                </c:pt>
                <c:pt idx="3929">
                  <c:v>43782</c:v>
                </c:pt>
                <c:pt idx="3930">
                  <c:v>43820</c:v>
                </c:pt>
                <c:pt idx="3931">
                  <c:v>43826</c:v>
                </c:pt>
                <c:pt idx="3932">
                  <c:v>43783</c:v>
                </c:pt>
                <c:pt idx="3933">
                  <c:v>43830</c:v>
                </c:pt>
                <c:pt idx="3934">
                  <c:v>43778</c:v>
                </c:pt>
                <c:pt idx="3935">
                  <c:v>43758</c:v>
                </c:pt>
                <c:pt idx="3936">
                  <c:v>43802</c:v>
                </c:pt>
                <c:pt idx="3937">
                  <c:v>43830</c:v>
                </c:pt>
                <c:pt idx="3938">
                  <c:v>43829</c:v>
                </c:pt>
                <c:pt idx="3939">
                  <c:v>43829</c:v>
                </c:pt>
                <c:pt idx="3940">
                  <c:v>43801</c:v>
                </c:pt>
                <c:pt idx="3941">
                  <c:v>42458</c:v>
                </c:pt>
                <c:pt idx="3942">
                  <c:v>43824</c:v>
                </c:pt>
                <c:pt idx="3943">
                  <c:v>43830</c:v>
                </c:pt>
                <c:pt idx="3944">
                  <c:v>43735</c:v>
                </c:pt>
                <c:pt idx="3945">
                  <c:v>43828</c:v>
                </c:pt>
                <c:pt idx="3946">
                  <c:v>43829</c:v>
                </c:pt>
                <c:pt idx="3947">
                  <c:v>43815</c:v>
                </c:pt>
                <c:pt idx="3948">
                  <c:v>42560</c:v>
                </c:pt>
                <c:pt idx="3949">
                  <c:v>43828</c:v>
                </c:pt>
                <c:pt idx="3950">
                  <c:v>43828</c:v>
                </c:pt>
                <c:pt idx="3951">
                  <c:v>43825</c:v>
                </c:pt>
                <c:pt idx="3952">
                  <c:v>43830</c:v>
                </c:pt>
                <c:pt idx="3953">
                  <c:v>43790</c:v>
                </c:pt>
                <c:pt idx="3954">
                  <c:v>43828</c:v>
                </c:pt>
                <c:pt idx="3955">
                  <c:v>43805</c:v>
                </c:pt>
                <c:pt idx="3956">
                  <c:v>43830</c:v>
                </c:pt>
                <c:pt idx="3957">
                  <c:v>43827</c:v>
                </c:pt>
                <c:pt idx="3958">
                  <c:v>43826</c:v>
                </c:pt>
                <c:pt idx="3959">
                  <c:v>43733</c:v>
                </c:pt>
                <c:pt idx="3960">
                  <c:v>43777</c:v>
                </c:pt>
                <c:pt idx="3961">
                  <c:v>43829</c:v>
                </c:pt>
                <c:pt idx="3962">
                  <c:v>43820</c:v>
                </c:pt>
                <c:pt idx="3963">
                  <c:v>43750</c:v>
                </c:pt>
                <c:pt idx="3964">
                  <c:v>43291</c:v>
                </c:pt>
                <c:pt idx="3965">
                  <c:v>43809</c:v>
                </c:pt>
                <c:pt idx="3966">
                  <c:v>43830</c:v>
                </c:pt>
                <c:pt idx="3967">
                  <c:v>43720</c:v>
                </c:pt>
                <c:pt idx="3968">
                  <c:v>43830</c:v>
                </c:pt>
                <c:pt idx="3969">
                  <c:v>43791</c:v>
                </c:pt>
                <c:pt idx="3970">
                  <c:v>43809</c:v>
                </c:pt>
                <c:pt idx="3971">
                  <c:v>43825</c:v>
                </c:pt>
                <c:pt idx="3972">
                  <c:v>43785</c:v>
                </c:pt>
                <c:pt idx="3973">
                  <c:v>43830</c:v>
                </c:pt>
                <c:pt idx="3974">
                  <c:v>43828</c:v>
                </c:pt>
                <c:pt idx="3975">
                  <c:v>43829</c:v>
                </c:pt>
                <c:pt idx="3976">
                  <c:v>43828</c:v>
                </c:pt>
                <c:pt idx="3977">
                  <c:v>43825</c:v>
                </c:pt>
                <c:pt idx="3978">
                  <c:v>43830</c:v>
                </c:pt>
                <c:pt idx="3979">
                  <c:v>43827</c:v>
                </c:pt>
                <c:pt idx="3980">
                  <c:v>43812</c:v>
                </c:pt>
                <c:pt idx="3981">
                  <c:v>43788</c:v>
                </c:pt>
                <c:pt idx="3982">
                  <c:v>43819</c:v>
                </c:pt>
                <c:pt idx="3983">
                  <c:v>43808</c:v>
                </c:pt>
                <c:pt idx="3984">
                  <c:v>43828</c:v>
                </c:pt>
                <c:pt idx="3985">
                  <c:v>43824</c:v>
                </c:pt>
                <c:pt idx="3986">
                  <c:v>43825</c:v>
                </c:pt>
                <c:pt idx="3987">
                  <c:v>43829</c:v>
                </c:pt>
                <c:pt idx="3988">
                  <c:v>43791</c:v>
                </c:pt>
                <c:pt idx="3989">
                  <c:v>43829</c:v>
                </c:pt>
                <c:pt idx="3990">
                  <c:v>43829</c:v>
                </c:pt>
                <c:pt idx="3991">
                  <c:v>43783</c:v>
                </c:pt>
                <c:pt idx="3992">
                  <c:v>43830</c:v>
                </c:pt>
                <c:pt idx="3993">
                  <c:v>43828</c:v>
                </c:pt>
                <c:pt idx="3994">
                  <c:v>43782</c:v>
                </c:pt>
                <c:pt idx="3995">
                  <c:v>43809</c:v>
                </c:pt>
                <c:pt idx="3996">
                  <c:v>43825</c:v>
                </c:pt>
                <c:pt idx="3997">
                  <c:v>43830</c:v>
                </c:pt>
                <c:pt idx="3998">
                  <c:v>43334</c:v>
                </c:pt>
                <c:pt idx="3999">
                  <c:v>43830</c:v>
                </c:pt>
                <c:pt idx="4000">
                  <c:v>43809</c:v>
                </c:pt>
                <c:pt idx="4001">
                  <c:v>43829</c:v>
                </c:pt>
                <c:pt idx="4002">
                  <c:v>43772</c:v>
                </c:pt>
                <c:pt idx="4003">
                  <c:v>43828</c:v>
                </c:pt>
                <c:pt idx="4004">
                  <c:v>43825</c:v>
                </c:pt>
                <c:pt idx="4005">
                  <c:v>43828</c:v>
                </c:pt>
                <c:pt idx="4006">
                  <c:v>43776</c:v>
                </c:pt>
                <c:pt idx="4007">
                  <c:v>43830</c:v>
                </c:pt>
                <c:pt idx="4008">
                  <c:v>43808</c:v>
                </c:pt>
                <c:pt idx="4009">
                  <c:v>43830</c:v>
                </c:pt>
                <c:pt idx="4010">
                  <c:v>43820</c:v>
                </c:pt>
                <c:pt idx="4011">
                  <c:v>43829</c:v>
                </c:pt>
                <c:pt idx="4012">
                  <c:v>43828</c:v>
                </c:pt>
                <c:pt idx="4013">
                  <c:v>43830</c:v>
                </c:pt>
                <c:pt idx="4014">
                  <c:v>43830</c:v>
                </c:pt>
                <c:pt idx="4015">
                  <c:v>43511</c:v>
                </c:pt>
                <c:pt idx="4016">
                  <c:v>43813</c:v>
                </c:pt>
                <c:pt idx="4017">
                  <c:v>43790</c:v>
                </c:pt>
                <c:pt idx="4018">
                  <c:v>43829</c:v>
                </c:pt>
                <c:pt idx="4019">
                  <c:v>43821</c:v>
                </c:pt>
                <c:pt idx="4020">
                  <c:v>43829</c:v>
                </c:pt>
                <c:pt idx="4021">
                  <c:v>43801</c:v>
                </c:pt>
                <c:pt idx="4022">
                  <c:v>43830</c:v>
                </c:pt>
                <c:pt idx="4023">
                  <c:v>43280</c:v>
                </c:pt>
                <c:pt idx="4024">
                  <c:v>43810</c:v>
                </c:pt>
                <c:pt idx="4025">
                  <c:v>43784</c:v>
                </c:pt>
                <c:pt idx="4026">
                  <c:v>43825</c:v>
                </c:pt>
                <c:pt idx="4027">
                  <c:v>43829</c:v>
                </c:pt>
                <c:pt idx="4028">
                  <c:v>43804</c:v>
                </c:pt>
                <c:pt idx="4029">
                  <c:v>43789</c:v>
                </c:pt>
                <c:pt idx="4030">
                  <c:v>43805</c:v>
                </c:pt>
                <c:pt idx="4031">
                  <c:v>43815</c:v>
                </c:pt>
                <c:pt idx="4032">
                  <c:v>43829</c:v>
                </c:pt>
                <c:pt idx="4033">
                  <c:v>43828</c:v>
                </c:pt>
                <c:pt idx="4034">
                  <c:v>43790</c:v>
                </c:pt>
                <c:pt idx="4035">
                  <c:v>43829</c:v>
                </c:pt>
                <c:pt idx="4036">
                  <c:v>43826</c:v>
                </c:pt>
                <c:pt idx="4037">
                  <c:v>43830</c:v>
                </c:pt>
                <c:pt idx="4038">
                  <c:v>43785</c:v>
                </c:pt>
                <c:pt idx="4039">
                  <c:v>43795</c:v>
                </c:pt>
                <c:pt idx="4040">
                  <c:v>43821</c:v>
                </c:pt>
                <c:pt idx="4041">
                  <c:v>43812</c:v>
                </c:pt>
                <c:pt idx="4042">
                  <c:v>43829</c:v>
                </c:pt>
                <c:pt idx="4043">
                  <c:v>43830</c:v>
                </c:pt>
                <c:pt idx="4044">
                  <c:v>43827</c:v>
                </c:pt>
                <c:pt idx="4045">
                  <c:v>43828</c:v>
                </c:pt>
                <c:pt idx="4046">
                  <c:v>43829</c:v>
                </c:pt>
                <c:pt idx="4047">
                  <c:v>43828</c:v>
                </c:pt>
                <c:pt idx="4048">
                  <c:v>43791</c:v>
                </c:pt>
                <c:pt idx="4049">
                  <c:v>43829</c:v>
                </c:pt>
                <c:pt idx="4050">
                  <c:v>43829</c:v>
                </c:pt>
                <c:pt idx="4051">
                  <c:v>43641</c:v>
                </c:pt>
                <c:pt idx="4052">
                  <c:v>43826</c:v>
                </c:pt>
                <c:pt idx="4053">
                  <c:v>43829</c:v>
                </c:pt>
                <c:pt idx="4054">
                  <c:v>43807</c:v>
                </c:pt>
                <c:pt idx="4055">
                  <c:v>42988</c:v>
                </c:pt>
                <c:pt idx="4056">
                  <c:v>43826</c:v>
                </c:pt>
                <c:pt idx="4057">
                  <c:v>43814</c:v>
                </c:pt>
                <c:pt idx="4058">
                  <c:v>43822</c:v>
                </c:pt>
                <c:pt idx="4059">
                  <c:v>43771</c:v>
                </c:pt>
                <c:pt idx="4060">
                  <c:v>43813</c:v>
                </c:pt>
                <c:pt idx="4061">
                  <c:v>43763</c:v>
                </c:pt>
                <c:pt idx="4062">
                  <c:v>43669</c:v>
                </c:pt>
                <c:pt idx="4063">
                  <c:v>43810</c:v>
                </c:pt>
                <c:pt idx="4064">
                  <c:v>43830</c:v>
                </c:pt>
                <c:pt idx="4065">
                  <c:v>43824</c:v>
                </c:pt>
                <c:pt idx="4066">
                  <c:v>43809</c:v>
                </c:pt>
                <c:pt idx="4067">
                  <c:v>43653</c:v>
                </c:pt>
                <c:pt idx="4068">
                  <c:v>43829</c:v>
                </c:pt>
                <c:pt idx="4069">
                  <c:v>43725</c:v>
                </c:pt>
                <c:pt idx="4070">
                  <c:v>43816</c:v>
                </c:pt>
                <c:pt idx="4071">
                  <c:v>43829</c:v>
                </c:pt>
                <c:pt idx="4072">
                  <c:v>43830</c:v>
                </c:pt>
                <c:pt idx="4073">
                  <c:v>43830</c:v>
                </c:pt>
                <c:pt idx="4074">
                  <c:v>43830</c:v>
                </c:pt>
                <c:pt idx="4075">
                  <c:v>43806</c:v>
                </c:pt>
                <c:pt idx="4076">
                  <c:v>43801</c:v>
                </c:pt>
                <c:pt idx="4077">
                  <c:v>43828</c:v>
                </c:pt>
                <c:pt idx="4078">
                  <c:v>43375</c:v>
                </c:pt>
                <c:pt idx="4079">
                  <c:v>43802</c:v>
                </c:pt>
                <c:pt idx="4080">
                  <c:v>43827</c:v>
                </c:pt>
                <c:pt idx="4081">
                  <c:v>42504</c:v>
                </c:pt>
                <c:pt idx="4082">
                  <c:v>43829</c:v>
                </c:pt>
                <c:pt idx="4083">
                  <c:v>43830</c:v>
                </c:pt>
                <c:pt idx="4084">
                  <c:v>43819</c:v>
                </c:pt>
                <c:pt idx="4085">
                  <c:v>43674</c:v>
                </c:pt>
                <c:pt idx="4086">
                  <c:v>43812</c:v>
                </c:pt>
                <c:pt idx="4087">
                  <c:v>43829</c:v>
                </c:pt>
                <c:pt idx="4088">
                  <c:v>43276</c:v>
                </c:pt>
                <c:pt idx="4089">
                  <c:v>43810</c:v>
                </c:pt>
                <c:pt idx="4090">
                  <c:v>43830</c:v>
                </c:pt>
                <c:pt idx="4091">
                  <c:v>43782</c:v>
                </c:pt>
                <c:pt idx="4092">
                  <c:v>43828</c:v>
                </c:pt>
                <c:pt idx="4093">
                  <c:v>43829</c:v>
                </c:pt>
                <c:pt idx="4094">
                  <c:v>43755</c:v>
                </c:pt>
                <c:pt idx="4095">
                  <c:v>43808</c:v>
                </c:pt>
                <c:pt idx="4096">
                  <c:v>43275</c:v>
                </c:pt>
                <c:pt idx="4097">
                  <c:v>42943</c:v>
                </c:pt>
                <c:pt idx="4098">
                  <c:v>43830</c:v>
                </c:pt>
                <c:pt idx="4099">
                  <c:v>43690</c:v>
                </c:pt>
                <c:pt idx="4100">
                  <c:v>43829</c:v>
                </c:pt>
                <c:pt idx="4101">
                  <c:v>43830</c:v>
                </c:pt>
                <c:pt idx="4102">
                  <c:v>43830</c:v>
                </c:pt>
                <c:pt idx="4103">
                  <c:v>43809</c:v>
                </c:pt>
                <c:pt idx="4104">
                  <c:v>43814</c:v>
                </c:pt>
                <c:pt idx="4105">
                  <c:v>43830</c:v>
                </c:pt>
                <c:pt idx="4106">
                  <c:v>43829</c:v>
                </c:pt>
                <c:pt idx="4107">
                  <c:v>43741</c:v>
                </c:pt>
                <c:pt idx="4108">
                  <c:v>43829</c:v>
                </c:pt>
                <c:pt idx="4109">
                  <c:v>43806</c:v>
                </c:pt>
                <c:pt idx="4110">
                  <c:v>43774</c:v>
                </c:pt>
                <c:pt idx="4111">
                  <c:v>43779</c:v>
                </c:pt>
                <c:pt idx="4112">
                  <c:v>43830</c:v>
                </c:pt>
                <c:pt idx="4113">
                  <c:v>43827</c:v>
                </c:pt>
                <c:pt idx="4114">
                  <c:v>43829</c:v>
                </c:pt>
                <c:pt idx="4115">
                  <c:v>43829</c:v>
                </c:pt>
                <c:pt idx="4116">
                  <c:v>43829</c:v>
                </c:pt>
                <c:pt idx="4117">
                  <c:v>43801</c:v>
                </c:pt>
                <c:pt idx="4118">
                  <c:v>43830</c:v>
                </c:pt>
                <c:pt idx="4119">
                  <c:v>43829</c:v>
                </c:pt>
                <c:pt idx="4120">
                  <c:v>43830</c:v>
                </c:pt>
                <c:pt idx="4121">
                  <c:v>43828</c:v>
                </c:pt>
                <c:pt idx="4122">
                  <c:v>43806</c:v>
                </c:pt>
                <c:pt idx="4123">
                  <c:v>43829</c:v>
                </c:pt>
                <c:pt idx="4124">
                  <c:v>43726</c:v>
                </c:pt>
                <c:pt idx="4125">
                  <c:v>43712</c:v>
                </c:pt>
                <c:pt idx="4126">
                  <c:v>43829</c:v>
                </c:pt>
                <c:pt idx="4127">
                  <c:v>43829</c:v>
                </c:pt>
                <c:pt idx="4128">
                  <c:v>43825</c:v>
                </c:pt>
                <c:pt idx="4129">
                  <c:v>43829</c:v>
                </c:pt>
                <c:pt idx="4130">
                  <c:v>43275</c:v>
                </c:pt>
                <c:pt idx="4131">
                  <c:v>43789</c:v>
                </c:pt>
                <c:pt idx="4132">
                  <c:v>43748</c:v>
                </c:pt>
                <c:pt idx="4133">
                  <c:v>43828</c:v>
                </c:pt>
                <c:pt idx="4134">
                  <c:v>43830</c:v>
                </c:pt>
                <c:pt idx="4135">
                  <c:v>43817</c:v>
                </c:pt>
                <c:pt idx="4136">
                  <c:v>43794</c:v>
                </c:pt>
                <c:pt idx="4137">
                  <c:v>43829</c:v>
                </c:pt>
                <c:pt idx="4138">
                  <c:v>43268</c:v>
                </c:pt>
                <c:pt idx="4139">
                  <c:v>43802</c:v>
                </c:pt>
                <c:pt idx="4140">
                  <c:v>43825</c:v>
                </c:pt>
                <c:pt idx="4141">
                  <c:v>43784</c:v>
                </c:pt>
                <c:pt idx="4142">
                  <c:v>43830</c:v>
                </c:pt>
                <c:pt idx="4143">
                  <c:v>43784</c:v>
                </c:pt>
                <c:pt idx="4144">
                  <c:v>43817</c:v>
                </c:pt>
                <c:pt idx="4145">
                  <c:v>43827</c:v>
                </c:pt>
                <c:pt idx="4146">
                  <c:v>43755</c:v>
                </c:pt>
                <c:pt idx="4147">
                  <c:v>43829</c:v>
                </c:pt>
                <c:pt idx="4148">
                  <c:v>43760</c:v>
                </c:pt>
                <c:pt idx="4149">
                  <c:v>43828</c:v>
                </c:pt>
                <c:pt idx="4150">
                  <c:v>43831</c:v>
                </c:pt>
                <c:pt idx="4151">
                  <c:v>43806</c:v>
                </c:pt>
                <c:pt idx="4152">
                  <c:v>43309</c:v>
                </c:pt>
                <c:pt idx="4153">
                  <c:v>43830</c:v>
                </c:pt>
                <c:pt idx="4154">
                  <c:v>43796</c:v>
                </c:pt>
                <c:pt idx="4155">
                  <c:v>43738</c:v>
                </c:pt>
                <c:pt idx="4156">
                  <c:v>43829</c:v>
                </c:pt>
                <c:pt idx="4157">
                  <c:v>43830</c:v>
                </c:pt>
                <c:pt idx="4158">
                  <c:v>43826</c:v>
                </c:pt>
                <c:pt idx="4159">
                  <c:v>43828</c:v>
                </c:pt>
                <c:pt idx="4160">
                  <c:v>43830</c:v>
                </c:pt>
                <c:pt idx="4161">
                  <c:v>43828</c:v>
                </c:pt>
                <c:pt idx="4162">
                  <c:v>43829</c:v>
                </c:pt>
                <c:pt idx="4163">
                  <c:v>43830</c:v>
                </c:pt>
                <c:pt idx="4164">
                  <c:v>43806</c:v>
                </c:pt>
                <c:pt idx="4165">
                  <c:v>43778</c:v>
                </c:pt>
                <c:pt idx="4166">
                  <c:v>43811</c:v>
                </c:pt>
                <c:pt idx="4167">
                  <c:v>43819</c:v>
                </c:pt>
                <c:pt idx="4168">
                  <c:v>43823</c:v>
                </c:pt>
                <c:pt idx="4169">
                  <c:v>43816</c:v>
                </c:pt>
                <c:pt idx="4170">
                  <c:v>43644</c:v>
                </c:pt>
                <c:pt idx="4171">
                  <c:v>43829</c:v>
                </c:pt>
                <c:pt idx="4172">
                  <c:v>43829</c:v>
                </c:pt>
                <c:pt idx="4173">
                  <c:v>43830</c:v>
                </c:pt>
                <c:pt idx="4174">
                  <c:v>43710</c:v>
                </c:pt>
                <c:pt idx="4175">
                  <c:v>43020</c:v>
                </c:pt>
                <c:pt idx="4176">
                  <c:v>43829</c:v>
                </c:pt>
                <c:pt idx="4177">
                  <c:v>43830</c:v>
                </c:pt>
                <c:pt idx="4178">
                  <c:v>43829</c:v>
                </c:pt>
                <c:pt idx="4179">
                  <c:v>43805</c:v>
                </c:pt>
                <c:pt idx="4180">
                  <c:v>43776</c:v>
                </c:pt>
                <c:pt idx="4181">
                  <c:v>43735</c:v>
                </c:pt>
                <c:pt idx="4182">
                  <c:v>43810</c:v>
                </c:pt>
                <c:pt idx="4183">
                  <c:v>43826</c:v>
                </c:pt>
                <c:pt idx="4184">
                  <c:v>43326</c:v>
                </c:pt>
                <c:pt idx="4185">
                  <c:v>43830</c:v>
                </c:pt>
                <c:pt idx="4186">
                  <c:v>43287</c:v>
                </c:pt>
                <c:pt idx="4187">
                  <c:v>43829</c:v>
                </c:pt>
                <c:pt idx="4188">
                  <c:v>43781</c:v>
                </c:pt>
                <c:pt idx="4189">
                  <c:v>43830</c:v>
                </c:pt>
                <c:pt idx="4190">
                  <c:v>43830</c:v>
                </c:pt>
                <c:pt idx="4191">
                  <c:v>43830</c:v>
                </c:pt>
                <c:pt idx="4192">
                  <c:v>43776</c:v>
                </c:pt>
                <c:pt idx="4193">
                  <c:v>43830</c:v>
                </c:pt>
                <c:pt idx="4194">
                  <c:v>43807</c:v>
                </c:pt>
                <c:pt idx="4195">
                  <c:v>43788</c:v>
                </c:pt>
                <c:pt idx="4196">
                  <c:v>43825</c:v>
                </c:pt>
                <c:pt idx="4197">
                  <c:v>43354</c:v>
                </c:pt>
                <c:pt idx="4198">
                  <c:v>43830</c:v>
                </c:pt>
                <c:pt idx="4199">
                  <c:v>43812</c:v>
                </c:pt>
                <c:pt idx="4200">
                  <c:v>43830</c:v>
                </c:pt>
                <c:pt idx="4201">
                  <c:v>43821</c:v>
                </c:pt>
                <c:pt idx="4202">
                  <c:v>43829</c:v>
                </c:pt>
                <c:pt idx="4203">
                  <c:v>43828</c:v>
                </c:pt>
                <c:pt idx="4204">
                  <c:v>43827</c:v>
                </c:pt>
                <c:pt idx="4205">
                  <c:v>42630</c:v>
                </c:pt>
                <c:pt idx="4206">
                  <c:v>43823</c:v>
                </c:pt>
                <c:pt idx="4207">
                  <c:v>43312</c:v>
                </c:pt>
                <c:pt idx="4208">
                  <c:v>43830</c:v>
                </c:pt>
                <c:pt idx="4209">
                  <c:v>43660</c:v>
                </c:pt>
                <c:pt idx="4210">
                  <c:v>43826</c:v>
                </c:pt>
                <c:pt idx="4211">
                  <c:v>43829</c:v>
                </c:pt>
                <c:pt idx="4212">
                  <c:v>43828</c:v>
                </c:pt>
                <c:pt idx="4213">
                  <c:v>43796</c:v>
                </c:pt>
                <c:pt idx="4214">
                  <c:v>43809</c:v>
                </c:pt>
                <c:pt idx="4215">
                  <c:v>43304</c:v>
                </c:pt>
                <c:pt idx="4216">
                  <c:v>43778</c:v>
                </c:pt>
                <c:pt idx="4217">
                  <c:v>43829</c:v>
                </c:pt>
                <c:pt idx="4218">
                  <c:v>43828</c:v>
                </c:pt>
                <c:pt idx="4219">
                  <c:v>43822</c:v>
                </c:pt>
                <c:pt idx="4220">
                  <c:v>43830</c:v>
                </c:pt>
                <c:pt idx="4221">
                  <c:v>43798</c:v>
                </c:pt>
                <c:pt idx="4222">
                  <c:v>43828</c:v>
                </c:pt>
                <c:pt idx="4223">
                  <c:v>43826</c:v>
                </c:pt>
                <c:pt idx="4224">
                  <c:v>43805</c:v>
                </c:pt>
                <c:pt idx="4225">
                  <c:v>43753</c:v>
                </c:pt>
                <c:pt idx="4226">
                  <c:v>43827</c:v>
                </c:pt>
                <c:pt idx="4227">
                  <c:v>43739</c:v>
                </c:pt>
                <c:pt idx="4228">
                  <c:v>43723</c:v>
                </c:pt>
                <c:pt idx="4229">
                  <c:v>43830</c:v>
                </c:pt>
                <c:pt idx="4230">
                  <c:v>43757</c:v>
                </c:pt>
                <c:pt idx="4231">
                  <c:v>43616</c:v>
                </c:pt>
                <c:pt idx="4232">
                  <c:v>43810</c:v>
                </c:pt>
                <c:pt idx="4233">
                  <c:v>43830</c:v>
                </c:pt>
                <c:pt idx="4234">
                  <c:v>43828</c:v>
                </c:pt>
                <c:pt idx="4235">
                  <c:v>43794</c:v>
                </c:pt>
                <c:pt idx="4236">
                  <c:v>43828</c:v>
                </c:pt>
                <c:pt idx="4237">
                  <c:v>43734</c:v>
                </c:pt>
                <c:pt idx="4238">
                  <c:v>43788</c:v>
                </c:pt>
                <c:pt idx="4239">
                  <c:v>43829</c:v>
                </c:pt>
                <c:pt idx="4240">
                  <c:v>43805</c:v>
                </c:pt>
                <c:pt idx="4241">
                  <c:v>43826</c:v>
                </c:pt>
                <c:pt idx="4242">
                  <c:v>43829</c:v>
                </c:pt>
                <c:pt idx="4243">
                  <c:v>43829</c:v>
                </c:pt>
                <c:pt idx="4244">
                  <c:v>43830</c:v>
                </c:pt>
                <c:pt idx="4245">
                  <c:v>43828</c:v>
                </c:pt>
                <c:pt idx="4246">
                  <c:v>43528</c:v>
                </c:pt>
                <c:pt idx="4247">
                  <c:v>43778</c:v>
                </c:pt>
                <c:pt idx="4248">
                  <c:v>43825</c:v>
                </c:pt>
                <c:pt idx="4249">
                  <c:v>43824</c:v>
                </c:pt>
                <c:pt idx="4250">
                  <c:v>43812</c:v>
                </c:pt>
                <c:pt idx="4251">
                  <c:v>43785</c:v>
                </c:pt>
                <c:pt idx="4252">
                  <c:v>43777</c:v>
                </c:pt>
                <c:pt idx="4253">
                  <c:v>43829</c:v>
                </c:pt>
                <c:pt idx="4254">
                  <c:v>43830</c:v>
                </c:pt>
                <c:pt idx="4255">
                  <c:v>43809</c:v>
                </c:pt>
                <c:pt idx="4256">
                  <c:v>43804</c:v>
                </c:pt>
                <c:pt idx="4257">
                  <c:v>43827</c:v>
                </c:pt>
                <c:pt idx="4258">
                  <c:v>43829</c:v>
                </c:pt>
                <c:pt idx="4259">
                  <c:v>43736</c:v>
                </c:pt>
                <c:pt idx="4260">
                  <c:v>43828</c:v>
                </c:pt>
                <c:pt idx="4261">
                  <c:v>43829</c:v>
                </c:pt>
                <c:pt idx="4262">
                  <c:v>43753</c:v>
                </c:pt>
                <c:pt idx="4263">
                  <c:v>43829</c:v>
                </c:pt>
                <c:pt idx="4264">
                  <c:v>43822</c:v>
                </c:pt>
                <c:pt idx="4265">
                  <c:v>43829</c:v>
                </c:pt>
                <c:pt idx="4266">
                  <c:v>43730</c:v>
                </c:pt>
                <c:pt idx="4267">
                  <c:v>43809</c:v>
                </c:pt>
                <c:pt idx="4268">
                  <c:v>43788</c:v>
                </c:pt>
                <c:pt idx="4269">
                  <c:v>43636</c:v>
                </c:pt>
                <c:pt idx="4270">
                  <c:v>43809</c:v>
                </c:pt>
                <c:pt idx="4271">
                  <c:v>43748</c:v>
                </c:pt>
                <c:pt idx="4272">
                  <c:v>43785</c:v>
                </c:pt>
                <c:pt idx="4273">
                  <c:v>43830</c:v>
                </c:pt>
                <c:pt idx="4274">
                  <c:v>43828</c:v>
                </c:pt>
                <c:pt idx="4275">
                  <c:v>43796</c:v>
                </c:pt>
                <c:pt idx="4276">
                  <c:v>43796</c:v>
                </c:pt>
                <c:pt idx="4277">
                  <c:v>43822</c:v>
                </c:pt>
                <c:pt idx="4278">
                  <c:v>43249</c:v>
                </c:pt>
                <c:pt idx="4279">
                  <c:v>43829</c:v>
                </c:pt>
                <c:pt idx="4280">
                  <c:v>43670</c:v>
                </c:pt>
                <c:pt idx="4281">
                  <c:v>43105</c:v>
                </c:pt>
                <c:pt idx="4282">
                  <c:v>43716</c:v>
                </c:pt>
                <c:pt idx="4283">
                  <c:v>43812</c:v>
                </c:pt>
                <c:pt idx="4284">
                  <c:v>43830</c:v>
                </c:pt>
                <c:pt idx="4285">
                  <c:v>43829</c:v>
                </c:pt>
                <c:pt idx="4286">
                  <c:v>43803</c:v>
                </c:pt>
                <c:pt idx="4287">
                  <c:v>43745</c:v>
                </c:pt>
                <c:pt idx="4288">
                  <c:v>42478</c:v>
                </c:pt>
                <c:pt idx="4289">
                  <c:v>43733</c:v>
                </c:pt>
                <c:pt idx="4290">
                  <c:v>43803</c:v>
                </c:pt>
                <c:pt idx="4291">
                  <c:v>43812</c:v>
                </c:pt>
                <c:pt idx="4292">
                  <c:v>43829</c:v>
                </c:pt>
                <c:pt idx="4293">
                  <c:v>43799</c:v>
                </c:pt>
                <c:pt idx="4294">
                  <c:v>42963</c:v>
                </c:pt>
                <c:pt idx="4295">
                  <c:v>43827</c:v>
                </c:pt>
                <c:pt idx="4296">
                  <c:v>43820</c:v>
                </c:pt>
                <c:pt idx="4297">
                  <c:v>43695</c:v>
                </c:pt>
                <c:pt idx="4298">
                  <c:v>43808</c:v>
                </c:pt>
                <c:pt idx="4299">
                  <c:v>43830</c:v>
                </c:pt>
                <c:pt idx="4300">
                  <c:v>43808</c:v>
                </c:pt>
                <c:pt idx="4301">
                  <c:v>43712</c:v>
                </c:pt>
                <c:pt idx="4302">
                  <c:v>43829</c:v>
                </c:pt>
                <c:pt idx="4303">
                  <c:v>43829</c:v>
                </c:pt>
                <c:pt idx="4304">
                  <c:v>43830</c:v>
                </c:pt>
                <c:pt idx="4305">
                  <c:v>43789</c:v>
                </c:pt>
                <c:pt idx="4306">
                  <c:v>43830</c:v>
                </c:pt>
                <c:pt idx="4307">
                  <c:v>43811</c:v>
                </c:pt>
                <c:pt idx="4308">
                  <c:v>43793</c:v>
                </c:pt>
                <c:pt idx="4309">
                  <c:v>43830</c:v>
                </c:pt>
                <c:pt idx="4310">
                  <c:v>43812</c:v>
                </c:pt>
                <c:pt idx="4311">
                  <c:v>43828</c:v>
                </c:pt>
                <c:pt idx="4312">
                  <c:v>43829</c:v>
                </c:pt>
                <c:pt idx="4313">
                  <c:v>43790</c:v>
                </c:pt>
                <c:pt idx="4314">
                  <c:v>43830</c:v>
                </c:pt>
                <c:pt idx="4315">
                  <c:v>43276</c:v>
                </c:pt>
                <c:pt idx="4316">
                  <c:v>43783</c:v>
                </c:pt>
                <c:pt idx="4317">
                  <c:v>43827</c:v>
                </c:pt>
                <c:pt idx="4318">
                  <c:v>43794</c:v>
                </c:pt>
                <c:pt idx="4319">
                  <c:v>43797</c:v>
                </c:pt>
                <c:pt idx="4320">
                  <c:v>43789</c:v>
                </c:pt>
                <c:pt idx="4321">
                  <c:v>43809</c:v>
                </c:pt>
                <c:pt idx="4322">
                  <c:v>43830</c:v>
                </c:pt>
                <c:pt idx="4323">
                  <c:v>43794</c:v>
                </c:pt>
                <c:pt idx="4324">
                  <c:v>43788</c:v>
                </c:pt>
                <c:pt idx="4325">
                  <c:v>43829</c:v>
                </c:pt>
                <c:pt idx="4326">
                  <c:v>42956</c:v>
                </c:pt>
                <c:pt idx="4327">
                  <c:v>43246</c:v>
                </c:pt>
                <c:pt idx="4328">
                  <c:v>43601</c:v>
                </c:pt>
                <c:pt idx="4329">
                  <c:v>43808</c:v>
                </c:pt>
                <c:pt idx="4330">
                  <c:v>43804</c:v>
                </c:pt>
                <c:pt idx="4331">
                  <c:v>43808</c:v>
                </c:pt>
                <c:pt idx="4332">
                  <c:v>43829</c:v>
                </c:pt>
                <c:pt idx="4333">
                  <c:v>43809</c:v>
                </c:pt>
                <c:pt idx="4334">
                  <c:v>43828</c:v>
                </c:pt>
                <c:pt idx="4335">
                  <c:v>43829</c:v>
                </c:pt>
                <c:pt idx="4336">
                  <c:v>43821</c:v>
                </c:pt>
                <c:pt idx="4337">
                  <c:v>43789</c:v>
                </c:pt>
                <c:pt idx="4338">
                  <c:v>43782</c:v>
                </c:pt>
                <c:pt idx="4339">
                  <c:v>43808</c:v>
                </c:pt>
                <c:pt idx="4340">
                  <c:v>43829</c:v>
                </c:pt>
                <c:pt idx="4341">
                  <c:v>43821</c:v>
                </c:pt>
                <c:pt idx="4342">
                  <c:v>43262</c:v>
                </c:pt>
                <c:pt idx="4343">
                  <c:v>43827</c:v>
                </c:pt>
                <c:pt idx="4344">
                  <c:v>43816</c:v>
                </c:pt>
                <c:pt idx="4345">
                  <c:v>43799</c:v>
                </c:pt>
                <c:pt idx="4346">
                  <c:v>43821</c:v>
                </c:pt>
                <c:pt idx="4347">
                  <c:v>43828</c:v>
                </c:pt>
                <c:pt idx="4348">
                  <c:v>43819</c:v>
                </c:pt>
                <c:pt idx="4349">
                  <c:v>43822</c:v>
                </c:pt>
                <c:pt idx="4350">
                  <c:v>43829</c:v>
                </c:pt>
                <c:pt idx="4351">
                  <c:v>43279</c:v>
                </c:pt>
                <c:pt idx="4352">
                  <c:v>43825</c:v>
                </c:pt>
                <c:pt idx="4353">
                  <c:v>43773</c:v>
                </c:pt>
                <c:pt idx="4354">
                  <c:v>43812</c:v>
                </c:pt>
                <c:pt idx="4355">
                  <c:v>43724</c:v>
                </c:pt>
                <c:pt idx="4356">
                  <c:v>43830</c:v>
                </c:pt>
                <c:pt idx="4357">
                  <c:v>43784</c:v>
                </c:pt>
                <c:pt idx="4358">
                  <c:v>43811</c:v>
                </c:pt>
                <c:pt idx="4359">
                  <c:v>43830</c:v>
                </c:pt>
                <c:pt idx="4360">
                  <c:v>43762</c:v>
                </c:pt>
                <c:pt idx="4361">
                  <c:v>43809</c:v>
                </c:pt>
                <c:pt idx="4362">
                  <c:v>43787</c:v>
                </c:pt>
                <c:pt idx="4363">
                  <c:v>43825</c:v>
                </c:pt>
                <c:pt idx="4364">
                  <c:v>43750</c:v>
                </c:pt>
                <c:pt idx="4365">
                  <c:v>43819</c:v>
                </c:pt>
                <c:pt idx="4366">
                  <c:v>43808</c:v>
                </c:pt>
                <c:pt idx="4367">
                  <c:v>43828</c:v>
                </c:pt>
                <c:pt idx="4368">
                  <c:v>43827</c:v>
                </c:pt>
                <c:pt idx="4369">
                  <c:v>43804</c:v>
                </c:pt>
                <c:pt idx="4370">
                  <c:v>43829</c:v>
                </c:pt>
                <c:pt idx="4371">
                  <c:v>43826</c:v>
                </c:pt>
                <c:pt idx="4372">
                  <c:v>43821</c:v>
                </c:pt>
                <c:pt idx="4373">
                  <c:v>43785</c:v>
                </c:pt>
                <c:pt idx="4374">
                  <c:v>43793</c:v>
                </c:pt>
                <c:pt idx="4375">
                  <c:v>43830</c:v>
                </c:pt>
                <c:pt idx="4376">
                  <c:v>43818</c:v>
                </c:pt>
                <c:pt idx="4377">
                  <c:v>43828</c:v>
                </c:pt>
                <c:pt idx="4378">
                  <c:v>43830</c:v>
                </c:pt>
                <c:pt idx="4379">
                  <c:v>43804</c:v>
                </c:pt>
                <c:pt idx="4380">
                  <c:v>43826</c:v>
                </c:pt>
                <c:pt idx="4381">
                  <c:v>43830</c:v>
                </c:pt>
                <c:pt idx="4382">
                  <c:v>43785</c:v>
                </c:pt>
                <c:pt idx="4383">
                  <c:v>43777</c:v>
                </c:pt>
                <c:pt idx="4384">
                  <c:v>43830</c:v>
                </c:pt>
                <c:pt idx="4385">
                  <c:v>43802</c:v>
                </c:pt>
                <c:pt idx="4386">
                  <c:v>43723</c:v>
                </c:pt>
                <c:pt idx="4387">
                  <c:v>43809</c:v>
                </c:pt>
                <c:pt idx="4388">
                  <c:v>43827</c:v>
                </c:pt>
                <c:pt idx="4389">
                  <c:v>43829</c:v>
                </c:pt>
                <c:pt idx="4390">
                  <c:v>43379</c:v>
                </c:pt>
                <c:pt idx="4391">
                  <c:v>43785</c:v>
                </c:pt>
                <c:pt idx="4392">
                  <c:v>43808</c:v>
                </c:pt>
                <c:pt idx="4393">
                  <c:v>43830</c:v>
                </c:pt>
                <c:pt idx="4394">
                  <c:v>43828</c:v>
                </c:pt>
                <c:pt idx="4395">
                  <c:v>43824</c:v>
                </c:pt>
                <c:pt idx="4396">
                  <c:v>43828</c:v>
                </c:pt>
                <c:pt idx="4397">
                  <c:v>43825</c:v>
                </c:pt>
                <c:pt idx="4398">
                  <c:v>43621</c:v>
                </c:pt>
                <c:pt idx="4399">
                  <c:v>43784</c:v>
                </c:pt>
                <c:pt idx="4400">
                  <c:v>43071</c:v>
                </c:pt>
                <c:pt idx="4401">
                  <c:v>43828</c:v>
                </c:pt>
                <c:pt idx="4402">
                  <c:v>43829</c:v>
                </c:pt>
                <c:pt idx="4403">
                  <c:v>43827</c:v>
                </c:pt>
                <c:pt idx="4404">
                  <c:v>43785</c:v>
                </c:pt>
                <c:pt idx="4405">
                  <c:v>43266</c:v>
                </c:pt>
                <c:pt idx="4406">
                  <c:v>43830</c:v>
                </c:pt>
                <c:pt idx="4407">
                  <c:v>43792</c:v>
                </c:pt>
                <c:pt idx="4408">
                  <c:v>43789</c:v>
                </c:pt>
                <c:pt idx="4409">
                  <c:v>43827</c:v>
                </c:pt>
                <c:pt idx="4410">
                  <c:v>43807</c:v>
                </c:pt>
                <c:pt idx="4411">
                  <c:v>43321</c:v>
                </c:pt>
                <c:pt idx="4412">
                  <c:v>43804</c:v>
                </c:pt>
                <c:pt idx="4413">
                  <c:v>43825</c:v>
                </c:pt>
                <c:pt idx="4414">
                  <c:v>43731</c:v>
                </c:pt>
                <c:pt idx="4415">
                  <c:v>43827</c:v>
                </c:pt>
                <c:pt idx="4416">
                  <c:v>43830</c:v>
                </c:pt>
                <c:pt idx="4417">
                  <c:v>42993</c:v>
                </c:pt>
                <c:pt idx="4418">
                  <c:v>43757</c:v>
                </c:pt>
                <c:pt idx="4419">
                  <c:v>43826</c:v>
                </c:pt>
                <c:pt idx="4420">
                  <c:v>43830</c:v>
                </c:pt>
                <c:pt idx="4421">
                  <c:v>43827</c:v>
                </c:pt>
                <c:pt idx="4422">
                  <c:v>43823</c:v>
                </c:pt>
                <c:pt idx="4423">
                  <c:v>43830</c:v>
                </c:pt>
                <c:pt idx="4424">
                  <c:v>43749</c:v>
                </c:pt>
                <c:pt idx="4425">
                  <c:v>43829</c:v>
                </c:pt>
                <c:pt idx="4426">
                  <c:v>43827</c:v>
                </c:pt>
                <c:pt idx="4427">
                  <c:v>43828</c:v>
                </c:pt>
                <c:pt idx="4428">
                  <c:v>43825</c:v>
                </c:pt>
                <c:pt idx="4429">
                  <c:v>43829</c:v>
                </c:pt>
                <c:pt idx="4430">
                  <c:v>43830</c:v>
                </c:pt>
                <c:pt idx="4431">
                  <c:v>43823</c:v>
                </c:pt>
                <c:pt idx="4432">
                  <c:v>43830</c:v>
                </c:pt>
                <c:pt idx="4433">
                  <c:v>43830</c:v>
                </c:pt>
                <c:pt idx="4434">
                  <c:v>43330</c:v>
                </c:pt>
                <c:pt idx="4435">
                  <c:v>43788</c:v>
                </c:pt>
                <c:pt idx="4436">
                  <c:v>43828</c:v>
                </c:pt>
                <c:pt idx="4437">
                  <c:v>43807</c:v>
                </c:pt>
                <c:pt idx="4438">
                  <c:v>43821</c:v>
                </c:pt>
                <c:pt idx="4439">
                  <c:v>43827</c:v>
                </c:pt>
                <c:pt idx="4440">
                  <c:v>43829</c:v>
                </c:pt>
                <c:pt idx="4441">
                  <c:v>43713</c:v>
                </c:pt>
                <c:pt idx="4442">
                  <c:v>43828</c:v>
                </c:pt>
                <c:pt idx="4443">
                  <c:v>43830</c:v>
                </c:pt>
                <c:pt idx="4444">
                  <c:v>43826</c:v>
                </c:pt>
                <c:pt idx="4445">
                  <c:v>43812</c:v>
                </c:pt>
                <c:pt idx="4446">
                  <c:v>43829</c:v>
                </c:pt>
                <c:pt idx="4447">
                  <c:v>43828</c:v>
                </c:pt>
                <c:pt idx="4448">
                  <c:v>43781</c:v>
                </c:pt>
                <c:pt idx="4449">
                  <c:v>43821</c:v>
                </c:pt>
                <c:pt idx="4450">
                  <c:v>43693</c:v>
                </c:pt>
                <c:pt idx="4451">
                  <c:v>43827</c:v>
                </c:pt>
                <c:pt idx="4452">
                  <c:v>43828</c:v>
                </c:pt>
                <c:pt idx="4453">
                  <c:v>43825</c:v>
                </c:pt>
                <c:pt idx="4454">
                  <c:v>43828</c:v>
                </c:pt>
                <c:pt idx="4455">
                  <c:v>43788</c:v>
                </c:pt>
                <c:pt idx="4456">
                  <c:v>43829</c:v>
                </c:pt>
                <c:pt idx="4457">
                  <c:v>43829</c:v>
                </c:pt>
                <c:pt idx="4458">
                  <c:v>43830</c:v>
                </c:pt>
                <c:pt idx="4459">
                  <c:v>43827</c:v>
                </c:pt>
                <c:pt idx="4460">
                  <c:v>43825</c:v>
                </c:pt>
                <c:pt idx="4461">
                  <c:v>43786</c:v>
                </c:pt>
                <c:pt idx="4462">
                  <c:v>43826</c:v>
                </c:pt>
                <c:pt idx="4463">
                  <c:v>43821</c:v>
                </c:pt>
                <c:pt idx="4464">
                  <c:v>43829</c:v>
                </c:pt>
                <c:pt idx="4465">
                  <c:v>43830</c:v>
                </c:pt>
                <c:pt idx="4466">
                  <c:v>43809</c:v>
                </c:pt>
                <c:pt idx="4467">
                  <c:v>43829</c:v>
                </c:pt>
                <c:pt idx="4468">
                  <c:v>43807</c:v>
                </c:pt>
                <c:pt idx="4469">
                  <c:v>43825</c:v>
                </c:pt>
                <c:pt idx="4470">
                  <c:v>43830</c:v>
                </c:pt>
                <c:pt idx="4471">
                  <c:v>43826</c:v>
                </c:pt>
                <c:pt idx="4472">
                  <c:v>43830</c:v>
                </c:pt>
                <c:pt idx="4473">
                  <c:v>43265</c:v>
                </c:pt>
                <c:pt idx="4474">
                  <c:v>43830</c:v>
                </c:pt>
                <c:pt idx="4475">
                  <c:v>43744</c:v>
                </c:pt>
                <c:pt idx="4476">
                  <c:v>43818</c:v>
                </c:pt>
                <c:pt idx="4477">
                  <c:v>43830</c:v>
                </c:pt>
                <c:pt idx="4478">
                  <c:v>43830</c:v>
                </c:pt>
                <c:pt idx="4479">
                  <c:v>43817</c:v>
                </c:pt>
                <c:pt idx="4480">
                  <c:v>42734</c:v>
                </c:pt>
                <c:pt idx="4481">
                  <c:v>43776</c:v>
                </c:pt>
                <c:pt idx="4482">
                  <c:v>43830</c:v>
                </c:pt>
                <c:pt idx="4483">
                  <c:v>43668</c:v>
                </c:pt>
                <c:pt idx="4484">
                  <c:v>43793</c:v>
                </c:pt>
                <c:pt idx="4485">
                  <c:v>43801</c:v>
                </c:pt>
                <c:pt idx="4486">
                  <c:v>43826</c:v>
                </c:pt>
                <c:pt idx="4487">
                  <c:v>43798</c:v>
                </c:pt>
                <c:pt idx="4488">
                  <c:v>43782</c:v>
                </c:pt>
                <c:pt idx="4489">
                  <c:v>43811</c:v>
                </c:pt>
                <c:pt idx="4490">
                  <c:v>43828</c:v>
                </c:pt>
                <c:pt idx="4491">
                  <c:v>43371</c:v>
                </c:pt>
                <c:pt idx="4492">
                  <c:v>43784</c:v>
                </c:pt>
                <c:pt idx="4493">
                  <c:v>43828</c:v>
                </c:pt>
                <c:pt idx="4494">
                  <c:v>43828</c:v>
                </c:pt>
                <c:pt idx="4495">
                  <c:v>43756</c:v>
                </c:pt>
                <c:pt idx="4496">
                  <c:v>43809</c:v>
                </c:pt>
                <c:pt idx="4497">
                  <c:v>43353</c:v>
                </c:pt>
                <c:pt idx="4498">
                  <c:v>43830</c:v>
                </c:pt>
                <c:pt idx="4499">
                  <c:v>43828</c:v>
                </c:pt>
                <c:pt idx="4500">
                  <c:v>43830</c:v>
                </c:pt>
                <c:pt idx="4501">
                  <c:v>43788</c:v>
                </c:pt>
                <c:pt idx="4502">
                  <c:v>43829</c:v>
                </c:pt>
                <c:pt idx="4503">
                  <c:v>43828</c:v>
                </c:pt>
                <c:pt idx="4504">
                  <c:v>43685</c:v>
                </c:pt>
                <c:pt idx="4505">
                  <c:v>43777</c:v>
                </c:pt>
                <c:pt idx="4506">
                  <c:v>43827</c:v>
                </c:pt>
                <c:pt idx="4507">
                  <c:v>43828</c:v>
                </c:pt>
                <c:pt idx="4508">
                  <c:v>43830</c:v>
                </c:pt>
                <c:pt idx="4509">
                  <c:v>43812</c:v>
                </c:pt>
                <c:pt idx="4510">
                  <c:v>43687</c:v>
                </c:pt>
                <c:pt idx="4511">
                  <c:v>43821</c:v>
                </c:pt>
                <c:pt idx="4512">
                  <c:v>43826</c:v>
                </c:pt>
                <c:pt idx="4513">
                  <c:v>43829</c:v>
                </c:pt>
                <c:pt idx="4514">
                  <c:v>43806</c:v>
                </c:pt>
                <c:pt idx="4515">
                  <c:v>43294</c:v>
                </c:pt>
                <c:pt idx="4516">
                  <c:v>43829</c:v>
                </c:pt>
                <c:pt idx="4517">
                  <c:v>43311</c:v>
                </c:pt>
                <c:pt idx="4518">
                  <c:v>43809</c:v>
                </c:pt>
                <c:pt idx="4519">
                  <c:v>43830</c:v>
                </c:pt>
                <c:pt idx="4520">
                  <c:v>43830</c:v>
                </c:pt>
                <c:pt idx="4521">
                  <c:v>43680</c:v>
                </c:pt>
                <c:pt idx="4522">
                  <c:v>43680</c:v>
                </c:pt>
                <c:pt idx="4523">
                  <c:v>43830</c:v>
                </c:pt>
                <c:pt idx="4524">
                  <c:v>43828</c:v>
                </c:pt>
                <c:pt idx="4525">
                  <c:v>43795</c:v>
                </c:pt>
                <c:pt idx="4526">
                  <c:v>43709</c:v>
                </c:pt>
                <c:pt idx="4527">
                  <c:v>43829</c:v>
                </c:pt>
                <c:pt idx="4528">
                  <c:v>43789</c:v>
                </c:pt>
                <c:pt idx="4529">
                  <c:v>43827</c:v>
                </c:pt>
                <c:pt idx="4530">
                  <c:v>43802</c:v>
                </c:pt>
                <c:pt idx="4531">
                  <c:v>43827</c:v>
                </c:pt>
                <c:pt idx="4532">
                  <c:v>43830</c:v>
                </c:pt>
                <c:pt idx="4533">
                  <c:v>43829</c:v>
                </c:pt>
                <c:pt idx="4534">
                  <c:v>43825</c:v>
                </c:pt>
                <c:pt idx="4535">
                  <c:v>43830</c:v>
                </c:pt>
                <c:pt idx="4536">
                  <c:v>43828</c:v>
                </c:pt>
                <c:pt idx="4537">
                  <c:v>43809</c:v>
                </c:pt>
                <c:pt idx="4538">
                  <c:v>43830</c:v>
                </c:pt>
                <c:pt idx="4539">
                  <c:v>43807</c:v>
                </c:pt>
                <c:pt idx="4540">
                  <c:v>43829</c:v>
                </c:pt>
                <c:pt idx="4541">
                  <c:v>43828</c:v>
                </c:pt>
                <c:pt idx="4542">
                  <c:v>42956</c:v>
                </c:pt>
                <c:pt idx="4543">
                  <c:v>43780</c:v>
                </c:pt>
                <c:pt idx="4544">
                  <c:v>43815</c:v>
                </c:pt>
                <c:pt idx="4545">
                  <c:v>43810</c:v>
                </c:pt>
                <c:pt idx="4546">
                  <c:v>43809</c:v>
                </c:pt>
                <c:pt idx="4547">
                  <c:v>43826</c:v>
                </c:pt>
                <c:pt idx="4548">
                  <c:v>43830</c:v>
                </c:pt>
                <c:pt idx="4549">
                  <c:v>43735</c:v>
                </c:pt>
                <c:pt idx="4550">
                  <c:v>43828</c:v>
                </c:pt>
                <c:pt idx="4551">
                  <c:v>43828</c:v>
                </c:pt>
                <c:pt idx="4552">
                  <c:v>43704</c:v>
                </c:pt>
                <c:pt idx="4553">
                  <c:v>43828</c:v>
                </c:pt>
                <c:pt idx="4554">
                  <c:v>43830</c:v>
                </c:pt>
                <c:pt idx="4555">
                  <c:v>43828</c:v>
                </c:pt>
                <c:pt idx="4556">
                  <c:v>43802</c:v>
                </c:pt>
                <c:pt idx="4557">
                  <c:v>43694</c:v>
                </c:pt>
                <c:pt idx="4558">
                  <c:v>42997</c:v>
                </c:pt>
                <c:pt idx="4559">
                  <c:v>43741</c:v>
                </c:pt>
                <c:pt idx="4560">
                  <c:v>43829</c:v>
                </c:pt>
                <c:pt idx="4561">
                  <c:v>43069</c:v>
                </c:pt>
                <c:pt idx="4562">
                  <c:v>43830</c:v>
                </c:pt>
                <c:pt idx="4563">
                  <c:v>43825</c:v>
                </c:pt>
                <c:pt idx="4564">
                  <c:v>43756</c:v>
                </c:pt>
                <c:pt idx="4565">
                  <c:v>43787</c:v>
                </c:pt>
                <c:pt idx="4566">
                  <c:v>43818</c:v>
                </c:pt>
                <c:pt idx="4567">
                  <c:v>43812</c:v>
                </c:pt>
                <c:pt idx="4568">
                  <c:v>43830</c:v>
                </c:pt>
                <c:pt idx="4569">
                  <c:v>43828</c:v>
                </c:pt>
                <c:pt idx="4570">
                  <c:v>42930</c:v>
                </c:pt>
                <c:pt idx="4571">
                  <c:v>43829</c:v>
                </c:pt>
                <c:pt idx="4572">
                  <c:v>43823</c:v>
                </c:pt>
                <c:pt idx="4573">
                  <c:v>43808</c:v>
                </c:pt>
                <c:pt idx="4574">
                  <c:v>43796</c:v>
                </c:pt>
                <c:pt idx="4575">
                  <c:v>43830</c:v>
                </c:pt>
                <c:pt idx="4576">
                  <c:v>43813</c:v>
                </c:pt>
                <c:pt idx="4577">
                  <c:v>43812</c:v>
                </c:pt>
                <c:pt idx="4578">
                  <c:v>43324</c:v>
                </c:pt>
                <c:pt idx="4579">
                  <c:v>43803</c:v>
                </c:pt>
                <c:pt idx="4580">
                  <c:v>43827</c:v>
                </c:pt>
                <c:pt idx="4581">
                  <c:v>43827</c:v>
                </c:pt>
                <c:pt idx="4582">
                  <c:v>43813</c:v>
                </c:pt>
                <c:pt idx="4583">
                  <c:v>43828</c:v>
                </c:pt>
                <c:pt idx="4584">
                  <c:v>43264</c:v>
                </c:pt>
                <c:pt idx="4585">
                  <c:v>43829</c:v>
                </c:pt>
                <c:pt idx="4586">
                  <c:v>43826</c:v>
                </c:pt>
                <c:pt idx="4587">
                  <c:v>43781</c:v>
                </c:pt>
                <c:pt idx="4588">
                  <c:v>43828</c:v>
                </c:pt>
                <c:pt idx="4589">
                  <c:v>43825</c:v>
                </c:pt>
                <c:pt idx="4590">
                  <c:v>43824</c:v>
                </c:pt>
                <c:pt idx="4591">
                  <c:v>43829</c:v>
                </c:pt>
                <c:pt idx="4592">
                  <c:v>43804</c:v>
                </c:pt>
                <c:pt idx="4593">
                  <c:v>43825</c:v>
                </c:pt>
                <c:pt idx="4594">
                  <c:v>43829</c:v>
                </c:pt>
                <c:pt idx="4595">
                  <c:v>43827</c:v>
                </c:pt>
                <c:pt idx="4596">
                  <c:v>43825</c:v>
                </c:pt>
                <c:pt idx="4597">
                  <c:v>43824</c:v>
                </c:pt>
                <c:pt idx="4598">
                  <c:v>43828</c:v>
                </c:pt>
                <c:pt idx="4599">
                  <c:v>43781</c:v>
                </c:pt>
                <c:pt idx="4600">
                  <c:v>43829</c:v>
                </c:pt>
                <c:pt idx="4601">
                  <c:v>43789</c:v>
                </c:pt>
                <c:pt idx="4602">
                  <c:v>43822</c:v>
                </c:pt>
                <c:pt idx="4603">
                  <c:v>43829</c:v>
                </c:pt>
                <c:pt idx="4604">
                  <c:v>43793</c:v>
                </c:pt>
                <c:pt idx="4605">
                  <c:v>43784</c:v>
                </c:pt>
                <c:pt idx="4606">
                  <c:v>43810</c:v>
                </c:pt>
                <c:pt idx="4607">
                  <c:v>43828</c:v>
                </c:pt>
                <c:pt idx="4608">
                  <c:v>43828</c:v>
                </c:pt>
                <c:pt idx="4609">
                  <c:v>43692</c:v>
                </c:pt>
                <c:pt idx="4610">
                  <c:v>43779</c:v>
                </c:pt>
                <c:pt idx="4611">
                  <c:v>43810</c:v>
                </c:pt>
                <c:pt idx="4612">
                  <c:v>43830</c:v>
                </c:pt>
                <c:pt idx="4613">
                  <c:v>43829</c:v>
                </c:pt>
                <c:pt idx="4614">
                  <c:v>43828</c:v>
                </c:pt>
                <c:pt idx="4615">
                  <c:v>43254</c:v>
                </c:pt>
                <c:pt idx="4616">
                  <c:v>43830</c:v>
                </c:pt>
                <c:pt idx="4617">
                  <c:v>43795</c:v>
                </c:pt>
                <c:pt idx="4618">
                  <c:v>43656</c:v>
                </c:pt>
                <c:pt idx="4619">
                  <c:v>43404</c:v>
                </c:pt>
                <c:pt idx="4620">
                  <c:v>43806</c:v>
                </c:pt>
                <c:pt idx="4621">
                  <c:v>43804</c:v>
                </c:pt>
                <c:pt idx="4622">
                  <c:v>43812</c:v>
                </c:pt>
                <c:pt idx="4623">
                  <c:v>43795</c:v>
                </c:pt>
                <c:pt idx="4624">
                  <c:v>43830</c:v>
                </c:pt>
                <c:pt idx="4625">
                  <c:v>43817</c:v>
                </c:pt>
                <c:pt idx="4626">
                  <c:v>43798</c:v>
                </c:pt>
                <c:pt idx="4627">
                  <c:v>43825</c:v>
                </c:pt>
                <c:pt idx="4628">
                  <c:v>43808</c:v>
                </c:pt>
                <c:pt idx="4629">
                  <c:v>43825</c:v>
                </c:pt>
                <c:pt idx="4630">
                  <c:v>43770</c:v>
                </c:pt>
                <c:pt idx="4631">
                  <c:v>43788</c:v>
                </c:pt>
                <c:pt idx="4632">
                  <c:v>43829</c:v>
                </c:pt>
                <c:pt idx="4633">
                  <c:v>43777</c:v>
                </c:pt>
                <c:pt idx="4634">
                  <c:v>43828</c:v>
                </c:pt>
                <c:pt idx="4635">
                  <c:v>43643</c:v>
                </c:pt>
                <c:pt idx="4636">
                  <c:v>43826</c:v>
                </c:pt>
                <c:pt idx="4637">
                  <c:v>43811</c:v>
                </c:pt>
                <c:pt idx="4638">
                  <c:v>43824</c:v>
                </c:pt>
                <c:pt idx="4639">
                  <c:v>43809</c:v>
                </c:pt>
                <c:pt idx="4640">
                  <c:v>43791</c:v>
                </c:pt>
                <c:pt idx="4641">
                  <c:v>43830</c:v>
                </c:pt>
                <c:pt idx="4642">
                  <c:v>43787</c:v>
                </c:pt>
                <c:pt idx="4643">
                  <c:v>43812</c:v>
                </c:pt>
                <c:pt idx="4644">
                  <c:v>43830</c:v>
                </c:pt>
                <c:pt idx="4645">
                  <c:v>43829</c:v>
                </c:pt>
                <c:pt idx="4646">
                  <c:v>43829</c:v>
                </c:pt>
                <c:pt idx="4647">
                  <c:v>43827</c:v>
                </c:pt>
                <c:pt idx="4648">
                  <c:v>43827</c:v>
                </c:pt>
                <c:pt idx="4649">
                  <c:v>43737</c:v>
                </c:pt>
                <c:pt idx="4650">
                  <c:v>43826</c:v>
                </c:pt>
                <c:pt idx="4651">
                  <c:v>42883</c:v>
                </c:pt>
                <c:pt idx="4652">
                  <c:v>43804</c:v>
                </c:pt>
                <c:pt idx="4653">
                  <c:v>43812</c:v>
                </c:pt>
                <c:pt idx="4654">
                  <c:v>42952</c:v>
                </c:pt>
                <c:pt idx="4655">
                  <c:v>43828</c:v>
                </c:pt>
                <c:pt idx="4656">
                  <c:v>43782</c:v>
                </c:pt>
                <c:pt idx="4657">
                  <c:v>43828</c:v>
                </c:pt>
                <c:pt idx="4658">
                  <c:v>43830</c:v>
                </c:pt>
                <c:pt idx="4659">
                  <c:v>43826</c:v>
                </c:pt>
                <c:pt idx="4660">
                  <c:v>43781</c:v>
                </c:pt>
                <c:pt idx="4661">
                  <c:v>43828</c:v>
                </c:pt>
                <c:pt idx="4662">
                  <c:v>43822</c:v>
                </c:pt>
                <c:pt idx="4663">
                  <c:v>43807</c:v>
                </c:pt>
                <c:pt idx="4664">
                  <c:v>43832</c:v>
                </c:pt>
                <c:pt idx="4665">
                  <c:v>43826</c:v>
                </c:pt>
                <c:pt idx="4666">
                  <c:v>43780</c:v>
                </c:pt>
                <c:pt idx="4667">
                  <c:v>43830</c:v>
                </c:pt>
                <c:pt idx="4668">
                  <c:v>43783</c:v>
                </c:pt>
                <c:pt idx="4669">
                  <c:v>43830</c:v>
                </c:pt>
                <c:pt idx="4670">
                  <c:v>43686</c:v>
                </c:pt>
                <c:pt idx="4671">
                  <c:v>43786</c:v>
                </c:pt>
                <c:pt idx="4672">
                  <c:v>43825</c:v>
                </c:pt>
                <c:pt idx="4673">
                  <c:v>43800</c:v>
                </c:pt>
                <c:pt idx="4674">
                  <c:v>43828</c:v>
                </c:pt>
                <c:pt idx="4675">
                  <c:v>43809</c:v>
                </c:pt>
                <c:pt idx="4676">
                  <c:v>43765</c:v>
                </c:pt>
                <c:pt idx="4677">
                  <c:v>43785</c:v>
                </c:pt>
                <c:pt idx="4678">
                  <c:v>43793</c:v>
                </c:pt>
                <c:pt idx="4679">
                  <c:v>43728</c:v>
                </c:pt>
                <c:pt idx="4680">
                  <c:v>43826</c:v>
                </c:pt>
                <c:pt idx="4681">
                  <c:v>43829</c:v>
                </c:pt>
                <c:pt idx="4682">
                  <c:v>43808</c:v>
                </c:pt>
                <c:pt idx="4683">
                  <c:v>43829</c:v>
                </c:pt>
                <c:pt idx="4684">
                  <c:v>43829</c:v>
                </c:pt>
                <c:pt idx="4685">
                  <c:v>43760</c:v>
                </c:pt>
                <c:pt idx="4686">
                  <c:v>43807</c:v>
                </c:pt>
                <c:pt idx="4687">
                  <c:v>43828</c:v>
                </c:pt>
                <c:pt idx="4688">
                  <c:v>43829</c:v>
                </c:pt>
                <c:pt idx="4689">
                  <c:v>42794</c:v>
                </c:pt>
                <c:pt idx="4690">
                  <c:v>43830</c:v>
                </c:pt>
                <c:pt idx="4691">
                  <c:v>43830</c:v>
                </c:pt>
                <c:pt idx="4692">
                  <c:v>43785</c:v>
                </c:pt>
                <c:pt idx="4693">
                  <c:v>43830</c:v>
                </c:pt>
                <c:pt idx="4694">
                  <c:v>43829</c:v>
                </c:pt>
                <c:pt idx="4695">
                  <c:v>43830</c:v>
                </c:pt>
                <c:pt idx="4696">
                  <c:v>43809</c:v>
                </c:pt>
                <c:pt idx="4697">
                  <c:v>43830</c:v>
                </c:pt>
                <c:pt idx="4698">
                  <c:v>43829</c:v>
                </c:pt>
                <c:pt idx="4699">
                  <c:v>43828</c:v>
                </c:pt>
                <c:pt idx="4700">
                  <c:v>43263</c:v>
                </c:pt>
                <c:pt idx="4701">
                  <c:v>43829</c:v>
                </c:pt>
                <c:pt idx="4702">
                  <c:v>43809</c:v>
                </c:pt>
                <c:pt idx="4703">
                  <c:v>43830</c:v>
                </c:pt>
                <c:pt idx="4704">
                  <c:v>43830</c:v>
                </c:pt>
                <c:pt idx="4705">
                  <c:v>43830</c:v>
                </c:pt>
                <c:pt idx="4706">
                  <c:v>43828</c:v>
                </c:pt>
                <c:pt idx="4707">
                  <c:v>43826</c:v>
                </c:pt>
                <c:pt idx="4708">
                  <c:v>43830</c:v>
                </c:pt>
                <c:pt idx="4709">
                  <c:v>43820</c:v>
                </c:pt>
                <c:pt idx="4710">
                  <c:v>43829</c:v>
                </c:pt>
                <c:pt idx="4711">
                  <c:v>43828</c:v>
                </c:pt>
                <c:pt idx="4712">
                  <c:v>43829</c:v>
                </c:pt>
                <c:pt idx="4713">
                  <c:v>43830</c:v>
                </c:pt>
                <c:pt idx="4714">
                  <c:v>43811</c:v>
                </c:pt>
                <c:pt idx="4715">
                  <c:v>43745</c:v>
                </c:pt>
                <c:pt idx="4716">
                  <c:v>43823</c:v>
                </c:pt>
                <c:pt idx="4717">
                  <c:v>43795</c:v>
                </c:pt>
                <c:pt idx="4718">
                  <c:v>43789</c:v>
                </c:pt>
                <c:pt idx="4719">
                  <c:v>43266</c:v>
                </c:pt>
                <c:pt idx="4720">
                  <c:v>43796</c:v>
                </c:pt>
                <c:pt idx="4721">
                  <c:v>43782</c:v>
                </c:pt>
                <c:pt idx="4722">
                  <c:v>43698</c:v>
                </c:pt>
                <c:pt idx="4723">
                  <c:v>43764</c:v>
                </c:pt>
                <c:pt idx="4724">
                  <c:v>43830</c:v>
                </c:pt>
                <c:pt idx="4725">
                  <c:v>43828</c:v>
                </c:pt>
                <c:pt idx="4726">
                  <c:v>43788</c:v>
                </c:pt>
                <c:pt idx="4727">
                  <c:v>43829</c:v>
                </c:pt>
                <c:pt idx="4728">
                  <c:v>43812</c:v>
                </c:pt>
                <c:pt idx="4729">
                  <c:v>43791</c:v>
                </c:pt>
                <c:pt idx="4730">
                  <c:v>43822</c:v>
                </c:pt>
                <c:pt idx="4731">
                  <c:v>43809</c:v>
                </c:pt>
                <c:pt idx="4732">
                  <c:v>43812</c:v>
                </c:pt>
                <c:pt idx="4733">
                  <c:v>43831</c:v>
                </c:pt>
                <c:pt idx="4734">
                  <c:v>43781</c:v>
                </c:pt>
                <c:pt idx="4735">
                  <c:v>43810</c:v>
                </c:pt>
                <c:pt idx="4736">
                  <c:v>43827</c:v>
                </c:pt>
                <c:pt idx="4737">
                  <c:v>43806</c:v>
                </c:pt>
                <c:pt idx="4738">
                  <c:v>43829</c:v>
                </c:pt>
                <c:pt idx="4739">
                  <c:v>43748</c:v>
                </c:pt>
                <c:pt idx="4740">
                  <c:v>43809</c:v>
                </c:pt>
                <c:pt idx="4741">
                  <c:v>43699</c:v>
                </c:pt>
                <c:pt idx="4742">
                  <c:v>43829</c:v>
                </c:pt>
                <c:pt idx="4743">
                  <c:v>43828</c:v>
                </c:pt>
                <c:pt idx="4744">
                  <c:v>43812</c:v>
                </c:pt>
                <c:pt idx="4745">
                  <c:v>43810</c:v>
                </c:pt>
                <c:pt idx="4746">
                  <c:v>43826</c:v>
                </c:pt>
                <c:pt idx="4747">
                  <c:v>43829</c:v>
                </c:pt>
                <c:pt idx="4748">
                  <c:v>43830</c:v>
                </c:pt>
                <c:pt idx="4749">
                  <c:v>43796</c:v>
                </c:pt>
                <c:pt idx="4750">
                  <c:v>43266</c:v>
                </c:pt>
                <c:pt idx="4751">
                  <c:v>43790</c:v>
                </c:pt>
                <c:pt idx="4752">
                  <c:v>43789</c:v>
                </c:pt>
                <c:pt idx="4753">
                  <c:v>43741</c:v>
                </c:pt>
                <c:pt idx="4754">
                  <c:v>43825</c:v>
                </c:pt>
                <c:pt idx="4755">
                  <c:v>43791</c:v>
                </c:pt>
                <c:pt idx="4756">
                  <c:v>43788</c:v>
                </c:pt>
                <c:pt idx="4757">
                  <c:v>43793</c:v>
                </c:pt>
                <c:pt idx="4758">
                  <c:v>43812</c:v>
                </c:pt>
                <c:pt idx="4759">
                  <c:v>43788</c:v>
                </c:pt>
                <c:pt idx="4760">
                  <c:v>43819</c:v>
                </c:pt>
                <c:pt idx="4761">
                  <c:v>43810</c:v>
                </c:pt>
                <c:pt idx="4762">
                  <c:v>43806</c:v>
                </c:pt>
                <c:pt idx="4763">
                  <c:v>43830</c:v>
                </c:pt>
                <c:pt idx="4764">
                  <c:v>43829</c:v>
                </c:pt>
                <c:pt idx="4765">
                  <c:v>43757</c:v>
                </c:pt>
                <c:pt idx="4766">
                  <c:v>43828</c:v>
                </c:pt>
                <c:pt idx="4767">
                  <c:v>43827</c:v>
                </c:pt>
                <c:pt idx="4768">
                  <c:v>43826</c:v>
                </c:pt>
                <c:pt idx="4769">
                  <c:v>43830</c:v>
                </c:pt>
                <c:pt idx="4770">
                  <c:v>43829</c:v>
                </c:pt>
                <c:pt idx="4771">
                  <c:v>43786</c:v>
                </c:pt>
                <c:pt idx="4772">
                  <c:v>43822</c:v>
                </c:pt>
                <c:pt idx="4773">
                  <c:v>43828</c:v>
                </c:pt>
                <c:pt idx="4774">
                  <c:v>43822</c:v>
                </c:pt>
                <c:pt idx="4775">
                  <c:v>43806</c:v>
                </c:pt>
                <c:pt idx="4776">
                  <c:v>43829</c:v>
                </c:pt>
                <c:pt idx="4777">
                  <c:v>43755</c:v>
                </c:pt>
                <c:pt idx="4778">
                  <c:v>43829</c:v>
                </c:pt>
                <c:pt idx="4779">
                  <c:v>43312</c:v>
                </c:pt>
                <c:pt idx="4780">
                  <c:v>43825</c:v>
                </c:pt>
                <c:pt idx="4781">
                  <c:v>43789</c:v>
                </c:pt>
                <c:pt idx="4782">
                  <c:v>43763</c:v>
                </c:pt>
                <c:pt idx="4783">
                  <c:v>43820</c:v>
                </c:pt>
                <c:pt idx="4784">
                  <c:v>43829</c:v>
                </c:pt>
                <c:pt idx="4785">
                  <c:v>43829</c:v>
                </c:pt>
                <c:pt idx="4786">
                  <c:v>43830</c:v>
                </c:pt>
                <c:pt idx="4787">
                  <c:v>43803</c:v>
                </c:pt>
                <c:pt idx="4788">
                  <c:v>43829</c:v>
                </c:pt>
                <c:pt idx="4789">
                  <c:v>43829</c:v>
                </c:pt>
                <c:pt idx="4790">
                  <c:v>43828</c:v>
                </c:pt>
                <c:pt idx="4791">
                  <c:v>43830</c:v>
                </c:pt>
                <c:pt idx="4792">
                  <c:v>43805</c:v>
                </c:pt>
                <c:pt idx="4793">
                  <c:v>43777</c:v>
                </c:pt>
                <c:pt idx="4794">
                  <c:v>43828</c:v>
                </c:pt>
                <c:pt idx="4795">
                  <c:v>43825</c:v>
                </c:pt>
                <c:pt idx="4796">
                  <c:v>43796</c:v>
                </c:pt>
                <c:pt idx="4797">
                  <c:v>43830</c:v>
                </c:pt>
                <c:pt idx="4798">
                  <c:v>43311</c:v>
                </c:pt>
                <c:pt idx="4799">
                  <c:v>43765</c:v>
                </c:pt>
                <c:pt idx="4800">
                  <c:v>43788</c:v>
                </c:pt>
                <c:pt idx="4801">
                  <c:v>43828</c:v>
                </c:pt>
                <c:pt idx="4802">
                  <c:v>43826</c:v>
                </c:pt>
                <c:pt idx="4803">
                  <c:v>43828</c:v>
                </c:pt>
                <c:pt idx="4804">
                  <c:v>43827</c:v>
                </c:pt>
                <c:pt idx="4805">
                  <c:v>43829</c:v>
                </c:pt>
                <c:pt idx="4806">
                  <c:v>43808</c:v>
                </c:pt>
                <c:pt idx="4807">
                  <c:v>43825</c:v>
                </c:pt>
                <c:pt idx="4808">
                  <c:v>43735</c:v>
                </c:pt>
                <c:pt idx="4809">
                  <c:v>43829</c:v>
                </c:pt>
                <c:pt idx="4810">
                  <c:v>43830</c:v>
                </c:pt>
                <c:pt idx="4811">
                  <c:v>43830</c:v>
                </c:pt>
                <c:pt idx="4812">
                  <c:v>43830</c:v>
                </c:pt>
                <c:pt idx="4813">
                  <c:v>43714</c:v>
                </c:pt>
                <c:pt idx="4814">
                  <c:v>43821</c:v>
                </c:pt>
                <c:pt idx="4815">
                  <c:v>43811</c:v>
                </c:pt>
                <c:pt idx="4816">
                  <c:v>43830</c:v>
                </c:pt>
                <c:pt idx="4817">
                  <c:v>43782</c:v>
                </c:pt>
                <c:pt idx="4818">
                  <c:v>43251</c:v>
                </c:pt>
                <c:pt idx="4819">
                  <c:v>43829</c:v>
                </c:pt>
                <c:pt idx="4820">
                  <c:v>43825</c:v>
                </c:pt>
                <c:pt idx="4821">
                  <c:v>43827</c:v>
                </c:pt>
                <c:pt idx="4822">
                  <c:v>43830</c:v>
                </c:pt>
                <c:pt idx="4823">
                  <c:v>43809</c:v>
                </c:pt>
                <c:pt idx="4824">
                  <c:v>43809</c:v>
                </c:pt>
                <c:pt idx="4825">
                  <c:v>43829</c:v>
                </c:pt>
                <c:pt idx="4826">
                  <c:v>43829</c:v>
                </c:pt>
                <c:pt idx="4827">
                  <c:v>43829</c:v>
                </c:pt>
                <c:pt idx="4828">
                  <c:v>43829</c:v>
                </c:pt>
                <c:pt idx="4829">
                  <c:v>43830</c:v>
                </c:pt>
                <c:pt idx="4830">
                  <c:v>43827</c:v>
                </c:pt>
                <c:pt idx="4831">
                  <c:v>42853</c:v>
                </c:pt>
                <c:pt idx="4832">
                  <c:v>43699</c:v>
                </c:pt>
                <c:pt idx="4833">
                  <c:v>43830</c:v>
                </c:pt>
                <c:pt idx="4834">
                  <c:v>43679</c:v>
                </c:pt>
                <c:pt idx="4835">
                  <c:v>43830</c:v>
                </c:pt>
                <c:pt idx="4836">
                  <c:v>43830</c:v>
                </c:pt>
                <c:pt idx="4837">
                  <c:v>43827</c:v>
                </c:pt>
                <c:pt idx="4838">
                  <c:v>43828</c:v>
                </c:pt>
                <c:pt idx="4839">
                  <c:v>43782</c:v>
                </c:pt>
                <c:pt idx="4840">
                  <c:v>43826</c:v>
                </c:pt>
                <c:pt idx="4841">
                  <c:v>43712</c:v>
                </c:pt>
                <c:pt idx="4842">
                  <c:v>43810</c:v>
                </c:pt>
                <c:pt idx="4843">
                  <c:v>43828</c:v>
                </c:pt>
                <c:pt idx="4844">
                  <c:v>43829</c:v>
                </c:pt>
                <c:pt idx="4845">
                  <c:v>43821</c:v>
                </c:pt>
                <c:pt idx="4846">
                  <c:v>43822</c:v>
                </c:pt>
                <c:pt idx="4847">
                  <c:v>43819</c:v>
                </c:pt>
                <c:pt idx="4848">
                  <c:v>43829</c:v>
                </c:pt>
                <c:pt idx="4849">
                  <c:v>43813</c:v>
                </c:pt>
                <c:pt idx="4850">
                  <c:v>43825</c:v>
                </c:pt>
                <c:pt idx="4851">
                  <c:v>43779</c:v>
                </c:pt>
                <c:pt idx="4852">
                  <c:v>43788</c:v>
                </c:pt>
                <c:pt idx="4853">
                  <c:v>43824</c:v>
                </c:pt>
                <c:pt idx="4854">
                  <c:v>43825</c:v>
                </c:pt>
                <c:pt idx="4855">
                  <c:v>43830</c:v>
                </c:pt>
                <c:pt idx="4856">
                  <c:v>43819</c:v>
                </c:pt>
                <c:pt idx="4857">
                  <c:v>43782</c:v>
                </c:pt>
                <c:pt idx="4858">
                  <c:v>43255</c:v>
                </c:pt>
                <c:pt idx="4859">
                  <c:v>43788</c:v>
                </c:pt>
                <c:pt idx="4860">
                  <c:v>43828</c:v>
                </c:pt>
                <c:pt idx="4861">
                  <c:v>43779</c:v>
                </c:pt>
                <c:pt idx="4862">
                  <c:v>43829</c:v>
                </c:pt>
                <c:pt idx="4863">
                  <c:v>43288</c:v>
                </c:pt>
                <c:pt idx="4864">
                  <c:v>43828</c:v>
                </c:pt>
                <c:pt idx="4865">
                  <c:v>43830</c:v>
                </c:pt>
                <c:pt idx="4866">
                  <c:v>43830</c:v>
                </c:pt>
                <c:pt idx="4867">
                  <c:v>43819</c:v>
                </c:pt>
                <c:pt idx="4868">
                  <c:v>43651</c:v>
                </c:pt>
                <c:pt idx="4869">
                  <c:v>43827</c:v>
                </c:pt>
                <c:pt idx="4870">
                  <c:v>43829</c:v>
                </c:pt>
                <c:pt idx="4871">
                  <c:v>43830</c:v>
                </c:pt>
                <c:pt idx="4872">
                  <c:v>43805</c:v>
                </c:pt>
                <c:pt idx="4873">
                  <c:v>43830</c:v>
                </c:pt>
                <c:pt idx="4874">
                  <c:v>43822</c:v>
                </c:pt>
                <c:pt idx="4875">
                  <c:v>43830</c:v>
                </c:pt>
                <c:pt idx="4876">
                  <c:v>43646</c:v>
                </c:pt>
                <c:pt idx="4877">
                  <c:v>43830</c:v>
                </c:pt>
                <c:pt idx="4878">
                  <c:v>43641</c:v>
                </c:pt>
                <c:pt idx="4879">
                  <c:v>43816</c:v>
                </c:pt>
                <c:pt idx="4880">
                  <c:v>43775</c:v>
                </c:pt>
                <c:pt idx="4881">
                  <c:v>43687</c:v>
                </c:pt>
                <c:pt idx="4882">
                  <c:v>43829</c:v>
                </c:pt>
                <c:pt idx="4883">
                  <c:v>43788</c:v>
                </c:pt>
                <c:pt idx="4884">
                  <c:v>43781</c:v>
                </c:pt>
                <c:pt idx="4885">
                  <c:v>43812</c:v>
                </c:pt>
                <c:pt idx="4886">
                  <c:v>43810</c:v>
                </c:pt>
                <c:pt idx="4887">
                  <c:v>43645</c:v>
                </c:pt>
                <c:pt idx="4888">
                  <c:v>43827</c:v>
                </c:pt>
                <c:pt idx="4889">
                  <c:v>43789</c:v>
                </c:pt>
                <c:pt idx="4890">
                  <c:v>43830</c:v>
                </c:pt>
                <c:pt idx="4891">
                  <c:v>43825</c:v>
                </c:pt>
                <c:pt idx="4892">
                  <c:v>43830</c:v>
                </c:pt>
                <c:pt idx="4893">
                  <c:v>43798</c:v>
                </c:pt>
                <c:pt idx="4894">
                  <c:v>43813</c:v>
                </c:pt>
                <c:pt idx="4895">
                  <c:v>43812</c:v>
                </c:pt>
                <c:pt idx="4896">
                  <c:v>43791</c:v>
                </c:pt>
                <c:pt idx="4897">
                  <c:v>43830</c:v>
                </c:pt>
                <c:pt idx="4898">
                  <c:v>43829</c:v>
                </c:pt>
                <c:pt idx="4899">
                  <c:v>43752</c:v>
                </c:pt>
                <c:pt idx="4900">
                  <c:v>43809</c:v>
                </c:pt>
                <c:pt idx="4901">
                  <c:v>43812</c:v>
                </c:pt>
                <c:pt idx="4902">
                  <c:v>43826</c:v>
                </c:pt>
                <c:pt idx="4903">
                  <c:v>43829</c:v>
                </c:pt>
                <c:pt idx="4904">
                  <c:v>43077</c:v>
                </c:pt>
                <c:pt idx="4905">
                  <c:v>43827</c:v>
                </c:pt>
                <c:pt idx="4906">
                  <c:v>43828</c:v>
                </c:pt>
                <c:pt idx="4907">
                  <c:v>43813</c:v>
                </c:pt>
                <c:pt idx="4908">
                  <c:v>43789</c:v>
                </c:pt>
                <c:pt idx="4909">
                  <c:v>43784</c:v>
                </c:pt>
                <c:pt idx="4910">
                  <c:v>43814</c:v>
                </c:pt>
                <c:pt idx="4911">
                  <c:v>43828</c:v>
                </c:pt>
                <c:pt idx="4912">
                  <c:v>43811</c:v>
                </c:pt>
                <c:pt idx="4913">
                  <c:v>43820</c:v>
                </c:pt>
                <c:pt idx="4914">
                  <c:v>43754</c:v>
                </c:pt>
                <c:pt idx="4915">
                  <c:v>43830</c:v>
                </c:pt>
                <c:pt idx="4916">
                  <c:v>43815</c:v>
                </c:pt>
                <c:pt idx="4917">
                  <c:v>43830</c:v>
                </c:pt>
                <c:pt idx="4918">
                  <c:v>43827</c:v>
                </c:pt>
                <c:pt idx="4919">
                  <c:v>43812</c:v>
                </c:pt>
                <c:pt idx="4920">
                  <c:v>43801</c:v>
                </c:pt>
                <c:pt idx="4921">
                  <c:v>43802</c:v>
                </c:pt>
                <c:pt idx="4922">
                  <c:v>43827</c:v>
                </c:pt>
                <c:pt idx="4923">
                  <c:v>43829</c:v>
                </c:pt>
                <c:pt idx="4924">
                  <c:v>43829</c:v>
                </c:pt>
                <c:pt idx="4925">
                  <c:v>43781</c:v>
                </c:pt>
                <c:pt idx="4926">
                  <c:v>43830</c:v>
                </c:pt>
                <c:pt idx="4927">
                  <c:v>43828</c:v>
                </c:pt>
                <c:pt idx="4928">
                  <c:v>43267</c:v>
                </c:pt>
                <c:pt idx="4929">
                  <c:v>43809</c:v>
                </c:pt>
                <c:pt idx="4930">
                  <c:v>43276</c:v>
                </c:pt>
                <c:pt idx="4931">
                  <c:v>43830</c:v>
                </c:pt>
                <c:pt idx="4932">
                  <c:v>43702</c:v>
                </c:pt>
                <c:pt idx="4933">
                  <c:v>43830</c:v>
                </c:pt>
                <c:pt idx="4934">
                  <c:v>43711</c:v>
                </c:pt>
                <c:pt idx="4935">
                  <c:v>43827</c:v>
                </c:pt>
                <c:pt idx="4936">
                  <c:v>43827</c:v>
                </c:pt>
                <c:pt idx="4937">
                  <c:v>43681</c:v>
                </c:pt>
                <c:pt idx="4938">
                  <c:v>43778</c:v>
                </c:pt>
                <c:pt idx="4939">
                  <c:v>43830</c:v>
                </c:pt>
                <c:pt idx="4940">
                  <c:v>43806</c:v>
                </c:pt>
                <c:pt idx="4941">
                  <c:v>43752</c:v>
                </c:pt>
                <c:pt idx="4942">
                  <c:v>43827</c:v>
                </c:pt>
                <c:pt idx="4943">
                  <c:v>43829</c:v>
                </c:pt>
                <c:pt idx="4944">
                  <c:v>43825</c:v>
                </c:pt>
                <c:pt idx="4945">
                  <c:v>43830</c:v>
                </c:pt>
                <c:pt idx="4946">
                  <c:v>43828</c:v>
                </c:pt>
                <c:pt idx="4947">
                  <c:v>43820</c:v>
                </c:pt>
                <c:pt idx="4948">
                  <c:v>43832</c:v>
                </c:pt>
                <c:pt idx="4949">
                  <c:v>43716</c:v>
                </c:pt>
                <c:pt idx="4950">
                  <c:v>43825</c:v>
                </c:pt>
                <c:pt idx="4951">
                  <c:v>43787</c:v>
                </c:pt>
                <c:pt idx="4952">
                  <c:v>43686</c:v>
                </c:pt>
                <c:pt idx="4953">
                  <c:v>43830</c:v>
                </c:pt>
                <c:pt idx="4954">
                  <c:v>43819</c:v>
                </c:pt>
                <c:pt idx="4955">
                  <c:v>43829</c:v>
                </c:pt>
                <c:pt idx="4956">
                  <c:v>43829</c:v>
                </c:pt>
                <c:pt idx="4957">
                  <c:v>43810</c:v>
                </c:pt>
                <c:pt idx="4958">
                  <c:v>43830</c:v>
                </c:pt>
                <c:pt idx="4959">
                  <c:v>43830</c:v>
                </c:pt>
                <c:pt idx="4960">
                  <c:v>43828</c:v>
                </c:pt>
                <c:pt idx="4961">
                  <c:v>43792</c:v>
                </c:pt>
                <c:pt idx="4962">
                  <c:v>43793</c:v>
                </c:pt>
                <c:pt idx="4963">
                  <c:v>43792</c:v>
                </c:pt>
                <c:pt idx="4964">
                  <c:v>43830</c:v>
                </c:pt>
                <c:pt idx="4965">
                  <c:v>43788</c:v>
                </c:pt>
                <c:pt idx="4966">
                  <c:v>43830</c:v>
                </c:pt>
                <c:pt idx="4967">
                  <c:v>43802</c:v>
                </c:pt>
                <c:pt idx="4968">
                  <c:v>43819</c:v>
                </c:pt>
                <c:pt idx="4969">
                  <c:v>43830</c:v>
                </c:pt>
                <c:pt idx="4970">
                  <c:v>43705</c:v>
                </c:pt>
                <c:pt idx="4971">
                  <c:v>43276</c:v>
                </c:pt>
                <c:pt idx="4972">
                  <c:v>43830</c:v>
                </c:pt>
                <c:pt idx="4973">
                  <c:v>43830</c:v>
                </c:pt>
                <c:pt idx="4974">
                  <c:v>43783</c:v>
                </c:pt>
                <c:pt idx="4975">
                  <c:v>43826</c:v>
                </c:pt>
                <c:pt idx="4976">
                  <c:v>43784</c:v>
                </c:pt>
                <c:pt idx="4977">
                  <c:v>43829</c:v>
                </c:pt>
                <c:pt idx="4978">
                  <c:v>43802</c:v>
                </c:pt>
                <c:pt idx="4979">
                  <c:v>43828</c:v>
                </c:pt>
                <c:pt idx="4980">
                  <c:v>43830</c:v>
                </c:pt>
                <c:pt idx="4981">
                  <c:v>42939</c:v>
                </c:pt>
                <c:pt idx="4982">
                  <c:v>43826</c:v>
                </c:pt>
                <c:pt idx="4983">
                  <c:v>43830</c:v>
                </c:pt>
                <c:pt idx="4984">
                  <c:v>43830</c:v>
                </c:pt>
                <c:pt idx="4985">
                  <c:v>43765</c:v>
                </c:pt>
                <c:pt idx="4986">
                  <c:v>43788</c:v>
                </c:pt>
                <c:pt idx="4987">
                  <c:v>43079</c:v>
                </c:pt>
                <c:pt idx="4988">
                  <c:v>43790</c:v>
                </c:pt>
                <c:pt idx="4989">
                  <c:v>43830</c:v>
                </c:pt>
                <c:pt idx="4990">
                  <c:v>43808</c:v>
                </c:pt>
                <c:pt idx="4991">
                  <c:v>43812</c:v>
                </c:pt>
                <c:pt idx="4992">
                  <c:v>43827</c:v>
                </c:pt>
                <c:pt idx="4993">
                  <c:v>43830</c:v>
                </c:pt>
                <c:pt idx="4994">
                  <c:v>43823</c:v>
                </c:pt>
                <c:pt idx="4995">
                  <c:v>43830</c:v>
                </c:pt>
                <c:pt idx="4996">
                  <c:v>43824</c:v>
                </c:pt>
                <c:pt idx="4997">
                  <c:v>43266</c:v>
                </c:pt>
                <c:pt idx="4998">
                  <c:v>43688</c:v>
                </c:pt>
                <c:pt idx="4999">
                  <c:v>43827</c:v>
                </c:pt>
                <c:pt idx="5000">
                  <c:v>43807</c:v>
                </c:pt>
                <c:pt idx="5001">
                  <c:v>43779</c:v>
                </c:pt>
                <c:pt idx="5002">
                  <c:v>43829</c:v>
                </c:pt>
                <c:pt idx="5003">
                  <c:v>42552</c:v>
                </c:pt>
                <c:pt idx="5004">
                  <c:v>43825</c:v>
                </c:pt>
                <c:pt idx="5005">
                  <c:v>43824</c:v>
                </c:pt>
                <c:pt idx="5006">
                  <c:v>43830</c:v>
                </c:pt>
                <c:pt idx="5007">
                  <c:v>42962</c:v>
                </c:pt>
                <c:pt idx="5008">
                  <c:v>43829</c:v>
                </c:pt>
                <c:pt idx="5009">
                  <c:v>42827</c:v>
                </c:pt>
                <c:pt idx="5010">
                  <c:v>43829</c:v>
                </c:pt>
                <c:pt idx="5011">
                  <c:v>43829</c:v>
                </c:pt>
                <c:pt idx="5012">
                  <c:v>43783</c:v>
                </c:pt>
                <c:pt idx="5013">
                  <c:v>43808</c:v>
                </c:pt>
                <c:pt idx="5014">
                  <c:v>43807</c:v>
                </c:pt>
                <c:pt idx="5015">
                  <c:v>43800</c:v>
                </c:pt>
                <c:pt idx="5016">
                  <c:v>43819</c:v>
                </c:pt>
                <c:pt idx="5017">
                  <c:v>43829</c:v>
                </c:pt>
                <c:pt idx="5018">
                  <c:v>43798</c:v>
                </c:pt>
                <c:pt idx="5019">
                  <c:v>43827</c:v>
                </c:pt>
                <c:pt idx="5020">
                  <c:v>43808</c:v>
                </c:pt>
                <c:pt idx="5021">
                  <c:v>43779</c:v>
                </c:pt>
                <c:pt idx="5022">
                  <c:v>43830</c:v>
                </c:pt>
                <c:pt idx="5023">
                  <c:v>43829</c:v>
                </c:pt>
                <c:pt idx="5024">
                  <c:v>43825</c:v>
                </c:pt>
                <c:pt idx="5025">
                  <c:v>43781</c:v>
                </c:pt>
                <c:pt idx="5026">
                  <c:v>43025</c:v>
                </c:pt>
                <c:pt idx="5027">
                  <c:v>43732</c:v>
                </c:pt>
                <c:pt idx="5028">
                  <c:v>43802</c:v>
                </c:pt>
                <c:pt idx="5029">
                  <c:v>43830</c:v>
                </c:pt>
                <c:pt idx="5030">
                  <c:v>43828</c:v>
                </c:pt>
                <c:pt idx="5031">
                  <c:v>43829</c:v>
                </c:pt>
                <c:pt idx="5032">
                  <c:v>43830</c:v>
                </c:pt>
                <c:pt idx="5033">
                  <c:v>43754</c:v>
                </c:pt>
                <c:pt idx="5034">
                  <c:v>43808</c:v>
                </c:pt>
                <c:pt idx="5035">
                  <c:v>43828</c:v>
                </c:pt>
                <c:pt idx="5036">
                  <c:v>43830</c:v>
                </c:pt>
                <c:pt idx="5037">
                  <c:v>43825</c:v>
                </c:pt>
                <c:pt idx="5038">
                  <c:v>43816</c:v>
                </c:pt>
                <c:pt idx="5039">
                  <c:v>43784</c:v>
                </c:pt>
                <c:pt idx="5040">
                  <c:v>43790</c:v>
                </c:pt>
                <c:pt idx="5041">
                  <c:v>43827</c:v>
                </c:pt>
                <c:pt idx="5042">
                  <c:v>43827</c:v>
                </c:pt>
                <c:pt idx="5043">
                  <c:v>43778</c:v>
                </c:pt>
                <c:pt idx="5044">
                  <c:v>43829</c:v>
                </c:pt>
                <c:pt idx="5045">
                  <c:v>43757</c:v>
                </c:pt>
                <c:pt idx="5046">
                  <c:v>43824</c:v>
                </c:pt>
                <c:pt idx="5047">
                  <c:v>43828</c:v>
                </c:pt>
                <c:pt idx="5048">
                  <c:v>43830</c:v>
                </c:pt>
                <c:pt idx="5049">
                  <c:v>43828</c:v>
                </c:pt>
                <c:pt idx="5050">
                  <c:v>43828</c:v>
                </c:pt>
                <c:pt idx="5051">
                  <c:v>43812</c:v>
                </c:pt>
                <c:pt idx="5052">
                  <c:v>43825</c:v>
                </c:pt>
                <c:pt idx="5053">
                  <c:v>43779</c:v>
                </c:pt>
                <c:pt idx="5054">
                  <c:v>43778</c:v>
                </c:pt>
                <c:pt idx="5055">
                  <c:v>43826</c:v>
                </c:pt>
                <c:pt idx="5056">
                  <c:v>43811</c:v>
                </c:pt>
                <c:pt idx="5057">
                  <c:v>43827</c:v>
                </c:pt>
                <c:pt idx="5058">
                  <c:v>43829</c:v>
                </c:pt>
                <c:pt idx="5059">
                  <c:v>43811</c:v>
                </c:pt>
                <c:pt idx="5060">
                  <c:v>43795</c:v>
                </c:pt>
                <c:pt idx="5061">
                  <c:v>43809</c:v>
                </c:pt>
                <c:pt idx="5062">
                  <c:v>43275</c:v>
                </c:pt>
                <c:pt idx="5063">
                  <c:v>43828</c:v>
                </c:pt>
                <c:pt idx="5064">
                  <c:v>43809</c:v>
                </c:pt>
                <c:pt idx="5065">
                  <c:v>43829</c:v>
                </c:pt>
                <c:pt idx="5066">
                  <c:v>43828</c:v>
                </c:pt>
                <c:pt idx="5067">
                  <c:v>43781</c:v>
                </c:pt>
                <c:pt idx="5068">
                  <c:v>43828</c:v>
                </c:pt>
                <c:pt idx="5069">
                  <c:v>43830</c:v>
                </c:pt>
                <c:pt idx="5070">
                  <c:v>42909</c:v>
                </c:pt>
                <c:pt idx="5071">
                  <c:v>43803</c:v>
                </c:pt>
                <c:pt idx="5072">
                  <c:v>43809</c:v>
                </c:pt>
                <c:pt idx="5073">
                  <c:v>43293</c:v>
                </c:pt>
                <c:pt idx="5074">
                  <c:v>43667</c:v>
                </c:pt>
                <c:pt idx="5075">
                  <c:v>43830</c:v>
                </c:pt>
                <c:pt idx="5076">
                  <c:v>43830</c:v>
                </c:pt>
                <c:pt idx="5077">
                  <c:v>43830</c:v>
                </c:pt>
                <c:pt idx="5078">
                  <c:v>43829</c:v>
                </c:pt>
                <c:pt idx="5079">
                  <c:v>43781</c:v>
                </c:pt>
                <c:pt idx="5080">
                  <c:v>43707</c:v>
                </c:pt>
                <c:pt idx="5081">
                  <c:v>43809</c:v>
                </c:pt>
                <c:pt idx="5082">
                  <c:v>43548</c:v>
                </c:pt>
                <c:pt idx="5083">
                  <c:v>43809</c:v>
                </c:pt>
                <c:pt idx="5084">
                  <c:v>43830</c:v>
                </c:pt>
                <c:pt idx="5085">
                  <c:v>42597</c:v>
                </c:pt>
                <c:pt idx="5086">
                  <c:v>43825</c:v>
                </c:pt>
                <c:pt idx="5087">
                  <c:v>43645</c:v>
                </c:pt>
                <c:pt idx="5088">
                  <c:v>43810</c:v>
                </c:pt>
                <c:pt idx="5089">
                  <c:v>43695</c:v>
                </c:pt>
                <c:pt idx="5090">
                  <c:v>43802</c:v>
                </c:pt>
                <c:pt idx="5091">
                  <c:v>43805</c:v>
                </c:pt>
                <c:pt idx="5092">
                  <c:v>43830</c:v>
                </c:pt>
                <c:pt idx="5093">
                  <c:v>43830</c:v>
                </c:pt>
                <c:pt idx="5094">
                  <c:v>43809</c:v>
                </c:pt>
                <c:pt idx="5095">
                  <c:v>43778</c:v>
                </c:pt>
                <c:pt idx="5096">
                  <c:v>43697</c:v>
                </c:pt>
                <c:pt idx="5097">
                  <c:v>43690</c:v>
                </c:pt>
                <c:pt idx="5098">
                  <c:v>43729</c:v>
                </c:pt>
                <c:pt idx="5099">
                  <c:v>43830</c:v>
                </c:pt>
                <c:pt idx="5100">
                  <c:v>43828</c:v>
                </c:pt>
                <c:pt idx="5101">
                  <c:v>43806</c:v>
                </c:pt>
                <c:pt idx="5102">
                  <c:v>43828</c:v>
                </c:pt>
                <c:pt idx="5103">
                  <c:v>43285</c:v>
                </c:pt>
                <c:pt idx="5104">
                  <c:v>43784</c:v>
                </c:pt>
                <c:pt idx="5105">
                  <c:v>43830</c:v>
                </c:pt>
                <c:pt idx="5106">
                  <c:v>43293</c:v>
                </c:pt>
                <c:pt idx="5107">
                  <c:v>43830</c:v>
                </c:pt>
                <c:pt idx="5108">
                  <c:v>43829</c:v>
                </c:pt>
                <c:pt idx="5109">
                  <c:v>43816</c:v>
                </c:pt>
                <c:pt idx="5110">
                  <c:v>43755</c:v>
                </c:pt>
                <c:pt idx="5111">
                  <c:v>43828</c:v>
                </c:pt>
                <c:pt idx="5112">
                  <c:v>43219</c:v>
                </c:pt>
                <c:pt idx="5113">
                  <c:v>43828</c:v>
                </c:pt>
                <c:pt idx="5114">
                  <c:v>43829</c:v>
                </c:pt>
                <c:pt idx="5115">
                  <c:v>43823</c:v>
                </c:pt>
                <c:pt idx="5116">
                  <c:v>43804</c:v>
                </c:pt>
                <c:pt idx="5117">
                  <c:v>43829</c:v>
                </c:pt>
                <c:pt idx="5118">
                  <c:v>43830</c:v>
                </c:pt>
                <c:pt idx="5119">
                  <c:v>43830</c:v>
                </c:pt>
                <c:pt idx="5120">
                  <c:v>43814</c:v>
                </c:pt>
                <c:pt idx="5121">
                  <c:v>43829</c:v>
                </c:pt>
                <c:pt idx="5122">
                  <c:v>43822</c:v>
                </c:pt>
                <c:pt idx="5123">
                  <c:v>43789</c:v>
                </c:pt>
                <c:pt idx="5124">
                  <c:v>43801</c:v>
                </c:pt>
                <c:pt idx="5125">
                  <c:v>43827</c:v>
                </c:pt>
                <c:pt idx="5126">
                  <c:v>43830</c:v>
                </c:pt>
                <c:pt idx="5127">
                  <c:v>43810</c:v>
                </c:pt>
                <c:pt idx="5128">
                  <c:v>43793</c:v>
                </c:pt>
                <c:pt idx="5129">
                  <c:v>43830</c:v>
                </c:pt>
                <c:pt idx="5130">
                  <c:v>43815</c:v>
                </c:pt>
                <c:pt idx="5131">
                  <c:v>43829</c:v>
                </c:pt>
                <c:pt idx="5132">
                  <c:v>43801</c:v>
                </c:pt>
                <c:pt idx="5133">
                  <c:v>43825</c:v>
                </c:pt>
                <c:pt idx="5134">
                  <c:v>43825</c:v>
                </c:pt>
                <c:pt idx="5135">
                  <c:v>43829</c:v>
                </c:pt>
                <c:pt idx="5136">
                  <c:v>43828</c:v>
                </c:pt>
                <c:pt idx="5137">
                  <c:v>43765</c:v>
                </c:pt>
                <c:pt idx="5138">
                  <c:v>43828</c:v>
                </c:pt>
                <c:pt idx="5139">
                  <c:v>43806</c:v>
                </c:pt>
                <c:pt idx="5140">
                  <c:v>43311</c:v>
                </c:pt>
                <c:pt idx="5141">
                  <c:v>43830</c:v>
                </c:pt>
                <c:pt idx="5142">
                  <c:v>43806</c:v>
                </c:pt>
                <c:pt idx="5143">
                  <c:v>43808</c:v>
                </c:pt>
                <c:pt idx="5144">
                  <c:v>43793</c:v>
                </c:pt>
                <c:pt idx="5145">
                  <c:v>43391</c:v>
                </c:pt>
                <c:pt idx="5146">
                  <c:v>43804</c:v>
                </c:pt>
                <c:pt idx="5147">
                  <c:v>43787</c:v>
                </c:pt>
                <c:pt idx="5148">
                  <c:v>43292</c:v>
                </c:pt>
                <c:pt idx="5149">
                  <c:v>43809</c:v>
                </c:pt>
                <c:pt idx="5150">
                  <c:v>43826</c:v>
                </c:pt>
                <c:pt idx="5151">
                  <c:v>43830</c:v>
                </c:pt>
                <c:pt idx="5152">
                  <c:v>43803</c:v>
                </c:pt>
                <c:pt idx="5153">
                  <c:v>43763</c:v>
                </c:pt>
                <c:pt idx="5154">
                  <c:v>43830</c:v>
                </c:pt>
                <c:pt idx="5155">
                  <c:v>43829</c:v>
                </c:pt>
                <c:pt idx="5156">
                  <c:v>43751</c:v>
                </c:pt>
                <c:pt idx="5157">
                  <c:v>43768</c:v>
                </c:pt>
                <c:pt idx="5158">
                  <c:v>43804</c:v>
                </c:pt>
                <c:pt idx="5159">
                  <c:v>43828</c:v>
                </c:pt>
                <c:pt idx="5160">
                  <c:v>43830</c:v>
                </c:pt>
                <c:pt idx="5161">
                  <c:v>43829</c:v>
                </c:pt>
                <c:pt idx="5162">
                  <c:v>43828</c:v>
                </c:pt>
                <c:pt idx="5163">
                  <c:v>43830</c:v>
                </c:pt>
                <c:pt idx="5164">
                  <c:v>43830</c:v>
                </c:pt>
                <c:pt idx="5165">
                  <c:v>43828</c:v>
                </c:pt>
                <c:pt idx="5166">
                  <c:v>43829</c:v>
                </c:pt>
                <c:pt idx="5167">
                  <c:v>43781</c:v>
                </c:pt>
                <c:pt idx="5168">
                  <c:v>43789</c:v>
                </c:pt>
                <c:pt idx="5169">
                  <c:v>43829</c:v>
                </c:pt>
                <c:pt idx="5170">
                  <c:v>43614</c:v>
                </c:pt>
                <c:pt idx="5171">
                  <c:v>42540</c:v>
                </c:pt>
                <c:pt idx="5172">
                  <c:v>43828</c:v>
                </c:pt>
                <c:pt idx="5173">
                  <c:v>43825</c:v>
                </c:pt>
                <c:pt idx="5174">
                  <c:v>43825</c:v>
                </c:pt>
                <c:pt idx="5175">
                  <c:v>43791</c:v>
                </c:pt>
                <c:pt idx="5176">
                  <c:v>43830</c:v>
                </c:pt>
                <c:pt idx="5177">
                  <c:v>43828</c:v>
                </c:pt>
                <c:pt idx="5178">
                  <c:v>43819</c:v>
                </c:pt>
                <c:pt idx="5179">
                  <c:v>42941</c:v>
                </c:pt>
                <c:pt idx="5180">
                  <c:v>43693</c:v>
                </c:pt>
                <c:pt idx="5181">
                  <c:v>43812</c:v>
                </c:pt>
                <c:pt idx="5182">
                  <c:v>43792</c:v>
                </c:pt>
                <c:pt idx="5183">
                  <c:v>43822</c:v>
                </c:pt>
                <c:pt idx="5184">
                  <c:v>42951</c:v>
                </c:pt>
                <c:pt idx="5185">
                  <c:v>43824</c:v>
                </c:pt>
                <c:pt idx="5186">
                  <c:v>43828</c:v>
                </c:pt>
                <c:pt idx="5187">
                  <c:v>43829</c:v>
                </c:pt>
                <c:pt idx="5188">
                  <c:v>43829</c:v>
                </c:pt>
                <c:pt idx="5189">
                  <c:v>43699</c:v>
                </c:pt>
                <c:pt idx="5190">
                  <c:v>43274</c:v>
                </c:pt>
                <c:pt idx="5191">
                  <c:v>43805</c:v>
                </c:pt>
                <c:pt idx="5192">
                  <c:v>43830</c:v>
                </c:pt>
                <c:pt idx="5193">
                  <c:v>43830</c:v>
                </c:pt>
                <c:pt idx="5194">
                  <c:v>43830</c:v>
                </c:pt>
                <c:pt idx="5195">
                  <c:v>43830</c:v>
                </c:pt>
                <c:pt idx="5196">
                  <c:v>43829</c:v>
                </c:pt>
                <c:pt idx="5197">
                  <c:v>43821</c:v>
                </c:pt>
                <c:pt idx="5198">
                  <c:v>43829</c:v>
                </c:pt>
                <c:pt idx="5199">
                  <c:v>42915</c:v>
                </c:pt>
                <c:pt idx="5200">
                  <c:v>43827</c:v>
                </c:pt>
                <c:pt idx="5201">
                  <c:v>43796</c:v>
                </c:pt>
                <c:pt idx="5202">
                  <c:v>43820</c:v>
                </c:pt>
                <c:pt idx="5203">
                  <c:v>43660</c:v>
                </c:pt>
                <c:pt idx="5204">
                  <c:v>43827</c:v>
                </c:pt>
                <c:pt idx="5205">
                  <c:v>43827</c:v>
                </c:pt>
                <c:pt idx="5206">
                  <c:v>43830</c:v>
                </c:pt>
                <c:pt idx="5207">
                  <c:v>43830</c:v>
                </c:pt>
                <c:pt idx="5208">
                  <c:v>43796</c:v>
                </c:pt>
                <c:pt idx="5209">
                  <c:v>43828</c:v>
                </c:pt>
                <c:pt idx="5210">
                  <c:v>43800</c:v>
                </c:pt>
                <c:pt idx="5211">
                  <c:v>43271</c:v>
                </c:pt>
                <c:pt idx="5212">
                  <c:v>43808</c:v>
                </c:pt>
                <c:pt idx="5213">
                  <c:v>43824</c:v>
                </c:pt>
                <c:pt idx="5214">
                  <c:v>43777</c:v>
                </c:pt>
                <c:pt idx="5215">
                  <c:v>43804</c:v>
                </c:pt>
                <c:pt idx="5216">
                  <c:v>43828</c:v>
                </c:pt>
                <c:pt idx="5217">
                  <c:v>43809</c:v>
                </c:pt>
                <c:pt idx="5218">
                  <c:v>43830</c:v>
                </c:pt>
                <c:pt idx="5219">
                  <c:v>43830</c:v>
                </c:pt>
                <c:pt idx="5220">
                  <c:v>42561</c:v>
                </c:pt>
                <c:pt idx="5221">
                  <c:v>43804</c:v>
                </c:pt>
                <c:pt idx="5222">
                  <c:v>43812</c:v>
                </c:pt>
                <c:pt idx="5223">
                  <c:v>43826</c:v>
                </c:pt>
                <c:pt idx="5224">
                  <c:v>43825</c:v>
                </c:pt>
                <c:pt idx="5225">
                  <c:v>43824</c:v>
                </c:pt>
                <c:pt idx="5226">
                  <c:v>43829</c:v>
                </c:pt>
                <c:pt idx="5227">
                  <c:v>43828</c:v>
                </c:pt>
                <c:pt idx="5228">
                  <c:v>43830</c:v>
                </c:pt>
                <c:pt idx="5229">
                  <c:v>43039</c:v>
                </c:pt>
                <c:pt idx="5230">
                  <c:v>43828</c:v>
                </c:pt>
                <c:pt idx="5231">
                  <c:v>43810</c:v>
                </c:pt>
                <c:pt idx="5232">
                  <c:v>43809</c:v>
                </c:pt>
                <c:pt idx="5233">
                  <c:v>43644</c:v>
                </c:pt>
                <c:pt idx="5234">
                  <c:v>43801</c:v>
                </c:pt>
                <c:pt idx="5235">
                  <c:v>43809</c:v>
                </c:pt>
                <c:pt idx="5236">
                  <c:v>43787</c:v>
                </c:pt>
                <c:pt idx="5237">
                  <c:v>43275</c:v>
                </c:pt>
                <c:pt idx="5238">
                  <c:v>43830</c:v>
                </c:pt>
                <c:pt idx="5239">
                  <c:v>43829</c:v>
                </c:pt>
                <c:pt idx="5240">
                  <c:v>43829</c:v>
                </c:pt>
                <c:pt idx="5241">
                  <c:v>43830</c:v>
                </c:pt>
                <c:pt idx="5242">
                  <c:v>43301</c:v>
                </c:pt>
                <c:pt idx="5243">
                  <c:v>43818</c:v>
                </c:pt>
                <c:pt idx="5244">
                  <c:v>43721</c:v>
                </c:pt>
                <c:pt idx="5245">
                  <c:v>43827</c:v>
                </c:pt>
                <c:pt idx="5246">
                  <c:v>43829</c:v>
                </c:pt>
                <c:pt idx="5247">
                  <c:v>43705</c:v>
                </c:pt>
                <c:pt idx="5248">
                  <c:v>43826</c:v>
                </c:pt>
                <c:pt idx="5249">
                  <c:v>43822</c:v>
                </c:pt>
                <c:pt idx="5250">
                  <c:v>43822</c:v>
                </c:pt>
                <c:pt idx="5251">
                  <c:v>42988</c:v>
                </c:pt>
                <c:pt idx="5252">
                  <c:v>43745</c:v>
                </c:pt>
                <c:pt idx="5253">
                  <c:v>43830</c:v>
                </c:pt>
                <c:pt idx="5254">
                  <c:v>43763</c:v>
                </c:pt>
                <c:pt idx="5255">
                  <c:v>43794</c:v>
                </c:pt>
                <c:pt idx="5256">
                  <c:v>43791</c:v>
                </c:pt>
                <c:pt idx="5257">
                  <c:v>43830</c:v>
                </c:pt>
                <c:pt idx="5258">
                  <c:v>43761</c:v>
                </c:pt>
                <c:pt idx="5259">
                  <c:v>43808</c:v>
                </c:pt>
                <c:pt idx="5260">
                  <c:v>43830</c:v>
                </c:pt>
                <c:pt idx="5261">
                  <c:v>43829</c:v>
                </c:pt>
                <c:pt idx="5262">
                  <c:v>43830</c:v>
                </c:pt>
                <c:pt idx="5263">
                  <c:v>43830</c:v>
                </c:pt>
                <c:pt idx="5264">
                  <c:v>43829</c:v>
                </c:pt>
                <c:pt idx="5265">
                  <c:v>43825</c:v>
                </c:pt>
                <c:pt idx="5266">
                  <c:v>43793</c:v>
                </c:pt>
                <c:pt idx="5267">
                  <c:v>43829</c:v>
                </c:pt>
                <c:pt idx="5268">
                  <c:v>43825</c:v>
                </c:pt>
                <c:pt idx="5269">
                  <c:v>43830</c:v>
                </c:pt>
                <c:pt idx="5270">
                  <c:v>43828</c:v>
                </c:pt>
                <c:pt idx="5271">
                  <c:v>43804</c:v>
                </c:pt>
                <c:pt idx="5272">
                  <c:v>43828</c:v>
                </c:pt>
                <c:pt idx="5273">
                  <c:v>43828</c:v>
                </c:pt>
                <c:pt idx="5274">
                  <c:v>43830</c:v>
                </c:pt>
                <c:pt idx="5275">
                  <c:v>43829</c:v>
                </c:pt>
                <c:pt idx="5276">
                  <c:v>43829</c:v>
                </c:pt>
                <c:pt idx="5277">
                  <c:v>43670</c:v>
                </c:pt>
                <c:pt idx="5278">
                  <c:v>43830</c:v>
                </c:pt>
                <c:pt idx="5279">
                  <c:v>43830</c:v>
                </c:pt>
                <c:pt idx="5280">
                  <c:v>43791</c:v>
                </c:pt>
                <c:pt idx="5281">
                  <c:v>43796</c:v>
                </c:pt>
                <c:pt idx="5282">
                  <c:v>43830</c:v>
                </c:pt>
                <c:pt idx="5283">
                  <c:v>43829</c:v>
                </c:pt>
                <c:pt idx="5284">
                  <c:v>43796</c:v>
                </c:pt>
                <c:pt idx="5285">
                  <c:v>43785</c:v>
                </c:pt>
                <c:pt idx="5286">
                  <c:v>43809</c:v>
                </c:pt>
                <c:pt idx="5287">
                  <c:v>43267</c:v>
                </c:pt>
                <c:pt idx="5288">
                  <c:v>43828</c:v>
                </c:pt>
                <c:pt idx="5289">
                  <c:v>43819</c:v>
                </c:pt>
                <c:pt idx="5290">
                  <c:v>43809</c:v>
                </c:pt>
                <c:pt idx="5291">
                  <c:v>43781</c:v>
                </c:pt>
                <c:pt idx="5292">
                  <c:v>43757</c:v>
                </c:pt>
                <c:pt idx="5293">
                  <c:v>43788</c:v>
                </c:pt>
                <c:pt idx="5294">
                  <c:v>43829</c:v>
                </c:pt>
                <c:pt idx="5295">
                  <c:v>43828</c:v>
                </c:pt>
                <c:pt idx="5296">
                  <c:v>43811</c:v>
                </c:pt>
                <c:pt idx="5297">
                  <c:v>43828</c:v>
                </c:pt>
                <c:pt idx="5298">
                  <c:v>43827</c:v>
                </c:pt>
                <c:pt idx="5299">
                  <c:v>43717</c:v>
                </c:pt>
                <c:pt idx="5300">
                  <c:v>43802</c:v>
                </c:pt>
                <c:pt idx="5301">
                  <c:v>43812</c:v>
                </c:pt>
                <c:pt idx="5302">
                  <c:v>43829</c:v>
                </c:pt>
                <c:pt idx="5303">
                  <c:v>43830</c:v>
                </c:pt>
                <c:pt idx="5304">
                  <c:v>43830</c:v>
                </c:pt>
                <c:pt idx="5305">
                  <c:v>43830</c:v>
                </c:pt>
                <c:pt idx="5306">
                  <c:v>43828</c:v>
                </c:pt>
                <c:pt idx="5307">
                  <c:v>43809</c:v>
                </c:pt>
                <c:pt idx="5308">
                  <c:v>43830</c:v>
                </c:pt>
                <c:pt idx="5309">
                  <c:v>43830</c:v>
                </c:pt>
                <c:pt idx="5310">
                  <c:v>43830</c:v>
                </c:pt>
                <c:pt idx="5311">
                  <c:v>43354</c:v>
                </c:pt>
                <c:pt idx="5312">
                  <c:v>43830</c:v>
                </c:pt>
                <c:pt idx="5313">
                  <c:v>43830</c:v>
                </c:pt>
                <c:pt idx="5314">
                  <c:v>43830</c:v>
                </c:pt>
                <c:pt idx="5315">
                  <c:v>43830</c:v>
                </c:pt>
                <c:pt idx="5316">
                  <c:v>43822</c:v>
                </c:pt>
                <c:pt idx="5317">
                  <c:v>43828</c:v>
                </c:pt>
                <c:pt idx="5318">
                  <c:v>43829</c:v>
                </c:pt>
                <c:pt idx="5319">
                  <c:v>43676</c:v>
                </c:pt>
                <c:pt idx="5320">
                  <c:v>43830</c:v>
                </c:pt>
                <c:pt idx="5321">
                  <c:v>43830</c:v>
                </c:pt>
                <c:pt idx="5322">
                  <c:v>43830</c:v>
                </c:pt>
                <c:pt idx="5323">
                  <c:v>43795</c:v>
                </c:pt>
                <c:pt idx="5324">
                  <c:v>43661</c:v>
                </c:pt>
                <c:pt idx="5325">
                  <c:v>43298</c:v>
                </c:pt>
                <c:pt idx="5326">
                  <c:v>43805</c:v>
                </c:pt>
                <c:pt idx="5327">
                  <c:v>43826</c:v>
                </c:pt>
                <c:pt idx="5328">
                  <c:v>43828</c:v>
                </c:pt>
                <c:pt idx="5329">
                  <c:v>43798</c:v>
                </c:pt>
                <c:pt idx="5330">
                  <c:v>43830</c:v>
                </c:pt>
                <c:pt idx="5331">
                  <c:v>43830</c:v>
                </c:pt>
                <c:pt idx="5332">
                  <c:v>43821</c:v>
                </c:pt>
                <c:pt idx="5333">
                  <c:v>43828</c:v>
                </c:pt>
                <c:pt idx="5334">
                  <c:v>43791</c:v>
                </c:pt>
                <c:pt idx="5335">
                  <c:v>43827</c:v>
                </c:pt>
                <c:pt idx="5336">
                  <c:v>43819</c:v>
                </c:pt>
                <c:pt idx="5337">
                  <c:v>43808</c:v>
                </c:pt>
                <c:pt idx="5338">
                  <c:v>43825</c:v>
                </c:pt>
                <c:pt idx="5339">
                  <c:v>43830</c:v>
                </c:pt>
                <c:pt idx="5340">
                  <c:v>43795</c:v>
                </c:pt>
                <c:pt idx="5341">
                  <c:v>43796</c:v>
                </c:pt>
                <c:pt idx="5342">
                  <c:v>43827</c:v>
                </c:pt>
                <c:pt idx="5343">
                  <c:v>43830</c:v>
                </c:pt>
                <c:pt idx="5344">
                  <c:v>43809</c:v>
                </c:pt>
                <c:pt idx="5345">
                  <c:v>43829</c:v>
                </c:pt>
                <c:pt idx="5346">
                  <c:v>43788</c:v>
                </c:pt>
                <c:pt idx="5347">
                  <c:v>43827</c:v>
                </c:pt>
                <c:pt idx="5348">
                  <c:v>43829</c:v>
                </c:pt>
                <c:pt idx="5349">
                  <c:v>43828</c:v>
                </c:pt>
                <c:pt idx="5350">
                  <c:v>43806</c:v>
                </c:pt>
                <c:pt idx="5351">
                  <c:v>43299</c:v>
                </c:pt>
                <c:pt idx="5352">
                  <c:v>43830</c:v>
                </c:pt>
                <c:pt idx="5353">
                  <c:v>43279</c:v>
                </c:pt>
                <c:pt idx="5354">
                  <c:v>43829</c:v>
                </c:pt>
                <c:pt idx="5355">
                  <c:v>43829</c:v>
                </c:pt>
                <c:pt idx="5356">
                  <c:v>43785</c:v>
                </c:pt>
                <c:pt idx="5357">
                  <c:v>43830</c:v>
                </c:pt>
                <c:pt idx="5358">
                  <c:v>43262</c:v>
                </c:pt>
                <c:pt idx="5359">
                  <c:v>43829</c:v>
                </c:pt>
                <c:pt idx="5360">
                  <c:v>43781</c:v>
                </c:pt>
                <c:pt idx="5361">
                  <c:v>43793</c:v>
                </c:pt>
                <c:pt idx="5362">
                  <c:v>43785</c:v>
                </c:pt>
                <c:pt idx="5363">
                  <c:v>43828</c:v>
                </c:pt>
                <c:pt idx="5364">
                  <c:v>43830</c:v>
                </c:pt>
                <c:pt idx="5365">
                  <c:v>43828</c:v>
                </c:pt>
                <c:pt idx="5366">
                  <c:v>43829</c:v>
                </c:pt>
                <c:pt idx="5367">
                  <c:v>43754</c:v>
                </c:pt>
                <c:pt idx="5368">
                  <c:v>43682</c:v>
                </c:pt>
                <c:pt idx="5369">
                  <c:v>43825</c:v>
                </c:pt>
                <c:pt idx="5370">
                  <c:v>43820</c:v>
                </c:pt>
                <c:pt idx="5371">
                  <c:v>43830</c:v>
                </c:pt>
                <c:pt idx="5372">
                  <c:v>43809</c:v>
                </c:pt>
                <c:pt idx="5373">
                  <c:v>43759</c:v>
                </c:pt>
                <c:pt idx="5374">
                  <c:v>43830</c:v>
                </c:pt>
                <c:pt idx="5375">
                  <c:v>43278</c:v>
                </c:pt>
                <c:pt idx="5376">
                  <c:v>43829</c:v>
                </c:pt>
                <c:pt idx="5377">
                  <c:v>43643</c:v>
                </c:pt>
                <c:pt idx="5378">
                  <c:v>43245</c:v>
                </c:pt>
                <c:pt idx="5379">
                  <c:v>43830</c:v>
                </c:pt>
                <c:pt idx="5380">
                  <c:v>43674</c:v>
                </c:pt>
                <c:pt idx="5381">
                  <c:v>43830</c:v>
                </c:pt>
                <c:pt idx="5382">
                  <c:v>43830</c:v>
                </c:pt>
                <c:pt idx="5383">
                  <c:v>43818</c:v>
                </c:pt>
                <c:pt idx="5384">
                  <c:v>43830</c:v>
                </c:pt>
                <c:pt idx="5385">
                  <c:v>43812</c:v>
                </c:pt>
                <c:pt idx="5386">
                  <c:v>43828</c:v>
                </c:pt>
                <c:pt idx="5387">
                  <c:v>43830</c:v>
                </c:pt>
                <c:pt idx="5388">
                  <c:v>43680</c:v>
                </c:pt>
                <c:pt idx="5389">
                  <c:v>43820</c:v>
                </c:pt>
                <c:pt idx="5390">
                  <c:v>43809</c:v>
                </c:pt>
                <c:pt idx="5391">
                  <c:v>43807</c:v>
                </c:pt>
                <c:pt idx="5392">
                  <c:v>42890</c:v>
                </c:pt>
                <c:pt idx="5393">
                  <c:v>42987</c:v>
                </c:pt>
                <c:pt idx="5394">
                  <c:v>43809</c:v>
                </c:pt>
                <c:pt idx="5395">
                  <c:v>43826</c:v>
                </c:pt>
                <c:pt idx="5396">
                  <c:v>43828</c:v>
                </c:pt>
                <c:pt idx="5397">
                  <c:v>43830</c:v>
                </c:pt>
                <c:pt idx="5398">
                  <c:v>43729</c:v>
                </c:pt>
                <c:pt idx="5399">
                  <c:v>43827</c:v>
                </c:pt>
                <c:pt idx="5400">
                  <c:v>43830</c:v>
                </c:pt>
                <c:pt idx="5401">
                  <c:v>43828</c:v>
                </c:pt>
                <c:pt idx="5402">
                  <c:v>43827</c:v>
                </c:pt>
                <c:pt idx="5403">
                  <c:v>43754</c:v>
                </c:pt>
                <c:pt idx="5404">
                  <c:v>43316</c:v>
                </c:pt>
                <c:pt idx="5405">
                  <c:v>43801</c:v>
                </c:pt>
                <c:pt idx="5406">
                  <c:v>43830</c:v>
                </c:pt>
                <c:pt idx="5407">
                  <c:v>43789</c:v>
                </c:pt>
                <c:pt idx="5408">
                  <c:v>43825</c:v>
                </c:pt>
                <c:pt idx="5409">
                  <c:v>43803</c:v>
                </c:pt>
                <c:pt idx="5410">
                  <c:v>43830</c:v>
                </c:pt>
                <c:pt idx="5411">
                  <c:v>43830</c:v>
                </c:pt>
                <c:pt idx="5412">
                  <c:v>43826</c:v>
                </c:pt>
                <c:pt idx="5413">
                  <c:v>43828</c:v>
                </c:pt>
                <c:pt idx="5414">
                  <c:v>43830</c:v>
                </c:pt>
                <c:pt idx="5415">
                  <c:v>43789</c:v>
                </c:pt>
                <c:pt idx="5416">
                  <c:v>43731</c:v>
                </c:pt>
                <c:pt idx="5417">
                  <c:v>43821</c:v>
                </c:pt>
                <c:pt idx="5418">
                  <c:v>43830</c:v>
                </c:pt>
                <c:pt idx="5419">
                  <c:v>43750</c:v>
                </c:pt>
                <c:pt idx="5420">
                  <c:v>43827</c:v>
                </c:pt>
                <c:pt idx="5421">
                  <c:v>43830</c:v>
                </c:pt>
                <c:pt idx="5422">
                  <c:v>43785</c:v>
                </c:pt>
                <c:pt idx="5423">
                  <c:v>43785</c:v>
                </c:pt>
                <c:pt idx="5424">
                  <c:v>43829</c:v>
                </c:pt>
                <c:pt idx="5425">
                  <c:v>43826</c:v>
                </c:pt>
                <c:pt idx="5426">
                  <c:v>43830</c:v>
                </c:pt>
                <c:pt idx="5427">
                  <c:v>43830</c:v>
                </c:pt>
                <c:pt idx="5428">
                  <c:v>43815</c:v>
                </c:pt>
                <c:pt idx="5429">
                  <c:v>43826</c:v>
                </c:pt>
                <c:pt idx="5430">
                  <c:v>43826</c:v>
                </c:pt>
                <c:pt idx="5431">
                  <c:v>43828</c:v>
                </c:pt>
                <c:pt idx="5432">
                  <c:v>43686</c:v>
                </c:pt>
                <c:pt idx="5433">
                  <c:v>43829</c:v>
                </c:pt>
                <c:pt idx="5434">
                  <c:v>43824</c:v>
                </c:pt>
                <c:pt idx="5435">
                  <c:v>43828</c:v>
                </c:pt>
                <c:pt idx="5436">
                  <c:v>43822</c:v>
                </c:pt>
                <c:pt idx="5437">
                  <c:v>43828</c:v>
                </c:pt>
                <c:pt idx="5438">
                  <c:v>43828</c:v>
                </c:pt>
                <c:pt idx="5439">
                  <c:v>43704</c:v>
                </c:pt>
                <c:pt idx="5440">
                  <c:v>43007</c:v>
                </c:pt>
                <c:pt idx="5441">
                  <c:v>43825</c:v>
                </c:pt>
                <c:pt idx="5442">
                  <c:v>43827</c:v>
                </c:pt>
                <c:pt idx="5443">
                  <c:v>43822</c:v>
                </c:pt>
                <c:pt idx="5444">
                  <c:v>43594</c:v>
                </c:pt>
                <c:pt idx="5445">
                  <c:v>43789</c:v>
                </c:pt>
                <c:pt idx="5446">
                  <c:v>43830</c:v>
                </c:pt>
                <c:pt idx="5447">
                  <c:v>43783</c:v>
                </c:pt>
                <c:pt idx="5448">
                  <c:v>43788</c:v>
                </c:pt>
                <c:pt idx="5449">
                  <c:v>43822</c:v>
                </c:pt>
                <c:pt idx="5450">
                  <c:v>43802</c:v>
                </c:pt>
                <c:pt idx="5451">
                  <c:v>43830</c:v>
                </c:pt>
                <c:pt idx="5452">
                  <c:v>42653</c:v>
                </c:pt>
                <c:pt idx="5453">
                  <c:v>43268</c:v>
                </c:pt>
                <c:pt idx="5454">
                  <c:v>43829</c:v>
                </c:pt>
                <c:pt idx="5455">
                  <c:v>43809</c:v>
                </c:pt>
                <c:pt idx="5456">
                  <c:v>43830</c:v>
                </c:pt>
                <c:pt idx="5457">
                  <c:v>43821</c:v>
                </c:pt>
                <c:pt idx="5458">
                  <c:v>43802</c:v>
                </c:pt>
                <c:pt idx="5459">
                  <c:v>43830</c:v>
                </c:pt>
                <c:pt idx="5460">
                  <c:v>43763</c:v>
                </c:pt>
                <c:pt idx="5461">
                  <c:v>43811</c:v>
                </c:pt>
                <c:pt idx="5462">
                  <c:v>42951</c:v>
                </c:pt>
                <c:pt idx="5463">
                  <c:v>43801</c:v>
                </c:pt>
                <c:pt idx="5464">
                  <c:v>43829</c:v>
                </c:pt>
                <c:pt idx="5465">
                  <c:v>43813</c:v>
                </c:pt>
                <c:pt idx="5466">
                  <c:v>43809</c:v>
                </c:pt>
                <c:pt idx="5467">
                  <c:v>43830</c:v>
                </c:pt>
                <c:pt idx="5468">
                  <c:v>43797</c:v>
                </c:pt>
                <c:pt idx="5469">
                  <c:v>43827</c:v>
                </c:pt>
                <c:pt idx="5470">
                  <c:v>43813</c:v>
                </c:pt>
                <c:pt idx="5471">
                  <c:v>43808</c:v>
                </c:pt>
                <c:pt idx="5472">
                  <c:v>43785</c:v>
                </c:pt>
                <c:pt idx="5473">
                  <c:v>43829</c:v>
                </c:pt>
                <c:pt idx="5474">
                  <c:v>43830</c:v>
                </c:pt>
                <c:pt idx="5475">
                  <c:v>43796</c:v>
                </c:pt>
                <c:pt idx="5476">
                  <c:v>43804</c:v>
                </c:pt>
                <c:pt idx="5477">
                  <c:v>43827</c:v>
                </c:pt>
                <c:pt idx="5478">
                  <c:v>43793</c:v>
                </c:pt>
                <c:pt idx="5479">
                  <c:v>43820</c:v>
                </c:pt>
                <c:pt idx="5480">
                  <c:v>43827</c:v>
                </c:pt>
                <c:pt idx="5481">
                  <c:v>43673</c:v>
                </c:pt>
                <c:pt idx="5482">
                  <c:v>43787</c:v>
                </c:pt>
                <c:pt idx="5483">
                  <c:v>43252</c:v>
                </c:pt>
                <c:pt idx="5484">
                  <c:v>43804</c:v>
                </c:pt>
                <c:pt idx="5485">
                  <c:v>43826</c:v>
                </c:pt>
                <c:pt idx="5486">
                  <c:v>43830</c:v>
                </c:pt>
                <c:pt idx="5487">
                  <c:v>43829</c:v>
                </c:pt>
                <c:pt idx="5488">
                  <c:v>43828</c:v>
                </c:pt>
                <c:pt idx="5489">
                  <c:v>43830</c:v>
                </c:pt>
                <c:pt idx="5490">
                  <c:v>43805</c:v>
                </c:pt>
                <c:pt idx="5491">
                  <c:v>43830</c:v>
                </c:pt>
                <c:pt idx="5492">
                  <c:v>43828</c:v>
                </c:pt>
                <c:pt idx="5493">
                  <c:v>43776</c:v>
                </c:pt>
                <c:pt idx="5494">
                  <c:v>43797</c:v>
                </c:pt>
                <c:pt idx="5495">
                  <c:v>43774</c:v>
                </c:pt>
                <c:pt idx="5496">
                  <c:v>43809</c:v>
                </c:pt>
                <c:pt idx="5497">
                  <c:v>43786</c:v>
                </c:pt>
                <c:pt idx="5498">
                  <c:v>43708</c:v>
                </c:pt>
                <c:pt idx="5499">
                  <c:v>43830</c:v>
                </c:pt>
                <c:pt idx="5500">
                  <c:v>43811</c:v>
                </c:pt>
                <c:pt idx="5501">
                  <c:v>43823</c:v>
                </c:pt>
                <c:pt idx="5502">
                  <c:v>43775</c:v>
                </c:pt>
                <c:pt idx="5503">
                  <c:v>43830</c:v>
                </c:pt>
                <c:pt idx="5504">
                  <c:v>43822</c:v>
                </c:pt>
                <c:pt idx="5505">
                  <c:v>43829</c:v>
                </c:pt>
                <c:pt idx="5506">
                  <c:v>43825</c:v>
                </c:pt>
                <c:pt idx="5507">
                  <c:v>43829</c:v>
                </c:pt>
                <c:pt idx="5508">
                  <c:v>43829</c:v>
                </c:pt>
                <c:pt idx="5509">
                  <c:v>43528</c:v>
                </c:pt>
                <c:pt idx="5510">
                  <c:v>43830</c:v>
                </c:pt>
                <c:pt idx="5511">
                  <c:v>43810</c:v>
                </c:pt>
                <c:pt idx="5512">
                  <c:v>43828</c:v>
                </c:pt>
                <c:pt idx="5513">
                  <c:v>43829</c:v>
                </c:pt>
                <c:pt idx="5514">
                  <c:v>43796</c:v>
                </c:pt>
                <c:pt idx="5515">
                  <c:v>43804</c:v>
                </c:pt>
                <c:pt idx="5516">
                  <c:v>43808</c:v>
                </c:pt>
                <c:pt idx="5517">
                  <c:v>43830</c:v>
                </c:pt>
                <c:pt idx="5518">
                  <c:v>43803</c:v>
                </c:pt>
                <c:pt idx="5519">
                  <c:v>43750</c:v>
                </c:pt>
                <c:pt idx="5520">
                  <c:v>43825</c:v>
                </c:pt>
                <c:pt idx="5521">
                  <c:v>43790</c:v>
                </c:pt>
                <c:pt idx="5522">
                  <c:v>43820</c:v>
                </c:pt>
                <c:pt idx="5523">
                  <c:v>43409</c:v>
                </c:pt>
                <c:pt idx="5524">
                  <c:v>43675</c:v>
                </c:pt>
                <c:pt idx="5525">
                  <c:v>43819</c:v>
                </c:pt>
                <c:pt idx="5526">
                  <c:v>43828</c:v>
                </c:pt>
                <c:pt idx="5527">
                  <c:v>43822</c:v>
                </c:pt>
                <c:pt idx="5528">
                  <c:v>43830</c:v>
                </c:pt>
                <c:pt idx="5529">
                  <c:v>43823</c:v>
                </c:pt>
                <c:pt idx="5530">
                  <c:v>43812</c:v>
                </c:pt>
                <c:pt idx="5531">
                  <c:v>43830</c:v>
                </c:pt>
                <c:pt idx="5532">
                  <c:v>43796</c:v>
                </c:pt>
                <c:pt idx="5533">
                  <c:v>43826</c:v>
                </c:pt>
                <c:pt idx="5534">
                  <c:v>43830</c:v>
                </c:pt>
                <c:pt idx="5535">
                  <c:v>43823</c:v>
                </c:pt>
                <c:pt idx="5536">
                  <c:v>43784</c:v>
                </c:pt>
                <c:pt idx="5537">
                  <c:v>43830</c:v>
                </c:pt>
                <c:pt idx="5538">
                  <c:v>43830</c:v>
                </c:pt>
                <c:pt idx="5539">
                  <c:v>43793</c:v>
                </c:pt>
                <c:pt idx="5540">
                  <c:v>43829</c:v>
                </c:pt>
                <c:pt idx="5541">
                  <c:v>43790</c:v>
                </c:pt>
                <c:pt idx="5542">
                  <c:v>43830</c:v>
                </c:pt>
                <c:pt idx="5543">
                  <c:v>43811</c:v>
                </c:pt>
                <c:pt idx="5544">
                  <c:v>43275</c:v>
                </c:pt>
                <c:pt idx="5545">
                  <c:v>43789</c:v>
                </c:pt>
                <c:pt idx="5546">
                  <c:v>43806</c:v>
                </c:pt>
                <c:pt idx="5547">
                  <c:v>42968</c:v>
                </c:pt>
                <c:pt idx="5548">
                  <c:v>43788</c:v>
                </c:pt>
                <c:pt idx="5549">
                  <c:v>43161</c:v>
                </c:pt>
                <c:pt idx="5550">
                  <c:v>43810</c:v>
                </c:pt>
                <c:pt idx="5551">
                  <c:v>43826</c:v>
                </c:pt>
                <c:pt idx="5552">
                  <c:v>43748</c:v>
                </c:pt>
                <c:pt idx="5553">
                  <c:v>43809</c:v>
                </c:pt>
                <c:pt idx="5554">
                  <c:v>43748</c:v>
                </c:pt>
                <c:pt idx="5555">
                  <c:v>43830</c:v>
                </c:pt>
                <c:pt idx="5556">
                  <c:v>43829</c:v>
                </c:pt>
                <c:pt idx="5557">
                  <c:v>43828</c:v>
                </c:pt>
                <c:pt idx="5558">
                  <c:v>43828</c:v>
                </c:pt>
                <c:pt idx="5559">
                  <c:v>43830</c:v>
                </c:pt>
                <c:pt idx="5560">
                  <c:v>43788</c:v>
                </c:pt>
                <c:pt idx="5561">
                  <c:v>43830</c:v>
                </c:pt>
                <c:pt idx="5562">
                  <c:v>43830</c:v>
                </c:pt>
                <c:pt idx="5563">
                  <c:v>43809</c:v>
                </c:pt>
                <c:pt idx="5564">
                  <c:v>43829</c:v>
                </c:pt>
                <c:pt idx="5565">
                  <c:v>43828</c:v>
                </c:pt>
                <c:pt idx="5566">
                  <c:v>43830</c:v>
                </c:pt>
                <c:pt idx="5567">
                  <c:v>43825</c:v>
                </c:pt>
                <c:pt idx="5568">
                  <c:v>43830</c:v>
                </c:pt>
                <c:pt idx="5569">
                  <c:v>43829</c:v>
                </c:pt>
                <c:pt idx="5570">
                  <c:v>43830</c:v>
                </c:pt>
                <c:pt idx="5571">
                  <c:v>42976</c:v>
                </c:pt>
                <c:pt idx="5572">
                  <c:v>43828</c:v>
                </c:pt>
                <c:pt idx="5573">
                  <c:v>43821</c:v>
                </c:pt>
                <c:pt idx="5574">
                  <c:v>43829</c:v>
                </c:pt>
                <c:pt idx="5575">
                  <c:v>43759</c:v>
                </c:pt>
                <c:pt idx="5576">
                  <c:v>43830</c:v>
                </c:pt>
                <c:pt idx="5577">
                  <c:v>43404</c:v>
                </c:pt>
                <c:pt idx="5578">
                  <c:v>43830</c:v>
                </c:pt>
                <c:pt idx="5579">
                  <c:v>43836</c:v>
                </c:pt>
                <c:pt idx="5580">
                  <c:v>43789</c:v>
                </c:pt>
                <c:pt idx="5581">
                  <c:v>43827</c:v>
                </c:pt>
                <c:pt idx="5582">
                  <c:v>43784</c:v>
                </c:pt>
                <c:pt idx="5583">
                  <c:v>43829</c:v>
                </c:pt>
                <c:pt idx="5584">
                  <c:v>43813</c:v>
                </c:pt>
                <c:pt idx="5585">
                  <c:v>43756</c:v>
                </c:pt>
                <c:pt idx="5586">
                  <c:v>43813</c:v>
                </c:pt>
                <c:pt idx="5587">
                  <c:v>43809</c:v>
                </c:pt>
                <c:pt idx="5588">
                  <c:v>43743</c:v>
                </c:pt>
                <c:pt idx="5589">
                  <c:v>43828</c:v>
                </c:pt>
                <c:pt idx="5590">
                  <c:v>43793</c:v>
                </c:pt>
                <c:pt idx="5591">
                  <c:v>43829</c:v>
                </c:pt>
                <c:pt idx="5592">
                  <c:v>43807</c:v>
                </c:pt>
                <c:pt idx="5593">
                  <c:v>43790</c:v>
                </c:pt>
                <c:pt idx="5594">
                  <c:v>43825</c:v>
                </c:pt>
                <c:pt idx="5595">
                  <c:v>43792</c:v>
                </c:pt>
                <c:pt idx="5596">
                  <c:v>43775</c:v>
                </c:pt>
                <c:pt idx="5597">
                  <c:v>43829</c:v>
                </c:pt>
                <c:pt idx="5598">
                  <c:v>43827</c:v>
                </c:pt>
                <c:pt idx="5599">
                  <c:v>43828</c:v>
                </c:pt>
                <c:pt idx="5600">
                  <c:v>43812</c:v>
                </c:pt>
                <c:pt idx="5601">
                  <c:v>43820</c:v>
                </c:pt>
                <c:pt idx="5602">
                  <c:v>43826</c:v>
                </c:pt>
                <c:pt idx="5603">
                  <c:v>43829</c:v>
                </c:pt>
                <c:pt idx="5604">
                  <c:v>43806</c:v>
                </c:pt>
                <c:pt idx="5605">
                  <c:v>43829</c:v>
                </c:pt>
                <c:pt idx="5606">
                  <c:v>43830</c:v>
                </c:pt>
                <c:pt idx="5607">
                  <c:v>43830</c:v>
                </c:pt>
                <c:pt idx="5608">
                  <c:v>43829</c:v>
                </c:pt>
                <c:pt idx="5609">
                  <c:v>43823</c:v>
                </c:pt>
                <c:pt idx="5610">
                  <c:v>43786</c:v>
                </c:pt>
                <c:pt idx="5611">
                  <c:v>43816</c:v>
                </c:pt>
                <c:pt idx="5612">
                  <c:v>43810</c:v>
                </c:pt>
                <c:pt idx="5613">
                  <c:v>43300</c:v>
                </c:pt>
                <c:pt idx="5614">
                  <c:v>43812</c:v>
                </c:pt>
                <c:pt idx="5615">
                  <c:v>43830</c:v>
                </c:pt>
                <c:pt idx="5616">
                  <c:v>43829</c:v>
                </c:pt>
                <c:pt idx="5617">
                  <c:v>43784</c:v>
                </c:pt>
                <c:pt idx="5618">
                  <c:v>43828</c:v>
                </c:pt>
                <c:pt idx="5619">
                  <c:v>43809</c:v>
                </c:pt>
                <c:pt idx="5620">
                  <c:v>43778</c:v>
                </c:pt>
                <c:pt idx="5621">
                  <c:v>43766</c:v>
                </c:pt>
                <c:pt idx="5622">
                  <c:v>43281</c:v>
                </c:pt>
                <c:pt idx="5623">
                  <c:v>43804</c:v>
                </c:pt>
                <c:pt idx="5624">
                  <c:v>43805</c:v>
                </c:pt>
                <c:pt idx="5625">
                  <c:v>43766</c:v>
                </c:pt>
                <c:pt idx="5626">
                  <c:v>43806</c:v>
                </c:pt>
                <c:pt idx="5627">
                  <c:v>43810</c:v>
                </c:pt>
                <c:pt idx="5628">
                  <c:v>43829</c:v>
                </c:pt>
                <c:pt idx="5629">
                  <c:v>43827</c:v>
                </c:pt>
                <c:pt idx="5630">
                  <c:v>43240</c:v>
                </c:pt>
                <c:pt idx="5631">
                  <c:v>43315</c:v>
                </c:pt>
                <c:pt idx="5632">
                  <c:v>43681</c:v>
                </c:pt>
                <c:pt idx="5633">
                  <c:v>43729</c:v>
                </c:pt>
                <c:pt idx="5634">
                  <c:v>43827</c:v>
                </c:pt>
                <c:pt idx="5635">
                  <c:v>43776</c:v>
                </c:pt>
                <c:pt idx="5636">
                  <c:v>43828</c:v>
                </c:pt>
                <c:pt idx="5637">
                  <c:v>43830</c:v>
                </c:pt>
                <c:pt idx="5638">
                  <c:v>43829</c:v>
                </c:pt>
                <c:pt idx="5639">
                  <c:v>43829</c:v>
                </c:pt>
                <c:pt idx="5640">
                  <c:v>43787</c:v>
                </c:pt>
                <c:pt idx="5641">
                  <c:v>43460</c:v>
                </c:pt>
                <c:pt idx="5642">
                  <c:v>43785</c:v>
                </c:pt>
                <c:pt idx="5643">
                  <c:v>43771</c:v>
                </c:pt>
                <c:pt idx="5644">
                  <c:v>43713</c:v>
                </c:pt>
                <c:pt idx="5645">
                  <c:v>43822</c:v>
                </c:pt>
                <c:pt idx="5646">
                  <c:v>43256</c:v>
                </c:pt>
                <c:pt idx="5647">
                  <c:v>43796</c:v>
                </c:pt>
                <c:pt idx="5648">
                  <c:v>43827</c:v>
                </c:pt>
                <c:pt idx="5649">
                  <c:v>43830</c:v>
                </c:pt>
                <c:pt idx="5650">
                  <c:v>43820</c:v>
                </c:pt>
                <c:pt idx="5651">
                  <c:v>43826</c:v>
                </c:pt>
                <c:pt idx="5652">
                  <c:v>43778</c:v>
                </c:pt>
                <c:pt idx="5653">
                  <c:v>43830</c:v>
                </c:pt>
                <c:pt idx="5654">
                  <c:v>43829</c:v>
                </c:pt>
                <c:pt idx="5655">
                  <c:v>43816</c:v>
                </c:pt>
                <c:pt idx="5656">
                  <c:v>43828</c:v>
                </c:pt>
                <c:pt idx="5657">
                  <c:v>43823</c:v>
                </c:pt>
                <c:pt idx="5658">
                  <c:v>43813</c:v>
                </c:pt>
                <c:pt idx="5659">
                  <c:v>43821</c:v>
                </c:pt>
                <c:pt idx="5660">
                  <c:v>43828</c:v>
                </c:pt>
                <c:pt idx="5661">
                  <c:v>43271</c:v>
                </c:pt>
                <c:pt idx="5662">
                  <c:v>43830</c:v>
                </c:pt>
                <c:pt idx="5663">
                  <c:v>43277</c:v>
                </c:pt>
                <c:pt idx="5664">
                  <c:v>43802</c:v>
                </c:pt>
                <c:pt idx="5665">
                  <c:v>43634</c:v>
                </c:pt>
                <c:pt idx="5666">
                  <c:v>43825</c:v>
                </c:pt>
                <c:pt idx="5667">
                  <c:v>43812</c:v>
                </c:pt>
                <c:pt idx="5668">
                  <c:v>43779</c:v>
                </c:pt>
                <c:pt idx="5669">
                  <c:v>43254</c:v>
                </c:pt>
                <c:pt idx="5670">
                  <c:v>43829</c:v>
                </c:pt>
                <c:pt idx="5671">
                  <c:v>43808</c:v>
                </c:pt>
                <c:pt idx="5672">
                  <c:v>43727</c:v>
                </c:pt>
                <c:pt idx="5673">
                  <c:v>43812</c:v>
                </c:pt>
                <c:pt idx="5674">
                  <c:v>43809</c:v>
                </c:pt>
                <c:pt idx="5675">
                  <c:v>43811</c:v>
                </c:pt>
                <c:pt idx="5676">
                  <c:v>43773</c:v>
                </c:pt>
                <c:pt idx="5677">
                  <c:v>43805</c:v>
                </c:pt>
                <c:pt idx="5678">
                  <c:v>43823</c:v>
                </c:pt>
                <c:pt idx="5679">
                  <c:v>43667</c:v>
                </c:pt>
                <c:pt idx="5680">
                  <c:v>43806</c:v>
                </c:pt>
                <c:pt idx="5681">
                  <c:v>43807</c:v>
                </c:pt>
                <c:pt idx="5682">
                  <c:v>43828</c:v>
                </c:pt>
                <c:pt idx="5683">
                  <c:v>43824</c:v>
                </c:pt>
                <c:pt idx="5684">
                  <c:v>43811</c:v>
                </c:pt>
                <c:pt idx="5685">
                  <c:v>43824</c:v>
                </c:pt>
                <c:pt idx="5686">
                  <c:v>43827</c:v>
                </c:pt>
                <c:pt idx="5687">
                  <c:v>43829</c:v>
                </c:pt>
                <c:pt idx="5688">
                  <c:v>43829</c:v>
                </c:pt>
                <c:pt idx="5689">
                  <c:v>43778</c:v>
                </c:pt>
                <c:pt idx="5690">
                  <c:v>43829</c:v>
                </c:pt>
                <c:pt idx="5691">
                  <c:v>43830</c:v>
                </c:pt>
                <c:pt idx="5692">
                  <c:v>43825</c:v>
                </c:pt>
                <c:pt idx="5693">
                  <c:v>43788</c:v>
                </c:pt>
                <c:pt idx="5694">
                  <c:v>43825</c:v>
                </c:pt>
                <c:pt idx="5695">
                  <c:v>43809</c:v>
                </c:pt>
                <c:pt idx="5696">
                  <c:v>43786</c:v>
                </c:pt>
                <c:pt idx="5697">
                  <c:v>43829</c:v>
                </c:pt>
                <c:pt idx="5698">
                  <c:v>43798</c:v>
                </c:pt>
                <c:pt idx="5699">
                  <c:v>43829</c:v>
                </c:pt>
                <c:pt idx="5700">
                  <c:v>43760</c:v>
                </c:pt>
                <c:pt idx="5701">
                  <c:v>43788</c:v>
                </c:pt>
                <c:pt idx="5702">
                  <c:v>43823</c:v>
                </c:pt>
                <c:pt idx="5703">
                  <c:v>43323</c:v>
                </c:pt>
                <c:pt idx="5704">
                  <c:v>43808</c:v>
                </c:pt>
                <c:pt idx="5705">
                  <c:v>43830</c:v>
                </c:pt>
                <c:pt idx="5706">
                  <c:v>43789</c:v>
                </c:pt>
                <c:pt idx="5707">
                  <c:v>43829</c:v>
                </c:pt>
                <c:pt idx="5708">
                  <c:v>43829</c:v>
                </c:pt>
                <c:pt idx="5709">
                  <c:v>43829</c:v>
                </c:pt>
                <c:pt idx="5710">
                  <c:v>43829</c:v>
                </c:pt>
                <c:pt idx="5711">
                  <c:v>43830</c:v>
                </c:pt>
                <c:pt idx="5712">
                  <c:v>43748</c:v>
                </c:pt>
                <c:pt idx="5713">
                  <c:v>43810</c:v>
                </c:pt>
                <c:pt idx="5714">
                  <c:v>43830</c:v>
                </c:pt>
                <c:pt idx="5715">
                  <c:v>42917</c:v>
                </c:pt>
                <c:pt idx="5716">
                  <c:v>43830</c:v>
                </c:pt>
                <c:pt idx="5717">
                  <c:v>43801</c:v>
                </c:pt>
                <c:pt idx="5718">
                  <c:v>43727</c:v>
                </c:pt>
                <c:pt idx="5719">
                  <c:v>43785</c:v>
                </c:pt>
                <c:pt idx="5720">
                  <c:v>43829</c:v>
                </c:pt>
                <c:pt idx="5721">
                  <c:v>43304</c:v>
                </c:pt>
                <c:pt idx="5722">
                  <c:v>43788</c:v>
                </c:pt>
                <c:pt idx="5723">
                  <c:v>43830</c:v>
                </c:pt>
                <c:pt idx="5724">
                  <c:v>42652</c:v>
                </c:pt>
                <c:pt idx="5725">
                  <c:v>43785</c:v>
                </c:pt>
                <c:pt idx="5726">
                  <c:v>43827</c:v>
                </c:pt>
                <c:pt idx="5727">
                  <c:v>43807</c:v>
                </c:pt>
                <c:pt idx="5728">
                  <c:v>43830</c:v>
                </c:pt>
                <c:pt idx="5729">
                  <c:v>43829</c:v>
                </c:pt>
                <c:pt idx="5730">
                  <c:v>43826</c:v>
                </c:pt>
                <c:pt idx="5731">
                  <c:v>43830</c:v>
                </c:pt>
                <c:pt idx="5732">
                  <c:v>43830</c:v>
                </c:pt>
                <c:pt idx="5733">
                  <c:v>43828</c:v>
                </c:pt>
                <c:pt idx="5734">
                  <c:v>43274</c:v>
                </c:pt>
                <c:pt idx="5735">
                  <c:v>43830</c:v>
                </c:pt>
                <c:pt idx="5736">
                  <c:v>43830</c:v>
                </c:pt>
                <c:pt idx="5737">
                  <c:v>43737</c:v>
                </c:pt>
                <c:pt idx="5738">
                  <c:v>43830</c:v>
                </c:pt>
                <c:pt idx="5739">
                  <c:v>43830</c:v>
                </c:pt>
                <c:pt idx="5740">
                  <c:v>43825</c:v>
                </c:pt>
                <c:pt idx="5741">
                  <c:v>43830</c:v>
                </c:pt>
                <c:pt idx="5742">
                  <c:v>43692</c:v>
                </c:pt>
                <c:pt idx="5743">
                  <c:v>43830</c:v>
                </c:pt>
                <c:pt idx="5744">
                  <c:v>43827</c:v>
                </c:pt>
                <c:pt idx="5745">
                  <c:v>43828</c:v>
                </c:pt>
                <c:pt idx="5746">
                  <c:v>43825</c:v>
                </c:pt>
                <c:pt idx="5747">
                  <c:v>43829</c:v>
                </c:pt>
                <c:pt idx="5748">
                  <c:v>43820</c:v>
                </c:pt>
                <c:pt idx="5749">
                  <c:v>43806</c:v>
                </c:pt>
                <c:pt idx="5750">
                  <c:v>43830</c:v>
                </c:pt>
                <c:pt idx="5751">
                  <c:v>43829</c:v>
                </c:pt>
                <c:pt idx="5752">
                  <c:v>43815</c:v>
                </c:pt>
                <c:pt idx="5753">
                  <c:v>43793</c:v>
                </c:pt>
                <c:pt idx="5754">
                  <c:v>43830</c:v>
                </c:pt>
                <c:pt idx="5755">
                  <c:v>43809</c:v>
                </c:pt>
                <c:pt idx="5756">
                  <c:v>43829</c:v>
                </c:pt>
                <c:pt idx="5757">
                  <c:v>43830</c:v>
                </c:pt>
                <c:pt idx="5758">
                  <c:v>43809</c:v>
                </c:pt>
                <c:pt idx="5759">
                  <c:v>43830</c:v>
                </c:pt>
                <c:pt idx="5760">
                  <c:v>43787</c:v>
                </c:pt>
                <c:pt idx="5761">
                  <c:v>43823</c:v>
                </c:pt>
                <c:pt idx="5762">
                  <c:v>43776</c:v>
                </c:pt>
                <c:pt idx="5763">
                  <c:v>43828</c:v>
                </c:pt>
                <c:pt idx="5764">
                  <c:v>43825</c:v>
                </c:pt>
                <c:pt idx="5765">
                  <c:v>43821</c:v>
                </c:pt>
                <c:pt idx="5766">
                  <c:v>43829</c:v>
                </c:pt>
                <c:pt idx="5767">
                  <c:v>43809</c:v>
                </c:pt>
                <c:pt idx="5768">
                  <c:v>43821</c:v>
                </c:pt>
                <c:pt idx="5769">
                  <c:v>43829</c:v>
                </c:pt>
                <c:pt idx="5770">
                  <c:v>43808</c:v>
                </c:pt>
                <c:pt idx="5771">
                  <c:v>43829</c:v>
                </c:pt>
                <c:pt idx="5772">
                  <c:v>43765</c:v>
                </c:pt>
                <c:pt idx="5773">
                  <c:v>43807</c:v>
                </c:pt>
                <c:pt idx="5774">
                  <c:v>43829</c:v>
                </c:pt>
                <c:pt idx="5775">
                  <c:v>43828</c:v>
                </c:pt>
                <c:pt idx="5776">
                  <c:v>43822</c:v>
                </c:pt>
                <c:pt idx="5777">
                  <c:v>43829</c:v>
                </c:pt>
                <c:pt idx="5778">
                  <c:v>43781</c:v>
                </c:pt>
                <c:pt idx="5779">
                  <c:v>43830</c:v>
                </c:pt>
                <c:pt idx="5780">
                  <c:v>43819</c:v>
                </c:pt>
                <c:pt idx="5781">
                  <c:v>43829</c:v>
                </c:pt>
                <c:pt idx="5782">
                  <c:v>43830</c:v>
                </c:pt>
                <c:pt idx="5783">
                  <c:v>43830</c:v>
                </c:pt>
                <c:pt idx="5784">
                  <c:v>43778</c:v>
                </c:pt>
                <c:pt idx="5785">
                  <c:v>43829</c:v>
                </c:pt>
                <c:pt idx="5786">
                  <c:v>43825</c:v>
                </c:pt>
                <c:pt idx="5787">
                  <c:v>43759</c:v>
                </c:pt>
                <c:pt idx="5788">
                  <c:v>43822</c:v>
                </c:pt>
                <c:pt idx="5789">
                  <c:v>43770</c:v>
                </c:pt>
                <c:pt idx="5790">
                  <c:v>43652</c:v>
                </c:pt>
                <c:pt idx="5791">
                  <c:v>43830</c:v>
                </c:pt>
                <c:pt idx="5792">
                  <c:v>43829</c:v>
                </c:pt>
                <c:pt idx="5793">
                  <c:v>43827</c:v>
                </c:pt>
                <c:pt idx="5794">
                  <c:v>43794</c:v>
                </c:pt>
                <c:pt idx="5795">
                  <c:v>43825</c:v>
                </c:pt>
                <c:pt idx="5796">
                  <c:v>43271</c:v>
                </c:pt>
                <c:pt idx="5797">
                  <c:v>43825</c:v>
                </c:pt>
                <c:pt idx="5798">
                  <c:v>43707</c:v>
                </c:pt>
                <c:pt idx="5799">
                  <c:v>43830</c:v>
                </c:pt>
                <c:pt idx="5800">
                  <c:v>43828</c:v>
                </c:pt>
                <c:pt idx="5801">
                  <c:v>43802</c:v>
                </c:pt>
                <c:pt idx="5802">
                  <c:v>43828</c:v>
                </c:pt>
                <c:pt idx="5803">
                  <c:v>43823</c:v>
                </c:pt>
                <c:pt idx="5804">
                  <c:v>43827</c:v>
                </c:pt>
                <c:pt idx="5805">
                  <c:v>43748</c:v>
                </c:pt>
                <c:pt idx="5806">
                  <c:v>43830</c:v>
                </c:pt>
                <c:pt idx="5807">
                  <c:v>43828</c:v>
                </c:pt>
                <c:pt idx="5808">
                  <c:v>43827</c:v>
                </c:pt>
                <c:pt idx="5809">
                  <c:v>43788</c:v>
                </c:pt>
                <c:pt idx="5810">
                  <c:v>43826</c:v>
                </c:pt>
                <c:pt idx="5811">
                  <c:v>43812</c:v>
                </c:pt>
                <c:pt idx="5812">
                  <c:v>43812</c:v>
                </c:pt>
                <c:pt idx="5813">
                  <c:v>43812</c:v>
                </c:pt>
                <c:pt idx="5814">
                  <c:v>43812</c:v>
                </c:pt>
                <c:pt idx="5815">
                  <c:v>43828</c:v>
                </c:pt>
                <c:pt idx="5816">
                  <c:v>43830</c:v>
                </c:pt>
                <c:pt idx="5817">
                  <c:v>43829</c:v>
                </c:pt>
                <c:pt idx="5818">
                  <c:v>43828</c:v>
                </c:pt>
                <c:pt idx="5819">
                  <c:v>43828</c:v>
                </c:pt>
                <c:pt idx="5820">
                  <c:v>43828</c:v>
                </c:pt>
                <c:pt idx="5821">
                  <c:v>43830</c:v>
                </c:pt>
                <c:pt idx="5822">
                  <c:v>43830</c:v>
                </c:pt>
                <c:pt idx="5823">
                  <c:v>43830</c:v>
                </c:pt>
                <c:pt idx="5824">
                  <c:v>43809</c:v>
                </c:pt>
                <c:pt idx="5825">
                  <c:v>43830</c:v>
                </c:pt>
                <c:pt idx="5826">
                  <c:v>43827</c:v>
                </c:pt>
                <c:pt idx="5827">
                  <c:v>43825</c:v>
                </c:pt>
                <c:pt idx="5828">
                  <c:v>43830</c:v>
                </c:pt>
                <c:pt idx="5829">
                  <c:v>43829</c:v>
                </c:pt>
                <c:pt idx="5830">
                  <c:v>43830</c:v>
                </c:pt>
                <c:pt idx="5831">
                  <c:v>43812</c:v>
                </c:pt>
                <c:pt idx="5832">
                  <c:v>43801</c:v>
                </c:pt>
                <c:pt idx="5833">
                  <c:v>43828</c:v>
                </c:pt>
                <c:pt idx="5834">
                  <c:v>43821</c:v>
                </c:pt>
                <c:pt idx="5835">
                  <c:v>43830</c:v>
                </c:pt>
                <c:pt idx="5836">
                  <c:v>43742</c:v>
                </c:pt>
                <c:pt idx="5837">
                  <c:v>43830</c:v>
                </c:pt>
                <c:pt idx="5838">
                  <c:v>43763</c:v>
                </c:pt>
                <c:pt idx="5839">
                  <c:v>43830</c:v>
                </c:pt>
                <c:pt idx="5840">
                  <c:v>43827</c:v>
                </c:pt>
                <c:pt idx="5841">
                  <c:v>43810</c:v>
                </c:pt>
                <c:pt idx="5842">
                  <c:v>43828</c:v>
                </c:pt>
                <c:pt idx="5843">
                  <c:v>43830</c:v>
                </c:pt>
                <c:pt idx="5844">
                  <c:v>43830</c:v>
                </c:pt>
                <c:pt idx="5845">
                  <c:v>43831</c:v>
                </c:pt>
                <c:pt idx="5846">
                  <c:v>43798</c:v>
                </c:pt>
                <c:pt idx="5847">
                  <c:v>43829</c:v>
                </c:pt>
                <c:pt idx="5848">
                  <c:v>43817</c:v>
                </c:pt>
                <c:pt idx="5849">
                  <c:v>43828</c:v>
                </c:pt>
                <c:pt idx="5850">
                  <c:v>43808</c:v>
                </c:pt>
                <c:pt idx="5851">
                  <c:v>43802</c:v>
                </c:pt>
                <c:pt idx="5852">
                  <c:v>43828</c:v>
                </c:pt>
                <c:pt idx="5853">
                  <c:v>43824</c:v>
                </c:pt>
                <c:pt idx="5854">
                  <c:v>43830</c:v>
                </c:pt>
                <c:pt idx="5855">
                  <c:v>43830</c:v>
                </c:pt>
                <c:pt idx="5856">
                  <c:v>43827</c:v>
                </c:pt>
                <c:pt idx="5857">
                  <c:v>43286</c:v>
                </c:pt>
                <c:pt idx="5858">
                  <c:v>43830</c:v>
                </c:pt>
                <c:pt idx="5859">
                  <c:v>43680</c:v>
                </c:pt>
                <c:pt idx="5860">
                  <c:v>43831</c:v>
                </c:pt>
                <c:pt idx="5861">
                  <c:v>43812</c:v>
                </c:pt>
                <c:pt idx="5862">
                  <c:v>43830</c:v>
                </c:pt>
                <c:pt idx="5863">
                  <c:v>43829</c:v>
                </c:pt>
                <c:pt idx="5864">
                  <c:v>43821</c:v>
                </c:pt>
                <c:pt idx="5865">
                  <c:v>43801</c:v>
                </c:pt>
                <c:pt idx="5866">
                  <c:v>43826</c:v>
                </c:pt>
                <c:pt idx="5867">
                  <c:v>43826</c:v>
                </c:pt>
                <c:pt idx="5868">
                  <c:v>43830</c:v>
                </c:pt>
                <c:pt idx="5869">
                  <c:v>43830</c:v>
                </c:pt>
                <c:pt idx="5870">
                  <c:v>42997</c:v>
                </c:pt>
                <c:pt idx="5871">
                  <c:v>43750</c:v>
                </c:pt>
                <c:pt idx="5872">
                  <c:v>43830</c:v>
                </c:pt>
                <c:pt idx="5873">
                  <c:v>43828</c:v>
                </c:pt>
                <c:pt idx="5874">
                  <c:v>43830</c:v>
                </c:pt>
                <c:pt idx="5875">
                  <c:v>43775</c:v>
                </c:pt>
                <c:pt idx="5876">
                  <c:v>43812</c:v>
                </c:pt>
                <c:pt idx="5877">
                  <c:v>43828</c:v>
                </c:pt>
                <c:pt idx="5878">
                  <c:v>43828</c:v>
                </c:pt>
                <c:pt idx="5879">
                  <c:v>43828</c:v>
                </c:pt>
                <c:pt idx="5880">
                  <c:v>43828</c:v>
                </c:pt>
                <c:pt idx="5881">
                  <c:v>43830</c:v>
                </c:pt>
                <c:pt idx="5882">
                  <c:v>43827</c:v>
                </c:pt>
                <c:pt idx="5883">
                  <c:v>43804</c:v>
                </c:pt>
                <c:pt idx="5884">
                  <c:v>43830</c:v>
                </c:pt>
                <c:pt idx="5885">
                  <c:v>43793</c:v>
                </c:pt>
                <c:pt idx="5886">
                  <c:v>43810</c:v>
                </c:pt>
                <c:pt idx="5887">
                  <c:v>43820</c:v>
                </c:pt>
                <c:pt idx="5888">
                  <c:v>43308</c:v>
                </c:pt>
                <c:pt idx="5889">
                  <c:v>43403</c:v>
                </c:pt>
                <c:pt idx="5890">
                  <c:v>43815</c:v>
                </c:pt>
                <c:pt idx="5891">
                  <c:v>43828</c:v>
                </c:pt>
                <c:pt idx="5892">
                  <c:v>43801</c:v>
                </c:pt>
                <c:pt idx="5893">
                  <c:v>43812</c:v>
                </c:pt>
                <c:pt idx="5894">
                  <c:v>43830</c:v>
                </c:pt>
                <c:pt idx="5895">
                  <c:v>43829</c:v>
                </c:pt>
                <c:pt idx="5896">
                  <c:v>43829</c:v>
                </c:pt>
                <c:pt idx="5897">
                  <c:v>43763</c:v>
                </c:pt>
                <c:pt idx="5898">
                  <c:v>43830</c:v>
                </c:pt>
                <c:pt idx="5899">
                  <c:v>43809</c:v>
                </c:pt>
                <c:pt idx="5900">
                  <c:v>43830</c:v>
                </c:pt>
                <c:pt idx="5901">
                  <c:v>43307</c:v>
                </c:pt>
                <c:pt idx="5902">
                  <c:v>43830</c:v>
                </c:pt>
                <c:pt idx="5903">
                  <c:v>43690</c:v>
                </c:pt>
                <c:pt idx="5904">
                  <c:v>43812</c:v>
                </c:pt>
                <c:pt idx="5905">
                  <c:v>43830</c:v>
                </c:pt>
                <c:pt idx="5906">
                  <c:v>43828</c:v>
                </c:pt>
                <c:pt idx="5907">
                  <c:v>43829</c:v>
                </c:pt>
                <c:pt idx="5908">
                  <c:v>43830</c:v>
                </c:pt>
                <c:pt idx="5909">
                  <c:v>43820</c:v>
                </c:pt>
                <c:pt idx="5910">
                  <c:v>43828</c:v>
                </c:pt>
                <c:pt idx="5911">
                  <c:v>43829</c:v>
                </c:pt>
                <c:pt idx="5912">
                  <c:v>42961</c:v>
                </c:pt>
                <c:pt idx="5913">
                  <c:v>43828</c:v>
                </c:pt>
                <c:pt idx="5914">
                  <c:v>43828</c:v>
                </c:pt>
                <c:pt idx="5915">
                  <c:v>43828</c:v>
                </c:pt>
                <c:pt idx="5916">
                  <c:v>43757</c:v>
                </c:pt>
                <c:pt idx="5917">
                  <c:v>43811</c:v>
                </c:pt>
                <c:pt idx="5918">
                  <c:v>43803</c:v>
                </c:pt>
                <c:pt idx="5919">
                  <c:v>43828</c:v>
                </c:pt>
                <c:pt idx="5920">
                  <c:v>43812</c:v>
                </c:pt>
                <c:pt idx="5921">
                  <c:v>43829</c:v>
                </c:pt>
                <c:pt idx="5922">
                  <c:v>43826</c:v>
                </c:pt>
                <c:pt idx="5923">
                  <c:v>43821</c:v>
                </c:pt>
                <c:pt idx="5924">
                  <c:v>43830</c:v>
                </c:pt>
                <c:pt idx="5925">
                  <c:v>43810</c:v>
                </c:pt>
                <c:pt idx="5926">
                  <c:v>43828</c:v>
                </c:pt>
                <c:pt idx="5927">
                  <c:v>43827</c:v>
                </c:pt>
                <c:pt idx="5928">
                  <c:v>43829</c:v>
                </c:pt>
                <c:pt idx="5929">
                  <c:v>43823</c:v>
                </c:pt>
                <c:pt idx="5930">
                  <c:v>43812</c:v>
                </c:pt>
                <c:pt idx="5931">
                  <c:v>43830</c:v>
                </c:pt>
                <c:pt idx="5932">
                  <c:v>43804</c:v>
                </c:pt>
                <c:pt idx="5933">
                  <c:v>43791</c:v>
                </c:pt>
                <c:pt idx="5934">
                  <c:v>43808</c:v>
                </c:pt>
                <c:pt idx="5935">
                  <c:v>43828</c:v>
                </c:pt>
                <c:pt idx="5936">
                  <c:v>43829</c:v>
                </c:pt>
                <c:pt idx="5937">
                  <c:v>43829</c:v>
                </c:pt>
                <c:pt idx="5938">
                  <c:v>43707</c:v>
                </c:pt>
                <c:pt idx="5939">
                  <c:v>43826</c:v>
                </c:pt>
                <c:pt idx="5940">
                  <c:v>43806</c:v>
                </c:pt>
                <c:pt idx="5941">
                  <c:v>43781</c:v>
                </c:pt>
                <c:pt idx="5942">
                  <c:v>43830</c:v>
                </c:pt>
                <c:pt idx="5943">
                  <c:v>43828</c:v>
                </c:pt>
                <c:pt idx="5944">
                  <c:v>43828</c:v>
                </c:pt>
                <c:pt idx="5945">
                  <c:v>43825</c:v>
                </c:pt>
                <c:pt idx="5946">
                  <c:v>43830</c:v>
                </c:pt>
                <c:pt idx="5947">
                  <c:v>43754</c:v>
                </c:pt>
                <c:pt idx="5948">
                  <c:v>43829</c:v>
                </c:pt>
                <c:pt idx="5949">
                  <c:v>43808</c:v>
                </c:pt>
                <c:pt idx="5950">
                  <c:v>43830</c:v>
                </c:pt>
                <c:pt idx="5951">
                  <c:v>43800</c:v>
                </c:pt>
                <c:pt idx="5952">
                  <c:v>43808</c:v>
                </c:pt>
                <c:pt idx="5953">
                  <c:v>43828</c:v>
                </c:pt>
                <c:pt idx="5954">
                  <c:v>43829</c:v>
                </c:pt>
                <c:pt idx="5955">
                  <c:v>43809</c:v>
                </c:pt>
                <c:pt idx="5956">
                  <c:v>43808</c:v>
                </c:pt>
                <c:pt idx="5957">
                  <c:v>43829</c:v>
                </c:pt>
                <c:pt idx="5958">
                  <c:v>43782</c:v>
                </c:pt>
                <c:pt idx="5959">
                  <c:v>43830</c:v>
                </c:pt>
                <c:pt idx="5960">
                  <c:v>43829</c:v>
                </c:pt>
                <c:pt idx="5961">
                  <c:v>43796</c:v>
                </c:pt>
                <c:pt idx="5962">
                  <c:v>43830</c:v>
                </c:pt>
                <c:pt idx="5963">
                  <c:v>43305</c:v>
                </c:pt>
                <c:pt idx="5964">
                  <c:v>43808</c:v>
                </c:pt>
                <c:pt idx="5965">
                  <c:v>43791</c:v>
                </c:pt>
                <c:pt idx="5966">
                  <c:v>43814</c:v>
                </c:pt>
                <c:pt idx="5967">
                  <c:v>43829</c:v>
                </c:pt>
                <c:pt idx="5968">
                  <c:v>43752</c:v>
                </c:pt>
                <c:pt idx="5969">
                  <c:v>43789</c:v>
                </c:pt>
                <c:pt idx="5970">
                  <c:v>42978</c:v>
                </c:pt>
                <c:pt idx="5971">
                  <c:v>43828</c:v>
                </c:pt>
                <c:pt idx="5972">
                  <c:v>43811</c:v>
                </c:pt>
                <c:pt idx="5973">
                  <c:v>43826</c:v>
                </c:pt>
                <c:pt idx="5974">
                  <c:v>43784</c:v>
                </c:pt>
                <c:pt idx="5975">
                  <c:v>43829</c:v>
                </c:pt>
                <c:pt idx="5976">
                  <c:v>43829</c:v>
                </c:pt>
                <c:pt idx="5977">
                  <c:v>43830</c:v>
                </c:pt>
                <c:pt idx="5978">
                  <c:v>43830</c:v>
                </c:pt>
                <c:pt idx="5979">
                  <c:v>43830</c:v>
                </c:pt>
                <c:pt idx="5980">
                  <c:v>43830</c:v>
                </c:pt>
                <c:pt idx="5981">
                  <c:v>43829</c:v>
                </c:pt>
                <c:pt idx="5982">
                  <c:v>43789</c:v>
                </c:pt>
                <c:pt idx="5983">
                  <c:v>43803</c:v>
                </c:pt>
                <c:pt idx="5984">
                  <c:v>43830</c:v>
                </c:pt>
                <c:pt idx="5985">
                  <c:v>43827</c:v>
                </c:pt>
                <c:pt idx="5986">
                  <c:v>43270</c:v>
                </c:pt>
                <c:pt idx="5987">
                  <c:v>43825</c:v>
                </c:pt>
                <c:pt idx="5988">
                  <c:v>43810</c:v>
                </c:pt>
                <c:pt idx="5989">
                  <c:v>43741</c:v>
                </c:pt>
                <c:pt idx="5990">
                  <c:v>43722</c:v>
                </c:pt>
                <c:pt idx="5991">
                  <c:v>43829</c:v>
                </c:pt>
                <c:pt idx="5992">
                  <c:v>43277</c:v>
                </c:pt>
                <c:pt idx="5993">
                  <c:v>43807</c:v>
                </c:pt>
                <c:pt idx="5994">
                  <c:v>43828</c:v>
                </c:pt>
                <c:pt idx="5995">
                  <c:v>43828</c:v>
                </c:pt>
                <c:pt idx="5996">
                  <c:v>43277</c:v>
                </c:pt>
                <c:pt idx="5997">
                  <c:v>43751</c:v>
                </c:pt>
                <c:pt idx="5998">
                  <c:v>43806</c:v>
                </c:pt>
                <c:pt idx="5999">
                  <c:v>43794</c:v>
                </c:pt>
                <c:pt idx="6000">
                  <c:v>43807</c:v>
                </c:pt>
                <c:pt idx="6001">
                  <c:v>43828</c:v>
                </c:pt>
                <c:pt idx="6002">
                  <c:v>43809</c:v>
                </c:pt>
                <c:pt idx="6003">
                  <c:v>43790</c:v>
                </c:pt>
                <c:pt idx="6004">
                  <c:v>43794</c:v>
                </c:pt>
                <c:pt idx="6005">
                  <c:v>43829</c:v>
                </c:pt>
                <c:pt idx="6006">
                  <c:v>43825</c:v>
                </c:pt>
                <c:pt idx="6007">
                  <c:v>43710</c:v>
                </c:pt>
                <c:pt idx="6008">
                  <c:v>43757</c:v>
                </c:pt>
                <c:pt idx="6009">
                  <c:v>43830</c:v>
                </c:pt>
                <c:pt idx="6010">
                  <c:v>43827</c:v>
                </c:pt>
                <c:pt idx="6011">
                  <c:v>43810</c:v>
                </c:pt>
                <c:pt idx="6012">
                  <c:v>43766</c:v>
                </c:pt>
                <c:pt idx="6013">
                  <c:v>43826</c:v>
                </c:pt>
                <c:pt idx="6014">
                  <c:v>43829</c:v>
                </c:pt>
                <c:pt idx="6015">
                  <c:v>43827</c:v>
                </c:pt>
                <c:pt idx="6016">
                  <c:v>43809</c:v>
                </c:pt>
                <c:pt idx="6017">
                  <c:v>43829</c:v>
                </c:pt>
                <c:pt idx="6018">
                  <c:v>43827</c:v>
                </c:pt>
                <c:pt idx="6019">
                  <c:v>43830</c:v>
                </c:pt>
                <c:pt idx="6020">
                  <c:v>43825</c:v>
                </c:pt>
                <c:pt idx="6021">
                  <c:v>43829</c:v>
                </c:pt>
                <c:pt idx="6022">
                  <c:v>43830</c:v>
                </c:pt>
                <c:pt idx="6023">
                  <c:v>43805</c:v>
                </c:pt>
                <c:pt idx="6024">
                  <c:v>43828</c:v>
                </c:pt>
                <c:pt idx="6025">
                  <c:v>43827</c:v>
                </c:pt>
                <c:pt idx="6026">
                  <c:v>43828</c:v>
                </c:pt>
                <c:pt idx="6027">
                  <c:v>43312</c:v>
                </c:pt>
                <c:pt idx="6028">
                  <c:v>43828</c:v>
                </c:pt>
                <c:pt idx="6029">
                  <c:v>43830</c:v>
                </c:pt>
                <c:pt idx="6030">
                  <c:v>43830</c:v>
                </c:pt>
                <c:pt idx="6031">
                  <c:v>43829</c:v>
                </c:pt>
                <c:pt idx="6032">
                  <c:v>43829</c:v>
                </c:pt>
                <c:pt idx="6033">
                  <c:v>43778</c:v>
                </c:pt>
                <c:pt idx="6034">
                  <c:v>43830</c:v>
                </c:pt>
                <c:pt idx="6035">
                  <c:v>43829</c:v>
                </c:pt>
                <c:pt idx="6036">
                  <c:v>43780</c:v>
                </c:pt>
                <c:pt idx="6037">
                  <c:v>43826</c:v>
                </c:pt>
                <c:pt idx="6038">
                  <c:v>43828</c:v>
                </c:pt>
                <c:pt idx="6039">
                  <c:v>43828</c:v>
                </c:pt>
                <c:pt idx="6040">
                  <c:v>43791</c:v>
                </c:pt>
                <c:pt idx="6041">
                  <c:v>43825</c:v>
                </c:pt>
                <c:pt idx="6042">
                  <c:v>43829</c:v>
                </c:pt>
                <c:pt idx="6043">
                  <c:v>43812</c:v>
                </c:pt>
                <c:pt idx="6044">
                  <c:v>43830</c:v>
                </c:pt>
                <c:pt idx="6045">
                  <c:v>43830</c:v>
                </c:pt>
                <c:pt idx="6046">
                  <c:v>43726</c:v>
                </c:pt>
                <c:pt idx="6047">
                  <c:v>43751</c:v>
                </c:pt>
                <c:pt idx="6048">
                  <c:v>43819</c:v>
                </c:pt>
                <c:pt idx="6049">
                  <c:v>43829</c:v>
                </c:pt>
                <c:pt idx="6050">
                  <c:v>43829</c:v>
                </c:pt>
                <c:pt idx="6051">
                  <c:v>43812</c:v>
                </c:pt>
                <c:pt idx="6052">
                  <c:v>43789</c:v>
                </c:pt>
                <c:pt idx="6053">
                  <c:v>43827</c:v>
                </c:pt>
                <c:pt idx="6054">
                  <c:v>43829</c:v>
                </c:pt>
                <c:pt idx="6055">
                  <c:v>43633</c:v>
                </c:pt>
                <c:pt idx="6056">
                  <c:v>43823</c:v>
                </c:pt>
                <c:pt idx="6057">
                  <c:v>43803</c:v>
                </c:pt>
                <c:pt idx="6058">
                  <c:v>43825</c:v>
                </c:pt>
                <c:pt idx="6059">
                  <c:v>43639</c:v>
                </c:pt>
                <c:pt idx="6060">
                  <c:v>43698</c:v>
                </c:pt>
                <c:pt idx="6061">
                  <c:v>43830</c:v>
                </c:pt>
                <c:pt idx="6062">
                  <c:v>43830</c:v>
                </c:pt>
                <c:pt idx="6063">
                  <c:v>43808</c:v>
                </c:pt>
                <c:pt idx="6064">
                  <c:v>43822</c:v>
                </c:pt>
                <c:pt idx="6065">
                  <c:v>43828</c:v>
                </c:pt>
                <c:pt idx="6066">
                  <c:v>43782</c:v>
                </c:pt>
                <c:pt idx="6067">
                  <c:v>43830</c:v>
                </c:pt>
                <c:pt idx="6068">
                  <c:v>43536</c:v>
                </c:pt>
                <c:pt idx="6069">
                  <c:v>43829</c:v>
                </c:pt>
                <c:pt idx="6070">
                  <c:v>43816</c:v>
                </c:pt>
                <c:pt idx="6071">
                  <c:v>43803</c:v>
                </c:pt>
                <c:pt idx="6072">
                  <c:v>43816</c:v>
                </c:pt>
                <c:pt idx="6073">
                  <c:v>43830</c:v>
                </c:pt>
                <c:pt idx="6074">
                  <c:v>43830</c:v>
                </c:pt>
                <c:pt idx="6075">
                  <c:v>43829</c:v>
                </c:pt>
                <c:pt idx="6076">
                  <c:v>43765</c:v>
                </c:pt>
                <c:pt idx="6077">
                  <c:v>43806</c:v>
                </c:pt>
                <c:pt idx="6078">
                  <c:v>43808</c:v>
                </c:pt>
                <c:pt idx="6079">
                  <c:v>43830</c:v>
                </c:pt>
                <c:pt idx="6080">
                  <c:v>43809</c:v>
                </c:pt>
                <c:pt idx="6081">
                  <c:v>43843</c:v>
                </c:pt>
                <c:pt idx="6082">
                  <c:v>43829</c:v>
                </c:pt>
                <c:pt idx="6083">
                  <c:v>43625</c:v>
                </c:pt>
                <c:pt idx="6084">
                  <c:v>43829</c:v>
                </c:pt>
                <c:pt idx="6085">
                  <c:v>43830</c:v>
                </c:pt>
                <c:pt idx="6086">
                  <c:v>43698</c:v>
                </c:pt>
                <c:pt idx="6087">
                  <c:v>43814</c:v>
                </c:pt>
                <c:pt idx="6088">
                  <c:v>43816</c:v>
                </c:pt>
                <c:pt idx="6089">
                  <c:v>43733</c:v>
                </c:pt>
                <c:pt idx="6090">
                  <c:v>43792</c:v>
                </c:pt>
                <c:pt idx="6091">
                  <c:v>43830</c:v>
                </c:pt>
                <c:pt idx="6092">
                  <c:v>43830</c:v>
                </c:pt>
                <c:pt idx="6093">
                  <c:v>43777</c:v>
                </c:pt>
                <c:pt idx="6094">
                  <c:v>43825</c:v>
                </c:pt>
                <c:pt idx="6095">
                  <c:v>43825</c:v>
                </c:pt>
                <c:pt idx="6096">
                  <c:v>43809</c:v>
                </c:pt>
                <c:pt idx="6097">
                  <c:v>43830</c:v>
                </c:pt>
                <c:pt idx="6098">
                  <c:v>43288</c:v>
                </c:pt>
                <c:pt idx="6099">
                  <c:v>43826</c:v>
                </c:pt>
                <c:pt idx="6100">
                  <c:v>43769</c:v>
                </c:pt>
                <c:pt idx="6101">
                  <c:v>43828</c:v>
                </c:pt>
                <c:pt idx="6102">
                  <c:v>43829</c:v>
                </c:pt>
                <c:pt idx="6103">
                  <c:v>43652</c:v>
                </c:pt>
                <c:pt idx="6104">
                  <c:v>43827</c:v>
                </c:pt>
                <c:pt idx="6105">
                  <c:v>43829</c:v>
                </c:pt>
                <c:pt idx="6106">
                  <c:v>43259</c:v>
                </c:pt>
                <c:pt idx="6107">
                  <c:v>43825</c:v>
                </c:pt>
                <c:pt idx="6108">
                  <c:v>43756</c:v>
                </c:pt>
                <c:pt idx="6109">
                  <c:v>43566</c:v>
                </c:pt>
                <c:pt idx="6110">
                  <c:v>43830</c:v>
                </c:pt>
                <c:pt idx="6111">
                  <c:v>43830</c:v>
                </c:pt>
                <c:pt idx="6112">
                  <c:v>43825</c:v>
                </c:pt>
                <c:pt idx="6113">
                  <c:v>43829</c:v>
                </c:pt>
                <c:pt idx="6114">
                  <c:v>43801</c:v>
                </c:pt>
                <c:pt idx="6115">
                  <c:v>43826</c:v>
                </c:pt>
                <c:pt idx="6116">
                  <c:v>43784</c:v>
                </c:pt>
                <c:pt idx="6117">
                  <c:v>43757</c:v>
                </c:pt>
                <c:pt idx="6118">
                  <c:v>43830</c:v>
                </c:pt>
                <c:pt idx="6119">
                  <c:v>43830</c:v>
                </c:pt>
                <c:pt idx="6120">
                  <c:v>43802</c:v>
                </c:pt>
                <c:pt idx="6121">
                  <c:v>42998</c:v>
                </c:pt>
                <c:pt idx="6122">
                  <c:v>43462</c:v>
                </c:pt>
                <c:pt idx="6123">
                  <c:v>43830</c:v>
                </c:pt>
                <c:pt idx="6124">
                  <c:v>43299</c:v>
                </c:pt>
                <c:pt idx="6125">
                  <c:v>43707</c:v>
                </c:pt>
                <c:pt idx="6126">
                  <c:v>43337</c:v>
                </c:pt>
                <c:pt idx="6127">
                  <c:v>43829</c:v>
                </c:pt>
                <c:pt idx="6128">
                  <c:v>43323</c:v>
                </c:pt>
                <c:pt idx="6129">
                  <c:v>43788</c:v>
                </c:pt>
                <c:pt idx="6130">
                  <c:v>43810</c:v>
                </c:pt>
                <c:pt idx="6131">
                  <c:v>43830</c:v>
                </c:pt>
                <c:pt idx="6132">
                  <c:v>43828</c:v>
                </c:pt>
                <c:pt idx="6133">
                  <c:v>43768</c:v>
                </c:pt>
                <c:pt idx="6134">
                  <c:v>43828</c:v>
                </c:pt>
                <c:pt idx="6135">
                  <c:v>43829</c:v>
                </c:pt>
                <c:pt idx="6136">
                  <c:v>43829</c:v>
                </c:pt>
                <c:pt idx="6137">
                  <c:v>43827</c:v>
                </c:pt>
                <c:pt idx="6138">
                  <c:v>43828</c:v>
                </c:pt>
                <c:pt idx="6139">
                  <c:v>43703</c:v>
                </c:pt>
                <c:pt idx="6140">
                  <c:v>43744</c:v>
                </c:pt>
                <c:pt idx="6141">
                  <c:v>43812</c:v>
                </c:pt>
                <c:pt idx="6142">
                  <c:v>43793</c:v>
                </c:pt>
                <c:pt idx="6143">
                  <c:v>43828</c:v>
                </c:pt>
                <c:pt idx="6144">
                  <c:v>43826</c:v>
                </c:pt>
                <c:pt idx="6145">
                  <c:v>43784</c:v>
                </c:pt>
                <c:pt idx="6146">
                  <c:v>43830</c:v>
                </c:pt>
                <c:pt idx="6147">
                  <c:v>43822</c:v>
                </c:pt>
                <c:pt idx="6148">
                  <c:v>43828</c:v>
                </c:pt>
                <c:pt idx="6149">
                  <c:v>43828</c:v>
                </c:pt>
                <c:pt idx="6150">
                  <c:v>43830</c:v>
                </c:pt>
                <c:pt idx="6151">
                  <c:v>43653</c:v>
                </c:pt>
                <c:pt idx="6152">
                  <c:v>43814</c:v>
                </c:pt>
                <c:pt idx="6153">
                  <c:v>43830</c:v>
                </c:pt>
                <c:pt idx="6154">
                  <c:v>43805</c:v>
                </c:pt>
                <c:pt idx="6155">
                  <c:v>43801</c:v>
                </c:pt>
                <c:pt idx="6156">
                  <c:v>43829</c:v>
                </c:pt>
                <c:pt idx="6157">
                  <c:v>43828</c:v>
                </c:pt>
                <c:pt idx="6158">
                  <c:v>43828</c:v>
                </c:pt>
                <c:pt idx="6159">
                  <c:v>43805</c:v>
                </c:pt>
                <c:pt idx="6160">
                  <c:v>43828</c:v>
                </c:pt>
                <c:pt idx="6161">
                  <c:v>43802</c:v>
                </c:pt>
                <c:pt idx="6162">
                  <c:v>43825</c:v>
                </c:pt>
                <c:pt idx="6163">
                  <c:v>43360</c:v>
                </c:pt>
                <c:pt idx="6164">
                  <c:v>43830</c:v>
                </c:pt>
                <c:pt idx="6165">
                  <c:v>43817</c:v>
                </c:pt>
                <c:pt idx="6166">
                  <c:v>43787</c:v>
                </c:pt>
                <c:pt idx="6167">
                  <c:v>43669</c:v>
                </c:pt>
                <c:pt idx="6168">
                  <c:v>43812</c:v>
                </c:pt>
                <c:pt idx="6169">
                  <c:v>43815</c:v>
                </c:pt>
                <c:pt idx="6170">
                  <c:v>43791</c:v>
                </c:pt>
                <c:pt idx="6171">
                  <c:v>43824</c:v>
                </c:pt>
                <c:pt idx="6172">
                  <c:v>43791</c:v>
                </c:pt>
                <c:pt idx="6173">
                  <c:v>43830</c:v>
                </c:pt>
                <c:pt idx="6174">
                  <c:v>43830</c:v>
                </c:pt>
                <c:pt idx="6175">
                  <c:v>43734</c:v>
                </c:pt>
                <c:pt idx="6176">
                  <c:v>43796</c:v>
                </c:pt>
                <c:pt idx="6177">
                  <c:v>43830</c:v>
                </c:pt>
                <c:pt idx="6178">
                  <c:v>43829</c:v>
                </c:pt>
                <c:pt idx="6179">
                  <c:v>43830</c:v>
                </c:pt>
                <c:pt idx="6180">
                  <c:v>43829</c:v>
                </c:pt>
                <c:pt idx="6181">
                  <c:v>43797</c:v>
                </c:pt>
                <c:pt idx="6182">
                  <c:v>43828</c:v>
                </c:pt>
                <c:pt idx="6183">
                  <c:v>43829</c:v>
                </c:pt>
                <c:pt idx="6184">
                  <c:v>43798</c:v>
                </c:pt>
                <c:pt idx="6185">
                  <c:v>43809</c:v>
                </c:pt>
                <c:pt idx="6186">
                  <c:v>43830</c:v>
                </c:pt>
                <c:pt idx="6187">
                  <c:v>43826</c:v>
                </c:pt>
                <c:pt idx="6188">
                  <c:v>43809</c:v>
                </c:pt>
                <c:pt idx="6189">
                  <c:v>43820</c:v>
                </c:pt>
                <c:pt idx="6190">
                  <c:v>43798</c:v>
                </c:pt>
                <c:pt idx="6191">
                  <c:v>43829</c:v>
                </c:pt>
                <c:pt idx="6192">
                  <c:v>43723</c:v>
                </c:pt>
                <c:pt idx="6193">
                  <c:v>43798</c:v>
                </c:pt>
                <c:pt idx="6194">
                  <c:v>43828</c:v>
                </c:pt>
                <c:pt idx="6195">
                  <c:v>43816</c:v>
                </c:pt>
                <c:pt idx="6196">
                  <c:v>43347</c:v>
                </c:pt>
                <c:pt idx="6197">
                  <c:v>43828</c:v>
                </c:pt>
                <c:pt idx="6198">
                  <c:v>43760</c:v>
                </c:pt>
                <c:pt idx="6199">
                  <c:v>43791</c:v>
                </c:pt>
                <c:pt idx="6200">
                  <c:v>43825</c:v>
                </c:pt>
                <c:pt idx="6201">
                  <c:v>43808</c:v>
                </c:pt>
                <c:pt idx="6202">
                  <c:v>43827</c:v>
                </c:pt>
                <c:pt idx="6203">
                  <c:v>43816</c:v>
                </c:pt>
                <c:pt idx="6204">
                  <c:v>43830</c:v>
                </c:pt>
                <c:pt idx="6205">
                  <c:v>43822</c:v>
                </c:pt>
                <c:pt idx="6206">
                  <c:v>43830</c:v>
                </c:pt>
                <c:pt idx="6207">
                  <c:v>43812</c:v>
                </c:pt>
                <c:pt idx="6208">
                  <c:v>43812</c:v>
                </c:pt>
                <c:pt idx="6209">
                  <c:v>43829</c:v>
                </c:pt>
                <c:pt idx="6210">
                  <c:v>43830</c:v>
                </c:pt>
                <c:pt idx="6211">
                  <c:v>43826</c:v>
                </c:pt>
                <c:pt idx="6212">
                  <c:v>43652</c:v>
                </c:pt>
                <c:pt idx="6213">
                  <c:v>43828</c:v>
                </c:pt>
                <c:pt idx="6214">
                  <c:v>43797</c:v>
                </c:pt>
                <c:pt idx="6215">
                  <c:v>43820</c:v>
                </c:pt>
                <c:pt idx="6216">
                  <c:v>43796</c:v>
                </c:pt>
                <c:pt idx="6217">
                  <c:v>43809</c:v>
                </c:pt>
                <c:pt idx="6218">
                  <c:v>43303</c:v>
                </c:pt>
                <c:pt idx="6219">
                  <c:v>43825</c:v>
                </c:pt>
                <c:pt idx="6220">
                  <c:v>43830</c:v>
                </c:pt>
                <c:pt idx="6221">
                  <c:v>43818</c:v>
                </c:pt>
                <c:pt idx="6222">
                  <c:v>43810</c:v>
                </c:pt>
                <c:pt idx="6223">
                  <c:v>43815</c:v>
                </c:pt>
                <c:pt idx="6224">
                  <c:v>43829</c:v>
                </c:pt>
                <c:pt idx="6225">
                  <c:v>43828</c:v>
                </c:pt>
                <c:pt idx="6226">
                  <c:v>43808</c:v>
                </c:pt>
                <c:pt idx="6227">
                  <c:v>43828</c:v>
                </c:pt>
                <c:pt idx="6228">
                  <c:v>43829</c:v>
                </c:pt>
                <c:pt idx="6229">
                  <c:v>43804</c:v>
                </c:pt>
                <c:pt idx="6230">
                  <c:v>43807</c:v>
                </c:pt>
                <c:pt idx="6231">
                  <c:v>43268</c:v>
                </c:pt>
                <c:pt idx="6232">
                  <c:v>43812</c:v>
                </c:pt>
                <c:pt idx="6233">
                  <c:v>43827</c:v>
                </c:pt>
                <c:pt idx="6234">
                  <c:v>43826</c:v>
                </c:pt>
                <c:pt idx="6235">
                  <c:v>43822</c:v>
                </c:pt>
                <c:pt idx="6236">
                  <c:v>43792</c:v>
                </c:pt>
                <c:pt idx="6237">
                  <c:v>43825</c:v>
                </c:pt>
                <c:pt idx="6238">
                  <c:v>43828</c:v>
                </c:pt>
                <c:pt idx="6239">
                  <c:v>43829</c:v>
                </c:pt>
                <c:pt idx="6240">
                  <c:v>43830</c:v>
                </c:pt>
                <c:pt idx="6241">
                  <c:v>43829</c:v>
                </c:pt>
                <c:pt idx="6242">
                  <c:v>43828</c:v>
                </c:pt>
                <c:pt idx="6243">
                  <c:v>43788</c:v>
                </c:pt>
                <c:pt idx="6244">
                  <c:v>43825</c:v>
                </c:pt>
                <c:pt idx="6245">
                  <c:v>43825</c:v>
                </c:pt>
                <c:pt idx="6246">
                  <c:v>43828</c:v>
                </c:pt>
                <c:pt idx="6247">
                  <c:v>43822</c:v>
                </c:pt>
                <c:pt idx="6248">
                  <c:v>43828</c:v>
                </c:pt>
                <c:pt idx="6249">
                  <c:v>43274</c:v>
                </c:pt>
                <c:pt idx="6250">
                  <c:v>43812</c:v>
                </c:pt>
                <c:pt idx="6251">
                  <c:v>43824</c:v>
                </c:pt>
                <c:pt idx="6252">
                  <c:v>43796</c:v>
                </c:pt>
                <c:pt idx="6253">
                  <c:v>43827</c:v>
                </c:pt>
                <c:pt idx="6254">
                  <c:v>43796</c:v>
                </c:pt>
                <c:pt idx="6255">
                  <c:v>43801</c:v>
                </c:pt>
                <c:pt idx="6256">
                  <c:v>43828</c:v>
                </c:pt>
                <c:pt idx="6257">
                  <c:v>42988</c:v>
                </c:pt>
                <c:pt idx="6258">
                  <c:v>43830</c:v>
                </c:pt>
                <c:pt idx="6259">
                  <c:v>43809</c:v>
                </c:pt>
                <c:pt idx="6260">
                  <c:v>43828</c:v>
                </c:pt>
                <c:pt idx="6261">
                  <c:v>43808</c:v>
                </c:pt>
                <c:pt idx="6262">
                  <c:v>42979</c:v>
                </c:pt>
                <c:pt idx="6263">
                  <c:v>43799</c:v>
                </c:pt>
                <c:pt idx="6264">
                  <c:v>43828</c:v>
                </c:pt>
                <c:pt idx="6265">
                  <c:v>43830</c:v>
                </c:pt>
                <c:pt idx="6266">
                  <c:v>43808</c:v>
                </c:pt>
                <c:pt idx="6267">
                  <c:v>43829</c:v>
                </c:pt>
                <c:pt idx="6268">
                  <c:v>43798</c:v>
                </c:pt>
                <c:pt idx="6269">
                  <c:v>43820</c:v>
                </c:pt>
                <c:pt idx="6270">
                  <c:v>43764</c:v>
                </c:pt>
                <c:pt idx="6271">
                  <c:v>43809</c:v>
                </c:pt>
                <c:pt idx="6272">
                  <c:v>43826</c:v>
                </c:pt>
                <c:pt idx="6273">
                  <c:v>43829</c:v>
                </c:pt>
                <c:pt idx="6274">
                  <c:v>43830</c:v>
                </c:pt>
                <c:pt idx="6275">
                  <c:v>43827</c:v>
                </c:pt>
                <c:pt idx="6276">
                  <c:v>43816</c:v>
                </c:pt>
                <c:pt idx="6277">
                  <c:v>43830</c:v>
                </c:pt>
                <c:pt idx="6278">
                  <c:v>43828</c:v>
                </c:pt>
                <c:pt idx="6279">
                  <c:v>43830</c:v>
                </c:pt>
                <c:pt idx="6280">
                  <c:v>43812</c:v>
                </c:pt>
                <c:pt idx="6281">
                  <c:v>43827</c:v>
                </c:pt>
                <c:pt idx="6282">
                  <c:v>43809</c:v>
                </c:pt>
                <c:pt idx="6283">
                  <c:v>43830</c:v>
                </c:pt>
                <c:pt idx="6284">
                  <c:v>43830</c:v>
                </c:pt>
                <c:pt idx="6285">
                  <c:v>43316</c:v>
                </c:pt>
                <c:pt idx="6286">
                  <c:v>43822</c:v>
                </c:pt>
                <c:pt idx="6287">
                  <c:v>43830</c:v>
                </c:pt>
                <c:pt idx="6288">
                  <c:v>43830</c:v>
                </c:pt>
                <c:pt idx="6289">
                  <c:v>43788</c:v>
                </c:pt>
                <c:pt idx="6290">
                  <c:v>43829</c:v>
                </c:pt>
                <c:pt idx="6291">
                  <c:v>43808</c:v>
                </c:pt>
                <c:pt idx="6292">
                  <c:v>43830</c:v>
                </c:pt>
                <c:pt idx="6293">
                  <c:v>43599</c:v>
                </c:pt>
                <c:pt idx="6294">
                  <c:v>43827</c:v>
                </c:pt>
                <c:pt idx="6295">
                  <c:v>43823</c:v>
                </c:pt>
                <c:pt idx="6296">
                  <c:v>43810</c:v>
                </c:pt>
                <c:pt idx="6297">
                  <c:v>43203</c:v>
                </c:pt>
                <c:pt idx="6298">
                  <c:v>43825</c:v>
                </c:pt>
                <c:pt idx="6299">
                  <c:v>43804</c:v>
                </c:pt>
                <c:pt idx="6300">
                  <c:v>43808</c:v>
                </c:pt>
                <c:pt idx="6301">
                  <c:v>43274</c:v>
                </c:pt>
                <c:pt idx="6302">
                  <c:v>43828</c:v>
                </c:pt>
                <c:pt idx="6303">
                  <c:v>43830</c:v>
                </c:pt>
                <c:pt idx="6304">
                  <c:v>43812</c:v>
                </c:pt>
                <c:pt idx="6305">
                  <c:v>43830</c:v>
                </c:pt>
                <c:pt idx="6306">
                  <c:v>43289</c:v>
                </c:pt>
                <c:pt idx="6307">
                  <c:v>43829</c:v>
                </c:pt>
                <c:pt idx="6308">
                  <c:v>43829</c:v>
                </c:pt>
                <c:pt idx="6309">
                  <c:v>43825</c:v>
                </c:pt>
                <c:pt idx="6310">
                  <c:v>43819</c:v>
                </c:pt>
                <c:pt idx="6311">
                  <c:v>43830</c:v>
                </c:pt>
                <c:pt idx="6312">
                  <c:v>43830</c:v>
                </c:pt>
                <c:pt idx="6313">
                  <c:v>43829</c:v>
                </c:pt>
                <c:pt idx="6314">
                  <c:v>43829</c:v>
                </c:pt>
                <c:pt idx="6315">
                  <c:v>43788</c:v>
                </c:pt>
                <c:pt idx="6316">
                  <c:v>43826</c:v>
                </c:pt>
                <c:pt idx="6317">
                  <c:v>43812</c:v>
                </c:pt>
                <c:pt idx="6318">
                  <c:v>43817</c:v>
                </c:pt>
                <c:pt idx="6319">
                  <c:v>43806</c:v>
                </c:pt>
                <c:pt idx="6320">
                  <c:v>43830</c:v>
                </c:pt>
                <c:pt idx="6321">
                  <c:v>43807</c:v>
                </c:pt>
                <c:pt idx="6322">
                  <c:v>43807</c:v>
                </c:pt>
                <c:pt idx="6323">
                  <c:v>43806</c:v>
                </c:pt>
                <c:pt idx="6324">
                  <c:v>43808</c:v>
                </c:pt>
                <c:pt idx="6325">
                  <c:v>43806</c:v>
                </c:pt>
                <c:pt idx="6326">
                  <c:v>43808</c:v>
                </c:pt>
                <c:pt idx="6327">
                  <c:v>43808</c:v>
                </c:pt>
                <c:pt idx="6328">
                  <c:v>43808</c:v>
                </c:pt>
                <c:pt idx="6329">
                  <c:v>43795</c:v>
                </c:pt>
                <c:pt idx="6330">
                  <c:v>43825</c:v>
                </c:pt>
                <c:pt idx="6331">
                  <c:v>43802</c:v>
                </c:pt>
                <c:pt idx="6332">
                  <c:v>43805</c:v>
                </c:pt>
                <c:pt idx="6333">
                  <c:v>43801</c:v>
                </c:pt>
                <c:pt idx="6334">
                  <c:v>43808</c:v>
                </c:pt>
                <c:pt idx="6335">
                  <c:v>43806</c:v>
                </c:pt>
                <c:pt idx="6336">
                  <c:v>43781</c:v>
                </c:pt>
                <c:pt idx="6337">
                  <c:v>43796</c:v>
                </c:pt>
                <c:pt idx="6338">
                  <c:v>43808</c:v>
                </c:pt>
                <c:pt idx="6339">
                  <c:v>43784</c:v>
                </c:pt>
                <c:pt idx="6340">
                  <c:v>43808</c:v>
                </c:pt>
                <c:pt idx="6341">
                  <c:v>43781</c:v>
                </c:pt>
                <c:pt idx="6342">
                  <c:v>43782</c:v>
                </c:pt>
                <c:pt idx="6343">
                  <c:v>43790</c:v>
                </c:pt>
                <c:pt idx="6344">
                  <c:v>43808</c:v>
                </c:pt>
                <c:pt idx="6345">
                  <c:v>43809</c:v>
                </c:pt>
                <c:pt idx="6346">
                  <c:v>43808</c:v>
                </c:pt>
                <c:pt idx="6347">
                  <c:v>43807</c:v>
                </c:pt>
                <c:pt idx="6348">
                  <c:v>43806</c:v>
                </c:pt>
                <c:pt idx="6349">
                  <c:v>43807</c:v>
                </c:pt>
                <c:pt idx="6350">
                  <c:v>43808</c:v>
                </c:pt>
                <c:pt idx="6351">
                  <c:v>43782</c:v>
                </c:pt>
                <c:pt idx="6352">
                  <c:v>43808</c:v>
                </c:pt>
                <c:pt idx="6353">
                  <c:v>43806</c:v>
                </c:pt>
                <c:pt idx="6354">
                  <c:v>43792</c:v>
                </c:pt>
                <c:pt idx="6355">
                  <c:v>43781</c:v>
                </c:pt>
                <c:pt idx="6356">
                  <c:v>43808</c:v>
                </c:pt>
                <c:pt idx="6357">
                  <c:v>43801</c:v>
                </c:pt>
                <c:pt idx="6358">
                  <c:v>43790</c:v>
                </c:pt>
                <c:pt idx="6359">
                  <c:v>43808</c:v>
                </c:pt>
                <c:pt idx="6360">
                  <c:v>43808</c:v>
                </c:pt>
                <c:pt idx="6361">
                  <c:v>43806</c:v>
                </c:pt>
                <c:pt idx="6362">
                  <c:v>43807</c:v>
                </c:pt>
                <c:pt idx="6363">
                  <c:v>43808</c:v>
                </c:pt>
                <c:pt idx="6364">
                  <c:v>43804</c:v>
                </c:pt>
                <c:pt idx="6365">
                  <c:v>43805</c:v>
                </c:pt>
                <c:pt idx="6366">
                  <c:v>43798</c:v>
                </c:pt>
                <c:pt idx="6367">
                  <c:v>43793</c:v>
                </c:pt>
                <c:pt idx="6368">
                  <c:v>43808</c:v>
                </c:pt>
                <c:pt idx="6369">
                  <c:v>43791</c:v>
                </c:pt>
                <c:pt idx="6370">
                  <c:v>43806</c:v>
                </c:pt>
                <c:pt idx="6371">
                  <c:v>43807</c:v>
                </c:pt>
                <c:pt idx="6372">
                  <c:v>43805</c:v>
                </c:pt>
                <c:pt idx="6373">
                  <c:v>43807</c:v>
                </c:pt>
                <c:pt idx="6374">
                  <c:v>43798</c:v>
                </c:pt>
                <c:pt idx="6375">
                  <c:v>43782</c:v>
                </c:pt>
                <c:pt idx="6376">
                  <c:v>43808</c:v>
                </c:pt>
                <c:pt idx="6377">
                  <c:v>43790</c:v>
                </c:pt>
                <c:pt idx="6378">
                  <c:v>43808</c:v>
                </c:pt>
                <c:pt idx="6379">
                  <c:v>43807</c:v>
                </c:pt>
                <c:pt idx="6380">
                  <c:v>43782</c:v>
                </c:pt>
                <c:pt idx="6381">
                  <c:v>43805</c:v>
                </c:pt>
                <c:pt idx="6382">
                  <c:v>43808</c:v>
                </c:pt>
                <c:pt idx="6383">
                  <c:v>43794</c:v>
                </c:pt>
                <c:pt idx="6384">
                  <c:v>43806</c:v>
                </c:pt>
                <c:pt idx="6385">
                  <c:v>43806</c:v>
                </c:pt>
                <c:pt idx="6386">
                  <c:v>43797</c:v>
                </c:pt>
                <c:pt idx="6387">
                  <c:v>43808</c:v>
                </c:pt>
                <c:pt idx="6388">
                  <c:v>43812</c:v>
                </c:pt>
                <c:pt idx="6389">
                  <c:v>43794</c:v>
                </c:pt>
                <c:pt idx="6390">
                  <c:v>43805</c:v>
                </c:pt>
                <c:pt idx="6391">
                  <c:v>43808</c:v>
                </c:pt>
                <c:pt idx="6392">
                  <c:v>43807</c:v>
                </c:pt>
                <c:pt idx="6393">
                  <c:v>43806</c:v>
                </c:pt>
                <c:pt idx="6394">
                  <c:v>43803</c:v>
                </c:pt>
                <c:pt idx="6395">
                  <c:v>43795</c:v>
                </c:pt>
                <c:pt idx="6396">
                  <c:v>43807</c:v>
                </c:pt>
                <c:pt idx="6397">
                  <c:v>43806</c:v>
                </c:pt>
                <c:pt idx="6398">
                  <c:v>43807</c:v>
                </c:pt>
                <c:pt idx="6399">
                  <c:v>43807</c:v>
                </c:pt>
                <c:pt idx="6400">
                  <c:v>43807</c:v>
                </c:pt>
                <c:pt idx="6401">
                  <c:v>43807</c:v>
                </c:pt>
                <c:pt idx="6402">
                  <c:v>43806</c:v>
                </c:pt>
                <c:pt idx="6403">
                  <c:v>43804</c:v>
                </c:pt>
                <c:pt idx="6404">
                  <c:v>43785</c:v>
                </c:pt>
                <c:pt idx="6405">
                  <c:v>43806</c:v>
                </c:pt>
                <c:pt idx="6406">
                  <c:v>43782</c:v>
                </c:pt>
                <c:pt idx="6407">
                  <c:v>43809</c:v>
                </c:pt>
                <c:pt idx="6408">
                  <c:v>43807</c:v>
                </c:pt>
                <c:pt idx="6409">
                  <c:v>43795</c:v>
                </c:pt>
                <c:pt idx="6410">
                  <c:v>43790</c:v>
                </c:pt>
                <c:pt idx="6411">
                  <c:v>43808</c:v>
                </c:pt>
                <c:pt idx="6412">
                  <c:v>43807</c:v>
                </c:pt>
                <c:pt idx="6413">
                  <c:v>43803</c:v>
                </c:pt>
                <c:pt idx="6414">
                  <c:v>43801</c:v>
                </c:pt>
                <c:pt idx="6415">
                  <c:v>43808</c:v>
                </c:pt>
                <c:pt idx="6416">
                  <c:v>43804</c:v>
                </c:pt>
                <c:pt idx="6417">
                  <c:v>43808</c:v>
                </c:pt>
                <c:pt idx="6418">
                  <c:v>43804</c:v>
                </c:pt>
                <c:pt idx="6419">
                  <c:v>43783</c:v>
                </c:pt>
                <c:pt idx="6420">
                  <c:v>43781</c:v>
                </c:pt>
                <c:pt idx="6421">
                  <c:v>43806</c:v>
                </c:pt>
                <c:pt idx="6422">
                  <c:v>43792</c:v>
                </c:pt>
                <c:pt idx="6423">
                  <c:v>43808</c:v>
                </c:pt>
                <c:pt idx="6424">
                  <c:v>43808</c:v>
                </c:pt>
                <c:pt idx="6425">
                  <c:v>43807</c:v>
                </c:pt>
                <c:pt idx="6426">
                  <c:v>43806</c:v>
                </c:pt>
                <c:pt idx="6427">
                  <c:v>43790</c:v>
                </c:pt>
                <c:pt idx="6428">
                  <c:v>43796</c:v>
                </c:pt>
                <c:pt idx="6429">
                  <c:v>43804</c:v>
                </c:pt>
                <c:pt idx="6430">
                  <c:v>43785</c:v>
                </c:pt>
                <c:pt idx="6431">
                  <c:v>43796</c:v>
                </c:pt>
                <c:pt idx="6432">
                  <c:v>43794</c:v>
                </c:pt>
                <c:pt idx="6433">
                  <c:v>43783</c:v>
                </c:pt>
                <c:pt idx="6434">
                  <c:v>43798</c:v>
                </c:pt>
                <c:pt idx="6435">
                  <c:v>43807</c:v>
                </c:pt>
                <c:pt idx="6436">
                  <c:v>43807</c:v>
                </c:pt>
                <c:pt idx="6437">
                  <c:v>43805</c:v>
                </c:pt>
                <c:pt idx="6438">
                  <c:v>43805</c:v>
                </c:pt>
                <c:pt idx="6439">
                  <c:v>43807</c:v>
                </c:pt>
                <c:pt idx="6440">
                  <c:v>43803</c:v>
                </c:pt>
                <c:pt idx="6441">
                  <c:v>43808</c:v>
                </c:pt>
                <c:pt idx="6442">
                  <c:v>43806</c:v>
                </c:pt>
                <c:pt idx="6443">
                  <c:v>43789</c:v>
                </c:pt>
                <c:pt idx="6444">
                  <c:v>43806</c:v>
                </c:pt>
                <c:pt idx="6445">
                  <c:v>43807</c:v>
                </c:pt>
                <c:pt idx="6446">
                  <c:v>43807</c:v>
                </c:pt>
                <c:pt idx="6447">
                  <c:v>43807</c:v>
                </c:pt>
                <c:pt idx="6448">
                  <c:v>43805</c:v>
                </c:pt>
                <c:pt idx="6449">
                  <c:v>43783</c:v>
                </c:pt>
                <c:pt idx="6450">
                  <c:v>43791</c:v>
                </c:pt>
                <c:pt idx="6451">
                  <c:v>43807</c:v>
                </c:pt>
                <c:pt idx="6452">
                  <c:v>43807</c:v>
                </c:pt>
                <c:pt idx="6453">
                  <c:v>43806</c:v>
                </c:pt>
                <c:pt idx="6454">
                  <c:v>43805</c:v>
                </c:pt>
                <c:pt idx="6455">
                  <c:v>43807</c:v>
                </c:pt>
                <c:pt idx="6456">
                  <c:v>43807</c:v>
                </c:pt>
                <c:pt idx="6457">
                  <c:v>43787</c:v>
                </c:pt>
                <c:pt idx="6458">
                  <c:v>43807</c:v>
                </c:pt>
                <c:pt idx="6459">
                  <c:v>43807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AC-4CC0-9624-037EAD2DA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743311"/>
        <c:axId val="467739983"/>
      </c:scatterChart>
      <c:valAx>
        <c:axId val="467743311"/>
        <c:scaling>
          <c:orientation val="minMax"/>
          <c:max val="43830"/>
          <c:min val="423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First Use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m/yy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739983"/>
        <c:crosses val="autoZero"/>
        <c:crossBetween val="midCat"/>
        <c:majorUnit val="365"/>
      </c:valAx>
      <c:valAx>
        <c:axId val="467739983"/>
        <c:scaling>
          <c:orientation val="minMax"/>
          <c:max val="43830"/>
          <c:min val="423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/>
                  <a:t>Last Use 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d/mm/yyyy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743311"/>
        <c:crosses val="autoZero"/>
        <c:crossBetween val="midCat"/>
        <c:majorUnit val="36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800"/>
              <a:t>Rider</a:t>
            </a:r>
            <a:r>
              <a:rPr lang="en-AU" sz="1800" baseline="0"/>
              <a:t> Preference for New Bikes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'New Bike prefer'!$D$1</c:f>
              <c:strCache>
                <c:ptCount val="1"/>
                <c:pt idx="0">
                  <c:v>Trips on New Bikes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'New Bike prefer'!$A$2:$A$32</c:f>
              <c:strCache>
                <c:ptCount val="31"/>
                <c:pt idx="0">
                  <c:v>2017-06</c:v>
                </c:pt>
                <c:pt idx="1">
                  <c:v>2017-07</c:v>
                </c:pt>
                <c:pt idx="2">
                  <c:v>2017-08</c:v>
                </c:pt>
                <c:pt idx="3">
                  <c:v>2017-09</c:v>
                </c:pt>
                <c:pt idx="4">
                  <c:v>2017-10</c:v>
                </c:pt>
                <c:pt idx="5">
                  <c:v>2017-11</c:v>
                </c:pt>
                <c:pt idx="6">
                  <c:v>2017-12</c:v>
                </c:pt>
                <c:pt idx="7">
                  <c:v>2018-01</c:v>
                </c:pt>
                <c:pt idx="8">
                  <c:v>2018-02</c:v>
                </c:pt>
                <c:pt idx="9">
                  <c:v>2018-03</c:v>
                </c:pt>
                <c:pt idx="10">
                  <c:v>2018-04</c:v>
                </c:pt>
                <c:pt idx="11">
                  <c:v>2018-05</c:v>
                </c:pt>
                <c:pt idx="12">
                  <c:v>2018-06</c:v>
                </c:pt>
                <c:pt idx="13">
                  <c:v>2018-07</c:v>
                </c:pt>
                <c:pt idx="14">
                  <c:v>2018-08</c:v>
                </c:pt>
                <c:pt idx="15">
                  <c:v>2018-09</c:v>
                </c:pt>
                <c:pt idx="16">
                  <c:v>2018-10</c:v>
                </c:pt>
                <c:pt idx="17">
                  <c:v>2018-11</c:v>
                </c:pt>
                <c:pt idx="18">
                  <c:v>2018-12</c:v>
                </c:pt>
                <c:pt idx="19">
                  <c:v>2019-01</c:v>
                </c:pt>
                <c:pt idx="20">
                  <c:v>2019-02</c:v>
                </c:pt>
                <c:pt idx="21">
                  <c:v>2019-03</c:v>
                </c:pt>
                <c:pt idx="22">
                  <c:v>2019-04</c:v>
                </c:pt>
                <c:pt idx="23">
                  <c:v>2019-05</c:v>
                </c:pt>
                <c:pt idx="24">
                  <c:v>2019-06</c:v>
                </c:pt>
                <c:pt idx="25">
                  <c:v>2019-07</c:v>
                </c:pt>
                <c:pt idx="26">
                  <c:v>2019-08</c:v>
                </c:pt>
                <c:pt idx="27">
                  <c:v>2019-09</c:v>
                </c:pt>
                <c:pt idx="28">
                  <c:v>2019-10</c:v>
                </c:pt>
                <c:pt idx="29">
                  <c:v>2019-11</c:v>
                </c:pt>
                <c:pt idx="30">
                  <c:v>2019-12</c:v>
                </c:pt>
              </c:strCache>
            </c:strRef>
          </c:cat>
          <c:val>
            <c:numRef>
              <c:f>'New Bike prefer'!$D$2:$D$32</c:f>
              <c:numCache>
                <c:formatCode>0.00%</c:formatCode>
                <c:ptCount val="31"/>
                <c:pt idx="0">
                  <c:v>0</c:v>
                </c:pt>
                <c:pt idx="1">
                  <c:v>4.723591592909393E-2</c:v>
                </c:pt>
                <c:pt idx="2">
                  <c:v>0.15985072780060219</c:v>
                </c:pt>
                <c:pt idx="3">
                  <c:v>0.19620835899474551</c:v>
                </c:pt>
                <c:pt idx="4">
                  <c:v>0.19338104059824232</c:v>
                </c:pt>
                <c:pt idx="5">
                  <c:v>0.19852534270761416</c:v>
                </c:pt>
                <c:pt idx="6">
                  <c:v>0.20044499027082205</c:v>
                </c:pt>
                <c:pt idx="7">
                  <c:v>0.18964322826463456</c:v>
                </c:pt>
                <c:pt idx="8">
                  <c:v>0.17898008742107818</c:v>
                </c:pt>
                <c:pt idx="9">
                  <c:v>0.18306598123663956</c:v>
                </c:pt>
                <c:pt idx="10">
                  <c:v>0.17037958743103862</c:v>
                </c:pt>
                <c:pt idx="11">
                  <c:v>0.14840583322946529</c:v>
                </c:pt>
                <c:pt idx="12">
                  <c:v>0.13993748077632034</c:v>
                </c:pt>
                <c:pt idx="13">
                  <c:v>0.12948891414220226</c:v>
                </c:pt>
                <c:pt idx="14">
                  <c:v>0.12405535510734708</c:v>
                </c:pt>
                <c:pt idx="15">
                  <c:v>0.12988231319845153</c:v>
                </c:pt>
                <c:pt idx="16">
                  <c:v>0.12808604394967241</c:v>
                </c:pt>
                <c:pt idx="17">
                  <c:v>0.13689904843163048</c:v>
                </c:pt>
                <c:pt idx="18">
                  <c:v>0.13067177371832644</c:v>
                </c:pt>
                <c:pt idx="19">
                  <c:v>0.13593229529785422</c:v>
                </c:pt>
                <c:pt idx="20">
                  <c:v>0.13411515189320691</c:v>
                </c:pt>
                <c:pt idx="21">
                  <c:v>0.12479847353134756</c:v>
                </c:pt>
                <c:pt idx="22">
                  <c:v>0.12261505408767102</c:v>
                </c:pt>
                <c:pt idx="23">
                  <c:v>0.11954291374796576</c:v>
                </c:pt>
                <c:pt idx="24">
                  <c:v>0.11548712123602478</c:v>
                </c:pt>
                <c:pt idx="25">
                  <c:v>0.10664346016166799</c:v>
                </c:pt>
                <c:pt idx="26">
                  <c:v>0.10213763843140444</c:v>
                </c:pt>
                <c:pt idx="27">
                  <c:v>9.9503466005973012E-2</c:v>
                </c:pt>
                <c:pt idx="28">
                  <c:v>9.8618560139435055E-2</c:v>
                </c:pt>
                <c:pt idx="29">
                  <c:v>0.13525533932361042</c:v>
                </c:pt>
                <c:pt idx="30">
                  <c:v>0.11821370541356098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B8-4111-8E99-6E2713362BC2}"/>
            </c:ext>
          </c:extLst>
        </c:ser>
        <c:ser>
          <c:idx val="1"/>
          <c:order val="1"/>
          <c:tx>
            <c:strRef>
              <c:f>'New Bike prefer'!$G$1</c:f>
              <c:strCache>
                <c:ptCount val="1"/>
                <c:pt idx="0">
                  <c:v>Available Bikes that are New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'New Bike prefer'!$A$2:$A$32</c:f>
              <c:strCache>
                <c:ptCount val="31"/>
                <c:pt idx="0">
                  <c:v>2017-06</c:v>
                </c:pt>
                <c:pt idx="1">
                  <c:v>2017-07</c:v>
                </c:pt>
                <c:pt idx="2">
                  <c:v>2017-08</c:v>
                </c:pt>
                <c:pt idx="3">
                  <c:v>2017-09</c:v>
                </c:pt>
                <c:pt idx="4">
                  <c:v>2017-10</c:v>
                </c:pt>
                <c:pt idx="5">
                  <c:v>2017-11</c:v>
                </c:pt>
                <c:pt idx="6">
                  <c:v>2017-12</c:v>
                </c:pt>
                <c:pt idx="7">
                  <c:v>2018-01</c:v>
                </c:pt>
                <c:pt idx="8">
                  <c:v>2018-02</c:v>
                </c:pt>
                <c:pt idx="9">
                  <c:v>2018-03</c:v>
                </c:pt>
                <c:pt idx="10">
                  <c:v>2018-04</c:v>
                </c:pt>
                <c:pt idx="11">
                  <c:v>2018-05</c:v>
                </c:pt>
                <c:pt idx="12">
                  <c:v>2018-06</c:v>
                </c:pt>
                <c:pt idx="13">
                  <c:v>2018-07</c:v>
                </c:pt>
                <c:pt idx="14">
                  <c:v>2018-08</c:v>
                </c:pt>
                <c:pt idx="15">
                  <c:v>2018-09</c:v>
                </c:pt>
                <c:pt idx="16">
                  <c:v>2018-10</c:v>
                </c:pt>
                <c:pt idx="17">
                  <c:v>2018-11</c:v>
                </c:pt>
                <c:pt idx="18">
                  <c:v>2018-12</c:v>
                </c:pt>
                <c:pt idx="19">
                  <c:v>2019-01</c:v>
                </c:pt>
                <c:pt idx="20">
                  <c:v>2019-02</c:v>
                </c:pt>
                <c:pt idx="21">
                  <c:v>2019-03</c:v>
                </c:pt>
                <c:pt idx="22">
                  <c:v>2019-04</c:v>
                </c:pt>
                <c:pt idx="23">
                  <c:v>2019-05</c:v>
                </c:pt>
                <c:pt idx="24">
                  <c:v>2019-06</c:v>
                </c:pt>
                <c:pt idx="25">
                  <c:v>2019-07</c:v>
                </c:pt>
                <c:pt idx="26">
                  <c:v>2019-08</c:v>
                </c:pt>
                <c:pt idx="27">
                  <c:v>2019-09</c:v>
                </c:pt>
                <c:pt idx="28">
                  <c:v>2019-10</c:v>
                </c:pt>
                <c:pt idx="29">
                  <c:v>2019-11</c:v>
                </c:pt>
                <c:pt idx="30">
                  <c:v>2019-12</c:v>
                </c:pt>
              </c:strCache>
            </c:strRef>
          </c:cat>
          <c:val>
            <c:numRef>
              <c:f>'New Bike prefer'!$G$2:$G$32</c:f>
              <c:numCache>
                <c:formatCode>0.00%</c:formatCode>
                <c:ptCount val="31"/>
                <c:pt idx="0">
                  <c:v>0</c:v>
                </c:pt>
                <c:pt idx="1">
                  <c:v>6.1393596986817324E-2</c:v>
                </c:pt>
                <c:pt idx="2">
                  <c:v>0.10018348623853211</c:v>
                </c:pt>
                <c:pt idx="3">
                  <c:v>9.9293417627370775E-2</c:v>
                </c:pt>
                <c:pt idx="4">
                  <c:v>9.6263574452420397E-2</c:v>
                </c:pt>
                <c:pt idx="5">
                  <c:v>9.5421952564809703E-2</c:v>
                </c:pt>
                <c:pt idx="6">
                  <c:v>9.9715099715099717E-2</c:v>
                </c:pt>
                <c:pt idx="7">
                  <c:v>0.10707896754408382</c:v>
                </c:pt>
                <c:pt idx="8">
                  <c:v>0.10779816513761468</c:v>
                </c:pt>
                <c:pt idx="9">
                  <c:v>9.5386877412240403E-2</c:v>
                </c:pt>
                <c:pt idx="10">
                  <c:v>9.2466976079971439E-2</c:v>
                </c:pt>
                <c:pt idx="11">
                  <c:v>9.3700088731144632E-2</c:v>
                </c:pt>
                <c:pt idx="12">
                  <c:v>9.2153284671532845E-2</c:v>
                </c:pt>
                <c:pt idx="13">
                  <c:v>9.0330052113491599E-2</c:v>
                </c:pt>
                <c:pt idx="14">
                  <c:v>8.9397932292722485E-2</c:v>
                </c:pt>
                <c:pt idx="15">
                  <c:v>9.227948665716032E-2</c:v>
                </c:pt>
                <c:pt idx="16">
                  <c:v>9.1143764892772039E-2</c:v>
                </c:pt>
                <c:pt idx="17">
                  <c:v>9.1252485089463223E-2</c:v>
                </c:pt>
                <c:pt idx="18">
                  <c:v>9.1372629002651432E-2</c:v>
                </c:pt>
                <c:pt idx="19">
                  <c:v>8.9573802070792199E-2</c:v>
                </c:pt>
                <c:pt idx="20">
                  <c:v>9.0909090909090912E-2</c:v>
                </c:pt>
                <c:pt idx="21">
                  <c:v>8.7739552066497348E-2</c:v>
                </c:pt>
                <c:pt idx="22">
                  <c:v>8.8553750966744005E-2</c:v>
                </c:pt>
                <c:pt idx="23">
                  <c:v>8.957415565345081E-2</c:v>
                </c:pt>
                <c:pt idx="24">
                  <c:v>8.8668203582195418E-2</c:v>
                </c:pt>
                <c:pt idx="25">
                  <c:v>8.9412181303116151E-2</c:v>
                </c:pt>
                <c:pt idx="26">
                  <c:v>8.874689385871494E-2</c:v>
                </c:pt>
                <c:pt idx="27">
                  <c:v>8.8844476744186052E-2</c:v>
                </c:pt>
                <c:pt idx="28">
                  <c:v>8.9282420217672021E-2</c:v>
                </c:pt>
                <c:pt idx="29">
                  <c:v>0.11190790715229289</c:v>
                </c:pt>
                <c:pt idx="30">
                  <c:v>0.11365619546247818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B8-4111-8E99-6E2713362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3370847"/>
        <c:axId val="473378335"/>
      </c:lineChart>
      <c:catAx>
        <c:axId val="4733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378335"/>
        <c:crosses val="autoZero"/>
        <c:auto val="1"/>
        <c:lblAlgn val="ctr"/>
        <c:lblOffset val="100"/>
        <c:noMultiLvlLbl val="0"/>
      </c:catAx>
      <c:valAx>
        <c:axId val="47337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37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dirty="0"/>
              <a:t>Average Speed (km/h) in 2018-2019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696468822487875E-2"/>
          <c:y val="0.17735452422303641"/>
          <c:w val="0.90027101973479828"/>
          <c:h val="0.7333784388130936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9DB-43AB-979D-D63F873A9B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Speed!$H$5:$I$5</c:f>
              <c:strCache>
                <c:ptCount val="2"/>
                <c:pt idx="0">
                  <c:v>Old Bikes</c:v>
                </c:pt>
                <c:pt idx="1">
                  <c:v>New Bikes</c:v>
                </c:pt>
              </c:strCache>
            </c:strRef>
          </c:cat>
          <c:val>
            <c:numRef>
              <c:f>Speed!$H$6:$I$6</c:f>
              <c:numCache>
                <c:formatCode>0.00</c:formatCode>
                <c:ptCount val="2"/>
                <c:pt idx="0">
                  <c:v>7.0145399358447493</c:v>
                </c:pt>
                <c:pt idx="1">
                  <c:v>7.6130936473160169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DB-43AB-979D-D63F873A9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763693599"/>
        <c:axId val="763716479"/>
      </c:barChart>
      <c:catAx>
        <c:axId val="763693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716479"/>
        <c:crosses val="autoZero"/>
        <c:auto val="1"/>
        <c:lblAlgn val="ctr"/>
        <c:lblOffset val="100"/>
        <c:noMultiLvlLbl val="0"/>
      </c:catAx>
      <c:valAx>
        <c:axId val="763716479"/>
        <c:scaling>
          <c:orientation val="minMax"/>
          <c:min val="0"/>
        </c:scaling>
        <c:delete val="1"/>
        <c:axPos val="l"/>
        <c:numFmt formatCode="0.00" sourceLinked="1"/>
        <c:majorTickMark val="out"/>
        <c:minorTickMark val="none"/>
        <c:tickLblPos val="nextTo"/>
        <c:crossAx val="76369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4B01-A9C6-4DC9-BCAF-DCB56365E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Divvy Bikes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36206-4EB3-43A5-965C-75F35CB24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Optimising the Fleet of Bicycles</a:t>
            </a:r>
          </a:p>
        </p:txBody>
      </p:sp>
    </p:spTree>
    <p:extLst>
      <p:ext uri="{BB962C8B-B14F-4D97-AF65-F5344CB8AC3E}">
        <p14:creationId xmlns:p14="http://schemas.microsoft.com/office/powerpoint/2010/main" val="81390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65446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Why Bikes Were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The dates that bikes were first used and last used are uncorrelated (0.039)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Not failing due to 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E7BCE1-715D-4445-A48D-FAB68839F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031770"/>
              </p:ext>
            </p:extLst>
          </p:nvPr>
        </p:nvGraphicFramePr>
        <p:xfrm>
          <a:off x="5024582" y="628072"/>
          <a:ext cx="6650182" cy="522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40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Rider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Initially new bikes ridden twice as often on average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Effect decreases over time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5B364BF-FAA3-4C48-A516-8917E525F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071815"/>
              </p:ext>
            </p:extLst>
          </p:nvPr>
        </p:nvGraphicFramePr>
        <p:xfrm>
          <a:off x="4881202" y="921543"/>
          <a:ext cx="6858216" cy="478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916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Trip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New bikes average faster speeds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CCEB0E8-9078-47B0-A572-C9009F97C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028702"/>
              </p:ext>
            </p:extLst>
          </p:nvPr>
        </p:nvGraphicFramePr>
        <p:xfrm>
          <a:off x="5167239" y="1113775"/>
          <a:ext cx="2517415" cy="443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F2362E7-3786-4DF9-BACB-6CC5E8A3F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405874"/>
              </p:ext>
            </p:extLst>
          </p:nvPr>
        </p:nvGraphicFramePr>
        <p:xfrm>
          <a:off x="7772400" y="948892"/>
          <a:ext cx="4057650" cy="5099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8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Trip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Bike age has minimal effect on trip distances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CC8602C-556E-4D1C-8F1C-82ED2B842C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689116"/>
              </p:ext>
            </p:extLst>
          </p:nvPr>
        </p:nvGraphicFramePr>
        <p:xfrm>
          <a:off x="5033818" y="544944"/>
          <a:ext cx="6696364" cy="56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15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58297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Bike Relocations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" y="4206876"/>
            <a:ext cx="3518961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Old bikes: </a:t>
            </a:r>
            <a:br>
              <a:rPr lang="en-US" sz="2200" dirty="0">
                <a:solidFill>
                  <a:srgbClr val="FFFFFF"/>
                </a:solidFill>
                <a:latin typeface="+mj-lt"/>
              </a:rPr>
            </a:br>
            <a:r>
              <a:rPr lang="en-US" sz="2200" dirty="0">
                <a:solidFill>
                  <a:srgbClr val="FFFFFF"/>
                </a:solidFill>
                <a:latin typeface="+mj-lt"/>
              </a:rPr>
              <a:t>A relocation every 12.0 trips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New bikes: </a:t>
            </a:r>
            <a:br>
              <a:rPr lang="en-US" sz="2200" dirty="0">
                <a:solidFill>
                  <a:srgbClr val="FFFFFF"/>
                </a:solidFill>
                <a:latin typeface="+mj-lt"/>
              </a:rPr>
            </a:br>
            <a:r>
              <a:rPr lang="en-US" sz="2200" dirty="0">
                <a:solidFill>
                  <a:srgbClr val="FFFFFF"/>
                </a:solidFill>
                <a:latin typeface="+mj-lt"/>
              </a:rPr>
              <a:t>A relocation every 17.5 trips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323F3F3-8068-4AF8-A0FC-FD07C0395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072117"/>
              </p:ext>
            </p:extLst>
          </p:nvPr>
        </p:nvGraphicFramePr>
        <p:xfrm>
          <a:off x="4639055" y="424490"/>
          <a:ext cx="7491413" cy="591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993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F908-DD2F-4223-9429-9203B15C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Considerations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16C5-CB69-45AB-8C19-5DE6A2E3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New bikes are an up-front cost</a:t>
            </a:r>
          </a:p>
          <a:p>
            <a:r>
              <a:rPr lang="en-AU" dirty="0"/>
              <a:t>Although not required for reducing bicycle failure</a:t>
            </a:r>
          </a:p>
          <a:p>
            <a:r>
              <a:rPr lang="en-AU" dirty="0"/>
              <a:t>Deliver ongoing benefits:</a:t>
            </a:r>
          </a:p>
          <a:p>
            <a:pPr marL="896938" lvl="1">
              <a:buFont typeface="Wingdings" panose="05000000000000000000" pitchFamily="2" charset="2"/>
              <a:buChar char="§"/>
            </a:pPr>
            <a:r>
              <a:rPr lang="en-AU" dirty="0"/>
              <a:t>Clear customer preference</a:t>
            </a:r>
          </a:p>
          <a:p>
            <a:pPr marL="896938" lvl="1">
              <a:buFont typeface="Wingdings" panose="05000000000000000000" pitchFamily="2" charset="2"/>
              <a:buChar char="§"/>
            </a:pPr>
            <a:r>
              <a:rPr lang="en-AU" dirty="0"/>
              <a:t>Likely improve customer satisfaction</a:t>
            </a:r>
          </a:p>
          <a:p>
            <a:pPr marL="896938" lvl="1">
              <a:buFont typeface="Wingdings" panose="05000000000000000000" pitchFamily="2" charset="2"/>
              <a:buChar char="§"/>
            </a:pPr>
            <a:r>
              <a:rPr lang="en-AU" dirty="0"/>
              <a:t>Opportunity to deliver improved product</a:t>
            </a:r>
          </a:p>
          <a:p>
            <a:pPr marL="896938" lvl="1">
              <a:buFont typeface="Wingdings" panose="05000000000000000000" pitchFamily="2" charset="2"/>
              <a:buChar char="§"/>
            </a:pPr>
            <a:r>
              <a:rPr lang="en-AU" dirty="0"/>
              <a:t>Reduced service cost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569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F908-DD2F-4223-9429-9203B15C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Divvy Bikes: Optimising the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16C5-CB69-45AB-8C19-5DE6A2E3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About Divvy Bikes</a:t>
            </a:r>
          </a:p>
          <a:p>
            <a:r>
              <a:rPr lang="en-AU" dirty="0"/>
              <a:t>About Divvy Bikes’ fleet of bicycles</a:t>
            </a:r>
          </a:p>
          <a:p>
            <a:r>
              <a:rPr lang="en-AU" dirty="0"/>
              <a:t>The benefits that purchasing new bikes has delivered</a:t>
            </a:r>
          </a:p>
          <a:p>
            <a:r>
              <a:rPr lang="en-AU" dirty="0"/>
              <a:t>Why Divvy should consider replacing more bikes</a:t>
            </a:r>
          </a:p>
        </p:txBody>
      </p:sp>
    </p:spTree>
    <p:extLst>
      <p:ext uri="{BB962C8B-B14F-4D97-AF65-F5344CB8AC3E}">
        <p14:creationId xmlns:p14="http://schemas.microsoft.com/office/powerpoint/2010/main" val="99530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kern="1200" spc="-12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Divvy Bikes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Chicago’s bike share system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Pedal-powered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610 dock stations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2DC57CF-317F-4F9E-A539-5C4407F2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146" y="1219198"/>
            <a:ext cx="7126642" cy="487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0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Size of the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  <a:latin typeface="+mj-lt"/>
              </a:rPr>
              <a:t>6460 bikes in use from 2016-2019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1FED23-2531-440A-B2F7-030FA7B57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973267"/>
              </p:ext>
            </p:extLst>
          </p:nvPr>
        </p:nvGraphicFramePr>
        <p:xfrm>
          <a:off x="5282520" y="629266"/>
          <a:ext cx="6266016" cy="5247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47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When Bikes Were Introduced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5 distinct intakes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2E79747-A53E-4A54-B65C-D0D5D2458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72189"/>
              </p:ext>
            </p:extLst>
          </p:nvPr>
        </p:nvGraphicFramePr>
        <p:xfrm>
          <a:off x="4821670" y="437092"/>
          <a:ext cx="6963929" cy="576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950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When Bikes Were Introduced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Multiple distinct intakes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ED55B4E-4F2E-464A-B88E-4982415EB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05462"/>
              </p:ext>
            </p:extLst>
          </p:nvPr>
        </p:nvGraphicFramePr>
        <p:xfrm>
          <a:off x="4943475" y="852645"/>
          <a:ext cx="6457950" cy="5152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00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When Bikes Were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Concentrated in summer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Increasing over the years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DB9F91-8364-4C92-B817-6DFFC5B15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993883"/>
              </p:ext>
            </p:extLst>
          </p:nvPr>
        </p:nvGraphicFramePr>
        <p:xfrm>
          <a:off x="4674059" y="770467"/>
          <a:ext cx="7439026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974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When Bikes Were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Concentrated in summer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Increasing over the years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DFF11B-5398-4216-881B-22BFDDD76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906693"/>
              </p:ext>
            </p:extLst>
          </p:nvPr>
        </p:nvGraphicFramePr>
        <p:xfrm>
          <a:off x="4674059" y="1045846"/>
          <a:ext cx="7210425" cy="480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803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D4B4-074A-43B6-8369-8D5E9DE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>
                <a:solidFill>
                  <a:srgbClr val="FFFFFF"/>
                </a:solidFill>
              </a:rPr>
              <a:t>When Bikes Were Removed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5EC0-5517-4B0B-8C95-828BF6BB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Concentrated in summer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</a:rPr>
              <a:t>Increasing over the years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DB9F91-8364-4C92-B817-6DFFC5B15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6488843"/>
              </p:ext>
            </p:extLst>
          </p:nvPr>
        </p:nvGraphicFramePr>
        <p:xfrm>
          <a:off x="4674059" y="770467"/>
          <a:ext cx="7439026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B8399965-484E-4A2A-A996-5E5883B28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0" r="30216" b="12793"/>
          <a:stretch/>
        </p:blipFill>
        <p:spPr bwMode="auto">
          <a:xfrm>
            <a:off x="1340336" y="1570180"/>
            <a:ext cx="2899155" cy="4946117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E2CD94-64DB-412E-877A-DBCD6765E9E8}"/>
              </a:ext>
            </a:extLst>
          </p:cNvPr>
          <p:cNvCxnSpPr>
            <a:cxnSpLocks/>
          </p:cNvCxnSpPr>
          <p:nvPr/>
        </p:nvCxnSpPr>
        <p:spPr>
          <a:xfrm flipV="1">
            <a:off x="4239491" y="3052763"/>
            <a:ext cx="2161309" cy="706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A4BE99-DB50-4EF5-8B49-F606D3E6C916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2619375"/>
            <a:ext cx="1025236" cy="14238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id="{272989C1-81D7-4062-839F-EA630CE2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 t="46686" r="50000" b="18249"/>
          <a:stretch/>
        </p:blipFill>
        <p:spPr bwMode="auto">
          <a:xfrm>
            <a:off x="7472216" y="4043238"/>
            <a:ext cx="3777673" cy="2404801"/>
          </a:xfrm>
          <a:prstGeom prst="rect">
            <a:avLst/>
          </a:prstGeom>
          <a:noFill/>
          <a:ln w="508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815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50B4C8"/>
      </a:accent1>
      <a:accent2>
        <a:srgbClr val="17406D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3016</TotalTime>
  <Words>343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 Light</vt:lpstr>
      <vt:lpstr>Wingdings</vt:lpstr>
      <vt:lpstr>Metropolitan</vt:lpstr>
      <vt:lpstr>Divvy Bikes</vt:lpstr>
      <vt:lpstr>Divvy Bikes: Optimising the Fleet</vt:lpstr>
      <vt:lpstr>About Divvy Bikes</vt:lpstr>
      <vt:lpstr>Size of the Fleet</vt:lpstr>
      <vt:lpstr>When Bikes Were Introduced</vt:lpstr>
      <vt:lpstr>When Bikes Were Introduced</vt:lpstr>
      <vt:lpstr>When Bikes Were Removed</vt:lpstr>
      <vt:lpstr>When Bikes Were Removed</vt:lpstr>
      <vt:lpstr>When Bikes Were Removed</vt:lpstr>
      <vt:lpstr>Why Bikes Were Removed</vt:lpstr>
      <vt:lpstr>Rider Preference</vt:lpstr>
      <vt:lpstr>Trip Speeds</vt:lpstr>
      <vt:lpstr>Trip Distances</vt:lpstr>
      <vt:lpstr>Bike Relocations</vt:lpstr>
      <vt:lpstr>Considerations 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Divvy Bikes</dc:title>
  <dc:creator>Charles Lowde</dc:creator>
  <cp:lastModifiedBy>Charles Lowde</cp:lastModifiedBy>
  <cp:revision>1</cp:revision>
  <dcterms:created xsi:type="dcterms:W3CDTF">2021-10-22T02:31:48Z</dcterms:created>
  <dcterms:modified xsi:type="dcterms:W3CDTF">2021-10-24T09:39:01Z</dcterms:modified>
</cp:coreProperties>
</file>