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notesMasterIdLst>
    <p:notesMasterId r:id="rId10"/>
  </p:notesMasterIdLst>
  <p:sldIdLst>
    <p:sldId id="1382" r:id="rId2"/>
    <p:sldId id="1474" r:id="rId3"/>
    <p:sldId id="1480" r:id="rId4"/>
    <p:sldId id="1491" r:id="rId5"/>
    <p:sldId id="1490" r:id="rId6"/>
    <p:sldId id="1492" r:id="rId7"/>
    <p:sldId id="1376" r:id="rId8"/>
    <p:sldId id="1311" r:id="rId9"/>
  </p:sldIdLst>
  <p:sldSz cx="18288000" cy="11430000"/>
  <p:notesSz cx="6858000" cy="9144000"/>
  <p:defaultTextStyle>
    <a:defPPr>
      <a:defRPr lang="en-US"/>
    </a:defPPr>
    <a:lvl1pPr marL="0" algn="l" defTabSz="1426361" rtl="0" eaLnBrk="1" latinLnBrk="0" hangingPunct="1">
      <a:defRPr sz="2808" kern="1200">
        <a:solidFill>
          <a:schemeClr val="tx1"/>
        </a:solidFill>
        <a:latin typeface="+mn-lt"/>
        <a:ea typeface="+mn-ea"/>
        <a:cs typeface="+mn-cs"/>
      </a:defRPr>
    </a:lvl1pPr>
    <a:lvl2pPr marL="713181" algn="l" defTabSz="1426361" rtl="0" eaLnBrk="1" latinLnBrk="0" hangingPunct="1">
      <a:defRPr sz="2808" kern="1200">
        <a:solidFill>
          <a:schemeClr val="tx1"/>
        </a:solidFill>
        <a:latin typeface="+mn-lt"/>
        <a:ea typeface="+mn-ea"/>
        <a:cs typeface="+mn-cs"/>
      </a:defRPr>
    </a:lvl2pPr>
    <a:lvl3pPr marL="1426361" algn="l" defTabSz="1426361" rtl="0" eaLnBrk="1" latinLnBrk="0" hangingPunct="1">
      <a:defRPr sz="2808" kern="1200">
        <a:solidFill>
          <a:schemeClr val="tx1"/>
        </a:solidFill>
        <a:latin typeface="+mn-lt"/>
        <a:ea typeface="+mn-ea"/>
        <a:cs typeface="+mn-cs"/>
      </a:defRPr>
    </a:lvl3pPr>
    <a:lvl4pPr marL="2139542" algn="l" defTabSz="1426361" rtl="0" eaLnBrk="1" latinLnBrk="0" hangingPunct="1">
      <a:defRPr sz="2808" kern="1200">
        <a:solidFill>
          <a:schemeClr val="tx1"/>
        </a:solidFill>
        <a:latin typeface="+mn-lt"/>
        <a:ea typeface="+mn-ea"/>
        <a:cs typeface="+mn-cs"/>
      </a:defRPr>
    </a:lvl4pPr>
    <a:lvl5pPr marL="2852723" algn="l" defTabSz="1426361" rtl="0" eaLnBrk="1" latinLnBrk="0" hangingPunct="1">
      <a:defRPr sz="2808" kern="1200">
        <a:solidFill>
          <a:schemeClr val="tx1"/>
        </a:solidFill>
        <a:latin typeface="+mn-lt"/>
        <a:ea typeface="+mn-ea"/>
        <a:cs typeface="+mn-cs"/>
      </a:defRPr>
    </a:lvl5pPr>
    <a:lvl6pPr marL="3565904" algn="l" defTabSz="1426361" rtl="0" eaLnBrk="1" latinLnBrk="0" hangingPunct="1">
      <a:defRPr sz="2808" kern="1200">
        <a:solidFill>
          <a:schemeClr val="tx1"/>
        </a:solidFill>
        <a:latin typeface="+mn-lt"/>
        <a:ea typeface="+mn-ea"/>
        <a:cs typeface="+mn-cs"/>
      </a:defRPr>
    </a:lvl6pPr>
    <a:lvl7pPr marL="4279085" algn="l" defTabSz="1426361" rtl="0" eaLnBrk="1" latinLnBrk="0" hangingPunct="1">
      <a:defRPr sz="2808" kern="1200">
        <a:solidFill>
          <a:schemeClr val="tx1"/>
        </a:solidFill>
        <a:latin typeface="+mn-lt"/>
        <a:ea typeface="+mn-ea"/>
        <a:cs typeface="+mn-cs"/>
      </a:defRPr>
    </a:lvl7pPr>
    <a:lvl8pPr marL="4992266" algn="l" defTabSz="1426361" rtl="0" eaLnBrk="1" latinLnBrk="0" hangingPunct="1">
      <a:defRPr sz="2808" kern="1200">
        <a:solidFill>
          <a:schemeClr val="tx1"/>
        </a:solidFill>
        <a:latin typeface="+mn-lt"/>
        <a:ea typeface="+mn-ea"/>
        <a:cs typeface="+mn-cs"/>
      </a:defRPr>
    </a:lvl8pPr>
    <a:lvl9pPr marL="5705446" algn="l" defTabSz="1426361" rtl="0" eaLnBrk="1" latinLnBrk="0" hangingPunct="1">
      <a:defRPr sz="280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2" userDrawn="1">
          <p15:clr>
            <a:srgbClr val="A4A3A4"/>
          </p15:clr>
        </p15:guide>
        <p15:guide id="2" orient="horz" pos="400" userDrawn="1">
          <p15:clr>
            <a:srgbClr val="A4A3A4"/>
          </p15:clr>
        </p15:guide>
        <p15:guide id="3" pos="10680" userDrawn="1">
          <p15:clr>
            <a:srgbClr val="A4A3A4"/>
          </p15:clr>
        </p15:guide>
        <p15:guide id="4" pos="840" userDrawn="1">
          <p15:clr>
            <a:srgbClr val="A4A3A4"/>
          </p15:clr>
        </p15:guide>
        <p15:guide id="5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96FF"/>
    <a:srgbClr val="DDEAF6"/>
    <a:srgbClr val="7030A0"/>
    <a:srgbClr val="DFEEF5"/>
    <a:srgbClr val="B14F49"/>
    <a:srgbClr val="142C5E"/>
    <a:srgbClr val="5B4035"/>
    <a:srgbClr val="19232E"/>
    <a:srgbClr val="445469"/>
    <a:srgbClr val="FBB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3636" autoAdjust="0"/>
    <p:restoredTop sz="96723" autoAdjust="0"/>
  </p:normalViewPr>
  <p:slideViewPr>
    <p:cSldViewPr snapToGrid="0" snapToObjects="1">
      <p:cViewPr varScale="1">
        <p:scale>
          <a:sx n="87" d="100"/>
          <a:sy n="87" d="100"/>
        </p:scale>
        <p:origin x="864" y="200"/>
      </p:cViewPr>
      <p:guideLst>
        <p:guide orient="horz" pos="6792"/>
        <p:guide orient="horz" pos="400"/>
        <p:guide pos="10680"/>
        <p:guide pos="84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28992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4/23/21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181" rtl="0" eaLnBrk="1" latinLnBrk="0" hangingPunct="1">
      <a:defRPr sz="1872" kern="1200">
        <a:solidFill>
          <a:schemeClr val="tx1"/>
        </a:solidFill>
        <a:latin typeface="Lato Light"/>
        <a:ea typeface="+mn-ea"/>
        <a:cs typeface="+mn-cs"/>
      </a:defRPr>
    </a:lvl1pPr>
    <a:lvl2pPr marL="713181" algn="l" defTabSz="713181" rtl="0" eaLnBrk="1" latinLnBrk="0" hangingPunct="1">
      <a:defRPr sz="1872" kern="1200">
        <a:solidFill>
          <a:schemeClr val="tx1"/>
        </a:solidFill>
        <a:latin typeface="Lato Light"/>
        <a:ea typeface="+mn-ea"/>
        <a:cs typeface="+mn-cs"/>
      </a:defRPr>
    </a:lvl2pPr>
    <a:lvl3pPr marL="1426361" algn="l" defTabSz="713181" rtl="0" eaLnBrk="1" latinLnBrk="0" hangingPunct="1">
      <a:defRPr sz="1872" kern="1200">
        <a:solidFill>
          <a:schemeClr val="tx1"/>
        </a:solidFill>
        <a:latin typeface="Lato Light"/>
        <a:ea typeface="+mn-ea"/>
        <a:cs typeface="+mn-cs"/>
      </a:defRPr>
    </a:lvl3pPr>
    <a:lvl4pPr marL="2139542" algn="l" defTabSz="713181" rtl="0" eaLnBrk="1" latinLnBrk="0" hangingPunct="1">
      <a:defRPr sz="1872" kern="1200">
        <a:solidFill>
          <a:schemeClr val="tx1"/>
        </a:solidFill>
        <a:latin typeface="Lato Light"/>
        <a:ea typeface="+mn-ea"/>
        <a:cs typeface="+mn-cs"/>
      </a:defRPr>
    </a:lvl4pPr>
    <a:lvl5pPr marL="2852723" algn="l" defTabSz="713181" rtl="0" eaLnBrk="1" latinLnBrk="0" hangingPunct="1">
      <a:defRPr sz="1872" kern="1200">
        <a:solidFill>
          <a:schemeClr val="tx1"/>
        </a:solidFill>
        <a:latin typeface="Lato Light"/>
        <a:ea typeface="+mn-ea"/>
        <a:cs typeface="+mn-cs"/>
      </a:defRPr>
    </a:lvl5pPr>
    <a:lvl6pPr marL="3565904" algn="l" defTabSz="713181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6pPr>
    <a:lvl7pPr marL="4279085" algn="l" defTabSz="713181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7pPr>
    <a:lvl8pPr marL="4992266" algn="l" defTabSz="713181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8pPr>
    <a:lvl9pPr marL="5705446" algn="l" defTabSz="713181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83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3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1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717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2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63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984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57900" y="10593917"/>
            <a:ext cx="6172200" cy="60854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915900" y="10593917"/>
            <a:ext cx="4114800" cy="608542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4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257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508432" y="10444976"/>
            <a:ext cx="5303786" cy="8363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7" b="0" i="0" dirty="0">
              <a:latin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2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tner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6098523" y="6540264"/>
            <a:ext cx="2772915" cy="15155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72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2762953" y="6540264"/>
            <a:ext cx="2772915" cy="15155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72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12769664" y="6540265"/>
            <a:ext cx="2772915" cy="15155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72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9434093" y="6540265"/>
            <a:ext cx="2772915" cy="15155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72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6098523" y="4321541"/>
            <a:ext cx="2772915" cy="162048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72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2762953" y="4321541"/>
            <a:ext cx="2772915" cy="162048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72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2769664" y="4321542"/>
            <a:ext cx="2772915" cy="162048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72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9434093" y="4321542"/>
            <a:ext cx="2772915" cy="162048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725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28668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_Martik-fe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0431098" y="2489811"/>
            <a:ext cx="4753786" cy="662728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315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2572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508432" y="10426390"/>
            <a:ext cx="5420904" cy="7805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7" b="0" i="0" dirty="0">
              <a:latin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9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608542"/>
            <a:ext cx="15773400" cy="2209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042708"/>
            <a:ext cx="15773400" cy="725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0593917"/>
            <a:ext cx="411480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 i="0">
                <a:solidFill>
                  <a:schemeClr val="tx1">
                    <a:tint val="75000"/>
                  </a:schemeClr>
                </a:solidFill>
                <a:latin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845121" y="10427283"/>
            <a:ext cx="6607355" cy="784812"/>
          </a:xfrm>
          <a:prstGeom prst="rect">
            <a:avLst/>
          </a:prstGeom>
        </p:spPr>
        <p:txBody>
          <a:bodyPr wrap="square" lIns="137141" tIns="68571" rIns="137141" bIns="6857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800" dirty="0">
                <a:solidFill>
                  <a:schemeClr val="bg1">
                    <a:lumMod val="50000"/>
                  </a:schemeClr>
                </a:solidFill>
                <a:latin typeface="Lato Light"/>
                <a:cs typeface="Lato Light"/>
              </a:rPr>
              <a:t>MALHERBE Charles</a:t>
            </a:r>
          </a:p>
          <a:p>
            <a:pPr algn="ctr"/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Lato Light"/>
                <a:cs typeface="Lato Light"/>
              </a:rPr>
              <a:t>© 2021 Epitech</a:t>
            </a:r>
            <a:endParaRPr lang="id-ID" sz="1500" dirty="0">
              <a:solidFill>
                <a:schemeClr val="bg1">
                  <a:lumMod val="50000"/>
                </a:schemeClr>
              </a:solidFill>
              <a:latin typeface="Lato Light"/>
              <a:cs typeface="Lato Light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A4DDEA4-0FA2-9948-A43F-B9FB5E066A73}"/>
              </a:ext>
            </a:extLst>
          </p:cNvPr>
          <p:cNvSpPr/>
          <p:nvPr userDrawn="1"/>
        </p:nvSpPr>
        <p:spPr>
          <a:xfrm>
            <a:off x="17358213" y="292019"/>
            <a:ext cx="633047" cy="633046"/>
          </a:xfrm>
          <a:prstGeom prst="ellipse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 w="444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CEE2C88-6C8F-484D-AF69-578F576B1F44}" type="slidenum">
              <a:rPr lang="en-US" sz="20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703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40" r:id="rId2"/>
    <p:sldLayoutId id="2147483941" r:id="rId3"/>
    <p:sldLayoutId id="2147483967" r:id="rId4"/>
    <p:sldLayoutId id="2147483980" r:id="rId5"/>
    <p:sldLayoutId id="2147484007" r:id="rId6"/>
  </p:sldLayoutIdLst>
  <p:hf hdr="0" ft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b="0" i="0" kern="1200">
          <a:solidFill>
            <a:schemeClr val="tx1"/>
          </a:solidFill>
          <a:latin typeface="Lato Light" charset="0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b="0" i="0" kern="1200">
          <a:solidFill>
            <a:schemeClr val="tx1"/>
          </a:solidFill>
          <a:latin typeface="Lato Light" charset="0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Lato Light" charset="0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b="0" i="0" kern="1200">
          <a:solidFill>
            <a:schemeClr val="tx1"/>
          </a:solidFill>
          <a:latin typeface="Lato Light" charset="0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b="0" i="0" kern="1200">
          <a:solidFill>
            <a:schemeClr val="tx1"/>
          </a:solidFill>
          <a:latin typeface="Lato Light" charset="0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b="0" i="0" kern="1200">
          <a:solidFill>
            <a:schemeClr val="tx1"/>
          </a:solidFill>
          <a:latin typeface="Lato Light" charset="0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openxmlformats.org/officeDocument/2006/relationships/hyperlink" Target="https://iut-info.univ-reims.fr/users/nocent/web/content/exercises/img/rock.png" TargetMode="External"/><Relationship Id="rId18" Type="http://schemas.openxmlformats.org/officeDocument/2006/relationships/hyperlink" Target="https://iut-info.univ-reims.fr/users/nocent/web/content/exercises/img/scissors.png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17" Type="http://schemas.microsoft.com/office/2007/relationships/hdphoto" Target="../media/hdphoto7.wdp"/><Relationship Id="rId2" Type="http://schemas.openxmlformats.org/officeDocument/2006/relationships/notesSlide" Target="../notesSlides/notesSlide6.xml"/><Relationship Id="rId16" Type="http://schemas.openxmlformats.org/officeDocument/2006/relationships/hyperlink" Target="https://iut-info.univ-reims.fr/users/nocent/web/content/exercises/img/paper.png" TargetMode="Externa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5" Type="http://schemas.microsoft.com/office/2007/relationships/hdphoto" Target="../media/hdphoto6.wdp"/><Relationship Id="rId10" Type="http://schemas.openxmlformats.org/officeDocument/2006/relationships/image" Target="../media/image14.png"/><Relationship Id="rId4" Type="http://schemas.microsoft.com/office/2007/relationships/hdphoto" Target="../media/hdphoto4.wdp"/><Relationship Id="rId9" Type="http://schemas.openxmlformats.org/officeDocument/2006/relationships/image" Target="../media/image13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s://www.w3schools.com/html/" TargetMode="External"/><Relationship Id="rId3" Type="http://schemas.openxmlformats.org/officeDocument/2006/relationships/hyperlink" Target="https://www.jetbrains.com/fr-fr/phpstorm/" TargetMode="External"/><Relationship Id="rId7" Type="http://schemas.openxmlformats.org/officeDocument/2006/relationships/hyperlink" Target="https://www.w3schools.com/php/" TargetMode="External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11" Type="http://schemas.openxmlformats.org/officeDocument/2006/relationships/hyperlink" Target="https://www.w3schools.com/js" TargetMode="External"/><Relationship Id="rId5" Type="http://schemas.openxmlformats.org/officeDocument/2006/relationships/hyperlink" Target="https://www.w3schools.com/css/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18.png"/><Relationship Id="rId9" Type="http://schemas.openxmlformats.org/officeDocument/2006/relationships/hyperlink" Target="https://www.w3schools.com/sql" TargetMode="External"/><Relationship Id="rId1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>
            <a:cxnSpLocks/>
          </p:cNvCxnSpPr>
          <p:nvPr/>
        </p:nvCxnSpPr>
        <p:spPr>
          <a:xfrm>
            <a:off x="8696539" y="6765847"/>
            <a:ext cx="894925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21106" y="5207168"/>
            <a:ext cx="8045792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300" b="1" spc="60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WORKSHOP WEB</a:t>
            </a:r>
            <a:endParaRPr lang="en-US" sz="6300" b="1" spc="600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82162" y="7341186"/>
            <a:ext cx="4323684" cy="41562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101" b="1" spc="300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PHP – HTML – CSS – JAVA</a:t>
            </a:r>
          </a:p>
        </p:txBody>
      </p:sp>
      <p:sp>
        <p:nvSpPr>
          <p:cNvPr id="2" name="Diamond 1"/>
          <p:cNvSpPr/>
          <p:nvPr/>
        </p:nvSpPr>
        <p:spPr>
          <a:xfrm>
            <a:off x="8407829" y="3080699"/>
            <a:ext cx="1472344" cy="1472344"/>
          </a:xfrm>
          <a:prstGeom prst="diamond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7" dirty="0">
              <a:latin typeface="Lato Light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DD27DC-AB05-FB42-99B1-35A4D0B9F606}"/>
              </a:ext>
            </a:extLst>
          </p:cNvPr>
          <p:cNvSpPr/>
          <p:nvPr/>
        </p:nvSpPr>
        <p:spPr>
          <a:xfrm>
            <a:off x="17181871" y="0"/>
            <a:ext cx="1106129" cy="9881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B8E6299-61E0-AD47-960D-EC3E6E47DB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141" y="3477265"/>
            <a:ext cx="689720" cy="689720"/>
          </a:xfrm>
          <a:prstGeom prst="rect">
            <a:avLst/>
          </a:prstGeom>
          <a:ln>
            <a:noFill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78135AE-4FB2-E04A-ABE4-CA1E599B802E}"/>
              </a:ext>
            </a:extLst>
          </p:cNvPr>
          <p:cNvSpPr/>
          <p:nvPr/>
        </p:nvSpPr>
        <p:spPr>
          <a:xfrm>
            <a:off x="1" y="10427283"/>
            <a:ext cx="18288000" cy="784812"/>
          </a:xfrm>
          <a:prstGeom prst="rect">
            <a:avLst/>
          </a:prstGeom>
        </p:spPr>
        <p:txBody>
          <a:bodyPr wrap="square" lIns="137141" tIns="68571" rIns="137141" bIns="6857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800" dirty="0">
                <a:solidFill>
                  <a:schemeClr val="bg1">
                    <a:lumMod val="50000"/>
                  </a:schemeClr>
                </a:solidFill>
                <a:latin typeface="Lato Light"/>
                <a:cs typeface="Lato Light"/>
              </a:rPr>
              <a:t>MALHERBE Charles</a:t>
            </a:r>
          </a:p>
          <a:p>
            <a:pPr algn="ctr"/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Lato Light"/>
                <a:cs typeface="Lato Light"/>
              </a:rPr>
              <a:t>© 2021 Epitech</a:t>
            </a:r>
            <a:endParaRPr lang="id-ID" sz="1500" dirty="0">
              <a:solidFill>
                <a:schemeClr val="bg1">
                  <a:lumMod val="50000"/>
                </a:schemeClr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71567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doors dir="ver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11">
            <a:extLst>
              <a:ext uri="{FF2B5EF4-FFF2-40B4-BE49-F238E27FC236}">
                <a16:creationId xmlns:a16="http://schemas.microsoft.com/office/drawing/2014/main" id="{237564C7-D5AC-444A-B628-580FA9A336E0}"/>
              </a:ext>
            </a:extLst>
          </p:cNvPr>
          <p:cNvSpPr txBox="1"/>
          <p:nvPr/>
        </p:nvSpPr>
        <p:spPr>
          <a:xfrm>
            <a:off x="7116784" y="1013850"/>
            <a:ext cx="4054451" cy="684807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INTRODUCTION</a:t>
            </a:r>
            <a:endParaRPr lang="id-ID" sz="40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1C75C2-9556-774C-BF58-CDF67DD5A684}"/>
              </a:ext>
            </a:extLst>
          </p:cNvPr>
          <p:cNvSpPr/>
          <p:nvPr/>
        </p:nvSpPr>
        <p:spPr>
          <a:xfrm>
            <a:off x="8576907" y="2423643"/>
            <a:ext cx="1165082" cy="6859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22" tIns="34263" rIns="68522" bIns="34263" rtlCol="0" anchor="ctr"/>
          <a:lstStyle/>
          <a:p>
            <a:pPr algn="ctr"/>
            <a:endParaRPr lang="en-US" sz="2107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E6256548-9BBD-754E-8819-5478C9A9689C}"/>
              </a:ext>
            </a:extLst>
          </p:cNvPr>
          <p:cNvSpPr txBox="1">
            <a:spLocks/>
          </p:cNvSpPr>
          <p:nvPr/>
        </p:nvSpPr>
        <p:spPr>
          <a:xfrm>
            <a:off x="8068584" y="1733788"/>
            <a:ext cx="2181745" cy="499845"/>
          </a:xfrm>
          <a:prstGeom prst="rect">
            <a:avLst/>
          </a:prstGeom>
        </p:spPr>
        <p:txBody>
          <a:bodyPr vert="horz" wrap="none" lIns="163160" tIns="81580" rIns="163160" bIns="8158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Lato Light"/>
                <a:cs typeface="Lato Light"/>
              </a:rPr>
              <a:t>LANGAGES WEB</a:t>
            </a:r>
            <a:endParaRPr lang="en-US" sz="200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49EAD664-56C7-6A4F-A385-AEFB0DC6A92D}"/>
              </a:ext>
            </a:extLst>
          </p:cNvPr>
          <p:cNvGrpSpPr/>
          <p:nvPr/>
        </p:nvGrpSpPr>
        <p:grpSpPr>
          <a:xfrm>
            <a:off x="3903448" y="3891568"/>
            <a:ext cx="10512000" cy="5446055"/>
            <a:chOff x="3912028" y="4250157"/>
            <a:chExt cx="10512000" cy="5446055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EA06305B-BA96-0949-BED4-964CC6731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2028" y="4250157"/>
              <a:ext cx="2340000" cy="2340000"/>
            </a:xfrm>
            <a:prstGeom prst="rect">
              <a:avLst/>
            </a:prstGeom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BDED5730-ADC6-EA46-844E-6FBE9847E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0868" y="4250157"/>
              <a:ext cx="2357160" cy="2340000"/>
            </a:xfrm>
            <a:prstGeom prst="rect">
              <a:avLst/>
            </a:prstGeom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0458A804-663B-9344-92F8-0C803442E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5056" y="7356212"/>
              <a:ext cx="2348580" cy="2340000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ED92A412-B194-1542-8251-C9F175DD3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6868" y="4250157"/>
              <a:ext cx="2357160" cy="2340000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F0ACD39C-2817-4E4D-83E2-C085010A7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0979" y="7356212"/>
              <a:ext cx="2357160" cy="23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298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switch dir="r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11">
            <a:extLst>
              <a:ext uri="{FF2B5EF4-FFF2-40B4-BE49-F238E27FC236}">
                <a16:creationId xmlns:a16="http://schemas.microsoft.com/office/drawing/2014/main" id="{237564C7-D5AC-444A-B628-580FA9A336E0}"/>
              </a:ext>
            </a:extLst>
          </p:cNvPr>
          <p:cNvSpPr txBox="1"/>
          <p:nvPr/>
        </p:nvSpPr>
        <p:spPr>
          <a:xfrm>
            <a:off x="7116784" y="1013850"/>
            <a:ext cx="4054451" cy="684807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INTRODUCTION</a:t>
            </a:r>
            <a:endParaRPr lang="id-ID" sz="40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1C75C2-9556-774C-BF58-CDF67DD5A684}"/>
              </a:ext>
            </a:extLst>
          </p:cNvPr>
          <p:cNvSpPr/>
          <p:nvPr/>
        </p:nvSpPr>
        <p:spPr>
          <a:xfrm>
            <a:off x="8576907" y="2423643"/>
            <a:ext cx="1165082" cy="6859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22" tIns="34263" rIns="68522" bIns="34263" rtlCol="0" anchor="ctr"/>
          <a:lstStyle/>
          <a:p>
            <a:pPr algn="ctr"/>
            <a:endParaRPr lang="en-US" sz="2107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E6256548-9BBD-754E-8819-5478C9A9689C}"/>
              </a:ext>
            </a:extLst>
          </p:cNvPr>
          <p:cNvSpPr txBox="1">
            <a:spLocks/>
          </p:cNvSpPr>
          <p:nvPr/>
        </p:nvSpPr>
        <p:spPr>
          <a:xfrm>
            <a:off x="8340035" y="1733788"/>
            <a:ext cx="1638841" cy="499845"/>
          </a:xfrm>
          <a:prstGeom prst="rect">
            <a:avLst/>
          </a:prstGeom>
        </p:spPr>
        <p:txBody>
          <a:bodyPr vert="horz" wrap="none" lIns="163160" tIns="81580" rIns="163160" bIns="8158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Lato Light"/>
                <a:cs typeface="Lato Light"/>
              </a:rPr>
              <a:t>PHPSTORM</a:t>
            </a:r>
            <a:endParaRPr lang="en-US" sz="200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859CFE5-2D0A-BE4F-B312-B2E3A11F2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81130"/>
            <a:ext cx="7616387" cy="475652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70FB55E9-C93C-5944-AD63-C775EB299A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818" y="3655294"/>
            <a:ext cx="9819860" cy="6039214"/>
          </a:xfrm>
          <a:prstGeom prst="rect">
            <a:avLst/>
          </a:prstGeom>
          <a:ln w="38100"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5191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switch dir="r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11">
            <a:extLst>
              <a:ext uri="{FF2B5EF4-FFF2-40B4-BE49-F238E27FC236}">
                <a16:creationId xmlns:a16="http://schemas.microsoft.com/office/drawing/2014/main" id="{237564C7-D5AC-444A-B628-580FA9A336E0}"/>
              </a:ext>
            </a:extLst>
          </p:cNvPr>
          <p:cNvSpPr txBox="1"/>
          <p:nvPr/>
        </p:nvSpPr>
        <p:spPr>
          <a:xfrm>
            <a:off x="7839131" y="1013850"/>
            <a:ext cx="2609761" cy="684807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PRATIQUE</a:t>
            </a:r>
            <a:endParaRPr lang="id-ID" sz="40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1C75C2-9556-774C-BF58-CDF67DD5A684}"/>
              </a:ext>
            </a:extLst>
          </p:cNvPr>
          <p:cNvSpPr/>
          <p:nvPr/>
        </p:nvSpPr>
        <p:spPr>
          <a:xfrm>
            <a:off x="8576907" y="2423643"/>
            <a:ext cx="1165082" cy="6859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22" tIns="34263" rIns="68522" bIns="34263" rtlCol="0" anchor="ctr"/>
          <a:lstStyle/>
          <a:p>
            <a:pPr algn="ctr"/>
            <a:endParaRPr lang="en-US" sz="2107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E6256548-9BBD-754E-8819-5478C9A9689C}"/>
              </a:ext>
            </a:extLst>
          </p:cNvPr>
          <p:cNvSpPr txBox="1">
            <a:spLocks/>
          </p:cNvSpPr>
          <p:nvPr/>
        </p:nvSpPr>
        <p:spPr>
          <a:xfrm>
            <a:off x="8068584" y="1733788"/>
            <a:ext cx="2181745" cy="499845"/>
          </a:xfrm>
          <a:prstGeom prst="rect">
            <a:avLst/>
          </a:prstGeom>
        </p:spPr>
        <p:txBody>
          <a:bodyPr vert="horz" wrap="none" lIns="163160" tIns="81580" rIns="163160" bIns="8158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Lato Light"/>
                <a:cs typeface="Lato Light"/>
              </a:rPr>
              <a:t>LANGAGES WEB</a:t>
            </a:r>
            <a:endParaRPr lang="en-US" sz="200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D53D311E-4AAE-AE47-9289-5276122B2164}"/>
              </a:ext>
            </a:extLst>
          </p:cNvPr>
          <p:cNvGrpSpPr/>
          <p:nvPr/>
        </p:nvGrpSpPr>
        <p:grpSpPr>
          <a:xfrm>
            <a:off x="3892290" y="5173650"/>
            <a:ext cx="10503420" cy="2340000"/>
            <a:chOff x="5931000" y="5173650"/>
            <a:chExt cx="10503420" cy="2340000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EA06305B-BA96-0949-BED4-964CC6731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1000" y="5173650"/>
              <a:ext cx="2340000" cy="2340000"/>
            </a:xfrm>
            <a:prstGeom prst="rect">
              <a:avLst/>
            </a:prstGeom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BDED5730-ADC6-EA46-844E-6FBE9847E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9840" y="5173650"/>
              <a:ext cx="2357160" cy="2340000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B4CDC50D-72D4-F444-9101-0CA56CE3C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5840" y="5173650"/>
              <a:ext cx="2348580" cy="23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152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switch dir="r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028DC08B-BD85-7243-B035-7E8D38C6A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984" y="10345938"/>
            <a:ext cx="799402" cy="79358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801AECD-69DA-FA4C-AB59-AB441531878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7994" y="10346826"/>
            <a:ext cx="795600" cy="792694"/>
          </a:xfrm>
          <a:prstGeom prst="rect">
            <a:avLst/>
          </a:prstGeom>
        </p:spPr>
      </p:pic>
      <p:sp>
        <p:nvSpPr>
          <p:cNvPr id="23" name="TextBox 11">
            <a:extLst>
              <a:ext uri="{FF2B5EF4-FFF2-40B4-BE49-F238E27FC236}">
                <a16:creationId xmlns:a16="http://schemas.microsoft.com/office/drawing/2014/main" id="{237564C7-D5AC-444A-B628-580FA9A336E0}"/>
              </a:ext>
            </a:extLst>
          </p:cNvPr>
          <p:cNvSpPr txBox="1"/>
          <p:nvPr/>
        </p:nvSpPr>
        <p:spPr>
          <a:xfrm>
            <a:off x="7839133" y="1013850"/>
            <a:ext cx="2609761" cy="684807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PRATIQUE</a:t>
            </a:r>
            <a:endParaRPr lang="id-ID" sz="40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1C75C2-9556-774C-BF58-CDF67DD5A684}"/>
              </a:ext>
            </a:extLst>
          </p:cNvPr>
          <p:cNvSpPr/>
          <p:nvPr/>
        </p:nvSpPr>
        <p:spPr>
          <a:xfrm>
            <a:off x="8576907" y="2423643"/>
            <a:ext cx="1165082" cy="6859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22" tIns="34263" rIns="68522" bIns="34263" rtlCol="0" anchor="ctr"/>
          <a:lstStyle/>
          <a:p>
            <a:pPr algn="ctr"/>
            <a:endParaRPr lang="en-US" sz="2107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E6256548-9BBD-754E-8819-5478C9A9689C}"/>
              </a:ext>
            </a:extLst>
          </p:cNvPr>
          <p:cNvSpPr txBox="1">
            <a:spLocks/>
          </p:cNvSpPr>
          <p:nvPr/>
        </p:nvSpPr>
        <p:spPr>
          <a:xfrm>
            <a:off x="7558295" y="1733788"/>
            <a:ext cx="3202345" cy="499845"/>
          </a:xfrm>
          <a:prstGeom prst="rect">
            <a:avLst/>
          </a:prstGeom>
        </p:spPr>
        <p:txBody>
          <a:bodyPr vert="horz" wrap="none" lIns="163160" tIns="81580" rIns="163160" bIns="8158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Lato Light"/>
                <a:cs typeface="Lato Light"/>
              </a:rPr>
              <a:t>EXERCICE 1 - JAVASCRIPT</a:t>
            </a:r>
            <a:endParaRPr lang="en-US" sz="200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9AECC3E3-4A40-E749-BF76-12A536DF9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715364"/>
              </p:ext>
            </p:extLst>
          </p:nvPr>
        </p:nvGraphicFramePr>
        <p:xfrm>
          <a:off x="1670304" y="3108961"/>
          <a:ext cx="14947392" cy="7052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7392">
                  <a:extLst>
                    <a:ext uri="{9D8B030D-6E8A-4147-A177-3AD203B41FA5}">
                      <a16:colId xmlns:a16="http://schemas.microsoft.com/office/drawing/2014/main" val="4095754467"/>
                    </a:ext>
                  </a:extLst>
                </a:gridCol>
              </a:tblGrid>
              <a:tr h="12725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8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Concevoir un programme JavaScript qui affiche l'heure au format HH:MM:SS à laquelle la page a été ouverte (l'heure est figée).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8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Pour plus de détails, consulter la documentation de l'objet JavaScript Date. 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509590"/>
                  </a:ext>
                </a:extLst>
              </a:tr>
              <a:tr h="577978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fr-FR" sz="1800" b="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360000" marR="360000" marT="360000" marB="360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295848"/>
                  </a:ext>
                </a:extLst>
              </a:tr>
            </a:tbl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5019D7CE-18B3-AB49-B816-675BB973C6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50" y="5257800"/>
            <a:ext cx="9664700" cy="914400"/>
          </a:xfrm>
          <a:prstGeom prst="rect">
            <a:avLst/>
          </a:prstGeom>
          <a:ln w="38100"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772D9D4-0E46-E141-85E6-CED7DC68C3FE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5776" y="10345938"/>
            <a:ext cx="795600" cy="7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switch dir="r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028DC08B-BD85-7243-B035-7E8D38C6A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984" y="10345938"/>
            <a:ext cx="799402" cy="79358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801AECD-69DA-FA4C-AB59-AB441531878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7994" y="10346826"/>
            <a:ext cx="795600" cy="792694"/>
          </a:xfrm>
          <a:prstGeom prst="rect">
            <a:avLst/>
          </a:prstGeom>
        </p:spPr>
      </p:pic>
      <p:sp>
        <p:nvSpPr>
          <p:cNvPr id="23" name="TextBox 11">
            <a:extLst>
              <a:ext uri="{FF2B5EF4-FFF2-40B4-BE49-F238E27FC236}">
                <a16:creationId xmlns:a16="http://schemas.microsoft.com/office/drawing/2014/main" id="{237564C7-D5AC-444A-B628-580FA9A336E0}"/>
              </a:ext>
            </a:extLst>
          </p:cNvPr>
          <p:cNvSpPr txBox="1"/>
          <p:nvPr/>
        </p:nvSpPr>
        <p:spPr>
          <a:xfrm>
            <a:off x="7839133" y="1013850"/>
            <a:ext cx="2609761" cy="684807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PRATIQUE</a:t>
            </a:r>
            <a:endParaRPr lang="id-ID" sz="40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1C75C2-9556-774C-BF58-CDF67DD5A684}"/>
              </a:ext>
            </a:extLst>
          </p:cNvPr>
          <p:cNvSpPr/>
          <p:nvPr/>
        </p:nvSpPr>
        <p:spPr>
          <a:xfrm>
            <a:off x="8576907" y="2423643"/>
            <a:ext cx="1165082" cy="6859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22" tIns="34263" rIns="68522" bIns="34263" rtlCol="0" anchor="ctr"/>
          <a:lstStyle/>
          <a:p>
            <a:pPr algn="ctr"/>
            <a:endParaRPr lang="en-US" sz="2107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E6256548-9BBD-754E-8819-5478C9A9689C}"/>
              </a:ext>
            </a:extLst>
          </p:cNvPr>
          <p:cNvSpPr txBox="1">
            <a:spLocks/>
          </p:cNvSpPr>
          <p:nvPr/>
        </p:nvSpPr>
        <p:spPr>
          <a:xfrm>
            <a:off x="7558295" y="1733788"/>
            <a:ext cx="3202345" cy="499845"/>
          </a:xfrm>
          <a:prstGeom prst="rect">
            <a:avLst/>
          </a:prstGeom>
        </p:spPr>
        <p:txBody>
          <a:bodyPr vert="horz" wrap="none" lIns="163160" tIns="81580" rIns="163160" bIns="8158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Lato Light"/>
                <a:cs typeface="Lato Light"/>
              </a:rPr>
              <a:t>EXERCICE 2 - JAVASCRIPT</a:t>
            </a:r>
            <a:endParaRPr lang="en-US" sz="200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9AECC3E3-4A40-E749-BF76-12A536DF9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814048"/>
              </p:ext>
            </p:extLst>
          </p:nvPr>
        </p:nvGraphicFramePr>
        <p:xfrm>
          <a:off x="1670304" y="3108961"/>
          <a:ext cx="14947392" cy="4411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7392">
                  <a:extLst>
                    <a:ext uri="{9D8B030D-6E8A-4147-A177-3AD203B41FA5}">
                      <a16:colId xmlns:a16="http://schemas.microsoft.com/office/drawing/2014/main" val="4095754467"/>
                    </a:ext>
                  </a:extLst>
                </a:gridCol>
              </a:tblGrid>
              <a:tr h="10248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8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Concevoir un programme pour jouer au jeu Rock, Paper, </a:t>
                      </a:r>
                      <a:r>
                        <a:rPr lang="fr-FR" sz="1800" b="0" dirty="0" err="1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Scissors</a:t>
                      </a:r>
                      <a:r>
                        <a:rPr lang="fr-FR" sz="18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 contre le navigateur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509590"/>
                  </a:ext>
                </a:extLst>
              </a:tr>
              <a:tr h="3384513">
                <a:tc>
                  <a:txBody>
                    <a:bodyPr/>
                    <a:lstStyle/>
                    <a:p>
                      <a:pPr marL="342900" indent="-342900" algn="just">
                        <a:lnSpc>
                          <a:spcPct val="200000"/>
                        </a:lnSpc>
                        <a:buFont typeface="+mj-lt"/>
                        <a:buAutoNum type="arabicPeriod"/>
                      </a:pPr>
                      <a:r>
                        <a:rPr lang="fr-FR" sz="18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</a:rPr>
                        <a:t>Le joueur fait son choix (</a:t>
                      </a:r>
                      <a:r>
                        <a:rPr lang="fr-FR" sz="1800" b="0" i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</a:rPr>
                        <a:t>rock</a:t>
                      </a:r>
                      <a:r>
                        <a:rPr lang="fr-FR" sz="18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</a:rPr>
                        <a:t>, </a:t>
                      </a:r>
                      <a:r>
                        <a:rPr lang="fr-FR" sz="1800" b="0" i="1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</a:rPr>
                        <a:t>scissors</a:t>
                      </a:r>
                      <a:r>
                        <a:rPr lang="fr-FR" sz="18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</a:rPr>
                        <a:t> ou </a:t>
                      </a:r>
                      <a:r>
                        <a:rPr lang="fr-FR" sz="1800" b="0" i="1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</a:rPr>
                        <a:t>paper</a:t>
                      </a:r>
                      <a:r>
                        <a:rPr lang="fr-FR" sz="18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</a:rPr>
                        <a:t>) en cliquant sur une des 3 cases.</a:t>
                      </a:r>
                    </a:p>
                    <a:p>
                      <a:pPr marL="342900" indent="-342900" algn="just">
                        <a:lnSpc>
                          <a:spcPct val="200000"/>
                        </a:lnSpc>
                        <a:buFont typeface="+mj-lt"/>
                        <a:buAutoNum type="arabicPeriod"/>
                      </a:pPr>
                      <a:r>
                        <a:rPr lang="fr-FR" sz="18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</a:rPr>
                        <a:t>Initialisation d'une variable entière </a:t>
                      </a:r>
                      <a:r>
                        <a:rPr lang="fr-FR" sz="1800" b="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</a:rPr>
                        <a:t>player</a:t>
                      </a:r>
                      <a:r>
                        <a:rPr lang="fr-FR" sz="18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</a:rPr>
                        <a:t> sachant que </a:t>
                      </a:r>
                      <a:r>
                        <a:rPr lang="fr-FR" sz="1800" b="0" i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</a:rPr>
                        <a:t>rock</a:t>
                      </a:r>
                      <a:r>
                        <a:rPr lang="fr-FR" sz="18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</a:rPr>
                        <a:t> → 0, </a:t>
                      </a:r>
                      <a:r>
                        <a:rPr lang="fr-FR" sz="1800" b="0" i="1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</a:rPr>
                        <a:t>scissors</a:t>
                      </a:r>
                      <a:r>
                        <a:rPr lang="fr-FR" sz="18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</a:rPr>
                        <a:t> → 1 et </a:t>
                      </a:r>
                      <a:r>
                        <a:rPr lang="fr-FR" sz="1800" b="0" i="1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</a:rPr>
                        <a:t>paper</a:t>
                      </a:r>
                      <a:r>
                        <a:rPr lang="fr-FR" sz="18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</a:rPr>
                        <a:t> → 2. </a:t>
                      </a:r>
                    </a:p>
                    <a:p>
                      <a:pPr marL="342900" indent="-342900" algn="just">
                        <a:lnSpc>
                          <a:spcPct val="200000"/>
                        </a:lnSpc>
                        <a:buFont typeface="+mj-lt"/>
                        <a:buAutoNum type="arabicPeriod"/>
                      </a:pPr>
                      <a:r>
                        <a:rPr lang="fr-FR" sz="18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</a:rPr>
                        <a:t>Initialisation d'une variable entière computer à l'aide d'un tirage aléatoire.</a:t>
                      </a:r>
                    </a:p>
                    <a:p>
                      <a:pPr marL="0" indent="0" algn="l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fr-FR" sz="1800" b="0" i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</a:rPr>
                        <a:t>Indication : documentation des méthodes </a:t>
                      </a:r>
                      <a:r>
                        <a:rPr lang="fr-FR" sz="1800" b="0" i="1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</a:rPr>
                        <a:t>Math.random</a:t>
                      </a:r>
                      <a:r>
                        <a:rPr lang="fr-FR" sz="1800" b="0" i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</a:rPr>
                        <a:t>() et </a:t>
                      </a:r>
                      <a:r>
                        <a:rPr lang="fr-FR" sz="1800" b="0" i="1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</a:rPr>
                        <a:t>Math.floor</a:t>
                      </a:r>
                      <a:r>
                        <a:rPr lang="fr-FR" sz="1800" b="0" i="1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</a:rPr>
                        <a:t>().</a:t>
                      </a:r>
                    </a:p>
                    <a:p>
                      <a:pPr marL="342900" indent="-342900" algn="just">
                        <a:lnSpc>
                          <a:spcPct val="200000"/>
                        </a:lnSpc>
                        <a:buFont typeface="+mj-lt"/>
                        <a:buAutoNum type="arabicPeriod" startAt="4"/>
                      </a:pPr>
                      <a:r>
                        <a:rPr lang="fr-FR" sz="18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</a:rPr>
                        <a:t>Comparaison des valeurs des variables </a:t>
                      </a:r>
                      <a:r>
                        <a:rPr lang="fr-FR" sz="1800" b="0" i="1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</a:rPr>
                        <a:t>player</a:t>
                      </a:r>
                      <a:r>
                        <a:rPr lang="fr-FR" sz="18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</a:rPr>
                        <a:t> et computer pour afficher le résultat (voir à les images).</a:t>
                      </a:r>
                    </a:p>
                  </a:txBody>
                  <a:tcPr marL="360000" marR="360000" marT="360000" marB="360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95848"/>
                  </a:ext>
                </a:extLst>
              </a:tr>
            </a:tbl>
          </a:graphicData>
        </a:graphic>
      </p:graphicFrame>
      <p:pic>
        <p:nvPicPr>
          <p:cNvPr id="12" name="Image 11">
            <a:extLst>
              <a:ext uri="{FF2B5EF4-FFF2-40B4-BE49-F238E27FC236}">
                <a16:creationId xmlns:a16="http://schemas.microsoft.com/office/drawing/2014/main" id="{4772D9D4-0E46-E141-85E6-CED7DC68C3FE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5776" y="10345938"/>
            <a:ext cx="795600" cy="7956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5F4753C-D1BE-4748-B42B-AAB949B29A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304" y="8012633"/>
            <a:ext cx="3233843" cy="1738800"/>
          </a:xfrm>
          <a:prstGeom prst="rect">
            <a:avLst/>
          </a:prstGeom>
          <a:ln w="38100">
            <a:solidFill>
              <a:schemeClr val="bg1">
                <a:lumMod val="85000"/>
              </a:schemeClr>
            </a:solidFill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5B56FA50-0CCC-4340-8CC5-CFFA94900561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03280" y="8040462"/>
            <a:ext cx="3235889" cy="1738800"/>
          </a:xfrm>
          <a:prstGeom prst="rect">
            <a:avLst/>
          </a:prstGeom>
          <a:ln w="38100">
            <a:solidFill>
              <a:schemeClr val="bg1">
                <a:lumMod val="85000"/>
              </a:schemeClr>
            </a:solidFill>
          </a:ln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C15E04B1-B3B7-8649-99B2-956B96430AF2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48833" y="8012633"/>
            <a:ext cx="3235889" cy="1738800"/>
          </a:xfrm>
          <a:prstGeom prst="rect">
            <a:avLst/>
          </a:prstGeom>
          <a:ln w="38100">
            <a:solidFill>
              <a:schemeClr val="bg1">
                <a:lumMod val="85000"/>
              </a:schemeClr>
            </a:solidFill>
          </a:ln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0E46CA87-0E27-7041-818A-D72D3E356F89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83855" y="8005976"/>
            <a:ext cx="3235889" cy="1738800"/>
          </a:xfrm>
          <a:prstGeom prst="rect">
            <a:avLst/>
          </a:prstGeom>
          <a:ln w="38100">
            <a:solidFill>
              <a:schemeClr val="bg1">
                <a:lumMod val="85000"/>
              </a:schemeClr>
            </a:solidFill>
          </a:ln>
        </p:spPr>
      </p:pic>
      <p:grpSp>
        <p:nvGrpSpPr>
          <p:cNvPr id="24" name="Groupe 23">
            <a:extLst>
              <a:ext uri="{FF2B5EF4-FFF2-40B4-BE49-F238E27FC236}">
                <a16:creationId xmlns:a16="http://schemas.microsoft.com/office/drawing/2014/main" id="{E74FB9F7-4B59-B545-99C7-1EE271296D6A}"/>
              </a:ext>
            </a:extLst>
          </p:cNvPr>
          <p:cNvGrpSpPr/>
          <p:nvPr/>
        </p:nvGrpSpPr>
        <p:grpSpPr>
          <a:xfrm>
            <a:off x="13177667" y="5299037"/>
            <a:ext cx="588494" cy="831926"/>
            <a:chOff x="13177667" y="5299037"/>
            <a:chExt cx="588494" cy="831926"/>
          </a:xfrm>
        </p:grpSpPr>
        <p:pic>
          <p:nvPicPr>
            <p:cNvPr id="11" name="Image 10">
              <a:hlinkClick r:id="rId13"/>
              <a:extLst>
                <a:ext uri="{FF2B5EF4-FFF2-40B4-BE49-F238E27FC236}">
                  <a16:creationId xmlns:a16="http://schemas.microsoft.com/office/drawing/2014/main" id="{6A5913F1-BDCC-FD41-9B00-E2129D99E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/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53194" y="5299037"/>
              <a:ext cx="437440" cy="506455"/>
            </a:xfrm>
            <a:prstGeom prst="rect">
              <a:avLst/>
            </a:prstGeom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115287E8-7B8F-D842-80C7-269D243F52F1}"/>
                </a:ext>
              </a:extLst>
            </p:cNvPr>
            <p:cNvSpPr txBox="1"/>
            <p:nvPr/>
          </p:nvSpPr>
          <p:spPr>
            <a:xfrm>
              <a:off x="13177667" y="5823186"/>
              <a:ext cx="588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bg1">
                      <a:lumMod val="65000"/>
                    </a:schemeClr>
                  </a:solidFill>
                </a:rPr>
                <a:t>ROCK</a:t>
              </a:r>
              <a:endParaRPr lang="fr-FR" sz="2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B4492DB2-3242-D840-A68A-A5E4D91283C2}"/>
              </a:ext>
            </a:extLst>
          </p:cNvPr>
          <p:cNvGrpSpPr/>
          <p:nvPr/>
        </p:nvGrpSpPr>
        <p:grpSpPr>
          <a:xfrm>
            <a:off x="14179797" y="5299037"/>
            <a:ext cx="647550" cy="840230"/>
            <a:chOff x="14179797" y="5299037"/>
            <a:chExt cx="647550" cy="840230"/>
          </a:xfrm>
        </p:grpSpPr>
        <p:pic>
          <p:nvPicPr>
            <p:cNvPr id="29" name="Image 28">
              <a:hlinkClick r:id="rId16"/>
              <a:extLst>
                <a:ext uri="{FF2B5EF4-FFF2-40B4-BE49-F238E27FC236}">
                  <a16:creationId xmlns:a16="http://schemas.microsoft.com/office/drawing/2014/main" id="{AE98618E-B3C7-694C-9E8E-20B4F06AC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/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84852" y="5299037"/>
              <a:ext cx="437440" cy="506455"/>
            </a:xfrm>
            <a:prstGeom prst="rect">
              <a:avLst/>
            </a:prstGeom>
          </p:spPr>
        </p:pic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A2090FDD-1C6C-0D4F-864C-F6FE61260598}"/>
                </a:ext>
              </a:extLst>
            </p:cNvPr>
            <p:cNvSpPr txBox="1"/>
            <p:nvPr/>
          </p:nvSpPr>
          <p:spPr>
            <a:xfrm>
              <a:off x="14179797" y="5831490"/>
              <a:ext cx="6475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bg1">
                      <a:lumMod val="65000"/>
                    </a:schemeClr>
                  </a:solidFill>
                </a:rPr>
                <a:t>PAPER</a:t>
              </a:r>
              <a:endParaRPr lang="fr-FR" sz="2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C8011751-2C27-714C-9E31-D3BB03DD4452}"/>
              </a:ext>
            </a:extLst>
          </p:cNvPr>
          <p:cNvGrpSpPr/>
          <p:nvPr/>
        </p:nvGrpSpPr>
        <p:grpSpPr>
          <a:xfrm>
            <a:off x="15101842" y="5316731"/>
            <a:ext cx="866776" cy="822536"/>
            <a:chOff x="15101842" y="5316731"/>
            <a:chExt cx="866776" cy="822536"/>
          </a:xfrm>
        </p:grpSpPr>
        <p:pic>
          <p:nvPicPr>
            <p:cNvPr id="32" name="Image 31">
              <a:hlinkClick r:id="rId18"/>
              <a:extLst>
                <a:ext uri="{FF2B5EF4-FFF2-40B4-BE49-F238E27FC236}">
                  <a16:creationId xmlns:a16="http://schemas.microsoft.com/office/drawing/2014/main" id="{25F2DC23-6BFA-9941-9199-0B6B6C256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/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16510" y="5316731"/>
              <a:ext cx="437440" cy="506455"/>
            </a:xfrm>
            <a:prstGeom prst="rect">
              <a:avLst/>
            </a:prstGeom>
          </p:spPr>
        </p:pic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25DCB016-EE00-8E47-9CE0-8B179718142E}"/>
                </a:ext>
              </a:extLst>
            </p:cNvPr>
            <p:cNvSpPr txBox="1"/>
            <p:nvPr/>
          </p:nvSpPr>
          <p:spPr>
            <a:xfrm>
              <a:off x="15101842" y="5831490"/>
              <a:ext cx="866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bg1">
                      <a:lumMod val="65000"/>
                    </a:schemeClr>
                  </a:solidFill>
                </a:rPr>
                <a:t>SCISSORS</a:t>
              </a:r>
              <a:endParaRPr lang="fr-FR" sz="20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304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>
        <p14:switch dir="r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0761861" y="4086366"/>
            <a:ext cx="82317" cy="4017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7" dirty="0">
              <a:latin typeface="Lato Light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35056" y="4086366"/>
            <a:ext cx="82317" cy="40172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7" dirty="0">
              <a:latin typeface="Lato Light" charset="0"/>
            </a:endParaRPr>
          </a:p>
        </p:txBody>
      </p:sp>
      <p:sp>
        <p:nvSpPr>
          <p:cNvPr id="25" name="Rectangle 24"/>
          <p:cNvSpPr/>
          <p:nvPr/>
        </p:nvSpPr>
        <p:spPr>
          <a:xfrm rot="5400000">
            <a:off x="9094075" y="4476576"/>
            <a:ext cx="82318" cy="32532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7" dirty="0">
              <a:latin typeface="Lato Light" charset="0"/>
            </a:endParaRPr>
          </a:p>
        </p:txBody>
      </p:sp>
      <p:sp>
        <p:nvSpPr>
          <p:cNvPr id="26" name="Rectangle 25"/>
          <p:cNvSpPr/>
          <p:nvPr/>
        </p:nvSpPr>
        <p:spPr>
          <a:xfrm rot="5400000">
            <a:off x="12429645" y="4476576"/>
            <a:ext cx="82318" cy="32532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7" dirty="0">
              <a:latin typeface="Lato Light" charset="0"/>
            </a:endParaRPr>
          </a:p>
        </p:txBody>
      </p:sp>
      <p:pic>
        <p:nvPicPr>
          <p:cNvPr id="18" name="Espace réservé pour une image  17">
            <a:hlinkClick r:id="rId3"/>
            <a:extLst>
              <a:ext uri="{FF2B5EF4-FFF2-40B4-BE49-F238E27FC236}">
                <a16:creationId xmlns:a16="http://schemas.microsoft.com/office/drawing/2014/main" id="{A07F5A79-D1A9-E84F-8556-EE99F9B9102C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256" t="-5340" r="-51256" b="-5340"/>
          <a:stretch/>
        </p:blipFill>
        <p:spPr>
          <a:xfrm>
            <a:off x="4421972" y="6316896"/>
            <a:ext cx="2772915" cy="1515502"/>
          </a:xfrm>
        </p:spPr>
      </p:pic>
      <p:pic>
        <p:nvPicPr>
          <p:cNvPr id="5" name="Espace réservé pour une image  4">
            <a:hlinkClick r:id="rId5"/>
            <a:extLst>
              <a:ext uri="{FF2B5EF4-FFF2-40B4-BE49-F238E27FC236}">
                <a16:creationId xmlns:a16="http://schemas.microsoft.com/office/drawing/2014/main" id="{0F5F1BB0-2ABD-4B45-B697-E467C1916BE1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948" t="-8837" r="-49948" b="-8837"/>
          <a:stretch/>
        </p:blipFill>
        <p:spPr>
          <a:xfrm>
            <a:off x="7757543" y="4269025"/>
            <a:ext cx="2772915" cy="1620486"/>
          </a:xfrm>
        </p:spPr>
      </p:pic>
      <p:pic>
        <p:nvPicPr>
          <p:cNvPr id="9" name="Espace réservé pour une image  8">
            <a:hlinkClick r:id="rId7"/>
            <a:extLst>
              <a:ext uri="{FF2B5EF4-FFF2-40B4-BE49-F238E27FC236}">
                <a16:creationId xmlns:a16="http://schemas.microsoft.com/office/drawing/2014/main" id="{DC5DA9DB-36CC-C344-9B84-C13BD2DBABCF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505" t="-9164" r="-50505" b="-9164"/>
          <a:stretch/>
        </p:blipFill>
        <p:spPr>
          <a:xfrm>
            <a:off x="11084347" y="4269025"/>
            <a:ext cx="2772915" cy="1620486"/>
          </a:xfrm>
        </p:spPr>
      </p:pic>
      <p:pic>
        <p:nvPicPr>
          <p:cNvPr id="46" name="Espace réservé pour une image  42">
            <a:hlinkClick r:id="rId9"/>
            <a:extLst>
              <a:ext uri="{FF2B5EF4-FFF2-40B4-BE49-F238E27FC236}">
                <a16:creationId xmlns:a16="http://schemas.microsoft.com/office/drawing/2014/main" id="{3C5B9B7F-6EBE-4542-A32A-384859A07F9F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1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486" t="-10277" r="-59486" b="-10277"/>
          <a:stretch/>
        </p:blipFill>
        <p:spPr>
          <a:xfrm>
            <a:off x="11084347" y="6316893"/>
            <a:ext cx="2772915" cy="1515502"/>
          </a:xfrm>
        </p:spPr>
      </p:pic>
      <p:pic>
        <p:nvPicPr>
          <p:cNvPr id="52" name="Espace réservé pour une image  51">
            <a:hlinkClick r:id="rId11"/>
            <a:extLst>
              <a:ext uri="{FF2B5EF4-FFF2-40B4-BE49-F238E27FC236}">
                <a16:creationId xmlns:a16="http://schemas.microsoft.com/office/drawing/2014/main" id="{FB830492-45E7-254D-AEFD-1902C813FF03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1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553" t="-10644" r="-60553" b="-10644"/>
          <a:stretch/>
        </p:blipFill>
        <p:spPr>
          <a:xfrm>
            <a:off x="7757542" y="6316894"/>
            <a:ext cx="2772915" cy="1515502"/>
          </a:xfrm>
        </p:spPr>
      </p:pic>
      <p:sp>
        <p:nvSpPr>
          <p:cNvPr id="24" name="TextBox 11">
            <a:extLst>
              <a:ext uri="{FF2B5EF4-FFF2-40B4-BE49-F238E27FC236}">
                <a16:creationId xmlns:a16="http://schemas.microsoft.com/office/drawing/2014/main" id="{60136FA9-2A7A-4248-B2F2-26600CAACD9B}"/>
              </a:ext>
            </a:extLst>
          </p:cNvPr>
          <p:cNvSpPr txBox="1"/>
          <p:nvPr/>
        </p:nvSpPr>
        <p:spPr>
          <a:xfrm>
            <a:off x="7116779" y="1013850"/>
            <a:ext cx="4054451" cy="684807"/>
          </a:xfrm>
          <a:prstGeom prst="rect">
            <a:avLst/>
          </a:prstGeom>
          <a:noFill/>
        </p:spPr>
        <p:txBody>
          <a:bodyPr wrap="none" lIns="68584" tIns="34292" rIns="68584" bIns="34292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INTRODUCTION</a:t>
            </a:r>
            <a:endParaRPr lang="id-ID" sz="4000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663CFC-0028-834D-A67D-412ED45E932B}"/>
              </a:ext>
            </a:extLst>
          </p:cNvPr>
          <p:cNvSpPr/>
          <p:nvPr/>
        </p:nvSpPr>
        <p:spPr>
          <a:xfrm>
            <a:off x="8576907" y="2423643"/>
            <a:ext cx="1165082" cy="6859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22" tIns="34263" rIns="68522" bIns="34263" rtlCol="0" anchor="ctr"/>
          <a:lstStyle/>
          <a:p>
            <a:pPr algn="ctr"/>
            <a:endParaRPr lang="en-US" sz="2107" dirty="0">
              <a:solidFill>
                <a:schemeClr val="accent2"/>
              </a:solidFill>
              <a:latin typeface="Lato Light" charset="0"/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8A139C12-BD29-684E-AAA0-877C911CC7A6}"/>
              </a:ext>
            </a:extLst>
          </p:cNvPr>
          <p:cNvSpPr txBox="1">
            <a:spLocks/>
          </p:cNvSpPr>
          <p:nvPr/>
        </p:nvSpPr>
        <p:spPr>
          <a:xfrm>
            <a:off x="7937939" y="1733788"/>
            <a:ext cx="2443034" cy="499845"/>
          </a:xfrm>
          <a:prstGeom prst="rect">
            <a:avLst/>
          </a:prstGeom>
        </p:spPr>
        <p:txBody>
          <a:bodyPr vert="horz" wrap="none" lIns="163160" tIns="81580" rIns="163160" bIns="8158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DOCUMENTATION</a:t>
            </a:r>
            <a:endParaRPr lang="en-US" sz="2000" dirty="0">
              <a:solidFill>
                <a:schemeClr val="accent1"/>
              </a:solidFill>
              <a:latin typeface="Lato Light"/>
              <a:cs typeface="Lato Light"/>
            </a:endParaRPr>
          </a:p>
        </p:txBody>
      </p:sp>
      <p:pic>
        <p:nvPicPr>
          <p:cNvPr id="12" name="Espace réservé pour une image  11">
            <a:hlinkClick r:id="rId13"/>
            <a:extLst>
              <a:ext uri="{FF2B5EF4-FFF2-40B4-BE49-F238E27FC236}">
                <a16:creationId xmlns:a16="http://schemas.microsoft.com/office/drawing/2014/main" id="{4B7D205F-57BF-AE45-8F08-933C77E57E8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1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769" t="-10446" r="-52769" b="-9680"/>
          <a:stretch/>
        </p:blipFill>
        <p:spPr>
          <a:xfrm>
            <a:off x="4421973" y="4269025"/>
            <a:ext cx="2772915" cy="1620486"/>
          </a:xfr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688C726-29C0-5F47-89C7-C674E251F44E}"/>
              </a:ext>
            </a:extLst>
          </p:cNvPr>
          <p:cNvSpPr/>
          <p:nvPr/>
        </p:nvSpPr>
        <p:spPr>
          <a:xfrm rot="5400000">
            <a:off x="5767270" y="4476577"/>
            <a:ext cx="82318" cy="32532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7" dirty="0">
              <a:latin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39980"/>
      </p:ext>
    </p:extLst>
  </p:cSld>
  <p:clrMapOvr>
    <a:masterClrMapping/>
  </p:clrMapOvr>
  <p:transition spd="slow" advClick="0" advTm="3135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26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1779569" y="0"/>
            <a:ext cx="6508432" cy="11430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7" dirty="0">
              <a:latin typeface="Lato Light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3753203" y="5535547"/>
            <a:ext cx="3651962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>
            <a:defPPr>
              <a:defRPr lang="en-US"/>
            </a:defPPr>
            <a:lvl1pPr>
              <a:defRPr sz="1800" b="1" spc="30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0" spc="0" dirty="0"/>
              <a:t>13 Rue Saint-François de Paule</a:t>
            </a:r>
          </a:p>
          <a:p>
            <a:r>
              <a:rPr lang="fr-FR" sz="2000" b="0" spc="0" dirty="0"/>
              <a:t>06300 Nice</a:t>
            </a:r>
            <a:endParaRPr lang="en-US" sz="2000" b="0" spc="0" dirty="0"/>
          </a:p>
        </p:txBody>
      </p:sp>
      <p:sp>
        <p:nvSpPr>
          <p:cNvPr id="13" name="TextBox 12"/>
          <p:cNvSpPr txBox="1"/>
          <p:nvPr/>
        </p:nvSpPr>
        <p:spPr>
          <a:xfrm>
            <a:off x="13753203" y="5038845"/>
            <a:ext cx="2151551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b="1" spc="300" dirty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EPITECH NICE</a:t>
            </a:r>
          </a:p>
        </p:txBody>
      </p:sp>
      <p:sp>
        <p:nvSpPr>
          <p:cNvPr id="23" name="Shape 2934"/>
          <p:cNvSpPr/>
          <p:nvPr/>
        </p:nvSpPr>
        <p:spPr>
          <a:xfrm>
            <a:off x="13175555" y="5010815"/>
            <a:ext cx="304801" cy="419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8563" y="10800"/>
                  <a:pt x="6750" y="9481"/>
                  <a:pt x="6750" y="7855"/>
                </a:cubicBezTo>
                <a:cubicBezTo>
                  <a:pt x="6750" y="6228"/>
                  <a:pt x="8563" y="4909"/>
                  <a:pt x="10800" y="4909"/>
                </a:cubicBezTo>
                <a:cubicBezTo>
                  <a:pt x="13037" y="4909"/>
                  <a:pt x="14850" y="6228"/>
                  <a:pt x="14850" y="7855"/>
                </a:cubicBezTo>
                <a:cubicBezTo>
                  <a:pt x="14850" y="9481"/>
                  <a:pt x="13037" y="10800"/>
                  <a:pt x="10800" y="10800"/>
                </a:cubicBezTo>
                <a:moveTo>
                  <a:pt x="10800" y="3927"/>
                </a:moveTo>
                <a:cubicBezTo>
                  <a:pt x="7817" y="3927"/>
                  <a:pt x="5400" y="5686"/>
                  <a:pt x="5400" y="7855"/>
                </a:cubicBezTo>
                <a:cubicBezTo>
                  <a:pt x="5400" y="10023"/>
                  <a:pt x="7817" y="11782"/>
                  <a:pt x="10800" y="11782"/>
                </a:cubicBezTo>
                <a:cubicBezTo>
                  <a:pt x="13783" y="11782"/>
                  <a:pt x="16200" y="10023"/>
                  <a:pt x="16200" y="7855"/>
                </a:cubicBezTo>
                <a:cubicBezTo>
                  <a:pt x="16200" y="5686"/>
                  <a:pt x="13783" y="3927"/>
                  <a:pt x="10800" y="3927"/>
                </a:cubicBezTo>
                <a:moveTo>
                  <a:pt x="10800" y="20127"/>
                </a:moveTo>
                <a:cubicBezTo>
                  <a:pt x="10800" y="20127"/>
                  <a:pt x="1350" y="13745"/>
                  <a:pt x="1350" y="7855"/>
                </a:cubicBezTo>
                <a:cubicBezTo>
                  <a:pt x="1350" y="4059"/>
                  <a:pt x="5581" y="982"/>
                  <a:pt x="10800" y="982"/>
                </a:cubicBezTo>
                <a:cubicBezTo>
                  <a:pt x="16019" y="982"/>
                  <a:pt x="20250" y="4059"/>
                  <a:pt x="20250" y="7855"/>
                </a:cubicBezTo>
                <a:cubicBezTo>
                  <a:pt x="20250" y="13745"/>
                  <a:pt x="10800" y="20127"/>
                  <a:pt x="10800" y="20127"/>
                </a:cubicBezTo>
                <a:moveTo>
                  <a:pt x="10800" y="0"/>
                </a:moveTo>
                <a:cubicBezTo>
                  <a:pt x="4836" y="0"/>
                  <a:pt x="0" y="3517"/>
                  <a:pt x="0" y="7855"/>
                </a:cubicBezTo>
                <a:cubicBezTo>
                  <a:pt x="0" y="14236"/>
                  <a:pt x="10800" y="21600"/>
                  <a:pt x="10800" y="21600"/>
                </a:cubicBezTo>
                <a:cubicBezTo>
                  <a:pt x="10800" y="21600"/>
                  <a:pt x="21600" y="14236"/>
                  <a:pt x="21600" y="7855"/>
                </a:cubicBezTo>
                <a:cubicBezTo>
                  <a:pt x="21600" y="3517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defTabSz="34288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25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055B4A-C574-5148-85ED-98B329A5E2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122" y="4406900"/>
            <a:ext cx="71882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8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doors dir="ver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/>
      <p:bldP spid="13" grpId="0"/>
      <p:bldP spid="23" grpId="0" animBg="1"/>
    </p:bldLst>
  </p:timing>
</p:sld>
</file>

<file path=ppt/theme/theme1.xml><?xml version="1.0" encoding="utf-8"?>
<a:theme xmlns:a="http://schemas.openxmlformats.org/drawingml/2006/main" name="Default Theme">
  <a:themeElements>
    <a:clrScheme name="Motagua Light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21500</TotalTime>
  <Words>189</Words>
  <Application>Microsoft Macintosh PowerPoint</Application>
  <PresentationFormat>Personnalisé</PresentationFormat>
  <Paragraphs>37</Paragraphs>
  <Slides>8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6" baseType="lpstr">
      <vt:lpstr>Arial</vt:lpstr>
      <vt:lpstr>Calibri</vt:lpstr>
      <vt:lpstr>Gill Sans</vt:lpstr>
      <vt:lpstr>Lato</vt:lpstr>
      <vt:lpstr>Lato Black</vt:lpstr>
      <vt:lpstr>Lato Light</vt:lpstr>
      <vt:lpstr>Open Sans Light</vt:lpstr>
      <vt:lpstr>Default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Jetfabrik</dc:creator>
  <cp:keywords/>
  <dc:description/>
  <cp:lastModifiedBy>MALHERBE Charles</cp:lastModifiedBy>
  <cp:revision>3157</cp:revision>
  <cp:lastPrinted>2021-04-22T22:59:55Z</cp:lastPrinted>
  <dcterms:created xsi:type="dcterms:W3CDTF">2014-11-12T21:47:38Z</dcterms:created>
  <dcterms:modified xsi:type="dcterms:W3CDTF">2021-04-22T23:17:34Z</dcterms:modified>
  <cp:category/>
</cp:coreProperties>
</file>