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xlb8Qh4UxUjBGvO4DQXDiIYq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dcfe956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3dcfe9564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dcfe956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3dcfe9564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92c7bc39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392c7bc390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92c7bc39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392c7bc3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dcfe9564c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dcfe956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dcfe9564c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dcfe9564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dcfe956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3dcfe9564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14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14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14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29" name="Google Shape;29;p14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1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96B10"/>
              </a:buClr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B96B1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B96B1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2" name="Google Shape;12;p1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96B1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://drive.google.com/file/d/1L1BoCnWUVJUCiHIuwxxEGivlNrYj4qiR/view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3" name="Google Shape;143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4" name="Google Shape;144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5" name="Google Shape;145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6" name="Google Shape;146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47" name="Google Shape;147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48" name="Google Shape;148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49" name="Google Shape;14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0" name="Google Shape;150;p1"/>
          <p:cNvGrpSpPr/>
          <p:nvPr/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1" name="Google Shape;151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3" name="Google Shape;153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4" name="Google Shape;154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55" name="Google Shape;155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56" name="Google Shape;156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7" name="Google Shape;157;p1"/>
          <p:cNvSpPr txBox="1"/>
          <p:nvPr/>
        </p:nvSpPr>
        <p:spPr>
          <a:xfrm>
            <a:off x="972068" y="1561650"/>
            <a:ext cx="526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NibblesBot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972012" y="2605739"/>
            <a:ext cx="52608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Ethen Carrell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Charles Moertle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Calab Reeder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1285" l="0" r="0" t="1295"/>
          <a:stretch/>
        </p:blipFill>
        <p:spPr>
          <a:xfrm>
            <a:off x="6892924" y="10"/>
            <a:ext cx="5299077" cy="6858000"/>
          </a:xfrm>
          <a:custGeom>
            <a:rect b="b" l="l" r="r" t="t"/>
            <a:pathLst>
              <a:path extrusionOk="0" h="6858000" w="5299077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0" name="Google Shape;1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3300" y="1701063"/>
            <a:ext cx="1473775" cy="14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6" name="Google Shape;166;p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7" name="Google Shape;167;p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8" name="Google Shape;168;p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9" name="Google Shape;169;p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70" name="Google Shape;170;p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71" name="Google Shape;171;p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2" name="Google Shape;172;p6"/>
          <p:cNvSpPr txBox="1"/>
          <p:nvPr/>
        </p:nvSpPr>
        <p:spPr>
          <a:xfrm>
            <a:off x="1621625" y="185225"/>
            <a:ext cx="36117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669425" y="1442800"/>
            <a:ext cx="9675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Common problem in robotics is finding and arranging objects with an overhead camera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We don’t use an overhead camera, but we still want to find and arrange blocks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We built on a robot kit called TurtleBot3 Burger, added a camera and a cow catcher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The robot, we call it NibblesBot, searches an area, gathers all the blocks it finds in a staging area, then once all the blocks in an area are found the robot organizes the blocks it already found.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23dcfe9564c_0_6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9" name="Google Shape;179;g23dcfe9564c_0_64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0" name="Google Shape;180;g23dcfe9564c_0_6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1" name="Google Shape;181;g23dcfe9564c_0_6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2" name="Google Shape;182;g23dcfe9564c_0_6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83" name="Google Shape;183;g23dcfe9564c_0_6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84" name="Google Shape;184;g23dcfe9564c_0_6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85" name="Google Shape;185;g23dcfe9564c_0_64"/>
          <p:cNvSpPr txBox="1"/>
          <p:nvPr/>
        </p:nvSpPr>
        <p:spPr>
          <a:xfrm>
            <a:off x="1630775" y="520002"/>
            <a:ext cx="4074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3dcfe9564c_0_64"/>
          <p:cNvSpPr txBox="1"/>
          <p:nvPr/>
        </p:nvSpPr>
        <p:spPr>
          <a:xfrm>
            <a:off x="1336754" y="1866902"/>
            <a:ext cx="5136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Environment 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Hard and smooth wood board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White sheet for more contrast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Have yet to use black tape as boundary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g23dcfe9564c_0_64"/>
          <p:cNvSpPr txBox="1"/>
          <p:nvPr/>
        </p:nvSpPr>
        <p:spPr>
          <a:xfrm>
            <a:off x="6473654" y="2066727"/>
            <a:ext cx="5136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Algorithm Design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Search and retrieval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■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Finds block with computer vision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■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Delivers block to staging area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Computer Vision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■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ORB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■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Canny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g23dcfe9564c_0_5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3" name="Google Shape;193;g23dcfe9564c_0_51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Google Shape;194;g23dcfe9564c_0_5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5" name="Google Shape;195;g23dcfe9564c_0_5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6" name="Google Shape;196;g23dcfe9564c_0_5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97" name="Google Shape;197;g23dcfe9564c_0_5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98" name="Google Shape;198;g23dcfe9564c_0_5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99" name="Google Shape;199;g23dcfe9564c_0_51"/>
          <p:cNvSpPr txBox="1"/>
          <p:nvPr/>
        </p:nvSpPr>
        <p:spPr>
          <a:xfrm>
            <a:off x="1630775" y="520002"/>
            <a:ext cx="4074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3dcfe9564c_0_51"/>
          <p:cNvSpPr txBox="1"/>
          <p:nvPr/>
        </p:nvSpPr>
        <p:spPr>
          <a:xfrm>
            <a:off x="1592826" y="2037650"/>
            <a:ext cx="3434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Hardware Design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Raspberry Pi 4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OpenCR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Argmao Camera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Cow Catcher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○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Two PID motors with encoders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1" name="Google Shape;201;g23dcfe9564c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136" y="398125"/>
            <a:ext cx="6473953" cy="606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2392c7bc390_1_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Google Shape;207;g2392c7bc390_1_8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8" name="Google Shape;208;g2392c7bc390_1_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9" name="Google Shape;209;g2392c7bc390_1_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0" name="Google Shape;210;g2392c7bc390_1_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211" name="Google Shape;211;g2392c7bc390_1_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212" name="Google Shape;212;g2392c7bc390_1_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13" name="Google Shape;213;g2392c7bc390_1_8"/>
          <p:cNvSpPr txBox="1"/>
          <p:nvPr/>
        </p:nvSpPr>
        <p:spPr>
          <a:xfrm>
            <a:off x="1630775" y="520002"/>
            <a:ext cx="4074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392c7bc390_1_8"/>
          <p:cNvSpPr txBox="1"/>
          <p:nvPr/>
        </p:nvSpPr>
        <p:spPr>
          <a:xfrm>
            <a:off x="1630775" y="1610399"/>
            <a:ext cx="51369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TurtleBot3 Burger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ROS Noetic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Ubuntu 20.04 LTS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g2392c7bc390_1_8"/>
          <p:cNvSpPr txBox="1"/>
          <p:nvPr/>
        </p:nvSpPr>
        <p:spPr>
          <a:xfrm>
            <a:off x="5890400" y="928074"/>
            <a:ext cx="51369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Argmao Camera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Oracle Virtual Box vs. Dual Boot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2c7bc390_0_7"/>
          <p:cNvSpPr txBox="1"/>
          <p:nvPr/>
        </p:nvSpPr>
        <p:spPr>
          <a:xfrm>
            <a:off x="1693825" y="724076"/>
            <a:ext cx="40743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Deploying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392c7bc390_0_7"/>
          <p:cNvSpPr txBox="1"/>
          <p:nvPr/>
        </p:nvSpPr>
        <p:spPr>
          <a:xfrm>
            <a:off x="1883950" y="1739850"/>
            <a:ext cx="6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g2392c7bc390_0_7"/>
          <p:cNvSpPr txBox="1"/>
          <p:nvPr/>
        </p:nvSpPr>
        <p:spPr>
          <a:xfrm>
            <a:off x="1883950" y="1739850"/>
            <a:ext cx="9192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You need a TurtleBot3 Burger and a remote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desktop to send commands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Setup robot Raspberry Pi and OpenCR board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Install Ubuntu on desktop and raspberry pi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Install ROS Noetic on both systems as well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http://wiki.ros.org/noetic/Installation/Ubuntu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https://emanual.robotis.com/docs/en/platform/turtlebot3/features/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dcfe9564c_0_82"/>
          <p:cNvSpPr txBox="1"/>
          <p:nvPr/>
        </p:nvSpPr>
        <p:spPr>
          <a:xfrm>
            <a:off x="1541425" y="420226"/>
            <a:ext cx="40743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Known Bugs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23dcfe9564c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400" y="1818475"/>
            <a:ext cx="5860675" cy="43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3dcfe9564c_0_82"/>
          <p:cNvSpPr txBox="1"/>
          <p:nvPr/>
        </p:nvSpPr>
        <p:spPr>
          <a:xfrm>
            <a:off x="1836550" y="2043750"/>
            <a:ext cx="381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Non-uniform lighting conditions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Canny edge detection issues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ORB w/ masks issues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dcfe9564c_0_224"/>
          <p:cNvSpPr txBox="1"/>
          <p:nvPr/>
        </p:nvSpPr>
        <p:spPr>
          <a:xfrm>
            <a:off x="1541425" y="420226"/>
            <a:ext cx="40743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3dcfe9564c_0_224"/>
          <p:cNvSpPr txBox="1"/>
          <p:nvPr/>
        </p:nvSpPr>
        <p:spPr>
          <a:xfrm>
            <a:off x="2016775" y="2024775"/>
            <a:ext cx="954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Use area inside cow catcher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Image masking for black tape boundary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Get an isolated room for uniform lighting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Machine learning models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○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Haar cascade instead of Canny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○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PyTesseract instead of ORB w/ masks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23dcfe9564c_0_1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1" name="Google Shape;241;g23dcfe9564c_0_14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2" name="Google Shape;242;g23dcfe9564c_0_1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3" name="Google Shape;243;g23dcfe9564c_0_1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4" name="Google Shape;244;g23dcfe9564c_0_1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245" name="Google Shape;245;g23dcfe9564c_0_1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246" name="Google Shape;246;g23dcfe9564c_0_1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47" name="Google Shape;247;g23dcfe9564c_0_14"/>
          <p:cNvSpPr txBox="1"/>
          <p:nvPr/>
        </p:nvSpPr>
        <p:spPr>
          <a:xfrm>
            <a:off x="1630775" y="520000"/>
            <a:ext cx="53127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Live Demonstration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23dcfe9564c_0_14" title="Fina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900" y="1445350"/>
            <a:ext cx="7093850" cy="5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2023-01-27T04:38:01Z</dcterms:created>
</cp:coreProperties>
</file>