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les-ram.github.io/karaoke-dokie-proje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les-ram.github.io/karaoke-dokie-proje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harles-ram/karaoke-dokie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4E6EB"/>
                </a:solidFill>
              </a:rPr>
              <a:t>By: Nick Tumminaro, Chris Uffman, and Charles Ram</a:t>
            </a:r>
            <a:endParaRPr sz="2400">
              <a:solidFill>
                <a:srgbClr val="E4E6EB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24" y="812325"/>
            <a:ext cx="6887352" cy="1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26125" y="2351562"/>
            <a:ext cx="4491729" cy="4403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C9DAF8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A86E8"/>
                </a:solidFill>
                <a:latin typeface="Caveat;600"/>
              </a:rPr>
              <a:t>Elevator Pitch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800"/>
              <a:buChar char="●"/>
            </a:pPr>
            <a:r>
              <a:rPr lang="en">
                <a:solidFill>
                  <a:srgbClr val="E4E6EB"/>
                </a:solidFill>
              </a:rPr>
              <a:t>Description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The project is a website that allows users to search for songs by lyrics and finds lyric version of the song. The user can also save songs to a set list.</a:t>
            </a:r>
            <a:endParaRPr>
              <a:solidFill>
                <a:srgbClr val="E4E6EB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800"/>
              <a:buChar char="●"/>
            </a:pPr>
            <a:r>
              <a:rPr lang="en">
                <a:solidFill>
                  <a:srgbClr val="E4E6EB"/>
                </a:solidFill>
              </a:rPr>
              <a:t>Motivation for development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As fans of music we wanted to build a site that finds songs and adds them to a list to sing for when I go out karaoking with friends.</a:t>
            </a:r>
            <a:endParaRPr>
              <a:solidFill>
                <a:srgbClr val="E4E6EB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800"/>
              <a:buChar char="●"/>
            </a:pPr>
            <a:r>
              <a:rPr lang="en">
                <a:solidFill>
                  <a:srgbClr val="E4E6EB"/>
                </a:solidFill>
              </a:rPr>
              <a:t>User story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AS a Karaoke Enthusiast, I WANT to find songs and save them to a list, so that I CAN not forget what songs I’d like to sing with friends.</a:t>
            </a:r>
            <a:endParaRPr>
              <a:solidFill>
                <a:srgbClr val="E4E6EB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344300" y="591625"/>
            <a:ext cx="2455393" cy="5608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C9DAF8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A86E8"/>
                </a:solidFill>
                <a:latin typeface="Caveat;600"/>
              </a:rPr>
              <a:t>Concept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●"/>
            </a:pPr>
            <a:r>
              <a:rPr lang="en" sz="1000">
                <a:solidFill>
                  <a:srgbClr val="E4E6EB"/>
                </a:solidFill>
              </a:rPr>
              <a:t>Technologies used</a:t>
            </a:r>
            <a:endParaRPr sz="1000">
              <a:solidFill>
                <a:srgbClr val="E4E6EB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○"/>
            </a:pPr>
            <a:r>
              <a:rPr lang="en" sz="1000">
                <a:solidFill>
                  <a:srgbClr val="E4E6EB"/>
                </a:solidFill>
              </a:rPr>
              <a:t>For the project we used two separate server-side APIs, and external css framework, jquery, and a font library.</a:t>
            </a:r>
            <a:endParaRPr sz="1000">
              <a:solidFill>
                <a:srgbClr val="E4E6EB"/>
              </a:solidFill>
            </a:endParaRP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■"/>
            </a:pPr>
            <a:r>
              <a:rPr lang="en" sz="1000">
                <a:solidFill>
                  <a:srgbClr val="E4E6EB"/>
                </a:solidFill>
              </a:rPr>
              <a:t>Youtube developer API</a:t>
            </a:r>
            <a:endParaRPr sz="1000">
              <a:solidFill>
                <a:srgbClr val="E4E6EB"/>
              </a:solidFill>
            </a:endParaRP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■"/>
            </a:pPr>
            <a:r>
              <a:rPr lang="en" sz="1000">
                <a:solidFill>
                  <a:srgbClr val="E4E6EB"/>
                </a:solidFill>
              </a:rPr>
              <a:t>Rapid API/Shazam API</a:t>
            </a:r>
            <a:endParaRPr sz="1000">
              <a:solidFill>
                <a:srgbClr val="E4E6EB"/>
              </a:solidFill>
            </a:endParaRP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■"/>
            </a:pPr>
            <a:r>
              <a:rPr lang="en" sz="1000">
                <a:solidFill>
                  <a:srgbClr val="E4E6EB"/>
                </a:solidFill>
              </a:rPr>
              <a:t>Tailwind CSS Framework</a:t>
            </a:r>
            <a:endParaRPr sz="1000">
              <a:solidFill>
                <a:srgbClr val="E4E6EB"/>
              </a:solidFill>
            </a:endParaRP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■"/>
            </a:pPr>
            <a:r>
              <a:rPr lang="en" sz="1000">
                <a:solidFill>
                  <a:srgbClr val="E4E6EB"/>
                </a:solidFill>
              </a:rPr>
              <a:t>Jquery</a:t>
            </a:r>
            <a:endParaRPr sz="1000">
              <a:solidFill>
                <a:srgbClr val="E4E6EB"/>
              </a:solidFill>
            </a:endParaRP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■"/>
            </a:pPr>
            <a:r>
              <a:rPr lang="en" sz="1000">
                <a:solidFill>
                  <a:srgbClr val="E4E6EB"/>
                </a:solidFill>
              </a:rPr>
              <a:t>Font Awesome</a:t>
            </a:r>
            <a:endParaRPr sz="1000">
              <a:solidFill>
                <a:srgbClr val="E4E6EB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●"/>
            </a:pPr>
            <a:r>
              <a:rPr lang="en" sz="1000">
                <a:solidFill>
                  <a:srgbClr val="E4E6EB"/>
                </a:solidFill>
              </a:rPr>
              <a:t>Breakdown of tasks and roles</a:t>
            </a:r>
            <a:endParaRPr sz="1000">
              <a:solidFill>
                <a:srgbClr val="E4E6EB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○"/>
            </a:pPr>
            <a:r>
              <a:rPr lang="en" sz="1000">
                <a:solidFill>
                  <a:srgbClr val="E4E6EB"/>
                </a:solidFill>
              </a:rPr>
              <a:t>The primary tasks for the project were to</a:t>
            </a:r>
            <a:endParaRPr sz="1000">
              <a:solidFill>
                <a:srgbClr val="E4E6EB"/>
              </a:solidFill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AutoNum type="arabicPeriod"/>
            </a:pPr>
            <a:r>
              <a:rPr lang="en" sz="1000">
                <a:solidFill>
                  <a:srgbClr val="E4E6EB"/>
                </a:solidFill>
              </a:rPr>
              <a:t>Build the site pages</a:t>
            </a:r>
            <a:endParaRPr sz="1000">
              <a:solidFill>
                <a:srgbClr val="E4E6EB"/>
              </a:solidFill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AutoNum type="arabicPeriod"/>
            </a:pPr>
            <a:r>
              <a:rPr lang="en" sz="1000">
                <a:solidFill>
                  <a:srgbClr val="E4E6EB"/>
                </a:solidFill>
              </a:rPr>
              <a:t>Build the javascript functions to integrate the API’s</a:t>
            </a:r>
            <a:endParaRPr sz="1000">
              <a:solidFill>
                <a:srgbClr val="E4E6EB"/>
              </a:solidFill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AutoNum type="arabicPeriod"/>
            </a:pPr>
            <a:r>
              <a:rPr lang="en" sz="1000">
                <a:solidFill>
                  <a:srgbClr val="E4E6EB"/>
                </a:solidFill>
              </a:rPr>
              <a:t>Style the pages and make the responsive</a:t>
            </a:r>
            <a:endParaRPr sz="1000">
              <a:solidFill>
                <a:srgbClr val="E4E6EB"/>
              </a:solidFill>
            </a:endParaRPr>
          </a:p>
          <a:p>
            <a:pPr marL="13716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AutoNum type="arabicPeriod"/>
            </a:pPr>
            <a:r>
              <a:rPr lang="en" sz="1000">
                <a:solidFill>
                  <a:srgbClr val="E4E6EB"/>
                </a:solidFill>
              </a:rPr>
              <a:t>Test the functions/features of the site for any bugs</a:t>
            </a:r>
            <a:endParaRPr sz="1000">
              <a:solidFill>
                <a:srgbClr val="E4E6EB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●"/>
            </a:pPr>
            <a:r>
              <a:rPr lang="en" sz="1000">
                <a:solidFill>
                  <a:srgbClr val="E4E6EB"/>
                </a:solidFill>
              </a:rPr>
              <a:t>Challenges</a:t>
            </a:r>
            <a:endParaRPr sz="1000">
              <a:solidFill>
                <a:srgbClr val="E4E6EB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○"/>
            </a:pPr>
            <a:r>
              <a:rPr lang="en" sz="1000">
                <a:solidFill>
                  <a:srgbClr val="E4E6EB"/>
                </a:solidFill>
              </a:rPr>
              <a:t>Took us a long time to find a free api that is able to find songs and artists using lyrics, however it does not return the entire lyrics.</a:t>
            </a:r>
            <a:endParaRPr sz="1000">
              <a:solidFill>
                <a:srgbClr val="E4E6EB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○"/>
            </a:pPr>
            <a:r>
              <a:rPr lang="en" sz="1000">
                <a:solidFill>
                  <a:srgbClr val="E4E6EB"/>
                </a:solidFill>
              </a:rPr>
              <a:t>As the first project with group members, we had to overcome issues with Git pushes and merge issues while working together.</a:t>
            </a:r>
            <a:endParaRPr sz="1000">
              <a:solidFill>
                <a:srgbClr val="E4E6EB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●"/>
            </a:pPr>
            <a:r>
              <a:rPr lang="en" sz="1000">
                <a:solidFill>
                  <a:srgbClr val="E4E6EB"/>
                </a:solidFill>
              </a:rPr>
              <a:t>Successes</a:t>
            </a:r>
            <a:endParaRPr sz="1000">
              <a:solidFill>
                <a:srgbClr val="E4E6EB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○"/>
            </a:pPr>
            <a:r>
              <a:rPr lang="en" sz="1000">
                <a:solidFill>
                  <a:srgbClr val="E4E6EB"/>
                </a:solidFill>
              </a:rPr>
              <a:t>The features of searching for songs by lyrics, pulling the lyric video using youtube, and saving the songs to a set list were all a success.</a:t>
            </a:r>
            <a:endParaRPr sz="1000">
              <a:solidFill>
                <a:srgbClr val="E4E6EB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000"/>
              <a:buChar char="○"/>
            </a:pPr>
            <a:r>
              <a:rPr lang="en" sz="1000">
                <a:solidFill>
                  <a:srgbClr val="E4E6EB"/>
                </a:solidFill>
              </a:rPr>
              <a:t>We had a successful system/agreement between group members to minimize merge conflicts.</a:t>
            </a:r>
            <a:endParaRPr sz="1000">
              <a:solidFill>
                <a:srgbClr val="E4E6EB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344300" y="591625"/>
            <a:ext cx="2371581" cy="4385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C9DAF8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A86E8"/>
                </a:solidFill>
                <a:latin typeface="Caveat;600"/>
              </a:rPr>
              <a:t>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>
            <a:hlinkClick r:id="rId3"/>
          </p:cNvPr>
          <p:cNvSpPr/>
          <p:nvPr/>
        </p:nvSpPr>
        <p:spPr>
          <a:xfrm>
            <a:off x="3709475" y="2326862"/>
            <a:ext cx="1725038" cy="4897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C9DAF8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A86E8"/>
                </a:solidFill>
                <a:latin typeface="Caveat;600"/>
              </a:rPr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800"/>
              <a:buChar char="●"/>
            </a:pPr>
            <a:r>
              <a:rPr lang="en">
                <a:solidFill>
                  <a:srgbClr val="E4E6EB"/>
                </a:solidFill>
              </a:rPr>
              <a:t>Features to be implemented: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A feature to display the full lyrics of a songs in the search page.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A feature to have multiple setlists.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Add logo to navbar.</a:t>
            </a:r>
            <a:endParaRPr>
              <a:solidFill>
                <a:srgbClr val="E4E6EB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4E6EB"/>
              </a:buClr>
              <a:buSzPts val="1400"/>
              <a:buChar char="○"/>
            </a:pPr>
            <a:r>
              <a:rPr lang="en">
                <a:solidFill>
                  <a:srgbClr val="E4E6EB"/>
                </a:solidFill>
              </a:rPr>
              <a:t>Add more media-queries to be mobile-friendly.</a:t>
            </a:r>
            <a:endParaRPr>
              <a:solidFill>
                <a:srgbClr val="E4E6E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E4E6EB"/>
              </a:solidFill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654186" y="583200"/>
            <a:ext cx="7835636" cy="56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C9DAF8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A86E8"/>
                </a:solidFill>
                <a:latin typeface="Caveat;600"/>
              </a:rPr>
              <a:t>Directions for Future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300038" dist="19050" dir="5400000" algn="bl" rotWithShape="0">
              <a:srgbClr val="EAD1DC">
                <a:alpha val="9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u="sng">
                <a:solidFill>
                  <a:srgbClr val="FF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Deployed</a:t>
            </a:r>
            <a:endParaRPr>
              <a:solidFill>
                <a:srgbClr val="FF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lang="en" u="sng">
                <a:solidFill>
                  <a:srgbClr val="FF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3747700" y="699450"/>
            <a:ext cx="1648594" cy="4530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C9DAF8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A86E8"/>
                </a:solidFill>
                <a:latin typeface="Caveat;600"/>
              </a:rPr>
              <a:t>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Caveat;600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Uffman</dc:creator>
  <cp:lastModifiedBy>Christopher Uffman</cp:lastModifiedBy>
  <cp:revision>1</cp:revision>
  <dcterms:modified xsi:type="dcterms:W3CDTF">2023-01-20T01:43:44Z</dcterms:modified>
</cp:coreProperties>
</file>