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A5C1-D59F-4CB0-8C4C-000BCA633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68B4-CC07-44FB-966E-89F96F2EA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C03A-3DBD-4837-B7B3-B8B10500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858-6FFA-43AE-A4C1-8ABA7E43603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F500-C2C1-44AB-A215-AEDAD216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662C-05E3-422A-8C3D-8DBB531F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C21A-228F-46FD-92BF-55F1B0ED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91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A955-D0AF-462D-B8CD-DEEB63D2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6E547-7E41-4A59-94DF-B8D16BAC5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2A09-03A5-4CFD-9D6E-C6840F84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858-6FFA-43AE-A4C1-8ABA7E43603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F396-CD78-45A9-8B82-F75642DA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E539-A870-47B7-A966-7865CE9A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C21A-228F-46FD-92BF-55F1B0ED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0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1FCF-CB22-4049-A0C6-DBDE014C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7BF6B-88F5-4C2A-88B0-80F8488E0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EC37-0C10-44EF-A7C0-F51B6358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858-6FFA-43AE-A4C1-8ABA7E43603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CA27-3AA7-45DE-A2AF-DA4718A1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A67A-00CF-49B9-ACE2-575D7A11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C21A-228F-46FD-92BF-55F1B0ED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6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8195-6FC7-410C-B00D-77010AF5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DB83-8DDB-4582-89A0-9F23BAF5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69EF-B438-499F-AF85-F6A251AF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858-6FFA-43AE-A4C1-8ABA7E43603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C515-DC2E-44A7-B139-EE7D79E4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312D-30F3-49D8-8F7A-1E8A404A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C21A-228F-46FD-92BF-55F1B0ED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DA4C-760D-4FF3-B349-318E03A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C2F3D-940D-4689-8962-A0467283E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995F-55E2-44C4-B48E-8EAC66AE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858-6FFA-43AE-A4C1-8ABA7E43603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B92D-596D-40B9-98FB-CE5C2ADD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D27A-F595-40E2-9599-F41679EC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C21A-228F-46FD-92BF-55F1B0ED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2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E99C-FD8C-48BE-B72F-B58C546E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02ED-7A45-4499-926E-7BF89B34C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849F7-DCD2-459B-8873-F0DBCBF5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5105D-5B82-47C2-8510-C2B0D7AD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858-6FFA-43AE-A4C1-8ABA7E43603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246FE-F862-4597-B892-08A1A7A2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D434C-7D1E-496E-927F-5FB89CC1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C21A-228F-46FD-92BF-55F1B0ED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7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BFA4-F28C-46FE-9A39-83642D0B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6ECD2-A8F0-4236-9ADF-9C802F541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E0244-ED10-4038-B689-2B4BD77D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55728-6E0E-411B-8735-243542B00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CFF14-C02B-4778-9FA7-12FA7208B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71D22-37C6-4223-A92D-FA448D4F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858-6FFA-43AE-A4C1-8ABA7E43603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0F290-DBCC-43CF-BA50-E8CDD577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32E79-DF0A-45CE-B71C-98BAB25E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C21A-228F-46FD-92BF-55F1B0ED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97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E8E4-3A6A-477D-8C48-A59776C3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0C8F0-956C-4368-818F-7821734E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858-6FFA-43AE-A4C1-8ABA7E43603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C2043-000A-4EDF-B1AE-664DFF04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C0FD1-579A-4252-85E8-E46B2A09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C21A-228F-46FD-92BF-55F1B0ED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A5B9B-E2EE-479B-8C6C-1FF092A7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858-6FFA-43AE-A4C1-8ABA7E43603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EAF20-7EAB-4949-83CD-4D0537A1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A98D9-7EAA-48ED-8EE6-4E4A6D32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C21A-228F-46FD-92BF-55F1B0ED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39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198F-A831-4FF5-BED9-0E5A027D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47BE-DEF1-402D-9B4D-70FD755B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D94CD-2B51-4BC9-89A7-0D8A545E1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88F9-4E6D-43FE-9DFE-18E76322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858-6FFA-43AE-A4C1-8ABA7E43603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87D7-D236-4F75-AC46-8E474698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4EC1-5F13-412D-A06C-2D0CEF7A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C21A-228F-46FD-92BF-55F1B0ED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8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E3E2-E666-44B3-9B57-2E1DF722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A4EB1-A345-4A24-8E68-3112C2A4A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F5C56-40A7-4CEA-AFF6-59DDDB79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51781-E2C6-41A9-AD3E-C7EE117F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F858-6FFA-43AE-A4C1-8ABA7E43603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0E0CD-FF97-4342-BCA8-9E7A9CBF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358CD-3356-4D4D-9335-166D8042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C21A-228F-46FD-92BF-55F1B0ED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6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AF496-DD74-4764-BF0A-FEF223F5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E960-3638-4DC1-B32E-4AF43EE6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D1E4-24AF-48CA-A9C2-41DDF0E0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F858-6FFA-43AE-A4C1-8ABA7E436037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5B8C-C376-49D9-B161-BDC1DB32A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954F-DE1F-445D-B06E-1253881E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C21A-228F-46FD-92BF-55F1B0ED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6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9AE01C-5A23-49BE-A61B-98FEB68E4CFF}"/>
              </a:ext>
            </a:extLst>
          </p:cNvPr>
          <p:cNvSpPr/>
          <p:nvPr/>
        </p:nvSpPr>
        <p:spPr>
          <a:xfrm>
            <a:off x="4314548" y="1871662"/>
            <a:ext cx="3231471" cy="3114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77D7DA-D96B-42F5-925F-393BF2BCD772}"/>
              </a:ext>
            </a:extLst>
          </p:cNvPr>
          <p:cNvSpPr/>
          <p:nvPr/>
        </p:nvSpPr>
        <p:spPr>
          <a:xfrm>
            <a:off x="8255763" y="1779538"/>
            <a:ext cx="2174105" cy="605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Degree Scheme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7C44FC-DA66-4834-ACA2-4BCC85E95BD0}"/>
              </a:ext>
            </a:extLst>
          </p:cNvPr>
          <p:cNvSpPr/>
          <p:nvPr/>
        </p:nvSpPr>
        <p:spPr>
          <a:xfrm>
            <a:off x="8255764" y="1059270"/>
            <a:ext cx="2174105" cy="605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Student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8FADDE-A675-495C-8D8F-4C038F3233E7}"/>
              </a:ext>
            </a:extLst>
          </p:cNvPr>
          <p:cNvSpPr/>
          <p:nvPr/>
        </p:nvSpPr>
        <p:spPr>
          <a:xfrm>
            <a:off x="8255762" y="2949781"/>
            <a:ext cx="2174105" cy="605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Supervisor Name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CDC1F7-DB2B-4C7A-A89D-0D08049FE218}"/>
              </a:ext>
            </a:extLst>
          </p:cNvPr>
          <p:cNvSpPr/>
          <p:nvPr/>
        </p:nvSpPr>
        <p:spPr>
          <a:xfrm>
            <a:off x="8255764" y="3716626"/>
            <a:ext cx="2174105" cy="605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 Title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A96847-9A21-4A57-A9AF-2544489CCA26}"/>
              </a:ext>
            </a:extLst>
          </p:cNvPr>
          <p:cNvSpPr/>
          <p:nvPr/>
        </p:nvSpPr>
        <p:spPr>
          <a:xfrm>
            <a:off x="8255762" y="4472612"/>
            <a:ext cx="2174105" cy="605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Proposer Name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C17461-C74A-4651-93D7-44633D915DEB}"/>
              </a:ext>
            </a:extLst>
          </p:cNvPr>
          <p:cNvSpPr/>
          <p:nvPr/>
        </p:nvSpPr>
        <p:spPr>
          <a:xfrm>
            <a:off x="8255762" y="5542380"/>
            <a:ext cx="2174105" cy="605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 Category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7D1D02-1151-45AD-830F-4B7B7CBD3694}"/>
              </a:ext>
            </a:extLst>
          </p:cNvPr>
          <p:cNvSpPr/>
          <p:nvPr/>
        </p:nvSpPr>
        <p:spPr>
          <a:xfrm>
            <a:off x="1527882" y="2200515"/>
            <a:ext cx="2174105" cy="605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Moderator Name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9A40F8-9BCB-497E-9FDD-1E2C971E10FC}"/>
              </a:ext>
            </a:extLst>
          </p:cNvPr>
          <p:cNvSpPr/>
          <p:nvPr/>
        </p:nvSpPr>
        <p:spPr>
          <a:xfrm>
            <a:off x="1527881" y="2975554"/>
            <a:ext cx="2174105" cy="605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 Report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9337E1-597A-46FC-BDAB-F46BBE9FBE52}"/>
              </a:ext>
            </a:extLst>
          </p:cNvPr>
          <p:cNvCxnSpPr>
            <a:cxnSpLocks/>
          </p:cNvCxnSpPr>
          <p:nvPr/>
        </p:nvCxnSpPr>
        <p:spPr>
          <a:xfrm flipH="1">
            <a:off x="3701988" y="2503439"/>
            <a:ext cx="612561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90E9AE-0E03-49FD-9A88-6A9B2B58EF43}"/>
              </a:ext>
            </a:extLst>
          </p:cNvPr>
          <p:cNvCxnSpPr>
            <a:cxnSpLocks/>
          </p:cNvCxnSpPr>
          <p:nvPr/>
        </p:nvCxnSpPr>
        <p:spPr>
          <a:xfrm flipH="1">
            <a:off x="3701988" y="3287355"/>
            <a:ext cx="612561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C726AC-5927-45C0-BA1C-0DCFE4B1D71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35806" y="1362194"/>
            <a:ext cx="1419958" cy="112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3E0C1C-6FA1-438E-9394-A83AF0080E1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915705" y="2082462"/>
            <a:ext cx="1340058" cy="55620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129719-8517-4BB9-95DE-E33910B5004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7010399" y="3252705"/>
            <a:ext cx="1245363" cy="76478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3A1770-403F-48BE-8433-39A63B8BCDF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010397" y="4017486"/>
            <a:ext cx="1245367" cy="20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37980F-3D54-45F4-96F8-34C0076133D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835806" y="4085094"/>
            <a:ext cx="1419956" cy="69044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E4F0C1-3997-4664-8EEF-F40827AF5FF2}"/>
              </a:ext>
            </a:extLst>
          </p:cNvPr>
          <p:cNvSpPr/>
          <p:nvPr/>
        </p:nvSpPr>
        <p:spPr>
          <a:xfrm>
            <a:off x="4836294" y="3646950"/>
            <a:ext cx="2174105" cy="741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 ID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C733F1-75A6-4923-A434-7852FCD9E191}"/>
              </a:ext>
            </a:extLst>
          </p:cNvPr>
          <p:cNvSpPr/>
          <p:nvPr/>
        </p:nvSpPr>
        <p:spPr>
          <a:xfrm>
            <a:off x="4843230" y="2276051"/>
            <a:ext cx="2174105" cy="7725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Student Number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054A29-E116-4528-8A5B-C5DBE3599A5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342815" y="5078459"/>
            <a:ext cx="0" cy="4639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6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Read</dc:creator>
  <cp:lastModifiedBy>Charlie Read</cp:lastModifiedBy>
  <cp:revision>10</cp:revision>
  <dcterms:created xsi:type="dcterms:W3CDTF">2017-11-13T18:27:36Z</dcterms:created>
  <dcterms:modified xsi:type="dcterms:W3CDTF">2017-11-13T19:41:52Z</dcterms:modified>
</cp:coreProperties>
</file>