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4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B32461A-250E-4A29-9E9B-599CA3838FA1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8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Couture.thmx</Template>
  <TotalTime>0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Couture</vt:lpstr>
      <vt:lpstr>The story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story</dc:title>
  <dc:creator>Misty</dc:creator>
  <cp:lastModifiedBy>Misty</cp:lastModifiedBy>
  <cp:revision>1</cp:revision>
  <dcterms:created xsi:type="dcterms:W3CDTF">2013-12-11T05:51:44Z</dcterms:created>
  <dcterms:modified xsi:type="dcterms:W3CDTF">2013-12-11T05:52:12Z</dcterms:modified>
</cp:coreProperties>
</file>