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4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DB32461A-250E-4A29-9E9B-599CA3838FA1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  <p:sldLayoutId id="2147483855" r:id="rId18"/>
    <p:sldLayoutId id="2147483856" r:id="rId19"/>
    <p:sldLayoutId id="2147483857" r:id="rId2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1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285" y="185651"/>
            <a:ext cx="6400800" cy="3048001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dirty="0" smtClean="0"/>
              <a:t>There once was a boy named Lullaby. </a:t>
            </a:r>
          </a:p>
          <a:p>
            <a:pPr indent="0">
              <a:buNone/>
            </a:pPr>
            <a:r>
              <a:rPr lang="en-US" dirty="0" smtClean="0"/>
              <a:t>On a dusky day, Lullaby was standing in the middle of a field of grass, smoking a cigarette.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31" y="1946916"/>
            <a:ext cx="4600334" cy="460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8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22</TotalTime>
  <Words>31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Inkwell</vt:lpstr>
      <vt:lpstr>The story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story</dc:title>
  <dc:creator>Misty</dc:creator>
  <cp:lastModifiedBy>Misty</cp:lastModifiedBy>
  <cp:revision>4</cp:revision>
  <dcterms:created xsi:type="dcterms:W3CDTF">2013-12-11T05:51:44Z</dcterms:created>
  <dcterms:modified xsi:type="dcterms:W3CDTF">2013-12-11T06:14:02Z</dcterms:modified>
</cp:coreProperties>
</file>