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4F6"/>
    <a:srgbClr val="616A73"/>
    <a:srgbClr val="C3C4CD"/>
    <a:srgbClr val="D6DAEA"/>
    <a:srgbClr val="E2E4F2"/>
    <a:srgbClr val="DDDFEC"/>
    <a:srgbClr val="EDF3F5"/>
    <a:srgbClr val="91BF6D"/>
    <a:srgbClr val="9ABD76"/>
    <a:srgbClr val="92C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4F0F-CA74-3449-AC56-6DDC4B73B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C6A2F-C9CE-3048-9AB4-92A256605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54C0C-5B26-B84B-9B60-8E1A3A84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6324E-3C8B-9A44-BC80-6587EC2E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94EF9-CAAA-8C41-AD13-3054B4A7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202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AEC5E-D366-5A40-AB43-90917D6D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BE43D-E358-934B-81DF-C7929139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FA340-E03E-3745-9058-104D8C7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A664D-0F3A-424C-9749-F9FEA142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47D7E-A525-5D49-8664-BA214DAA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248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7EFFCD-E831-694B-9E59-D7A0F6671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D4306D-B2E1-7446-9716-419C4DA7D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2A097-12D5-E84B-BB92-EA825BE0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79AF3-3C97-7243-BDBD-13EE9FC4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5D853-0577-B54C-A6F1-8DBF8D9D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05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BA819-B02F-0047-A8D0-D581E53B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DBD62-4DD8-754E-B291-A0B6A4ED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FD72D-46E3-3444-90F6-8FF6CCDB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DFE2B-CA83-6D48-9CCE-27CC2CB4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E3072-531E-AC42-BFD9-CC7CEDCE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412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B95BB-919A-394B-8463-3596F3E0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3E6C2-A195-EA4E-8FD1-8E95149AD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A4039-72C3-4B49-88C4-3717F55C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0CC3-4A85-1D43-9790-AA834F21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24C92-B51F-9545-8511-17FCB24C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621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B053B-2BF4-FB46-A444-331AEB39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79814-E2FB-B043-B89B-23CF6B771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F872C-97E5-C949-909F-B929158D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850C1-62DE-8A4D-A2F4-BF432376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0CD927-EF5F-5B40-952C-48FFAA94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705C6E-6628-024F-A875-CB452A0C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92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5F33F-CFC3-7F4F-B6A5-BCA3F31C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287AD-E1D0-994B-9DBA-41C16ACE4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85BD1-2AFB-CD41-B3AD-DEEF656CA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B3EA97-D1E3-4E4B-8B88-E3CFD3779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B7FB18-8B4C-ED42-9B6F-896FC3B8D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3C0A7-2EED-3F42-803E-6D0F926E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89A3E4-E609-0F48-8C7F-845F7355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4FD655-2FC3-164F-B413-4F949AE3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813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EEE2-8B8C-B448-A769-712D0EA9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098F1A-233F-3C49-B09E-FBB2AEF0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79697B-DCE3-BF44-BAC1-1839A901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A484D5-E700-AF49-93AE-D48B5C48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34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7245F-D3B2-BA4A-93BA-3285A5A7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DAFA85-D789-A449-A457-639A4E7E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24F82-8822-BA41-953C-7CEE2839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763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AA295-E545-8943-9124-64C22507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60490-C997-B240-95E1-A95D3DA9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26FDA-2793-0D48-BD17-AF1DED56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A8B74-09CC-254E-AF2A-5823854D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E1829-6214-864C-8D56-6551A71A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8BC6D-AA2A-4B49-9C50-4094ED1E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15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458C-921A-2B4E-9CA8-1F337F0B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373CA3-08C3-FC4B-8779-66ED4BB60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9B75D-6892-8E47-BABD-B41EFA1E5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84B9D-7273-0C43-8111-EE0CCF85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6A480-043B-CA42-9248-4D9D5F0A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4D39F-75C9-7C4E-863C-5B75A9FA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39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13E742-DE80-5F4A-86F8-B762EBBE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A1571-5DE3-A94B-82C7-655034BA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094D1-0777-2240-8DFE-D2CFE8EC4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17964-D9DF-4547-8E1B-7B6E1FA4E76B}" type="datetimeFigureOut">
              <a:rPr kumimoji="1" lang="ko-Kore-KR" altLang="en-US" smtClean="0"/>
              <a:t>2021. 5. 12.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3EB58-F626-6B4E-B57F-2375AC878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EE07E-50B1-4E4C-8629-95C62E69A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93FD-1B77-AA45-B0DE-7A5191D25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2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BA24DC-8EAE-524E-A075-AC2377CFF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325967"/>
            <a:ext cx="8750300" cy="58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1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31C6EC-C63C-B74E-9221-55849AC08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07" t="50000" r="34085" b="25354"/>
          <a:stretch/>
        </p:blipFill>
        <p:spPr>
          <a:xfrm>
            <a:off x="314323" y="185739"/>
            <a:ext cx="4959105" cy="25860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20AC96E-481D-B54C-86D0-BBCF1A005243}"/>
              </a:ext>
            </a:extLst>
          </p:cNvPr>
          <p:cNvSpPr/>
          <p:nvPr/>
        </p:nvSpPr>
        <p:spPr>
          <a:xfrm>
            <a:off x="5715001" y="1357313"/>
            <a:ext cx="4700588" cy="4371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kumimoji="1" lang="en-US" altLang="ko-Kore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kumimoji="1" lang="en-US" altLang="ko-Kore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kumimoji="1" lang="en-US" altLang="ko-Kore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kumimoji="1" lang="en-US" altLang="ko-Kore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kumimoji="1" lang="en-US" altLang="ko-Kore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kumimoji="1" lang="en-US" altLang="ko-Kore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kumimoji="1" lang="en-US" altLang="ko-Kore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kumimoji="1" lang="en-US" altLang="ko-Kore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kumimoji="1" lang="en-US" altLang="ko-Kore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kumimoji="1" lang="en-US" altLang="ko-Kore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       </a:t>
            </a:r>
            <a:r>
              <a:rPr kumimoji="1" lang="en" altLang="ko-KR" dirty="0">
                <a:solidFill>
                  <a:schemeClr val="tx1"/>
                </a:solidFill>
              </a:rPr>
              <a:t>E2F0D9</a:t>
            </a:r>
            <a:endParaRPr kumimoji="1" lang="en-US" altLang="ko-Kore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15567D-BDCD-2D4B-9C6D-AE903FF513FC}"/>
              </a:ext>
            </a:extLst>
          </p:cNvPr>
          <p:cNvSpPr/>
          <p:nvPr/>
        </p:nvSpPr>
        <p:spPr>
          <a:xfrm>
            <a:off x="6350789" y="2318743"/>
            <a:ext cx="1293019" cy="652462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2E75B6</a:t>
            </a:r>
            <a:endParaRPr kumimoji="1" lang="ko-Kore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139BFE-8334-F14E-8D63-5ACA81F09E6A}"/>
              </a:ext>
            </a:extLst>
          </p:cNvPr>
          <p:cNvSpPr/>
          <p:nvPr/>
        </p:nvSpPr>
        <p:spPr>
          <a:xfrm>
            <a:off x="8222456" y="2308625"/>
            <a:ext cx="1293019" cy="65246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7C7C7C</a:t>
            </a:r>
            <a:endParaRPr kumimoji="1" lang="ko-Kore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16CBA4-0F63-0340-8C0A-E6E0A9ECAFDC}"/>
              </a:ext>
            </a:extLst>
          </p:cNvPr>
          <p:cNvSpPr/>
          <p:nvPr/>
        </p:nvSpPr>
        <p:spPr>
          <a:xfrm>
            <a:off x="8222456" y="3102769"/>
            <a:ext cx="1293019" cy="6524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333F50</a:t>
            </a:r>
            <a:endParaRPr kumimoji="1" lang="ko-Kore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574B96-7039-8A45-94BB-4EFD50DD9693}"/>
              </a:ext>
            </a:extLst>
          </p:cNvPr>
          <p:cNvSpPr/>
          <p:nvPr/>
        </p:nvSpPr>
        <p:spPr>
          <a:xfrm>
            <a:off x="6350790" y="3102769"/>
            <a:ext cx="1293019" cy="652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C55A11</a:t>
            </a:r>
            <a:endParaRPr kumimoji="1" lang="ko-Kore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6928A4-9688-6942-B8A7-370ADDE7DCB8}"/>
              </a:ext>
            </a:extLst>
          </p:cNvPr>
          <p:cNvSpPr/>
          <p:nvPr/>
        </p:nvSpPr>
        <p:spPr>
          <a:xfrm>
            <a:off x="6350790" y="3874294"/>
            <a:ext cx="1293019" cy="6524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7030A0</a:t>
            </a:r>
            <a:endParaRPr kumimoji="1" lang="ko-Kore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A67C48-9F8A-A84E-8B02-F9ABC7B7C06D}"/>
              </a:ext>
            </a:extLst>
          </p:cNvPr>
          <p:cNvSpPr/>
          <p:nvPr/>
        </p:nvSpPr>
        <p:spPr>
          <a:xfrm>
            <a:off x="8222456" y="3874294"/>
            <a:ext cx="1293019" cy="652462"/>
          </a:xfrm>
          <a:prstGeom prst="rect">
            <a:avLst/>
          </a:prstGeom>
          <a:solidFill>
            <a:srgbClr val="F93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F93F44</a:t>
            </a:r>
            <a:endParaRPr kumimoji="1" lang="ko-Kore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13123A-889F-9540-BE91-34CEF02A57A5}"/>
              </a:ext>
            </a:extLst>
          </p:cNvPr>
          <p:cNvSpPr/>
          <p:nvPr/>
        </p:nvSpPr>
        <p:spPr>
          <a:xfrm>
            <a:off x="6343650" y="1574006"/>
            <a:ext cx="1293019" cy="6524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548235</a:t>
            </a:r>
            <a:endParaRPr kumimoji="1" lang="ko-Kore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E6D34-B4B6-3A46-B45E-BC3480B277CA}"/>
              </a:ext>
            </a:extLst>
          </p:cNvPr>
          <p:cNvSpPr/>
          <p:nvPr/>
        </p:nvSpPr>
        <p:spPr>
          <a:xfrm>
            <a:off x="8331995" y="1574006"/>
            <a:ext cx="1183480" cy="6524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BF9000</a:t>
            </a:r>
            <a:endParaRPr kumimoji="1" lang="ko-Kore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B82F7A-0A99-854D-AAD0-DAA94DA7FB69}"/>
              </a:ext>
            </a:extLst>
          </p:cNvPr>
          <p:cNvSpPr/>
          <p:nvPr/>
        </p:nvSpPr>
        <p:spPr>
          <a:xfrm>
            <a:off x="6350789" y="4716661"/>
            <a:ext cx="1293019" cy="652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A9D18E</a:t>
            </a:r>
            <a:endParaRPr kumimoji="1" lang="ko-Kore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00ADAD-B075-0449-BC79-A3DDE59CB182}"/>
              </a:ext>
            </a:extLst>
          </p:cNvPr>
          <p:cNvSpPr/>
          <p:nvPr/>
        </p:nvSpPr>
        <p:spPr>
          <a:xfrm>
            <a:off x="435766" y="3281958"/>
            <a:ext cx="4700588" cy="286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rgbClr val="2E74B6"/>
                </a:solidFill>
              </a:rPr>
              <a:t>1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538234"/>
                </a:solidFill>
              </a:rPr>
              <a:t>2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FA3F44"/>
                </a:solidFill>
              </a:rPr>
              <a:t>3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BF9001"/>
                </a:solidFill>
              </a:rPr>
              <a:t>4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323F50"/>
                </a:solidFill>
              </a:rPr>
              <a:t>5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7030A0"/>
                </a:solidFill>
              </a:rPr>
              <a:t>6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C65A11"/>
                </a:solidFill>
              </a:rPr>
              <a:t>7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7C7C7C"/>
                </a:solidFill>
              </a:rPr>
              <a:t>8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endParaRPr kumimoji="1" lang="ko-Kore-KR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E5CAFA-721A-6043-872D-990F4E06216A}"/>
              </a:ext>
            </a:extLst>
          </p:cNvPr>
          <p:cNvSpPr/>
          <p:nvPr/>
        </p:nvSpPr>
        <p:spPr>
          <a:xfrm>
            <a:off x="9122570" y="5172675"/>
            <a:ext cx="1293019" cy="652462"/>
          </a:xfrm>
          <a:prstGeom prst="rect">
            <a:avLst/>
          </a:prstGeom>
          <a:solidFill>
            <a:srgbClr val="91B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9ABD76</a:t>
            </a:r>
            <a:endParaRPr kumimoji="1" lang="ko-Kore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40844D3-F1A6-AD44-AAF0-B0F6BA86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27" y="2044700"/>
            <a:ext cx="10287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2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00ADAD-B075-0449-BC79-A3DDE59CB182}"/>
              </a:ext>
            </a:extLst>
          </p:cNvPr>
          <p:cNvSpPr/>
          <p:nvPr/>
        </p:nvSpPr>
        <p:spPr>
          <a:xfrm>
            <a:off x="435766" y="3281958"/>
            <a:ext cx="4700588" cy="2869405"/>
          </a:xfrm>
          <a:prstGeom prst="rect">
            <a:avLst/>
          </a:prstGeom>
          <a:solidFill>
            <a:srgbClr val="9AB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rgbClr val="2E74B6"/>
                </a:solidFill>
              </a:rPr>
              <a:t>1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538234"/>
                </a:solidFill>
              </a:rPr>
              <a:t>2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FA3F44"/>
                </a:solidFill>
              </a:rPr>
              <a:t>3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BF9001"/>
                </a:solidFill>
              </a:rPr>
              <a:t>4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323F50"/>
                </a:solidFill>
              </a:rPr>
              <a:t>5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7030A0"/>
                </a:solidFill>
              </a:rPr>
              <a:t>6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C65A11"/>
                </a:solidFill>
              </a:rPr>
              <a:t>7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r>
              <a:rPr kumimoji="1" lang="en-US" altLang="ko-KR" sz="4000" dirty="0">
                <a:solidFill>
                  <a:srgbClr val="7C7C7C"/>
                </a:solidFill>
              </a:rPr>
              <a:t>8</a:t>
            </a:r>
            <a:r>
              <a:rPr kumimoji="1" lang="en-US" altLang="ko-KR" sz="4000" dirty="0">
                <a:solidFill>
                  <a:schemeClr val="tx1"/>
                </a:solidFill>
              </a:rPr>
              <a:t>	</a:t>
            </a:r>
            <a:endParaRPr kumimoji="1" lang="ko-Kore-KR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26700E-3A8B-0247-A89D-D69537B3C987}"/>
              </a:ext>
            </a:extLst>
          </p:cNvPr>
          <p:cNvSpPr/>
          <p:nvPr/>
        </p:nvSpPr>
        <p:spPr>
          <a:xfrm>
            <a:off x="7277100" y="2204561"/>
            <a:ext cx="3624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'#A9D18E'</a:t>
            </a:r>
            <a:r>
              <a:rPr lang="en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ko-Kore-K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포커싱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색</a:t>
            </a:r>
            <a:endParaRPr lang="ko-KR" alt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'#E2F0D9'</a:t>
            </a:r>
            <a:r>
              <a:rPr lang="en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ko-Kore-K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배경색</a:t>
            </a:r>
            <a:endParaRPr lang="ko-KR" alt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'#9ABD76'</a:t>
            </a:r>
            <a:r>
              <a:rPr lang="en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ko-Kore-KR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누른 색</a:t>
            </a:r>
            <a:endParaRPr lang="ko-KR" alt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4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C3C048-670B-BD44-8D85-5C54065CACBB}"/>
              </a:ext>
            </a:extLst>
          </p:cNvPr>
          <p:cNvSpPr/>
          <p:nvPr/>
        </p:nvSpPr>
        <p:spPr>
          <a:xfrm>
            <a:off x="435766" y="157163"/>
            <a:ext cx="11237122" cy="6279951"/>
          </a:xfrm>
          <a:prstGeom prst="rect">
            <a:avLst/>
          </a:prstGeom>
          <a:solidFill>
            <a:srgbClr val="ED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000" dirty="0">
                <a:solidFill>
                  <a:schemeClr val="tx1"/>
                </a:solidFill>
              </a:rPr>
              <a:t>EDF3F5</a:t>
            </a:r>
            <a:endParaRPr kumimoji="1" lang="ko-Kore-KR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01D046-5320-3A43-AF25-A4FE45B57B4D}"/>
              </a:ext>
            </a:extLst>
          </p:cNvPr>
          <p:cNvSpPr/>
          <p:nvPr/>
        </p:nvSpPr>
        <p:spPr>
          <a:xfrm>
            <a:off x="800101" y="706637"/>
            <a:ext cx="1143000" cy="1143000"/>
          </a:xfrm>
          <a:prstGeom prst="rect">
            <a:avLst/>
          </a:prstGeom>
          <a:solidFill>
            <a:srgbClr val="ED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500" dirty="0">
                <a:solidFill>
                  <a:srgbClr val="2E74B6"/>
                </a:solidFill>
              </a:rPr>
              <a:t>1</a:t>
            </a:r>
            <a:endParaRPr kumimoji="1" lang="ko-Kore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937C61-546E-204D-86EB-B1F190F95719}"/>
              </a:ext>
            </a:extLst>
          </p:cNvPr>
          <p:cNvSpPr/>
          <p:nvPr/>
        </p:nvSpPr>
        <p:spPr>
          <a:xfrm>
            <a:off x="2328863" y="706637"/>
            <a:ext cx="1143000" cy="1143000"/>
          </a:xfrm>
          <a:prstGeom prst="rect">
            <a:avLst/>
          </a:prstGeom>
          <a:solidFill>
            <a:srgbClr val="ED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500" dirty="0">
                <a:solidFill>
                  <a:srgbClr val="538234"/>
                </a:solidFill>
              </a:rPr>
              <a:t>2</a:t>
            </a:r>
            <a:endParaRPr kumimoji="1" lang="ko-Kore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A2488D-A64B-CD42-8CDB-7DEAA22C84DD}"/>
              </a:ext>
            </a:extLst>
          </p:cNvPr>
          <p:cNvSpPr/>
          <p:nvPr/>
        </p:nvSpPr>
        <p:spPr>
          <a:xfrm>
            <a:off x="3829051" y="706637"/>
            <a:ext cx="1143000" cy="1143000"/>
          </a:xfrm>
          <a:prstGeom prst="rect">
            <a:avLst/>
          </a:prstGeom>
          <a:solidFill>
            <a:srgbClr val="ED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500" dirty="0">
                <a:solidFill>
                  <a:srgbClr val="FA3F44"/>
                </a:solidFill>
              </a:rPr>
              <a:t>3</a:t>
            </a:r>
            <a:endParaRPr kumimoji="1" lang="ko-Kore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3804B-A3A1-4A43-8A5B-CF9FF7FB9750}"/>
              </a:ext>
            </a:extLst>
          </p:cNvPr>
          <p:cNvSpPr/>
          <p:nvPr/>
        </p:nvSpPr>
        <p:spPr>
          <a:xfrm>
            <a:off x="5372101" y="706637"/>
            <a:ext cx="1143000" cy="1143000"/>
          </a:xfrm>
          <a:prstGeom prst="rect">
            <a:avLst/>
          </a:prstGeom>
          <a:solidFill>
            <a:srgbClr val="ED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500" dirty="0">
                <a:solidFill>
                  <a:srgbClr val="BF9001"/>
                </a:solidFill>
              </a:rPr>
              <a:t>4</a:t>
            </a:r>
            <a:endParaRPr kumimoji="1" lang="ko-Kore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6843CB-2D2B-2349-AD99-2D400424C6AD}"/>
              </a:ext>
            </a:extLst>
          </p:cNvPr>
          <p:cNvSpPr/>
          <p:nvPr/>
        </p:nvSpPr>
        <p:spPr>
          <a:xfrm>
            <a:off x="6858001" y="706637"/>
            <a:ext cx="1143000" cy="1143000"/>
          </a:xfrm>
          <a:prstGeom prst="rect">
            <a:avLst/>
          </a:prstGeom>
          <a:solidFill>
            <a:srgbClr val="ED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5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ko-Kore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B1F8CE-833F-6642-B93F-BC032F746A13}"/>
              </a:ext>
            </a:extLst>
          </p:cNvPr>
          <p:cNvSpPr/>
          <p:nvPr/>
        </p:nvSpPr>
        <p:spPr>
          <a:xfrm>
            <a:off x="8358189" y="706637"/>
            <a:ext cx="1143000" cy="1143000"/>
          </a:xfrm>
          <a:prstGeom prst="rect">
            <a:avLst/>
          </a:prstGeom>
          <a:solidFill>
            <a:srgbClr val="ED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500" dirty="0">
                <a:solidFill>
                  <a:srgbClr val="7030A0"/>
                </a:solidFill>
              </a:rPr>
              <a:t>6</a:t>
            </a:r>
            <a:endParaRPr kumimoji="1" lang="ko-Kore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AB7880-3CE0-B842-A81C-46FBAEE124F5}"/>
              </a:ext>
            </a:extLst>
          </p:cNvPr>
          <p:cNvSpPr/>
          <p:nvPr/>
        </p:nvSpPr>
        <p:spPr>
          <a:xfrm>
            <a:off x="9863137" y="706637"/>
            <a:ext cx="1143000" cy="1143000"/>
          </a:xfrm>
          <a:prstGeom prst="rect">
            <a:avLst/>
          </a:prstGeom>
          <a:solidFill>
            <a:srgbClr val="ED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500" dirty="0">
                <a:solidFill>
                  <a:srgbClr val="C65A11"/>
                </a:solidFill>
              </a:rPr>
              <a:t>7</a:t>
            </a:r>
            <a:endParaRPr kumimoji="1" lang="ko-Kore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F84FE2-3B95-B244-A98F-0B5E2BB93502}"/>
              </a:ext>
            </a:extLst>
          </p:cNvPr>
          <p:cNvSpPr/>
          <p:nvPr/>
        </p:nvSpPr>
        <p:spPr>
          <a:xfrm>
            <a:off x="9863137" y="2399111"/>
            <a:ext cx="1143000" cy="1143000"/>
          </a:xfrm>
          <a:prstGeom prst="rect">
            <a:avLst/>
          </a:prstGeom>
          <a:solidFill>
            <a:srgbClr val="ED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500" dirty="0">
                <a:solidFill>
                  <a:schemeClr val="tx2">
                    <a:lumMod val="50000"/>
                  </a:schemeClr>
                </a:solidFill>
              </a:rPr>
              <a:t>8</a:t>
            </a:r>
            <a:endParaRPr kumimoji="1" lang="ko-Kore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B62050-C37D-7543-A442-8807DB59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4296833"/>
            <a:ext cx="3841751" cy="256116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417425-D932-0140-A067-507EE41FC9AC}"/>
              </a:ext>
            </a:extLst>
          </p:cNvPr>
          <p:cNvSpPr/>
          <p:nvPr/>
        </p:nvSpPr>
        <p:spPr>
          <a:xfrm>
            <a:off x="7429501" y="2857500"/>
            <a:ext cx="1143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2000" dirty="0"/>
              <a:t>E2E4F2</a:t>
            </a:r>
            <a:endParaRPr kumimoji="1" lang="ko-Kore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1F2719-452D-594B-8B17-6941E3E0CD83}"/>
              </a:ext>
            </a:extLst>
          </p:cNvPr>
          <p:cNvSpPr/>
          <p:nvPr/>
        </p:nvSpPr>
        <p:spPr>
          <a:xfrm>
            <a:off x="9863137" y="4224206"/>
            <a:ext cx="1143000" cy="1143000"/>
          </a:xfrm>
          <a:prstGeom prst="rect">
            <a:avLst/>
          </a:prstGeom>
          <a:solidFill>
            <a:srgbClr val="C3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2000" dirty="0"/>
              <a:t>C3C4CD</a:t>
            </a:r>
            <a:endParaRPr kumimoji="1" lang="ko-Kore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7F1B17-BB1B-4E42-8416-9744C2421EFC}"/>
              </a:ext>
            </a:extLst>
          </p:cNvPr>
          <p:cNvSpPr/>
          <p:nvPr/>
        </p:nvSpPr>
        <p:spPr>
          <a:xfrm>
            <a:off x="6054327" y="4436864"/>
            <a:ext cx="1143000" cy="1143000"/>
          </a:xfrm>
          <a:prstGeom prst="rect">
            <a:avLst/>
          </a:prstGeom>
          <a:solidFill>
            <a:srgbClr val="616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2000" dirty="0"/>
              <a:t>C3C4CD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562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73</Words>
  <Application>Microsoft Macintosh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LeeChan</dc:creator>
  <cp:lastModifiedBy>LeeChan</cp:lastModifiedBy>
  <cp:revision>15</cp:revision>
  <dcterms:created xsi:type="dcterms:W3CDTF">2021-05-12T06:23:28Z</dcterms:created>
  <dcterms:modified xsi:type="dcterms:W3CDTF">2021-05-12T20:33:56Z</dcterms:modified>
</cp:coreProperties>
</file>