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69" r:id="rId3"/>
    <p:sldId id="258" r:id="rId4"/>
    <p:sldId id="259" r:id="rId5"/>
    <p:sldId id="260" r:id="rId6"/>
    <p:sldId id="261" r:id="rId7"/>
    <p:sldId id="262" r:id="rId8"/>
    <p:sldId id="263" r:id="rId9"/>
    <p:sldId id="264" r:id="rId10"/>
    <p:sldId id="265" r:id="rId11"/>
    <p:sldId id="266"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00511" y="3286760"/>
            <a:ext cx="8610600" cy="1869440"/>
          </a:xfrm>
          <a:prstGeom prst="rect">
            <a:avLst/>
          </a:prstGeom>
          <a:noFill/>
        </p:spPr>
        <p:txBody>
          <a:bodyPr wrap="square" lIns="91440" tIns="45720" rIns="91440" bIns="45720" rtlCol="0" anchor="t">
            <a:spAutoFit/>
          </a:bodyPr>
          <a:lstStyle/>
          <a:p>
            <a:r>
              <a:rPr lang="en-US" sz="2400" dirty="0"/>
              <a:t>STUDENT NAME</a:t>
            </a:r>
            <a:r>
              <a:rPr lang="en-IN" sz="2400" dirty="0"/>
              <a:t>:CHARLES.A</a:t>
            </a:r>
            <a:endParaRPr lang="en-US" sz="2400" dirty="0">
              <a:cs typeface="Calibri"/>
            </a:endParaRPr>
          </a:p>
          <a:p>
            <a:r>
              <a:rPr lang="en-US" sz="2400" dirty="0"/>
              <a:t>DEPARTMENT:</a:t>
            </a:r>
            <a:r>
              <a:rPr lang="en-US" altLang="en-IN" sz="2400" dirty="0"/>
              <a:t>B.Sc COMPUTER SCIENCE </a:t>
            </a:r>
            <a:endParaRPr lang="en-US" sz="2400" dirty="0"/>
          </a:p>
          <a:p>
            <a:r>
              <a:rPr lang="en-US" sz="2400" dirty="0"/>
              <a:t>COLLEGE:</a:t>
            </a:r>
            <a:r>
              <a:rPr lang="en-IN" sz="2400" dirty="0"/>
              <a:t>ST.CHARLES COLLEGE OF ARTS AND SCIENCE </a:t>
            </a:r>
          </a:p>
          <a:p>
            <a:r>
              <a:rPr lang="en-IN" sz="2400"/>
              <a:t>UNIVERSITY</a:t>
            </a:r>
            <a:r>
              <a:rPr lang="en-IN" sz="2400" dirty="0"/>
              <a:t>:</a:t>
            </a:r>
            <a:r>
              <a:rPr lang="en-IN" sz="2400"/>
              <a:t>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CA1F-68AB-347A-5478-03EAFDDAF10F}"/>
              </a:ext>
            </a:extLst>
          </p:cNvPr>
          <p:cNvSpPr>
            <a:spLocks noGrp="1"/>
          </p:cNvSpPr>
          <p:nvPr>
            <p:ph type="title"/>
          </p:nvPr>
        </p:nvSpPr>
        <p:spPr>
          <a:xfrm>
            <a:off x="755333" y="385444"/>
            <a:ext cx="10313092" cy="929380"/>
          </a:xfrm>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77B556A8-9E72-C6B7-B4CE-5DCBA409CF3F}"/>
              </a:ext>
            </a:extLst>
          </p:cNvPr>
          <p:cNvSpPr>
            <a:spLocks noGrp="1"/>
          </p:cNvSpPr>
          <p:nvPr>
            <p:ph type="body" idx="1"/>
          </p:nvPr>
        </p:nvSpPr>
        <p:spPr>
          <a:xfrm>
            <a:off x="2725272" y="1968387"/>
            <a:ext cx="10960846" cy="929380"/>
          </a:xfrm>
        </p:spPr>
        <p:txBody>
          <a:bodyPr/>
          <a:lstStyle/>
          <a:p>
            <a:r>
              <a:rPr lang="en-IN" dirty="0"/>
              <a:t>https://github.com/charles260207-jpg</a:t>
            </a:r>
            <a:endParaRPr lang="en-US" dirty="0"/>
          </a:p>
        </p:txBody>
      </p:sp>
    </p:spTree>
    <p:extLst>
      <p:ext uri="{BB962C8B-B14F-4D97-AF65-F5344CB8AC3E}">
        <p14:creationId xmlns:p14="http://schemas.microsoft.com/office/powerpoint/2010/main" val="215404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1</cp:revision>
  <dcterms:created xsi:type="dcterms:W3CDTF">2024-03-28T17:07:22Z</dcterms:created>
  <dcterms:modified xsi:type="dcterms:W3CDTF">2025-09-12T12:31:32Z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d7f26ff4263643a9ae58505b9e23a285</vt:lpwstr>
  </property>
</Properties>
</file>