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57" r:id="rId4"/>
    <p:sldId id="258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84" r:id="rId13"/>
    <p:sldId id="259" r:id="rId14"/>
    <p:sldId id="260" r:id="rId15"/>
    <p:sldId id="274" r:id="rId16"/>
    <p:sldId id="275" r:id="rId17"/>
    <p:sldId id="276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2"/>
    <p:restoredTop sz="96405"/>
  </p:normalViewPr>
  <p:slideViewPr>
    <p:cSldViewPr snapToGrid="0" snapToObjects="1">
      <p:cViewPr>
        <p:scale>
          <a:sx n="101" d="100"/>
          <a:sy n="101" d="100"/>
        </p:scale>
        <p:origin x="66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6EAE1-37D4-184A-ADC4-F3BA93910BE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30A0621-7C39-5745-B877-18594341B416}">
      <dgm:prSet phldrT="[Text]"/>
      <dgm:spPr/>
      <dgm:t>
        <a:bodyPr/>
        <a:lstStyle/>
        <a:p>
          <a:r>
            <a:rPr lang="en-US" altLang="zh-CN" dirty="0"/>
            <a:t>Static</a:t>
          </a:r>
          <a:r>
            <a:rPr lang="zh-CN" altLang="en-US" dirty="0"/>
            <a:t> </a:t>
          </a:r>
          <a:r>
            <a:rPr lang="en-US" altLang="zh-CN" dirty="0"/>
            <a:t>analysis</a:t>
          </a:r>
          <a:endParaRPr lang="en-GB" dirty="0"/>
        </a:p>
      </dgm:t>
    </dgm:pt>
    <dgm:pt modelId="{FFF15335-CEAF-134E-9534-B7F65DC99286}" type="parTrans" cxnId="{71C763DE-8D64-B945-B56A-64BB322D9861}">
      <dgm:prSet/>
      <dgm:spPr/>
      <dgm:t>
        <a:bodyPr/>
        <a:lstStyle/>
        <a:p>
          <a:endParaRPr lang="en-GB"/>
        </a:p>
      </dgm:t>
    </dgm:pt>
    <dgm:pt modelId="{B5D4FB97-2BAC-D744-BF04-0F9377059B08}" type="sibTrans" cxnId="{71C763DE-8D64-B945-B56A-64BB322D9861}">
      <dgm:prSet/>
      <dgm:spPr/>
      <dgm:t>
        <a:bodyPr/>
        <a:lstStyle/>
        <a:p>
          <a:endParaRPr lang="en-GB"/>
        </a:p>
      </dgm:t>
    </dgm:pt>
    <dgm:pt modelId="{89860421-8B34-4E4E-A849-16583183E922}">
      <dgm:prSet phldrT="[Text]"/>
      <dgm:spPr/>
      <dgm:t>
        <a:bodyPr/>
        <a:lstStyle/>
        <a:p>
          <a:r>
            <a:rPr lang="en-US" altLang="zh-CN" dirty="0"/>
            <a:t>Dynamic</a:t>
          </a:r>
          <a:r>
            <a:rPr lang="zh-CN" altLang="en-US" dirty="0"/>
            <a:t> </a:t>
          </a:r>
          <a:r>
            <a:rPr lang="en-US" altLang="zh-CN" dirty="0"/>
            <a:t>analysis</a:t>
          </a:r>
          <a:endParaRPr lang="en-GB" dirty="0"/>
        </a:p>
      </dgm:t>
    </dgm:pt>
    <dgm:pt modelId="{BF74432D-D3C6-2F46-9FE2-632B49DAC84C}" type="parTrans" cxnId="{9798E3A9-4F0F-0345-B88A-3BA2AC55D162}">
      <dgm:prSet/>
      <dgm:spPr/>
      <dgm:t>
        <a:bodyPr/>
        <a:lstStyle/>
        <a:p>
          <a:endParaRPr lang="en-GB"/>
        </a:p>
      </dgm:t>
    </dgm:pt>
    <dgm:pt modelId="{480A819C-7984-C148-A974-FCB2FBDB1CED}" type="sibTrans" cxnId="{9798E3A9-4F0F-0345-B88A-3BA2AC55D162}">
      <dgm:prSet/>
      <dgm:spPr/>
      <dgm:t>
        <a:bodyPr/>
        <a:lstStyle/>
        <a:p>
          <a:endParaRPr lang="en-GB"/>
        </a:p>
      </dgm:t>
    </dgm:pt>
    <dgm:pt modelId="{EAB678A6-0D79-C941-A7DF-1EA34E2A0501}">
      <dgm:prSet phldrT="[Text]"/>
      <dgm:spPr/>
      <dgm:t>
        <a:bodyPr/>
        <a:lstStyle/>
        <a:p>
          <a:r>
            <a:rPr lang="en-US" altLang="zh-CN" dirty="0"/>
            <a:t>Program</a:t>
          </a:r>
          <a:r>
            <a:rPr lang="zh-CN" altLang="en-US" dirty="0"/>
            <a:t> </a:t>
          </a:r>
          <a:r>
            <a:rPr lang="en-US" altLang="zh-CN" dirty="0"/>
            <a:t>analysis</a:t>
          </a:r>
          <a:r>
            <a:rPr lang="zh-CN" altLang="en-US" dirty="0"/>
            <a:t> </a:t>
          </a:r>
          <a:endParaRPr lang="en-GB" dirty="0"/>
        </a:p>
      </dgm:t>
    </dgm:pt>
    <dgm:pt modelId="{06BA5757-4385-8244-908B-8F498992C7F9}" type="sibTrans" cxnId="{2F1A7B17-F330-F948-AFDD-B6B9A00810C8}">
      <dgm:prSet/>
      <dgm:spPr/>
      <dgm:t>
        <a:bodyPr/>
        <a:lstStyle/>
        <a:p>
          <a:endParaRPr lang="en-GB"/>
        </a:p>
      </dgm:t>
    </dgm:pt>
    <dgm:pt modelId="{5C2E79AA-C556-D841-8B60-BBEB17BB3EC6}" type="parTrans" cxnId="{2F1A7B17-F330-F948-AFDD-B6B9A00810C8}">
      <dgm:prSet/>
      <dgm:spPr/>
      <dgm:t>
        <a:bodyPr/>
        <a:lstStyle/>
        <a:p>
          <a:endParaRPr lang="en-GB"/>
        </a:p>
      </dgm:t>
    </dgm:pt>
    <dgm:pt modelId="{CF00C445-9314-9343-ACB3-A26C65FDBF3D}" type="pres">
      <dgm:prSet presAssocID="{5E46EAE1-37D4-184A-ADC4-F3BA93910B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BFE05B9-A149-4F4D-B88F-BA3349D09F6D}" type="pres">
      <dgm:prSet presAssocID="{EAB678A6-0D79-C941-A7DF-1EA34E2A0501}" presName="hierRoot1" presStyleCnt="0">
        <dgm:presLayoutVars>
          <dgm:hierBranch val="init"/>
        </dgm:presLayoutVars>
      </dgm:prSet>
      <dgm:spPr/>
    </dgm:pt>
    <dgm:pt modelId="{9F15F25C-5979-AB4F-8A83-E2D162386D2B}" type="pres">
      <dgm:prSet presAssocID="{EAB678A6-0D79-C941-A7DF-1EA34E2A0501}" presName="rootComposite1" presStyleCnt="0"/>
      <dgm:spPr/>
    </dgm:pt>
    <dgm:pt modelId="{733F0066-8B4E-CF40-A495-60FA3D86649F}" type="pres">
      <dgm:prSet presAssocID="{EAB678A6-0D79-C941-A7DF-1EA34E2A0501}" presName="rootText1" presStyleLbl="node0" presStyleIdx="0" presStyleCnt="1">
        <dgm:presLayoutVars>
          <dgm:chPref val="3"/>
        </dgm:presLayoutVars>
      </dgm:prSet>
      <dgm:spPr/>
    </dgm:pt>
    <dgm:pt modelId="{864B64DC-7C1C-D843-AB64-FCFE14FADCFA}" type="pres">
      <dgm:prSet presAssocID="{EAB678A6-0D79-C941-A7DF-1EA34E2A0501}" presName="rootConnector1" presStyleLbl="node1" presStyleIdx="0" presStyleCnt="0"/>
      <dgm:spPr/>
    </dgm:pt>
    <dgm:pt modelId="{D51B43F1-FEF7-B64F-8BD8-CFB27706AFBA}" type="pres">
      <dgm:prSet presAssocID="{EAB678A6-0D79-C941-A7DF-1EA34E2A0501}" presName="hierChild2" presStyleCnt="0"/>
      <dgm:spPr/>
    </dgm:pt>
    <dgm:pt modelId="{C8A9F0AA-C465-AD46-B65D-2D656506A4B4}" type="pres">
      <dgm:prSet presAssocID="{FFF15335-CEAF-134E-9534-B7F65DC99286}" presName="Name37" presStyleLbl="parChTrans1D2" presStyleIdx="0" presStyleCnt="2"/>
      <dgm:spPr/>
    </dgm:pt>
    <dgm:pt modelId="{52C2A68C-6CE0-2A49-BFA2-0B68446FBFAE}" type="pres">
      <dgm:prSet presAssocID="{A30A0621-7C39-5745-B877-18594341B416}" presName="hierRoot2" presStyleCnt="0">
        <dgm:presLayoutVars>
          <dgm:hierBranch val="init"/>
        </dgm:presLayoutVars>
      </dgm:prSet>
      <dgm:spPr/>
    </dgm:pt>
    <dgm:pt modelId="{295F5857-2CA5-BD48-BD86-DA1A07553C39}" type="pres">
      <dgm:prSet presAssocID="{A30A0621-7C39-5745-B877-18594341B416}" presName="rootComposite" presStyleCnt="0"/>
      <dgm:spPr/>
    </dgm:pt>
    <dgm:pt modelId="{B40EA32C-578F-FB4A-BF77-3E82A16AFDAA}" type="pres">
      <dgm:prSet presAssocID="{A30A0621-7C39-5745-B877-18594341B416}" presName="rootText" presStyleLbl="node2" presStyleIdx="0" presStyleCnt="2">
        <dgm:presLayoutVars>
          <dgm:chPref val="3"/>
        </dgm:presLayoutVars>
      </dgm:prSet>
      <dgm:spPr/>
    </dgm:pt>
    <dgm:pt modelId="{C561701A-0198-2A4F-84C0-AE7B516AB2FA}" type="pres">
      <dgm:prSet presAssocID="{A30A0621-7C39-5745-B877-18594341B416}" presName="rootConnector" presStyleLbl="node2" presStyleIdx="0" presStyleCnt="2"/>
      <dgm:spPr/>
    </dgm:pt>
    <dgm:pt modelId="{D63957DA-D676-8945-BAC9-4D3468A1B6FD}" type="pres">
      <dgm:prSet presAssocID="{A30A0621-7C39-5745-B877-18594341B416}" presName="hierChild4" presStyleCnt="0"/>
      <dgm:spPr/>
    </dgm:pt>
    <dgm:pt modelId="{BC058D3E-E181-7A48-8F4C-240FB7269D6B}" type="pres">
      <dgm:prSet presAssocID="{A30A0621-7C39-5745-B877-18594341B416}" presName="hierChild5" presStyleCnt="0"/>
      <dgm:spPr/>
    </dgm:pt>
    <dgm:pt modelId="{8A71390E-F9A2-A540-B497-DE54D5CBB466}" type="pres">
      <dgm:prSet presAssocID="{BF74432D-D3C6-2F46-9FE2-632B49DAC84C}" presName="Name37" presStyleLbl="parChTrans1D2" presStyleIdx="1" presStyleCnt="2"/>
      <dgm:spPr/>
    </dgm:pt>
    <dgm:pt modelId="{789570B6-5179-B042-A206-7778472E433B}" type="pres">
      <dgm:prSet presAssocID="{89860421-8B34-4E4E-A849-16583183E922}" presName="hierRoot2" presStyleCnt="0">
        <dgm:presLayoutVars>
          <dgm:hierBranch val="init"/>
        </dgm:presLayoutVars>
      </dgm:prSet>
      <dgm:spPr/>
    </dgm:pt>
    <dgm:pt modelId="{36FF81F5-2C35-FD47-B602-1CB3ACD6D34D}" type="pres">
      <dgm:prSet presAssocID="{89860421-8B34-4E4E-A849-16583183E922}" presName="rootComposite" presStyleCnt="0"/>
      <dgm:spPr/>
    </dgm:pt>
    <dgm:pt modelId="{1ACC873D-C29A-084B-8518-A6D1DC578399}" type="pres">
      <dgm:prSet presAssocID="{89860421-8B34-4E4E-A849-16583183E922}" presName="rootText" presStyleLbl="node2" presStyleIdx="1" presStyleCnt="2">
        <dgm:presLayoutVars>
          <dgm:chPref val="3"/>
        </dgm:presLayoutVars>
      </dgm:prSet>
      <dgm:spPr/>
    </dgm:pt>
    <dgm:pt modelId="{1124C894-27DC-C640-9BC8-49D899D42979}" type="pres">
      <dgm:prSet presAssocID="{89860421-8B34-4E4E-A849-16583183E922}" presName="rootConnector" presStyleLbl="node2" presStyleIdx="1" presStyleCnt="2"/>
      <dgm:spPr/>
    </dgm:pt>
    <dgm:pt modelId="{9B5A8EDF-6150-A34A-9F86-C4AF769B4AE4}" type="pres">
      <dgm:prSet presAssocID="{89860421-8B34-4E4E-A849-16583183E922}" presName="hierChild4" presStyleCnt="0"/>
      <dgm:spPr/>
    </dgm:pt>
    <dgm:pt modelId="{10BB4FF7-75BE-1E4D-9DDB-7EE6EDB2C88D}" type="pres">
      <dgm:prSet presAssocID="{89860421-8B34-4E4E-A849-16583183E922}" presName="hierChild5" presStyleCnt="0"/>
      <dgm:spPr/>
    </dgm:pt>
    <dgm:pt modelId="{05E4E663-C332-F544-AADE-7317CBAAEA99}" type="pres">
      <dgm:prSet presAssocID="{EAB678A6-0D79-C941-A7DF-1EA34E2A0501}" presName="hierChild3" presStyleCnt="0"/>
      <dgm:spPr/>
    </dgm:pt>
  </dgm:ptLst>
  <dgm:cxnLst>
    <dgm:cxn modelId="{4FA18109-A840-FA4D-B9B9-F4C07F6FF6FA}" type="presOf" srcId="{EAB678A6-0D79-C941-A7DF-1EA34E2A0501}" destId="{733F0066-8B4E-CF40-A495-60FA3D86649F}" srcOrd="0" destOrd="0" presId="urn:microsoft.com/office/officeart/2005/8/layout/orgChart1"/>
    <dgm:cxn modelId="{2F1A7B17-F330-F948-AFDD-B6B9A00810C8}" srcId="{5E46EAE1-37D4-184A-ADC4-F3BA93910BE4}" destId="{EAB678A6-0D79-C941-A7DF-1EA34E2A0501}" srcOrd="0" destOrd="0" parTransId="{5C2E79AA-C556-D841-8B60-BBEB17BB3EC6}" sibTransId="{06BA5757-4385-8244-908B-8F498992C7F9}"/>
    <dgm:cxn modelId="{FDE63724-44B9-9344-8270-E92FF56B2216}" type="presOf" srcId="{A30A0621-7C39-5745-B877-18594341B416}" destId="{C561701A-0198-2A4F-84C0-AE7B516AB2FA}" srcOrd="1" destOrd="0" presId="urn:microsoft.com/office/officeart/2005/8/layout/orgChart1"/>
    <dgm:cxn modelId="{81E24E31-4BA9-484F-9BEF-4BDE87AFE676}" type="presOf" srcId="{89860421-8B34-4E4E-A849-16583183E922}" destId="{1124C894-27DC-C640-9BC8-49D899D42979}" srcOrd="1" destOrd="0" presId="urn:microsoft.com/office/officeart/2005/8/layout/orgChart1"/>
    <dgm:cxn modelId="{DA20BD4B-B4E9-7C49-93D3-DB64A9C4545F}" type="presOf" srcId="{BF74432D-D3C6-2F46-9FE2-632B49DAC84C}" destId="{8A71390E-F9A2-A540-B497-DE54D5CBB466}" srcOrd="0" destOrd="0" presId="urn:microsoft.com/office/officeart/2005/8/layout/orgChart1"/>
    <dgm:cxn modelId="{391F075D-4915-764F-86E2-0174307AD894}" type="presOf" srcId="{A30A0621-7C39-5745-B877-18594341B416}" destId="{B40EA32C-578F-FB4A-BF77-3E82A16AFDAA}" srcOrd="0" destOrd="0" presId="urn:microsoft.com/office/officeart/2005/8/layout/orgChart1"/>
    <dgm:cxn modelId="{52288471-2FE8-404E-A11A-3960ABE3584C}" type="presOf" srcId="{EAB678A6-0D79-C941-A7DF-1EA34E2A0501}" destId="{864B64DC-7C1C-D843-AB64-FCFE14FADCFA}" srcOrd="1" destOrd="0" presId="urn:microsoft.com/office/officeart/2005/8/layout/orgChart1"/>
    <dgm:cxn modelId="{572D6B81-DF87-9A4D-ADA5-00CF65DD1316}" type="presOf" srcId="{FFF15335-CEAF-134E-9534-B7F65DC99286}" destId="{C8A9F0AA-C465-AD46-B65D-2D656506A4B4}" srcOrd="0" destOrd="0" presId="urn:microsoft.com/office/officeart/2005/8/layout/orgChart1"/>
    <dgm:cxn modelId="{76E66E98-ED7B-414D-9196-7B41CD79512E}" type="presOf" srcId="{5E46EAE1-37D4-184A-ADC4-F3BA93910BE4}" destId="{CF00C445-9314-9343-ACB3-A26C65FDBF3D}" srcOrd="0" destOrd="0" presId="urn:microsoft.com/office/officeart/2005/8/layout/orgChart1"/>
    <dgm:cxn modelId="{65AC66A6-3366-7A45-A9B1-5377D8B68493}" type="presOf" srcId="{89860421-8B34-4E4E-A849-16583183E922}" destId="{1ACC873D-C29A-084B-8518-A6D1DC578399}" srcOrd="0" destOrd="0" presId="urn:microsoft.com/office/officeart/2005/8/layout/orgChart1"/>
    <dgm:cxn modelId="{9798E3A9-4F0F-0345-B88A-3BA2AC55D162}" srcId="{EAB678A6-0D79-C941-A7DF-1EA34E2A0501}" destId="{89860421-8B34-4E4E-A849-16583183E922}" srcOrd="1" destOrd="0" parTransId="{BF74432D-D3C6-2F46-9FE2-632B49DAC84C}" sibTransId="{480A819C-7984-C148-A974-FCB2FBDB1CED}"/>
    <dgm:cxn modelId="{71C763DE-8D64-B945-B56A-64BB322D9861}" srcId="{EAB678A6-0D79-C941-A7DF-1EA34E2A0501}" destId="{A30A0621-7C39-5745-B877-18594341B416}" srcOrd="0" destOrd="0" parTransId="{FFF15335-CEAF-134E-9534-B7F65DC99286}" sibTransId="{B5D4FB97-2BAC-D744-BF04-0F9377059B08}"/>
    <dgm:cxn modelId="{CA570594-657A-914A-A72A-FCF26FE20C83}" type="presParOf" srcId="{CF00C445-9314-9343-ACB3-A26C65FDBF3D}" destId="{EBFE05B9-A149-4F4D-B88F-BA3349D09F6D}" srcOrd="0" destOrd="0" presId="urn:microsoft.com/office/officeart/2005/8/layout/orgChart1"/>
    <dgm:cxn modelId="{D29594AB-58A4-B14A-95A9-11FEB9AEC778}" type="presParOf" srcId="{EBFE05B9-A149-4F4D-B88F-BA3349D09F6D}" destId="{9F15F25C-5979-AB4F-8A83-E2D162386D2B}" srcOrd="0" destOrd="0" presId="urn:microsoft.com/office/officeart/2005/8/layout/orgChart1"/>
    <dgm:cxn modelId="{7451F8D0-37BD-EB42-974F-B947CB2FB4E0}" type="presParOf" srcId="{9F15F25C-5979-AB4F-8A83-E2D162386D2B}" destId="{733F0066-8B4E-CF40-A495-60FA3D86649F}" srcOrd="0" destOrd="0" presId="urn:microsoft.com/office/officeart/2005/8/layout/orgChart1"/>
    <dgm:cxn modelId="{27FD51E1-EEB4-9D40-8D3F-57E25C8E91CA}" type="presParOf" srcId="{9F15F25C-5979-AB4F-8A83-E2D162386D2B}" destId="{864B64DC-7C1C-D843-AB64-FCFE14FADCFA}" srcOrd="1" destOrd="0" presId="urn:microsoft.com/office/officeart/2005/8/layout/orgChart1"/>
    <dgm:cxn modelId="{FABC91ED-5888-1E46-8547-3DC42639815E}" type="presParOf" srcId="{EBFE05B9-A149-4F4D-B88F-BA3349D09F6D}" destId="{D51B43F1-FEF7-B64F-8BD8-CFB27706AFBA}" srcOrd="1" destOrd="0" presId="urn:microsoft.com/office/officeart/2005/8/layout/orgChart1"/>
    <dgm:cxn modelId="{37D85736-60FA-0245-B57C-BB554FC4AB56}" type="presParOf" srcId="{D51B43F1-FEF7-B64F-8BD8-CFB27706AFBA}" destId="{C8A9F0AA-C465-AD46-B65D-2D656506A4B4}" srcOrd="0" destOrd="0" presId="urn:microsoft.com/office/officeart/2005/8/layout/orgChart1"/>
    <dgm:cxn modelId="{9C4CAFFA-B686-0749-8597-02C39611EEC5}" type="presParOf" srcId="{D51B43F1-FEF7-B64F-8BD8-CFB27706AFBA}" destId="{52C2A68C-6CE0-2A49-BFA2-0B68446FBFAE}" srcOrd="1" destOrd="0" presId="urn:microsoft.com/office/officeart/2005/8/layout/orgChart1"/>
    <dgm:cxn modelId="{001EC0AC-459C-F442-8CBD-0E5D73B3067E}" type="presParOf" srcId="{52C2A68C-6CE0-2A49-BFA2-0B68446FBFAE}" destId="{295F5857-2CA5-BD48-BD86-DA1A07553C39}" srcOrd="0" destOrd="0" presId="urn:microsoft.com/office/officeart/2005/8/layout/orgChart1"/>
    <dgm:cxn modelId="{F0138FA3-5CFE-8D40-96DD-7649C454899D}" type="presParOf" srcId="{295F5857-2CA5-BD48-BD86-DA1A07553C39}" destId="{B40EA32C-578F-FB4A-BF77-3E82A16AFDAA}" srcOrd="0" destOrd="0" presId="urn:microsoft.com/office/officeart/2005/8/layout/orgChart1"/>
    <dgm:cxn modelId="{40B454DA-9B55-F245-951B-A642A04EC2F8}" type="presParOf" srcId="{295F5857-2CA5-BD48-BD86-DA1A07553C39}" destId="{C561701A-0198-2A4F-84C0-AE7B516AB2FA}" srcOrd="1" destOrd="0" presId="urn:microsoft.com/office/officeart/2005/8/layout/orgChart1"/>
    <dgm:cxn modelId="{032CBF77-B869-0347-988C-64AC77CC5A25}" type="presParOf" srcId="{52C2A68C-6CE0-2A49-BFA2-0B68446FBFAE}" destId="{D63957DA-D676-8945-BAC9-4D3468A1B6FD}" srcOrd="1" destOrd="0" presId="urn:microsoft.com/office/officeart/2005/8/layout/orgChart1"/>
    <dgm:cxn modelId="{2577C084-B5E0-4546-8AF8-3B8ADA5FC6E3}" type="presParOf" srcId="{52C2A68C-6CE0-2A49-BFA2-0B68446FBFAE}" destId="{BC058D3E-E181-7A48-8F4C-240FB7269D6B}" srcOrd="2" destOrd="0" presId="urn:microsoft.com/office/officeart/2005/8/layout/orgChart1"/>
    <dgm:cxn modelId="{83FAEB16-FC9E-0B43-9745-904CA1C9CF7D}" type="presParOf" srcId="{D51B43F1-FEF7-B64F-8BD8-CFB27706AFBA}" destId="{8A71390E-F9A2-A540-B497-DE54D5CBB466}" srcOrd="2" destOrd="0" presId="urn:microsoft.com/office/officeart/2005/8/layout/orgChart1"/>
    <dgm:cxn modelId="{37921C0C-1E1B-C245-8BF7-CDDB00E0D74C}" type="presParOf" srcId="{D51B43F1-FEF7-B64F-8BD8-CFB27706AFBA}" destId="{789570B6-5179-B042-A206-7778472E433B}" srcOrd="3" destOrd="0" presId="urn:microsoft.com/office/officeart/2005/8/layout/orgChart1"/>
    <dgm:cxn modelId="{3DEB6961-6D2D-E24B-9927-2F0FFEE6BAB3}" type="presParOf" srcId="{789570B6-5179-B042-A206-7778472E433B}" destId="{36FF81F5-2C35-FD47-B602-1CB3ACD6D34D}" srcOrd="0" destOrd="0" presId="urn:microsoft.com/office/officeart/2005/8/layout/orgChart1"/>
    <dgm:cxn modelId="{C273E553-FF3A-3141-BEEC-0331B7368649}" type="presParOf" srcId="{36FF81F5-2C35-FD47-B602-1CB3ACD6D34D}" destId="{1ACC873D-C29A-084B-8518-A6D1DC578399}" srcOrd="0" destOrd="0" presId="urn:microsoft.com/office/officeart/2005/8/layout/orgChart1"/>
    <dgm:cxn modelId="{CE5E3E2C-6BBA-B549-9266-0EEBDAB20CB9}" type="presParOf" srcId="{36FF81F5-2C35-FD47-B602-1CB3ACD6D34D}" destId="{1124C894-27DC-C640-9BC8-49D899D42979}" srcOrd="1" destOrd="0" presId="urn:microsoft.com/office/officeart/2005/8/layout/orgChart1"/>
    <dgm:cxn modelId="{4F2E3DAB-4454-D44D-935A-A64A18174842}" type="presParOf" srcId="{789570B6-5179-B042-A206-7778472E433B}" destId="{9B5A8EDF-6150-A34A-9F86-C4AF769B4AE4}" srcOrd="1" destOrd="0" presId="urn:microsoft.com/office/officeart/2005/8/layout/orgChart1"/>
    <dgm:cxn modelId="{5C78D7FD-FC65-5848-85E7-CC56EF05FCB5}" type="presParOf" srcId="{789570B6-5179-B042-A206-7778472E433B}" destId="{10BB4FF7-75BE-1E4D-9DDB-7EE6EDB2C88D}" srcOrd="2" destOrd="0" presId="urn:microsoft.com/office/officeart/2005/8/layout/orgChart1"/>
    <dgm:cxn modelId="{DFDEF65D-FAA5-2546-BD2D-BE12DA8D510C}" type="presParOf" srcId="{EBFE05B9-A149-4F4D-B88F-BA3349D09F6D}" destId="{05E4E663-C332-F544-AADE-7317CBAAEA9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1390E-F9A2-A540-B497-DE54D5CBB466}">
      <dsp:nvSpPr>
        <dsp:cNvPr id="0" name=""/>
        <dsp:cNvSpPr/>
      </dsp:nvSpPr>
      <dsp:spPr>
        <a:xfrm>
          <a:off x="3068319" y="838979"/>
          <a:ext cx="1014049" cy="351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92"/>
              </a:lnTo>
              <a:lnTo>
                <a:pt x="1014049" y="175992"/>
              </a:lnTo>
              <a:lnTo>
                <a:pt x="1014049" y="3519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9F0AA-C465-AD46-B65D-2D656506A4B4}">
      <dsp:nvSpPr>
        <dsp:cNvPr id="0" name=""/>
        <dsp:cNvSpPr/>
      </dsp:nvSpPr>
      <dsp:spPr>
        <a:xfrm>
          <a:off x="2054270" y="838979"/>
          <a:ext cx="1014049" cy="351984"/>
        </a:xfrm>
        <a:custGeom>
          <a:avLst/>
          <a:gdLst/>
          <a:ahLst/>
          <a:cxnLst/>
          <a:rect l="0" t="0" r="0" b="0"/>
          <a:pathLst>
            <a:path>
              <a:moveTo>
                <a:pt x="1014049" y="0"/>
              </a:moveTo>
              <a:lnTo>
                <a:pt x="1014049" y="175992"/>
              </a:lnTo>
              <a:lnTo>
                <a:pt x="0" y="175992"/>
              </a:lnTo>
              <a:lnTo>
                <a:pt x="0" y="3519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F0066-8B4E-CF40-A495-60FA3D86649F}">
      <dsp:nvSpPr>
        <dsp:cNvPr id="0" name=""/>
        <dsp:cNvSpPr/>
      </dsp:nvSpPr>
      <dsp:spPr>
        <a:xfrm>
          <a:off x="2230262" y="922"/>
          <a:ext cx="1676114" cy="83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Program</a:t>
          </a:r>
          <a:r>
            <a:rPr lang="zh-CN" altLang="en-US" sz="2800" kern="1200" dirty="0"/>
            <a:t> </a:t>
          </a:r>
          <a:r>
            <a:rPr lang="en-US" altLang="zh-CN" sz="2800" kern="1200" dirty="0"/>
            <a:t>analysis</a:t>
          </a:r>
          <a:r>
            <a:rPr lang="zh-CN" altLang="en-US" sz="2800" kern="1200" dirty="0"/>
            <a:t> </a:t>
          </a:r>
          <a:endParaRPr lang="en-GB" sz="2800" kern="1200" dirty="0"/>
        </a:p>
      </dsp:txBody>
      <dsp:txXfrm>
        <a:off x="2230262" y="922"/>
        <a:ext cx="1676114" cy="838057"/>
      </dsp:txXfrm>
    </dsp:sp>
    <dsp:sp modelId="{B40EA32C-578F-FB4A-BF77-3E82A16AFDAA}">
      <dsp:nvSpPr>
        <dsp:cNvPr id="0" name=""/>
        <dsp:cNvSpPr/>
      </dsp:nvSpPr>
      <dsp:spPr>
        <a:xfrm>
          <a:off x="1216213" y="1190963"/>
          <a:ext cx="1676114" cy="83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Static</a:t>
          </a:r>
          <a:r>
            <a:rPr lang="zh-CN" altLang="en-US" sz="2800" kern="1200" dirty="0"/>
            <a:t> </a:t>
          </a:r>
          <a:r>
            <a:rPr lang="en-US" altLang="zh-CN" sz="2800" kern="1200" dirty="0"/>
            <a:t>analysis</a:t>
          </a:r>
          <a:endParaRPr lang="en-GB" sz="2800" kern="1200" dirty="0"/>
        </a:p>
      </dsp:txBody>
      <dsp:txXfrm>
        <a:off x="1216213" y="1190963"/>
        <a:ext cx="1676114" cy="838057"/>
      </dsp:txXfrm>
    </dsp:sp>
    <dsp:sp modelId="{1ACC873D-C29A-084B-8518-A6D1DC578399}">
      <dsp:nvSpPr>
        <dsp:cNvPr id="0" name=""/>
        <dsp:cNvSpPr/>
      </dsp:nvSpPr>
      <dsp:spPr>
        <a:xfrm>
          <a:off x="3244312" y="1190963"/>
          <a:ext cx="1676114" cy="83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Dynamic</a:t>
          </a:r>
          <a:r>
            <a:rPr lang="zh-CN" altLang="en-US" sz="2800" kern="1200" dirty="0"/>
            <a:t> </a:t>
          </a:r>
          <a:r>
            <a:rPr lang="en-US" altLang="zh-CN" sz="2800" kern="1200" dirty="0"/>
            <a:t>analysis</a:t>
          </a:r>
          <a:endParaRPr lang="en-GB" sz="2800" kern="1200" dirty="0"/>
        </a:p>
      </dsp:txBody>
      <dsp:txXfrm>
        <a:off x="3244312" y="1190963"/>
        <a:ext cx="1676114" cy="838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2386 1 24575,'-22'0'0,"-34"0"0,29 0 0,-23 0 0,-2 0 0,15 0 0,-49 0 0,36 6 0,-17 17 0,-2-5 0,-2 26-508,-16-17 508,13 19 0,-14-12 0,17 11 0,-6-12 0,6 12 0,0-5 0,-6 1 0,13 4 0,-13-5 0,13 7 0,-13 0 0,13 0 0,-3-8 0,5 6 0,1-6-32,-17 5 32,29-7 0,-8-11 0,33-8 0,6-6 0,1-1 507,6-5-507,0 4 33,0-9-33,-5 9 0,-9-3 0,-1 11 0,-20 4 0,9 11 0,-11-4 0,13-1 0,-3-9 0,18-7 0,-10 1 0,18-2 0,-5-4 0,7-2 0,4-5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24575,'9'-6'0,"4"2"0,3 4 0,1 0 0,-7 0 0,1 0 0,0 0 0,6 0 0,-5 0 0,18 0 0,-3 0 0,12 0 0,-6 0 0,5 0 0,-12 0 0,-1 0 0,-8 0 0,-6 0 0,0 0 0,0 0 0,-1 0 0,1 0 0,0 0 0,0 0 0,-6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24575,'0'22'0,"0"7"0,0-9 0,0 10 0,0-12 0,0 7 0,0-7 0,0-1 0,0-6 0,0 0 0,0 0 0,0 0 0,0 1 0,0-1 0,0-1 0,0-4 0,0-1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24575,'22'0'0,"0"0"0,2 0 0,0 0 0,-6 0 0,5 5 0,-10 7 0,-1 1 0,-1 10 0,-5-5 0,1 7 0,4-1 0,-10 7 0,10 2 0,-3 7 0,5 0 0,-6 0 0,-1 0 0,-6 8 0,0-7 0,0 7 0,0 0 0,0-6 0,0 14 0,0-6 0,0 0 0,0-3 0,0-7 0,0 0 0,0-7 0,0-2 0,0-7 0,0 1 0,0-1 0,0 0 0,0-5 0,0-2 0,0-1 0,0-4 0,0 4 0,0-5 0,0 0 0,0-5 0,0-2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24575,'21'0'0,"1"0"0,-3 0 0,3 0 0,-4 0 0,1 0 0,-3 0 0,-9 0 0,-3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24575,'16'0'0,"-1"0"0,-10 0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24575,'22'0'0,"0"0"0,9 0 0,10 0 0,-6 0 0,11 0 0,-21 0 0,6 0 0,-12 0 0,-2 0 0,-7 0 0,1 0 0,0 0 0,0 0 0,-1 0 0,0 0 0,0 0 0,-4 0 0,-1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24575,'0'16'0,"0"2"0,0 6 0,0 1 0,0-1 0,0-6 0,0 5 0,0-4 0,0-1 0,0 12 0,0-10 0,0 18 0,0-12 0,0 5 0,0-6 0,0-1 0,0 0 0,0 1 0,0-7 0,0 5 0,0-11 0,0 5 0,0-6 0,0 0 0,0 1 0,0-1 0,0 0 0,0-5 0,0-1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24575,'15'0'0,"0"0"0,-4 0 0,0 0 0,0 0 0,-1 0 0,1 0 0,-1 0 0,1 0 0,-1 0 0,7 0 0,-4 0 0,9 0 0,-9 0 0,9 0 0,-3 0 0,5 0 0,-6 0 0,5 0 0,-11 0 0,5 0 0,-6 0 0,0 0 0,0 0 0,-1 0 0,1 0 0,0 0 0,-5-4 0,-2-2 0,-4 1 0,0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2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24575,'0'16'0,"0"2"0,0 1 0,0 4 0,0-11 0,0 35 0,0-28 0,0 34 0,0-18 0,0 7 0,0 14 0,0-6 0,0 8 0,0-15 0,0 3 0,0-5 0,0 1 0,0 14 0,0-21 0,0 19 0,0-11 0,0 34 0,0-6 0,0 1 0,0 12 0,7-21 0,1 16 0,0-12 0,5-17 0,-12-2 0,5-15 0,-6-2 0,0-12 0,5-2 0,-4-6 0,4-9 0,-5 1 0,0-7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2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24575,'0'9'0,"0"17"0,0 0 0,0 27 0,0-16 0,0 30 0,0-7 0,0 7 0,0-17 0,0 5 0,0-13 0,0 6 0,0-8 0,0 0 0,0 0 0,0 0 0,0-8 0,0 7 0,0-19 0,0 10 0,0-18 0,0 5 0,0-6 0,0 0 0,0 0 0,0 0 0,0-10 0,0 2 0,0-7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24575,'23'0'0,"3"0"0,7 0 0,5 12 0,-12 2 0,5 6 0,-7 3 0,0-10 0,0 10 0,-6-10 0,0 10 0,-1-4 0,1 0 0,-4-2 0,2 0 0,-10-4 0,6 4 0,-2-6 0,-3 0 0,-3-5 0,-4-2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24575,'0'17'0,"0"0"0,0 8 0,0-1 0,0 0 0,0-5 0,0-2 0,0-6 0,0-1 0,0 0 0,0 1 0,0-1 0,0 1 0,0-1 0,0 0 0,0 0 0,0 0 0,0-4 0,0-1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5 24575,'-6'-5'0,"-9"10"0,7-3 0,-23 24 0,16-12 0,-16 18 0,12-14 0,-5 6 0,0-5 0,5 4 0,-4-9 0,10 3 0,-4-5 0,6-1 0,0 0 0,0 0 0,4 0 0,2 0 0,0 0 0,0 0 0,-6 0 0,0-1 0,-6 7 0,4 2 0,-10 5 0,4 0 0,-5-5 0,5 4 0,-4-9 0,9 9 0,-3-10 0,11 4 0,-4-11 0,8-1 0,-2-5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24575,'17'0'0,"7"0"0,2 0 0,5 0 0,-13 0 0,-1 0 0,-6 0 0,6 0 0,-5 0 0,11 0 0,-11 0 0,10 0 0,-9 0 0,9 0 0,-3 0 0,5 0 0,0 0 0,0 0 0,0 0 0,7 0 0,-5 0 0,12-12 0,-12 9 0,-1-9 0,-2 12 0,-11 0 0,5 0 0,-6 0 0,0 0 0,-5 0 0,-1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2386 1 24575,'-22'0'0,"-34"0"0,29 0 0,-23 0 0,-2 0 0,15 0 0,-49 0 0,36 6 0,-17 17 0,-2-5 0,-2 26-508,-16-17 508,13 19 0,-14-12 0,17 11 0,-6-12 0,6 12 0,0-5 0,-6 1 0,13 4 0,-13-5 0,13 7 0,-13 0 0,13 0 0,-3-8 0,5 6 0,1-6-32,-17 5 32,29-7 0,-8-11 0,33-8 0,6-6 0,1-1 507,6-5-507,0 4 33,0-9-33,-5 9 0,-9-3 0,-1 11 0,-20 4 0,9 11 0,-11-4 0,13-1 0,-3-9 0,18-7 0,-10 1 0,18-2 0,-5-4 0,7-2 0,4-5 0,1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24575,'23'0'0,"11"0"0,-5 0 0,24 0 0,-31 0 0,24 0 0,-20 0 0,5 0 0,-13 0 0,-2 0 0,-6 0 0,1 0 0,0 0 0,0 0 0,0 0 0,-1 0 0,1 0 0,0 0 0,0 0 0,-5 0 0,-2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24575,'0'16'0,"0"4"0,0 6 0,0 0 0,0 12 0,0-18 0,0 10 0,0-18 0,0 5 0,0-7 0,0 1 0,0 0 0,0-1 0,0 0 0,0 1 0,0-1 0,0 0 0,0 14 0,0 3 0,0 6 0,0 5 0,0-12 0,0 12 0,0-12 0,0-1 0,0-8 0,0-6 0,0 0 0,0-5 0,0-1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2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24575,'9'-6'0,"10"2"0,29 4 0,13 0 0,27 7-1085,3 10 1085,-42-8 0,3 1 0,10 6 0,0 2 0,-9-1 0,0 0 0,16 2 0,-2 0 0,9 8 0,-23-8 0,-1 0 0,12 8 0,-16-7 0,2 2 0,23 24 0,14-12 0,-23 11 39,6-5-39,-10-1 0,-7 5 0,5-6 0,-14-1 0,14-1 810,-15-1-810,5-6 236,-6 5-236,-3-7 0,1 0 0,-7-7 0,-2 4 0,-13-11 0,-1 4 0,-6-6 0,0 0 0,0-5 0,-1-1 0,-4-5 0,-1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24575,'17'0'0,"10"0"0,19 0 0,2 0 0,-9 0 0,9 0 0,-6 0 0,-7 0 0,-12 0 0,-6 0 0,-4 0 0,3 0 0,-5 0 0,-1 0 0,0 0 0,-4 0 0,-2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24575,'23'0'0,"4"0"0,6 0 0,5 0 0,-6 0 0,1 0 0,-2 0 0,-17 0 0,-4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24575,'0'8'0,"0"8"0,0 20 0,0 12 0,0-7 0,0 15 0,0-14 0,0-1 0,0-10 0,0-6 0,0-7 0,0-1 0,0-6 0,0-1 0,0 0 0,0 0 0,0 0 0,0 1 0,0-1 0,0 0 0,0 1 0,0-1 0,0 0 0,0 1 0,0-1 0,0 0 0,0 1 0,0-6 0,0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24575,'0'22'0,"0"15"0,0-9 0,0 26 0,0-19 0,0 13 0,0-8 0,0 0 0,0 0 0,0-7 0,0 5 0,0-12 0,0 5 0,0-7 0,0 1 0,0 6 0,5-5 0,-4 5 0,5-7 0,-6 1 0,0-1 0,0 0 0,0 1 0,0-7 0,0 5 0,0 2 0,0-5 0,0 10 0,5-11 0,-4-1 0,5-1 0,-6-6 0,0 0 0,0 0 0,0 0 0,4-5 0,-3-1 0,4-5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24575,'11'0'0,"-1"0"0,1 0 0,0 0 0,0 0 0,6 0 0,-5 0 0,5 5 0,-6 7 0,1 6 0,6 14 0,-4-6 0,18 13 0,-16-12 0,16 13 0,-18-8 0,10 1 0,-9 6 0,2-13 0,-4 12 0,0-12 0,0 12 0,-6-12 0,4 5 0,-10-7 0,5 1 0,-6-7 0,0-1 0,0-6 0,0 0 0,0 0 0,0 0 0,0 0 0,0 0 0,0-1 0,0 1 0,0 6 0,0 1 0,0 6 0,0 1 0,0-1 0,0 0 0,0-5 0,0-2 0,0-6 0,-5-5 0,4-1 0,-3-5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982 14 24575,'-21'0'0,"-9"0"0,-3 0 0,0 0 0,2 0 0,0-6 0,5 4 0,-5-3 0,6 10 0,1 2 0,0 5 0,5 0 0,-3-6 0,3 10 0,-5-2 0,-7 5 0,5 4 0,-6-3 0,8 4 0,0-5 0,-2 11 0,2-10 0,-1 12 0,0-8 0,1 0 0,5 1 0,-4-6 0,9 3 0,-3-3 0,5 0 0,0-2 0,1 0 0,0-5 0,-1 5 0,1 0 0,-1-4 0,6 10 0,-4-11 0,4 5 0,-1-6 0,-2 0 0,7 0 0,-3 0 0,1 0 0,2 0 0,-7 0 0,3 0 0,-11 6 0,4 1 0,-5 7 0,6-1 0,0 0 0,0 1 0,0-7 0,5-1 0,2-11 0,5-1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24575,'9'-6'0,"4"2"0,3 4 0,1 0 0,-7 0 0,1 0 0,0 0 0,6 0 0,-5 0 0,18 0 0,-3 0 0,12 0 0,-6 0 0,5 0 0,-12 0 0,-1 0 0,-8 0 0,-6 0 0,0 0 0,0 0 0,-1 0 0,1 0 0,0 0 0,0 0 0,-6 0 0,0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24575,'0'17'0,"0"0"0,0 8 0,0-1 0,0 0 0,0-5 0,0-2 0,0-6 0,0-1 0,0 0 0,0 1 0,0-1 0,0 1 0,0-1 0,0 0 0,0 0 0,0 0 0,0-4 0,0-1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24575,'11'0'0,"-1"0"0,1 0 0,0 0 0,0 0 0,6 0 0,-5 0 0,5 5 0,-6 7 0,1 6 0,6 14 0,-4-6 0,18 13 0,-16-12 0,16 13 0,-18-8 0,10 1 0,-9 6 0,2-13 0,-4 12 0,0-12 0,0 12 0,-6-12 0,4 5 0,-10-7 0,5 1 0,-6-7 0,0-1 0,0-6 0,0 0 0,0 0 0,0 0 0,0 0 0,0 0 0,0-1 0,0 1 0,0 6 0,0 1 0,0 6 0,0 1 0,0-1 0,0 0 0,0-5 0,0-2 0,0-6 0,-5-5 0,4-1 0,-3-5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24575,'27'0'0,"0"0"0,-3 0 0,7 0 0,2 0 0,-6 0 0,9 0 0,-22 0 0,10 0 0,-13 0 0,-1 0 0,1 0 0,0 0 0,0 0 0,0 0 0,0 0 0,0 0 0,-1 0 0,-3 0 0,-3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24575,'10'0'0,"0"0"0,1 0 0,0 0 0,0 0 0,-1 0 0,1 0 0,-1 0 0,5 0 0,-3 0 0,8 0 0,-7 0 0,3 0 0,-5 0 0,0 0 0,-5 0 0,-1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24575,'0'24'0,"0"-5"0,0 19 0,0-12 0,0 13 0,0-6 0,0-6 0,0 2 0,0-10 0,0-1 0,0-1 0,0 7 0,0-10 0,0 16 0,0-12 0,0 14 0,0-6 0,0 5 0,0-7 0,0 1 0,0-1 0,0-6 0,0-1 0,0-6 0,0 0 0,0 0 0,0-4 0,0-2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5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24575,'0'10'0,"0"13"0,0-8 0,0 21 0,0-9 0,0 21 0,0-6 0,0 6 0,0-8 0,0 8 0,0-6 0,0 5 0,0-7 0,0-7 0,0-2 0,0-6 0,0-1 0,0 0 0,0 1 0,0-1 0,0 0 0,0-5 0,0 4 0,0-11 0,0 5 0,0-6 0,0 0 0,0 0 0,0 0 0,0-6 0,0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1 24575,'-11'0'0,"-12"11"0,9-3 0,-5 23 0,3-22 0,13 20 0,-13-16 0,9 12 0,-5-1 0,0-6 0,-6 12 0,-2-3 0,-8 21 0,2-6 0,-2 6 0,0 0 0,-6-5 0,4 5 0,-4-6 0,8-2 0,0-7 0,6-2 0,-4 0 0,5-5 0,-1 5 0,2-6 0,6-1 0,0 0 0,0-5 0,0 3 0,6-9 0,-5 4 0,10-6 0,-9 0 0,9 0 0,-4 0 0,5-5 0,0-1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24575,'10'0'0,"0"0"0,19 0 0,-5 0 0,7 0 0,-5 0 0,12 0 0,-18 0 0,9 0 0,-10 0 0,-1 0 0,-1 0 0,-6 0 0,-1 0 0,1 0 0,0 0 0,0 0 0,-1 0 0,1 0 0,-1 0 0,0 0 0,1 0 0,0 0 0,0 0 0,0 0 0,0-10 0,0 7 0,1-8 0,-2 11 0,1 0 0,-6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24575,'27'0'0,"0"0"0,-3 0 0,7 0 0,2 0 0,-6 0 0,9 0 0,-22 0 0,10 0 0,-13 0 0,-1 0 0,1 0 0,0 0 0,0 0 0,0 0 0,0 0 0,0 0 0,-1 0 0,-3 0 0,-3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24575,'0'10'0,"0"1"0,0-1 0,0 0 0,0 1 0,0-1 0,0 1 0,0-1 0,0 1 0,0-1 0,0 1 0,0-1 0,0 0 0,0 1 0,0-1 0,0 1 0,0-1 0,0 1 0,0 0 0,0 6 0,0 2 0,0 5 0,0-6 0,0 5 0,0-10 0,0 4 0,0-6 0,0 0 0,0 0 0,0 0 0,0-1 0,0 0 0,0 0 0,0-4 0,0-1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9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24575,'8'-6'0,"5"2"0,10 4 0,8 0 0,-6-6 0,13 5 0,-5 8 0,0 1 0,-2 16 0,0-10 0,-5 9 0,5-9 0,-12 16 0,11-14 0,-14 21 0,14-16 0,-16 10 0,10 0 0,-5-4 0,1 4 0,-3-7 0,-5 0 0,0-5 0,0 4 0,-1-5 0,1 6 0,0 1 0,0-1 0,-5 0 0,-2 0 0,1 1 0,-5-1 0,5 0 0,-6 1 0,5-1 0,-4-6 0,5 5 0,-6-10 0,0 4 0,0-6 0,0 0 0,0 0 0,0 0 0,0-1 0,4-4 0,-3 3 0,4-8 0,-5 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24575,'22'0'0,"7"0"0,-3 0 0,5 0 0,-7 0 0,0 0 0,-5 0 0,-8 0 0,-6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24575,'11'0'0,"5"0"0,-4 0 0,5 0 0,-6 0 0,-1 0 0,1 0 0,-1 0 0,1 0 0,0 0 0,-1 0 0,0 0 0,1 0 0,-1 0 0,1 0 0,0 0 0,-1 0 0,0 0 0,0 0 0,1 0 0,-1 0 0,1 0 0,0-5 0,0 4 0,-1-4 0,-4 5 0,-2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24575,'0'16'0,"0"5"0,0 4 0,0 1 0,0 12 0,0-12 0,0 6 0,0-8 0,0-6 0,0-1 0,0-6 0,0 0 0,0 0 0,0 0 0,0 0 0,0 0 0,0 0 0,0-1 0,0 1 0,0-1 0,0 1 0,0 6 0,0 8 0,0 1 0,0 5 0,0-7 0,0 8 0,0-12 0,0 10 0,0-18 0,0 5 0,0-6 0,0-5 0,0-1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0 24575,'-21'5'0,"-4"7"0,-2 15 0,0-1 0,-5 7 0,13-14 0,-4 4 0,5-10 0,-1 10 0,-13 4 0,17-6 0,-25 19 0,20-20 0,-13 13 0,9-9 0,-1 1 0,6-1 0,-4 0 0,10 0 0,-10 1 0,4-1 0,0 0 0,-5 8 0,10-6 0,-5 5 0,1 0 0,4-5 0,-5 5 0,2-6 0,3-1 0,-3-6 0,5 5 0,0 3 0,-1 0 0,1 5 0,0-13 0,0 5 0,-5-5 0,3 7 0,2-1 0,2-5 0,3-2 0,1-6 0,-4 0 0,9 0 0,-4-1 0,5 1 0,0-1 0,0 0 0,0 1 0,0-1 0,0 0 0,0-4 0,0-1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24575,'11'0'0,"5"0"0,-4 0 0,11 0 0,-5 0 0,6 0 0,7 0 0,2 0 0,7 0 0,0 0 0,-1 0 0,9 0 0,-6 0 0,-2 0 0,-2 0 0,-12 0 0,-1 0 0,-8 0 0,-6 0 0,0 0 0,0 0 0,0 0 0,-5 0 0,-2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24575,'0'22'0,"0"7"0,0-9 0,0 10 0,0-12 0,0 7 0,0-7 0,0-1 0,0-6 0,0 0 0,0 0 0,0 0 0,0 1 0,0-1 0,0-1 0,0-4 0,0-1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24575,'22'0'0,"0"0"0,2 0 0,0 0 0,-6 0 0,5 5 0,-10 7 0,-1 1 0,-1 10 0,-5-5 0,1 7 0,4-1 0,-10 7 0,10 2 0,-3 7 0,5 0 0,-6 0 0,-1 0 0,-6 8 0,0-7 0,0 7 0,0 0 0,0-6 0,0 14 0,0-6 0,0 0 0,0-3 0,0-7 0,0 0 0,0-7 0,0-2 0,0-7 0,0 1 0,0-1 0,0 0 0,0-5 0,0-2 0,0-1 0,0-4 0,0 4 0,0-5 0,0 0 0,0-5 0,0-2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24575,'21'0'0,"1"0"0,-3 0 0,3 0 0,-4 0 0,1 0 0,-3 0 0,-9 0 0,-3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24575,'10'0'0,"0"0"0,1 0 0,0 0 0,0 0 0,-1 0 0,1 0 0,-1 0 0,5 0 0,-3 0 0,8 0 0,-7 0 0,3 0 0,-5 0 0,0 0 0,-5 0 0,-1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24575,'16'0'0,"-1"0"0,-10 0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24575,'22'0'0,"0"0"0,9 0 0,10 0 0,-6 0 0,11 0 0,-21 0 0,6 0 0,-12 0 0,-2 0 0,-7 0 0,1 0 0,0 0 0,0 0 0,-1 0 0,0 0 0,0 0 0,-4 0 0,-1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24575,'0'16'0,"0"2"0,0 6 0,0 1 0,0-1 0,0-6 0,0 5 0,0-4 0,0-1 0,0 12 0,0-10 0,0 18 0,0-12 0,0 5 0,0-6 0,0-1 0,0 0 0,0 1 0,0-7 0,0 5 0,0-11 0,0 5 0,0-6 0,0 0 0,0 1 0,0-1 0,0 0 0,0-5 0,0-1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24575,'15'0'0,"0"0"0,-4 0 0,0 0 0,0 0 0,-1 0 0,1 0 0,-1 0 0,1 0 0,-1 0 0,7 0 0,-4 0 0,9 0 0,-9 0 0,9 0 0,-3 0 0,5 0 0,-6 0 0,5 0 0,-11 0 0,5 0 0,-6 0 0,0 0 0,0 0 0,-1 0 0,1 0 0,0 0 0,-5-4 0,-2-2 0,-4 1 0,0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2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24575,'0'16'0,"0"2"0,0 1 0,0 4 0,0-11 0,0 35 0,0-28 0,0 34 0,0-18 0,0 7 0,0 14 0,0-6 0,0 8 0,0-15 0,0 3 0,0-5 0,0 1 0,0 14 0,0-21 0,0 19 0,0-11 0,0 34 0,0-6 0,0 1 0,0 12 0,7-21 0,1 16 0,0-12 0,5-17 0,-12-2 0,5-15 0,-6-2 0,0-12 0,5-2 0,-4-6 0,4-9 0,-5 1 0,0-7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2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24575,'0'9'0,"0"17"0,0 0 0,0 27 0,0-16 0,0 30 0,0-7 0,0 7 0,0-17 0,0 5 0,0-13 0,0 6 0,0-8 0,0 0 0,0 0 0,0 0 0,0-8 0,0 7 0,0-19 0,0 10 0,0-18 0,0 5 0,0-6 0,0 0 0,0 0 0,0 0 0,0-10 0,0 2 0,0-7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24575,'23'0'0,"3"0"0,7 0 0,5 12 0,-12 2 0,5 6 0,-7 3 0,0-10 0,0 10 0,-6-10 0,0 10 0,-1-4 0,1 0 0,-4-2 0,2 0 0,-10-4 0,6 4 0,-2-6 0,-3 0 0,-3-5 0,-4-2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5 24575,'-6'-5'0,"-9"10"0,7-3 0,-23 24 0,16-12 0,-16 18 0,12-14 0,-5 6 0,0-5 0,5 4 0,-4-9 0,10 3 0,-4-5 0,6-1 0,0 0 0,0 0 0,4 0 0,2 0 0,0 0 0,0 0 0,-6 0 0,0-1 0,-6 7 0,4 2 0,-10 5 0,4 0 0,-5-5 0,5 4 0,-4-9 0,9 9 0,-3-10 0,11 4 0,-4-11 0,8-1 0,-2-5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24575,'17'0'0,"7"0"0,2 0 0,5 0 0,-13 0 0,-1 0 0,-6 0 0,6 0 0,-5 0 0,11 0 0,-11 0 0,10 0 0,-9 0 0,9 0 0,-3 0 0,5 0 0,0 0 0,0 0 0,0 0 0,7 0 0,-5 0 0,12-12 0,-12 9 0,-1-9 0,-2 12 0,-11 0 0,5 0 0,-6 0 0,0 0 0,-5 0 0,-1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2386 1 24575,'-22'0'0,"-34"0"0,29 0 0,-23 0 0,-2 0 0,15 0 0,-49 0 0,36 6 0,-17 17 0,-2-5 0,-2 26-508,-16-17 508,13 19 0,-14-12 0,17 11 0,-6-12 0,6 12 0,0-5 0,-6 1 0,13 4 0,-13-5 0,13 7 0,-13 0 0,13 0 0,-3-8 0,5 6 0,1-6-32,-17 5 32,29-7 0,-8-11 0,33-8 0,6-6 0,1-1 507,6-5-507,0 4 33,0-9-33,-5 9 0,-9-3 0,-1 11 0,-20 4 0,9 11 0,-11-4 0,13-1 0,-3-9 0,18-7 0,-10 1 0,18-2 0,-5-4 0,7-2 0,4-5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24575,'0'24'0,"0"-5"0,0 19 0,0-12 0,0 13 0,0-6 0,0-6 0,0 2 0,0-10 0,0-1 0,0-1 0,0 7 0,0-10 0,0 16 0,0-12 0,0 14 0,0-6 0,0 5 0,0-7 0,0 1 0,0-1 0,0-6 0,0-1 0,0-6 0,0 0 0,0 0 0,0-4 0,0-2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24575,'23'0'0,"11"0"0,-5 0 0,24 0 0,-31 0 0,24 0 0,-20 0 0,5 0 0,-13 0 0,-2 0 0,-6 0 0,1 0 0,0 0 0,0 0 0,0 0 0,-1 0 0,1 0 0,0 0 0,0 0 0,-5 0 0,-2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24575,'0'16'0,"0"4"0,0 6 0,0 0 0,0 12 0,0-18 0,0 10 0,0-18 0,0 5 0,0-7 0,0 1 0,0 0 0,0-1 0,0 0 0,0 1 0,0-1 0,0 0 0,0 14 0,0 3 0,0 6 0,0 5 0,0-12 0,0 12 0,0-12 0,0-1 0,0-8 0,0-6 0,0 0 0,0-5 0,0-1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2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24575,'9'-6'0,"10"2"0,29 4 0,13 0 0,27 7-1085,3 10 1085,-42-8 0,3 1 0,10 6 0,0 2 0,-9-1 0,0 0 0,16 2 0,-2 0 0,9 8 0,-23-8 0,-1 0 0,12 8 0,-16-7 0,2 2 0,23 24 0,14-12 0,-23 11 39,6-5-39,-10-1 0,-7 5 0,5-6 0,-14-1 0,14-1 810,-15-1-810,5-6 236,-6 5-236,-3-7 0,1 0 0,-7-7 0,-2 4 0,-13-11 0,-1 4 0,-6-6 0,0 0 0,0-5 0,-1-1 0,-4-5 0,-1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24575,'17'0'0,"10"0"0,19 0 0,2 0 0,-9 0 0,9 0 0,-6 0 0,-7 0 0,-12 0 0,-6 0 0,-4 0 0,3 0 0,-5 0 0,-1 0 0,0 0 0,-4 0 0,-2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24575,'23'0'0,"4"0"0,6 0 0,5 0 0,-6 0 0,1 0 0,-2 0 0,-17 0 0,-4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24575,'0'8'0,"0"8"0,0 20 0,0 12 0,0-7 0,0 15 0,0-14 0,0-1 0,0-10 0,0-6 0,0-7 0,0-1 0,0-6 0,0-1 0,0 0 0,0 0 0,0 0 0,0 1 0,0-1 0,0 0 0,0 1 0,0-1 0,0 0 0,0 1 0,0-1 0,0 0 0,0 1 0,0-6 0,0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24575,'0'22'0,"0"15"0,0-9 0,0 26 0,0-19 0,0 13 0,0-8 0,0 0 0,0 0 0,0-7 0,0 5 0,0-12 0,0 5 0,0-7 0,0 1 0,0 6 0,5-5 0,-4 5 0,5-7 0,-6 1 0,0-1 0,0 0 0,0 1 0,0-7 0,0 5 0,0 2 0,0-5 0,0 10 0,5-11 0,-4-1 0,5-1 0,-6-6 0,0 0 0,0 0 0,0 0 0,4-5 0,-3-1 0,4-5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982 14 24575,'-21'0'0,"-9"0"0,-3 0 0,0 0 0,2 0 0,0-6 0,5 4 0,-5-3 0,6 10 0,1 2 0,0 5 0,5 0 0,-3-6 0,3 10 0,-5-2 0,-7 5 0,5 4 0,-6-3 0,8 4 0,0-5 0,-2 11 0,2-10 0,-1 12 0,0-8 0,1 0 0,5 1 0,-4-6 0,9 3 0,-3-3 0,5 0 0,0-2 0,1 0 0,0-5 0,-1 5 0,1 0 0,-1-4 0,6 10 0,-4-11 0,4 5 0,-1-6 0,-2 0 0,7 0 0,-3 0 0,1 0 0,2 0 0,-7 0 0,3 0 0,-11 6 0,4 1 0,-5 7 0,6-1 0,0 0 0,0 1 0,0-7 0,5-1 0,2-11 0,5-1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24575,'9'-6'0,"4"2"0,3 4 0,1 0 0,-7 0 0,1 0 0,0 0 0,6 0 0,-5 0 0,18 0 0,-3 0 0,12 0 0,-6 0 0,5 0 0,-12 0 0,-1 0 0,-8 0 0,-6 0 0,0 0 0,0 0 0,-1 0 0,1 0 0,0 0 0,0 0 0,-6 0 0,0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24575,'0'17'0,"0"0"0,0 8 0,0-1 0,0 0 0,0-5 0,0-2 0,0-6 0,0-1 0,0 0 0,0 1 0,0-1 0,0 1 0,0-1 0,0 0 0,0 0 0,0 0 0,0-4 0,0-1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5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24575,'0'10'0,"0"13"0,0-8 0,0 21 0,0-9 0,0 21 0,0-6 0,0 6 0,0-8 0,0 8 0,0-6 0,0 5 0,0-7 0,0-7 0,0-2 0,0-6 0,0-1 0,0 0 0,0 1 0,0-1 0,0 0 0,0-5 0,0 4 0,0-11 0,0 5 0,0-6 0,0 0 0,0 0 0,0 0 0,0-6 0,0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24575,'11'0'0,"-1"0"0,1 0 0,0 0 0,0 0 0,6 0 0,-5 0 0,5 5 0,-6 7 0,1 6 0,6 14 0,-4-6 0,18 13 0,-16-12 0,16 13 0,-18-8 0,10 1 0,-9 6 0,2-13 0,-4 12 0,0-12 0,0 12 0,-6-12 0,4 5 0,-10-7 0,5 1 0,-6-7 0,0-1 0,0-6 0,0 0 0,0 0 0,0 0 0,0 0 0,0 0 0,0-1 0,0 1 0,0 6 0,0 1 0,0 6 0,0 1 0,0-1 0,0 0 0,0-5 0,0-2 0,0-6 0,-5-5 0,4-1 0,-3-5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24575,'27'0'0,"0"0"0,-3 0 0,7 0 0,2 0 0,-6 0 0,9 0 0,-22 0 0,10 0 0,-13 0 0,-1 0 0,1 0 0,0 0 0,0 0 0,0 0 0,0 0 0,0 0 0,-1 0 0,-3 0 0,-3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24575,'10'0'0,"0"0"0,1 0 0,0 0 0,0 0 0,-1 0 0,1 0 0,-1 0 0,5 0 0,-3 0 0,8 0 0,-7 0 0,3 0 0,-5 0 0,0 0 0,-5 0 0,-1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24575,'0'24'0,"0"-5"0,0 19 0,0-12 0,0 13 0,0-6 0,0-6 0,0 2 0,0-10 0,0-1 0,0-1 0,0 7 0,0-10 0,0 16 0,0-12 0,0 14 0,0-6 0,0 5 0,0-7 0,0 1 0,0-1 0,0-6 0,0-1 0,0-6 0,0 0 0,0 0 0,0-4 0,0-2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5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24575,'0'10'0,"0"13"0,0-8 0,0 21 0,0-9 0,0 21 0,0-6 0,0 6 0,0-8 0,0 8 0,0-6 0,0 5 0,0-7 0,0-7 0,0-2 0,0-6 0,0-1 0,0 0 0,0 1 0,0-1 0,0 0 0,0-5 0,0 4 0,0-11 0,0 5 0,0-6 0,0 0 0,0 0 0,0 0 0,0-6 0,0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1 24575,'-11'0'0,"-12"11"0,9-3 0,-5 23 0,3-22 0,13 20 0,-13-16 0,9 12 0,-5-1 0,0-6 0,-6 12 0,-2-3 0,-8 21 0,2-6 0,-2 6 0,0 0 0,-6-5 0,4 5 0,-4-6 0,8-2 0,0-7 0,6-2 0,-4 0 0,5-5 0,-1 5 0,2-6 0,6-1 0,0 0 0,0-5 0,0 3 0,6-9 0,-5 4 0,10-6 0,-9 0 0,9 0 0,-4 0 0,5-5 0,0-1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24575,'10'0'0,"0"0"0,19 0 0,-5 0 0,7 0 0,-5 0 0,12 0 0,-18 0 0,9 0 0,-10 0 0,-1 0 0,-1 0 0,-6 0 0,-1 0 0,1 0 0,0 0 0,0 0 0,-1 0 0,1 0 0,-1 0 0,0 0 0,1 0 0,0 0 0,0 0 0,0 0 0,0-10 0,0 7 0,1-8 0,-2 11 0,1 0 0,-6 0 0,0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24575,'0'10'0,"0"1"0,0-1 0,0 0 0,0 1 0,0-1 0,0 1 0,0-1 0,0 1 0,0-1 0,0 1 0,0-1 0,0 0 0,0 1 0,0-1 0,0 1 0,0-1 0,0 1 0,0 0 0,0 6 0,0 2 0,0 5 0,0-6 0,0 5 0,0-10 0,0 4 0,0-6 0,0 0 0,0 0 0,0 0 0,0-1 0,0 0 0,0 0 0,0-4 0,0-1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9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24575,'8'-6'0,"5"2"0,10 4 0,8 0 0,-6-6 0,13 5 0,-5 8 0,0 1 0,-2 16 0,0-10 0,-5 9 0,5-9 0,-12 16 0,11-14 0,-14 21 0,14-16 0,-16 10 0,10 0 0,-5-4 0,1 4 0,-3-7 0,-5 0 0,0-5 0,0 4 0,-1-5 0,1 6 0,0 1 0,0-1 0,-5 0 0,-2 0 0,1 1 0,-5-1 0,5 0 0,-6 1 0,5-1 0,-4-6 0,5 5 0,-6-10 0,0 4 0,0-6 0,0 0 0,0 0 0,0 0 0,0-1 0,4-4 0,-3 3 0,4-8 0,-5 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24575,'22'0'0,"7"0"0,-3 0 0,5 0 0,-7 0 0,0 0 0,-5 0 0,-8 0 0,-6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1 24575,'-11'0'0,"-12"11"0,9-3 0,-5 23 0,3-22 0,13 20 0,-13-16 0,9 12 0,-5-1 0,0-6 0,-6 12 0,-2-3 0,-8 21 0,2-6 0,-2 6 0,0 0 0,-6-5 0,4 5 0,-4-6 0,8-2 0,0-7 0,6-2 0,-4 0 0,5-5 0,-1 5 0,2-6 0,6-1 0,0 0 0,0-5 0,0 3 0,6-9 0,-5 4 0,10-6 0,-9 0 0,9 0 0,-4 0 0,5-5 0,0-1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24575,'11'0'0,"5"0"0,-4 0 0,5 0 0,-6 0 0,-1 0 0,1 0 0,-1 0 0,1 0 0,0 0 0,-1 0 0,0 0 0,1 0 0,-1 0 0,1 0 0,0 0 0,-1 0 0,0 0 0,0 0 0,1 0 0,-1 0 0,1 0 0,0-5 0,0 4 0,-1-4 0,-4 5 0,-2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24575,'0'16'0,"0"5"0,0 4 0,0 1 0,0 12 0,0-12 0,0 6 0,0-8 0,0-6 0,0-1 0,0-6 0,0 0 0,0 0 0,0 0 0,0 0 0,0 0 0,0 0 0,0-1 0,0 1 0,0-1 0,0 1 0,0 6 0,0 8 0,0 1 0,0 5 0,0-7 0,0 8 0,0-12 0,0 10 0,0-18 0,0 5 0,0-6 0,0-5 0,0-1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0 24575,'-21'5'0,"-4"7"0,-2 15 0,0-1 0,-5 7 0,13-14 0,-4 4 0,5-10 0,-1 10 0,-13 4 0,17-6 0,-25 19 0,20-20 0,-13 13 0,9-9 0,-1 1 0,6-1 0,-4 0 0,10 0 0,-10 1 0,4-1 0,0 0 0,-5 8 0,10-6 0,-5 5 0,1 0 0,4-5 0,-5 5 0,2-6 0,3-1 0,-3-6 0,5 5 0,0 3 0,-1 0 0,1 5 0,0-13 0,0 5 0,-5-5 0,3 7 0,2-1 0,2-5 0,3-2 0,1-6 0,-4 0 0,9 0 0,-4-1 0,5 1 0,0-1 0,0 0 0,0 1 0,0-1 0,0 0 0,0-4 0,0-1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24575,'11'0'0,"5"0"0,-4 0 0,11 0 0,-5 0 0,6 0 0,7 0 0,2 0 0,7 0 0,0 0 0,-1 0 0,9 0 0,-6 0 0,-2 0 0,-2 0 0,-12 0 0,-1 0 0,-8 0 0,-6 0 0,0 0 0,0 0 0,0 0 0,-5 0 0,-2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24575,'0'22'0,"0"7"0,0-9 0,0 10 0,0-12 0,0 7 0,0-7 0,0-1 0,0-6 0,0 0 0,0 0 0,0 0 0,0 1 0,0-1 0,0-1 0,0-4 0,0-1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24575,'22'0'0,"0"0"0,2 0 0,0 0 0,-6 0 0,5 5 0,-10 7 0,-1 1 0,-1 10 0,-5-5 0,1 7 0,4-1 0,-10 7 0,10 2 0,-3 7 0,5 0 0,-6 0 0,-1 0 0,-6 8 0,0-7 0,0 7 0,0 0 0,0-6 0,0 14 0,0-6 0,0 0 0,0-3 0,0-7 0,0 0 0,0-7 0,0-2 0,0-7 0,0 1 0,0-1 0,0 0 0,0-5 0,0-2 0,0-1 0,0-4 0,0 4 0,0-5 0,0 0 0,0-5 0,0-2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24575,'21'0'0,"1"0"0,-3 0 0,3 0 0,-4 0 0,1 0 0,-3 0 0,-9 0 0,-3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24575,'16'0'0,"-1"0"0,-10 0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24575,'22'0'0,"0"0"0,9 0 0,10 0 0,-6 0 0,11 0 0,-21 0 0,6 0 0,-12 0 0,-2 0 0,-7 0 0,1 0 0,0 0 0,0 0 0,-1 0 0,0 0 0,0 0 0,-4 0 0,-1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24575,'0'16'0,"0"2"0,0 6 0,0 1 0,0-1 0,0-6 0,0 5 0,0-4 0,0-1 0,0 12 0,0-10 0,0 18 0,0-12 0,0 5 0,0-6 0,0-1 0,0 0 0,0 1 0,0-7 0,0 5 0,0-11 0,0 5 0,0-6 0,0 0 0,0 1 0,0-1 0,0 0 0,0-5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24575,'10'0'0,"0"0"0,19 0 0,-5 0 0,7 0 0,-5 0 0,12 0 0,-18 0 0,9 0 0,-10 0 0,-1 0 0,-1 0 0,-6 0 0,-1 0 0,1 0 0,0 0 0,0 0 0,-1 0 0,1 0 0,-1 0 0,0 0 0,1 0 0,0 0 0,0 0 0,0 0 0,0-10 0,0 7 0,1-8 0,-2 11 0,1 0 0,-6 0 0,0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24575,'15'0'0,"0"0"0,-4 0 0,0 0 0,0 0 0,-1 0 0,1 0 0,-1 0 0,1 0 0,-1 0 0,7 0 0,-4 0 0,9 0 0,-9 0 0,9 0 0,-3 0 0,5 0 0,-6 0 0,5 0 0,-11 0 0,5 0 0,-6 0 0,0 0 0,0 0 0,-1 0 0,1 0 0,0 0 0,-5-4 0,-2-2 0,-4 1 0,0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2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24575,'0'16'0,"0"2"0,0 1 0,0 4 0,0-11 0,0 35 0,0-28 0,0 34 0,0-18 0,0 7 0,0 14 0,0-6 0,0 8 0,0-15 0,0 3 0,0-5 0,0 1 0,0 14 0,0-21 0,0 19 0,0-11 0,0 34 0,0-6 0,0 1 0,0 12 0,7-21 0,1 16 0,0-12 0,5-17 0,-12-2 0,5-15 0,-6-2 0,0-12 0,5-2 0,-4-6 0,4-9 0,-5 1 0,0-7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2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24575,'0'9'0,"0"17"0,0 0 0,0 27 0,0-16 0,0 30 0,0-7 0,0 7 0,0-17 0,0 5 0,0-13 0,0 6 0,0-8 0,0 0 0,0 0 0,0 0 0,0-8 0,0 7 0,0-19 0,0 10 0,0-18 0,0 5 0,0-6 0,0 0 0,0 0 0,0 0 0,0-10 0,0 2 0,0-7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24575,'23'0'0,"3"0"0,7 0 0,5 12 0,-12 2 0,5 6 0,-7 3 0,0-10 0,0 10 0,-6-10 0,0 10 0,-1-4 0,1 0 0,-4-2 0,2 0 0,-10-4 0,6 4 0,-2-6 0,-3 0 0,-3-5 0,-4-2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5 24575,'-6'-5'0,"-9"10"0,7-3 0,-23 24 0,16-12 0,-16 18 0,12-14 0,-5 6 0,0-5 0,5 4 0,-4-9 0,10 3 0,-4-5 0,6-1 0,0 0 0,0 0 0,4 0 0,2 0 0,0 0 0,0 0 0,-6 0 0,0-1 0,-6 7 0,4 2 0,-10 5 0,4 0 0,-5-5 0,5 4 0,-4-9 0,9 9 0,-3-10 0,11 4 0,-4-11 0,8-1 0,-2-5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24575,'17'0'0,"7"0"0,2 0 0,5 0 0,-13 0 0,-1 0 0,-6 0 0,6 0 0,-5 0 0,11 0 0,-11 0 0,10 0 0,-9 0 0,9 0 0,-3 0 0,5 0 0,0 0 0,0 0 0,0 0 0,7 0 0,-5 0 0,12-12 0,-12 9 0,-1-9 0,-2 12 0,-11 0 0,5 0 0,-6 0 0,0 0 0,-5 0 0,-1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2386 1 24575,'-22'0'0,"-34"0"0,29 0 0,-23 0 0,-2 0 0,15 0 0,-49 0 0,36 6 0,-17 17 0,-2-5 0,-2 26-508,-16-17 508,13 19 0,-14-12 0,17 11 0,-6-12 0,6 12 0,0-5 0,-6 1 0,13 4 0,-13-5 0,13 7 0,-13 0 0,13 0 0,-3-8 0,5 6 0,1-6-32,-17 5 32,29-7 0,-8-11 0,33-8 0,6-6 0,1-1 507,6-5-507,0 4 33,0-9-33,-5 9 0,-9-3 0,-1 11 0,-20 4 0,9 11 0,-11-4 0,13-1 0,-3-9 0,18-7 0,-10 1 0,18-2 0,-5-4 0,7-2 0,4-5 0,1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24575,'23'0'0,"11"0"0,-5 0 0,24 0 0,-31 0 0,24 0 0,-20 0 0,5 0 0,-13 0 0,-2 0 0,-6 0 0,1 0 0,0 0 0,0 0 0,0 0 0,-1 0 0,1 0 0,0 0 0,0 0 0,-5 0 0,-2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24575,'0'16'0,"0"4"0,0 6 0,0 0 0,0 12 0,0-18 0,0 10 0,0-18 0,0 5 0,0-7 0,0 1 0,0 0 0,0-1 0,0 0 0,0 1 0,0-1 0,0 0 0,0 14 0,0 3 0,0 6 0,0 5 0,0-12 0,0 12 0,0-12 0,0-1 0,0-8 0,0-6 0,0 0 0,0-5 0,0-1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2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24575,'9'-6'0,"10"2"0,29 4 0,13 0 0,27 7-1085,3 10 1085,-42-8 0,3 1 0,10 6 0,0 2 0,-9-1 0,0 0 0,16 2 0,-2 0 0,9 8 0,-23-8 0,-1 0 0,12 8 0,-16-7 0,2 2 0,23 24 0,14-12 0,-23 11 39,6-5-39,-10-1 0,-7 5 0,5-6 0,-14-1 0,14-1 810,-15-1-810,5-6 236,-6 5-236,-3-7 0,1 0 0,-7-7 0,-2 4 0,-13-11 0,-1 4 0,-6-6 0,0 0 0,0-5 0,-1-1 0,-4-5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24575,'0'10'0,"0"1"0,0-1 0,0 0 0,0 1 0,0-1 0,0 1 0,0-1 0,0 1 0,0-1 0,0 1 0,0-1 0,0 0 0,0 1 0,0-1 0,0 1 0,0-1 0,0 1 0,0 0 0,0 6 0,0 2 0,0 5 0,0-6 0,0 5 0,0-10 0,0 4 0,0-6 0,0 0 0,0 0 0,0 0 0,0-1 0,0 0 0,0 0 0,0-4 0,0-1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24575,'17'0'0,"10"0"0,19 0 0,2 0 0,-9 0 0,9 0 0,-6 0 0,-7 0 0,-12 0 0,-6 0 0,-4 0 0,3 0 0,-5 0 0,-1 0 0,0 0 0,-4 0 0,-2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24575,'23'0'0,"4"0"0,6 0 0,5 0 0,-6 0 0,1 0 0,-2 0 0,-17 0 0,-4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24575,'0'8'0,"0"8"0,0 20 0,0 12 0,0-7 0,0 15 0,0-14 0,0-1 0,0-10 0,0-6 0,0-7 0,0-1 0,0-6 0,0-1 0,0 0 0,0 0 0,0 0 0,0 1 0,0-1 0,0 0 0,0 1 0,0-1 0,0 0 0,0 1 0,0-1 0,0 0 0,0 1 0,0-6 0,0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24575,'0'22'0,"0"15"0,0-9 0,0 26 0,0-19 0,0 13 0,0-8 0,0 0 0,0 0 0,0-7 0,0 5 0,0-12 0,0 5 0,0-7 0,0 1 0,0 6 0,5-5 0,-4 5 0,5-7 0,-6 1 0,0-1 0,0 0 0,0 1 0,0-7 0,0 5 0,0 2 0,0-5 0,0 10 0,5-11 0,-4-1 0,5-1 0,-6-6 0,0 0 0,0 0 0,0 0 0,4-5 0,-3-1 0,4-5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982 14 24575,'-21'0'0,"-9"0"0,-3 0 0,0 0 0,2 0 0,0-6 0,5 4 0,-5-3 0,6 10 0,1 2 0,0 5 0,5 0 0,-3-6 0,3 10 0,-5-2 0,-7 5 0,5 4 0,-6-3 0,8 4 0,0-5 0,-2 11 0,2-10 0,-1 12 0,0-8 0,1 0 0,5 1 0,-4-6 0,9 3 0,-3-3 0,5 0 0,0-2 0,1 0 0,0-5 0,-1 5 0,1 0 0,-1-4 0,6 10 0,-4-11 0,4 5 0,-1-6 0,-2 0 0,7 0 0,-3 0 0,1 0 0,2 0 0,-7 0 0,3 0 0,-11 6 0,4 1 0,-5 7 0,6-1 0,0 0 0,0 1 0,0-7 0,5-1 0,2-11 0,5-1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24575,'9'-6'0,"4"2"0,3 4 0,1 0 0,-7 0 0,1 0 0,0 0 0,6 0 0,-5 0 0,18 0 0,-3 0 0,12 0 0,-6 0 0,5 0 0,-12 0 0,-1 0 0,-8 0 0,-6 0 0,0 0 0,0 0 0,-1 0 0,1 0 0,0 0 0,0 0 0,-6 0 0,0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24575,'0'17'0,"0"0"0,0 8 0,0-1 0,0 0 0,0-5 0,0-2 0,0-6 0,0-1 0,0 0 0,0 1 0,0-1 0,0 1 0,0-1 0,0 0 0,0 0 0,0 0 0,0-4 0,0-1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24575,'11'0'0,"-1"0"0,1 0 0,0 0 0,0 0 0,6 0 0,-5 0 0,5 5 0,-6 7 0,1 6 0,6 14 0,-4-6 0,18 13 0,-16-12 0,16 13 0,-18-8 0,10 1 0,-9 6 0,2-13 0,-4 12 0,0-12 0,0 12 0,-6-12 0,4 5 0,-10-7 0,5 1 0,-6-7 0,0-1 0,0-6 0,0 0 0,0 0 0,0 0 0,0 0 0,0 0 0,0-1 0,0 1 0,0 6 0,0 1 0,0 6 0,0 1 0,0-1 0,0 0 0,0-5 0,0-2 0,0-6 0,-5-5 0,4-1 0,-3-5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24575,'27'0'0,"0"0"0,-3 0 0,7 0 0,2 0 0,-6 0 0,9 0 0,-22 0 0,10 0 0,-13 0 0,-1 0 0,1 0 0,0 0 0,0 0 0,0 0 0,0 0 0,0 0 0,-1 0 0,-3 0 0,-3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24575,'10'0'0,"0"0"0,1 0 0,0 0 0,0 0 0,-1 0 0,1 0 0,-1 0 0,5 0 0,-3 0 0,8 0 0,-7 0 0,3 0 0,-5 0 0,0 0 0,-5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24575,'23'0'0,"11"0"0,-5 0 0,24 0 0,-31 0 0,24 0 0,-20 0 0,5 0 0,-13 0 0,-2 0 0,-6 0 0,1 0 0,0 0 0,0 0 0,0 0 0,-1 0 0,1 0 0,0 0 0,0 0 0,-5 0 0,-2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9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24575,'8'-6'0,"5"2"0,10 4 0,8 0 0,-6-6 0,13 5 0,-5 8 0,0 1 0,-2 16 0,0-10 0,-5 9 0,5-9 0,-12 16 0,11-14 0,-14 21 0,14-16 0,-16 10 0,10 0 0,-5-4 0,1 4 0,-3-7 0,-5 0 0,0-5 0,0 4 0,-1-5 0,1 6 0,0 1 0,0-1 0,-5 0 0,-2 0 0,1 1 0,-5-1 0,5 0 0,-6 1 0,5-1 0,-4-6 0,5 5 0,-6-10 0,0 4 0,0-6 0,0 0 0,0 0 0,0 0 0,0-1 0,4-4 0,-3 3 0,4-8 0,-5 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24575,'0'24'0,"0"-5"0,0 19 0,0-12 0,0 13 0,0-6 0,0-6 0,0 2 0,0-10 0,0-1 0,0-1 0,0 7 0,0-10 0,0 16 0,0-12 0,0 14 0,0-6 0,0 5 0,0-7 0,0 1 0,0-1 0,0-6 0,0-1 0,0-6 0,0 0 0,0 0 0,0-4 0,0-2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5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24575,'0'10'0,"0"13"0,0-8 0,0 21 0,0-9 0,0 21 0,0-6 0,0 6 0,0-8 0,0 8 0,0-6 0,0 5 0,0-7 0,0-7 0,0-2 0,0-6 0,0-1 0,0 0 0,0 1 0,0-1 0,0 0 0,0-5 0,0 4 0,0-11 0,0 5 0,0-6 0,0 0 0,0 0 0,0 0 0,0-6 0,0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1 24575,'-11'0'0,"-12"11"0,9-3 0,-5 23 0,3-22 0,13 20 0,-13-16 0,9 12 0,-5-1 0,0-6 0,-6 12 0,-2-3 0,-8 21 0,2-6 0,-2 6 0,0 0 0,-6-5 0,4 5 0,-4-6 0,8-2 0,0-7 0,6-2 0,-4 0 0,5-5 0,-1 5 0,2-6 0,6-1 0,0 0 0,0-5 0,0 3 0,6-9 0,-5 4 0,10-6 0,-9 0 0,9 0 0,-4 0 0,5-5 0,0-1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24575,'10'0'0,"0"0"0,19 0 0,-5 0 0,7 0 0,-5 0 0,12 0 0,-18 0 0,9 0 0,-10 0 0,-1 0 0,-1 0 0,-6 0 0,-1 0 0,1 0 0,0 0 0,0 0 0,-1 0 0,1 0 0,-1 0 0,0 0 0,1 0 0,0 0 0,0 0 0,0 0 0,0-10 0,0 7 0,1-8 0,-2 11 0,1 0 0,-6 0 0,0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24575,'0'10'0,"0"1"0,0-1 0,0 0 0,0 1 0,0-1 0,0 1 0,0-1 0,0 1 0,0-1 0,0 1 0,0-1 0,0 0 0,0 1 0,0-1 0,0 1 0,0-1 0,0 1 0,0 0 0,0 6 0,0 2 0,0 5 0,0-6 0,0 5 0,0-10 0,0 4 0,0-6 0,0 0 0,0 0 0,0 0 0,0-1 0,0 0 0,0 0 0,0-4 0,0-1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9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24575,'8'-6'0,"5"2"0,10 4 0,8 0 0,-6-6 0,13 5 0,-5 8 0,0 1 0,-2 16 0,0-10 0,-5 9 0,5-9 0,-12 16 0,11-14 0,-14 21 0,14-16 0,-16 10 0,10 0 0,-5-4 0,1 4 0,-3-7 0,-5 0 0,0-5 0,0 4 0,-1-5 0,1 6 0,0 1 0,0-1 0,-5 0 0,-2 0 0,1 1 0,-5-1 0,5 0 0,-6 1 0,5-1 0,-4-6 0,5 5 0,-6-10 0,0 4 0,0-6 0,0 0 0,0 0 0,0 0 0,0-1 0,4-4 0,-3 3 0,4-8 0,-5 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24575,'22'0'0,"7"0"0,-3 0 0,5 0 0,-7 0 0,0 0 0,-5 0 0,-8 0 0,-6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24575,'11'0'0,"5"0"0,-4 0 0,5 0 0,-6 0 0,-1 0 0,1 0 0,-1 0 0,1 0 0,0 0 0,-1 0 0,0 0 0,1 0 0,-1 0 0,1 0 0,0 0 0,-1 0 0,0 0 0,0 0 0,1 0 0,-1 0 0,1 0 0,0-5 0,0 4 0,-1-4 0,-4 5 0,-2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24575,'0'16'0,"0"5"0,0 4 0,0 1 0,0 12 0,0-12 0,0 6 0,0-8 0,0-6 0,0-1 0,0-6 0,0 0 0,0 0 0,0 0 0,0 0 0,0 0 0,0 0 0,0-1 0,0 1 0,0-1 0,0 1 0,0 6 0,0 8 0,0 1 0,0 5 0,0-7 0,0 8 0,0-12 0,0 10 0,0-18 0,0 5 0,0-6 0,0-5 0,0-1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0 24575,'-21'5'0,"-4"7"0,-2 15 0,0-1 0,-5 7 0,13-14 0,-4 4 0,5-10 0,-1 10 0,-13 4 0,17-6 0,-25 19 0,20-20 0,-13 13 0,9-9 0,-1 1 0,6-1 0,-4 0 0,10 0 0,-10 1 0,4-1 0,0 0 0,-5 8 0,10-6 0,-5 5 0,1 0 0,4-5 0,-5 5 0,2-6 0,3-1 0,-3-6 0,5 5 0,0 3 0,-1 0 0,1 5 0,0-13 0,0 5 0,-5-5 0,3 7 0,2-1 0,2-5 0,3-2 0,1-6 0,-4 0 0,9 0 0,-4-1 0,5 1 0,0-1 0,0 0 0,0 1 0,0-1 0,0 0 0,0-4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24575,'22'0'0,"7"0"0,-3 0 0,5 0 0,-7 0 0,0 0 0,-5 0 0,-8 0 0,-6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24575,'11'0'0,"5"0"0,-4 0 0,11 0 0,-5 0 0,6 0 0,7 0 0,2 0 0,7 0 0,0 0 0,-1 0 0,9 0 0,-6 0 0,-2 0 0,-2 0 0,-12 0 0,-1 0 0,-8 0 0,-6 0 0,0 0 0,0 0 0,0 0 0,-5 0 0,-2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24575,'0'22'0,"0"7"0,0-9 0,0 10 0,0-12 0,0 7 0,0-7 0,0-1 0,0-6 0,0 0 0,0 0 0,0 0 0,0 1 0,0-1 0,0-1 0,0-4 0,0-1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24575,'22'0'0,"0"0"0,2 0 0,0 0 0,-6 0 0,5 5 0,-10 7 0,-1 1 0,-1 10 0,-5-5 0,1 7 0,4-1 0,-10 7 0,10 2 0,-3 7 0,5 0 0,-6 0 0,-1 0 0,-6 8 0,0-7 0,0 7 0,0 0 0,0-6 0,0 14 0,0-6 0,0 0 0,0-3 0,0-7 0,0 0 0,0-7 0,0-2 0,0-7 0,0 1 0,0-1 0,0 0 0,0-5 0,0-2 0,0-1 0,0-4 0,0 4 0,0-5 0,0 0 0,0-5 0,0-2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24575,'21'0'0,"1"0"0,-3 0 0,3 0 0,-4 0 0,1 0 0,-3 0 0,-9 0 0,-3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24575,'16'0'0,"-1"0"0,-10 0 0,0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24575,'22'0'0,"0"0"0,9 0 0,10 0 0,-6 0 0,11 0 0,-21 0 0,6 0 0,-12 0 0,-2 0 0,-7 0 0,1 0 0,0 0 0,0 0 0,-1 0 0,0 0 0,0 0 0,-4 0 0,-1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24575,'0'16'0,"0"2"0,0 6 0,0 1 0,0-1 0,0-6 0,0 5 0,0-4 0,0-1 0,0 12 0,0-10 0,0 18 0,0-12 0,0 5 0,0-6 0,0-1 0,0 0 0,0 1 0,0-7 0,0 5 0,0-11 0,0 5 0,0-6 0,0 0 0,0 1 0,0-1 0,0 0 0,0-5 0,0-1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24575,'15'0'0,"0"0"0,-4 0 0,0 0 0,0 0 0,-1 0 0,1 0 0,-1 0 0,1 0 0,-1 0 0,7 0 0,-4 0 0,9 0 0,-9 0 0,9 0 0,-3 0 0,5 0 0,-6 0 0,5 0 0,-11 0 0,5 0 0,-6 0 0,0 0 0,0 0 0,-1 0 0,1 0 0,0 0 0,-5-4 0,-2-2 0,-4 1 0,0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2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24575,'0'16'0,"0"2"0,0 1 0,0 4 0,0-11 0,0 35 0,0-28 0,0 34 0,0-18 0,0 7 0,0 14 0,0-6 0,0 8 0,0-15 0,0 3 0,0-5 0,0 1 0,0 14 0,0-21 0,0 19 0,0-11 0,0 34 0,0-6 0,0 1 0,0 12 0,7-21 0,1 16 0,0-12 0,5-17 0,-12-2 0,5-15 0,-6-2 0,0-12 0,5-2 0,-4-6 0,4-9 0,-5 1 0,0-7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2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24575,'0'9'0,"0"17"0,0 0 0,0 27 0,0-16 0,0 30 0,0-7 0,0 7 0,0-17 0,0 5 0,0-13 0,0 6 0,0-8 0,0 0 0,0 0 0,0 0 0,0-8 0,0 7 0,0-19 0,0 10 0,0-18 0,0 5 0,0-6 0,0 0 0,0 0 0,0 0 0,0-10 0,0 2 0,0-7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24575,'11'0'0,"5"0"0,-4 0 0,5 0 0,-6 0 0,-1 0 0,1 0 0,-1 0 0,1 0 0,0 0 0,-1 0 0,0 0 0,1 0 0,-1 0 0,1 0 0,0 0 0,-1 0 0,0 0 0,0 0 0,1 0 0,-1 0 0,1 0 0,0-5 0,0 4 0,-1-4 0,-4 5 0,-2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24575,'23'0'0,"3"0"0,7 0 0,5 12 0,-12 2 0,5 6 0,-7 3 0,0-10 0,0 10 0,-6-10 0,0 10 0,-1-4 0,1 0 0,-4-2 0,2 0 0,-10-4 0,6 4 0,-2-6 0,-3 0 0,-3-5 0,-4-2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5 24575,'-6'-5'0,"-9"10"0,7-3 0,-23 24 0,16-12 0,-16 18 0,12-14 0,-5 6 0,0-5 0,5 4 0,-4-9 0,10 3 0,-4-5 0,6-1 0,0 0 0,0 0 0,4 0 0,2 0 0,0 0 0,0 0 0,-6 0 0,0-1 0,-6 7 0,4 2 0,-10 5 0,4 0 0,-5-5 0,5 4 0,-4-9 0,9 9 0,-3-10 0,11 4 0,-4-11 0,8-1 0,-2-5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24575,'17'0'0,"7"0"0,2 0 0,5 0 0,-13 0 0,-1 0 0,-6 0 0,6 0 0,-5 0 0,11 0 0,-11 0 0,10 0 0,-9 0 0,9 0 0,-3 0 0,5 0 0,0 0 0,0 0 0,0 0 0,7 0 0,-5 0 0,12-12 0,-12 9 0,-1-9 0,-2 12 0,-11 0 0,5 0 0,-6 0 0,0 0 0,-5 0 0,-1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2386 1 24575,'-22'0'0,"-34"0"0,29 0 0,-23 0 0,-2 0 0,15 0 0,-49 0 0,36 6 0,-17 17 0,-2-5 0,-2 26-508,-16-17 508,13 19 0,-14-12 0,17 11 0,-6-12 0,6 12 0,0-5 0,-6 1 0,13 4 0,-13-5 0,13 7 0,-13 0 0,13 0 0,-3-8 0,5 6 0,1-6-32,-17 5 32,29-7 0,-8-11 0,33-8 0,6-6 0,1-1 507,6-5-507,0 4 33,0-9-33,-5 9 0,-9-3 0,-1 11 0,-20 4 0,9 11 0,-11-4 0,13-1 0,-3-9 0,18-7 0,-10 1 0,18-2 0,-5-4 0,7-2 0,4-5 0,1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24575,'23'0'0,"11"0"0,-5 0 0,24 0 0,-31 0 0,24 0 0,-20 0 0,5 0 0,-13 0 0,-2 0 0,-6 0 0,1 0 0,0 0 0,0 0 0,0 0 0,-1 0 0,1 0 0,0 0 0,0 0 0,-5 0 0,-2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24575,'0'16'0,"0"4"0,0 6 0,0 0 0,0 12 0,0-18 0,0 10 0,0-18 0,0 5 0,0-7 0,0 1 0,0 0 0,0-1 0,0 0 0,0 1 0,0-1 0,0 0 0,0 14 0,0 3 0,0 6 0,0 5 0,0-12 0,0 12 0,0-12 0,0-1 0,0-8 0,0-6 0,0 0 0,0-5 0,0-1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2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24575,'9'-6'0,"10"2"0,29 4 0,13 0 0,27 7-1085,3 10 1085,-42-8 0,3 1 0,10 6 0,0 2 0,-9-1 0,0 0 0,16 2 0,-2 0 0,9 8 0,-23-8 0,-1 0 0,12 8 0,-16-7 0,2 2 0,23 24 0,14-12 0,-23 11 39,6-5-39,-10-1 0,-7 5 0,5-6 0,-14-1 0,14-1 810,-15-1-810,5-6 236,-6 5-236,-3-7 0,1 0 0,-7-7 0,-2 4 0,-13-11 0,-1 4 0,-6-6 0,0 0 0,0-5 0,-1-1 0,-4-5 0,-1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24575,'17'0'0,"10"0"0,19 0 0,2 0 0,-9 0 0,9 0 0,-6 0 0,-7 0 0,-12 0 0,-6 0 0,-4 0 0,3 0 0,-5 0 0,-1 0 0,0 0 0,-4 0 0,-2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24575,'23'0'0,"4"0"0,6 0 0,5 0 0,-6 0 0,1 0 0,-2 0 0,-17 0 0,-4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24575,'0'8'0,"0"8"0,0 20 0,0 12 0,0-7 0,0 15 0,0-14 0,0-1 0,0-10 0,0-6 0,0-7 0,0-1 0,0-6 0,0-1 0,0 0 0,0 0 0,0 0 0,0 1 0,0-1 0,0 0 0,0 1 0,0-1 0,0 0 0,0 1 0,0-1 0,0 0 0,0 1 0,0-6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24575,'0'16'0,"0"5"0,0 4 0,0 1 0,0 12 0,0-12 0,0 6 0,0-8 0,0-6 0,0-1 0,0-6 0,0 0 0,0 0 0,0 0 0,0 0 0,0 0 0,0 0 0,0-1 0,0 1 0,0-1 0,0 1 0,0 6 0,0 8 0,0 1 0,0 5 0,0-7 0,0 8 0,0-12 0,0 10 0,0-18 0,0 5 0,0-6 0,0-5 0,0-1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24575,'0'22'0,"0"15"0,0-9 0,0 26 0,0-19 0,0 13 0,0-8 0,0 0 0,0 0 0,0-7 0,0 5 0,0-12 0,0 5 0,0-7 0,0 1 0,0 6 0,5-5 0,-4 5 0,5-7 0,-6 1 0,0-1 0,0 0 0,0 1 0,0-7 0,0 5 0,0 2 0,0-5 0,0 10 0,5-11 0,-4-1 0,5-1 0,-6-6 0,0 0 0,0 0 0,0 0 0,4-5 0,-3-1 0,4-5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982 14 24575,'-21'0'0,"-9"0"0,-3 0 0,0 0 0,2 0 0,0-6 0,5 4 0,-5-3 0,6 10 0,1 2 0,0 5 0,5 0 0,-3-6 0,3 10 0,-5-2 0,-7 5 0,5 4 0,-6-3 0,8 4 0,0-5 0,-2 11 0,2-10 0,-1 12 0,0-8 0,1 0 0,5 1 0,-4-6 0,9 3 0,-3-3 0,5 0 0,0-2 0,1 0 0,0-5 0,-1 5 0,1 0 0,-1-4 0,6 10 0,-4-11 0,4 5 0,-1-6 0,-2 0 0,7 0 0,-3 0 0,1 0 0,2 0 0,-7 0 0,3 0 0,-11 6 0,4 1 0,-5 7 0,6-1 0,0 0 0,0 1 0,0-7 0,5-1 0,2-11 0,5-1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24575,'9'-6'0,"4"2"0,3 4 0,1 0 0,-7 0 0,1 0 0,0 0 0,6 0 0,-5 0 0,18 0 0,-3 0 0,12 0 0,-6 0 0,5 0 0,-12 0 0,-1 0 0,-8 0 0,-6 0 0,0 0 0,0 0 0,-1 0 0,1 0 0,0 0 0,0 0 0,-6 0 0,0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24575,'0'17'0,"0"0"0,0 8 0,0-1 0,0 0 0,0-5 0,0-2 0,0-6 0,0-1 0,0 0 0,0 1 0,0-1 0,0 1 0,0-1 0,0 0 0,0 0 0,0 0 0,0-4 0,0-1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24575,'11'0'0,"-1"0"0,1 0 0,0 0 0,0 0 0,6 0 0,-5 0 0,5 5 0,-6 7 0,1 6 0,6 14 0,-4-6 0,18 13 0,-16-12 0,16 13 0,-18-8 0,10 1 0,-9 6 0,2-13 0,-4 12 0,0-12 0,0 12 0,-6-12 0,4 5 0,-10-7 0,5 1 0,-6-7 0,0-1 0,0-6 0,0 0 0,0 0 0,0 0 0,0 0 0,0 0 0,0-1 0,0 1 0,0 6 0,0 1 0,0 6 0,0 1 0,0-1 0,0 0 0,0-5 0,0-2 0,0-6 0,-5-5 0,4-1 0,-3-5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24575,'27'0'0,"0"0"0,-3 0 0,7 0 0,2 0 0,-6 0 0,9 0 0,-22 0 0,10 0 0,-13 0 0,-1 0 0,1 0 0,0 0 0,0 0 0,0 0 0,0 0 0,0 0 0,-1 0 0,-3 0 0,-3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24575,'10'0'0,"0"0"0,1 0 0,0 0 0,0 0 0,-1 0 0,1 0 0,-1 0 0,5 0 0,-3 0 0,8 0 0,-7 0 0,3 0 0,-5 0 0,0 0 0,-5 0 0,-1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24575,'0'24'0,"0"-5"0,0 19 0,0-12 0,0 13 0,0-6 0,0-6 0,0 2 0,0-10 0,0-1 0,0-1 0,0 7 0,0-10 0,0 16 0,0-12 0,0 14 0,0-6 0,0 5 0,0-7 0,0 1 0,0-1 0,0-6 0,0-1 0,0-6 0,0 0 0,0 0 0,0-4 0,0-2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5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24575,'0'10'0,"0"13"0,0-8 0,0 21 0,0-9 0,0 21 0,0-6 0,0 6 0,0-8 0,0 8 0,0-6 0,0 5 0,0-7 0,0-7 0,0-2 0,0-6 0,0-1 0,0 0 0,0 1 0,0-1 0,0 0 0,0-5 0,0 4 0,0-11 0,0 5 0,0-6 0,0 0 0,0 0 0,0 0 0,0-6 0,0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1 24575,'-11'0'0,"-12"11"0,9-3 0,-5 23 0,3-22 0,13 20 0,-13-16 0,9 12 0,-5-1 0,0-6 0,-6 12 0,-2-3 0,-8 21 0,2-6 0,-2 6 0,0 0 0,-6-5 0,4 5 0,-4-6 0,8-2 0,0-7 0,6-2 0,-4 0 0,5-5 0,-1 5 0,2-6 0,6-1 0,0 0 0,0-5 0,0 3 0,6-9 0,-5 4 0,10-6 0,-9 0 0,9 0 0,-4 0 0,5-5 0,0-1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0 24575,'-21'5'0,"-4"7"0,-2 15 0,0-1 0,-5 7 0,13-14 0,-4 4 0,5-10 0,-1 10 0,-13 4 0,17-6 0,-25 19 0,20-20 0,-13 13 0,9-9 0,-1 1 0,6-1 0,-4 0 0,10 0 0,-10 1 0,4-1 0,0 0 0,-5 8 0,10-6 0,-5 5 0,1 0 0,4-5 0,-5 5 0,2-6 0,3-1 0,-3-6 0,5 5 0,0 3 0,-1 0 0,1 5 0,0-13 0,0 5 0,-5-5 0,3 7 0,2-1 0,2-5 0,3-2 0,1-6 0,-4 0 0,9 0 0,-4-1 0,5 1 0,0-1 0,0 0 0,0 1 0,0-1 0,0 0 0,0-4 0,0-1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24575,'10'0'0,"0"0"0,19 0 0,-5 0 0,7 0 0,-5 0 0,12 0 0,-18 0 0,9 0 0,-10 0 0,-1 0 0,-1 0 0,-6 0 0,-1 0 0,1 0 0,0 0 0,0 0 0,-1 0 0,1 0 0,-1 0 0,0 0 0,1 0 0,0 0 0,0 0 0,0 0 0,0-10 0,0 7 0,1-8 0,-2 11 0,1 0 0,-6 0 0,0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24575,'0'10'0,"0"1"0,0-1 0,0 0 0,0 1 0,0-1 0,0 1 0,0-1 0,0 1 0,0-1 0,0 1 0,0-1 0,0 0 0,0 1 0,0-1 0,0 1 0,0-1 0,0 1 0,0 0 0,0 6 0,0 2 0,0 5 0,0-6 0,0 5 0,0-10 0,0 4 0,0-6 0,0 0 0,0 0 0,0 0 0,0-1 0,0 0 0,0 0 0,0-4 0,0-1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9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24575,'8'-6'0,"5"2"0,10 4 0,8 0 0,-6-6 0,13 5 0,-5 8 0,0 1 0,-2 16 0,0-10 0,-5 9 0,5-9 0,-12 16 0,11-14 0,-14 21 0,14-16 0,-16 10 0,10 0 0,-5-4 0,1 4 0,-3-7 0,-5 0 0,0-5 0,0 4 0,-1-5 0,1 6 0,0 1 0,0-1 0,-5 0 0,-2 0 0,1 1 0,-5-1 0,5 0 0,-6 1 0,5-1 0,-4-6 0,5 5 0,-6-10 0,0 4 0,0-6 0,0 0 0,0 0 0,0 0 0,0-1 0,4-4 0,-3 3 0,4-8 0,-5 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24575,'22'0'0,"7"0"0,-3 0 0,5 0 0,-7 0 0,0 0 0,-5 0 0,-8 0 0,-6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24575,'11'0'0,"5"0"0,-4 0 0,5 0 0,-6 0 0,-1 0 0,1 0 0,-1 0 0,1 0 0,0 0 0,-1 0 0,0 0 0,1 0 0,-1 0 0,1 0 0,0 0 0,-1 0 0,0 0 0,0 0 0,1 0 0,-1 0 0,1 0 0,0-5 0,0 4 0,-1-4 0,-4 5 0,-2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24575,'0'16'0,"0"5"0,0 4 0,0 1 0,0 12 0,0-12 0,0 6 0,0-8 0,0-6 0,0-1 0,0-6 0,0 0 0,0 0 0,0 0 0,0 0 0,0 0 0,0 0 0,0-1 0,0 1 0,0-1 0,0 1 0,0 6 0,0 8 0,0 1 0,0 5 0,0-7 0,0 8 0,0-12 0,0 10 0,0-18 0,0 5 0,0-6 0,0-5 0,0-1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0 24575,'-21'5'0,"-4"7"0,-2 15 0,0-1 0,-5 7 0,13-14 0,-4 4 0,5-10 0,-1 10 0,-13 4 0,17-6 0,-25 19 0,20-20 0,-13 13 0,9-9 0,-1 1 0,6-1 0,-4 0 0,10 0 0,-10 1 0,4-1 0,0 0 0,-5 8 0,10-6 0,-5 5 0,1 0 0,4-5 0,-5 5 0,2-6 0,3-1 0,-3-6 0,5 5 0,0 3 0,-1 0 0,1 5 0,0-13 0,0 5 0,-5-5 0,3 7 0,2-1 0,2-5 0,3-2 0,1-6 0,-4 0 0,9 0 0,-4-1 0,5 1 0,0-1 0,0 0 0,0 1 0,0-1 0,0 0 0,0-4 0,0-1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24575,'11'0'0,"5"0"0,-4 0 0,11 0 0,-5 0 0,6 0 0,7 0 0,2 0 0,7 0 0,0 0 0,-1 0 0,9 0 0,-6 0 0,-2 0 0,-2 0 0,-12 0 0,-1 0 0,-8 0 0,-6 0 0,0 0 0,0 0 0,0 0 0,-5 0 0,-2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24575,'0'22'0,"0"7"0,0-9 0,0 10 0,0-12 0,0 7 0,0-7 0,0-1 0,0-6 0,0 0 0,0 0 0,0 0 0,0 1 0,0-1 0,0-1 0,0-4 0,0-1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24575,'22'0'0,"0"0"0,2 0 0,0 0 0,-6 0 0,5 5 0,-10 7 0,-1 1 0,-1 10 0,-5-5 0,1 7 0,4-1 0,-10 7 0,10 2 0,-3 7 0,5 0 0,-6 0 0,-1 0 0,-6 8 0,0-7 0,0 7 0,0 0 0,0-6 0,0 14 0,0-6 0,0 0 0,0-3 0,0-7 0,0 0 0,0-7 0,0-2 0,0-7 0,0 1 0,0-1 0,0 0 0,0-5 0,0-2 0,0-1 0,0-4 0,0 4 0,0-5 0,0 0 0,0-5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24575,'11'0'0,"5"0"0,-4 0 0,11 0 0,-5 0 0,6 0 0,7 0 0,2 0 0,7 0 0,0 0 0,-1 0 0,9 0 0,-6 0 0,-2 0 0,-2 0 0,-12 0 0,-1 0 0,-8 0 0,-6 0 0,0 0 0,0 0 0,0 0 0,-5 0 0,-2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24575,'21'0'0,"1"0"0,-3 0 0,3 0 0,-4 0 0,1 0 0,-3 0 0,-9 0 0,-3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24575,'16'0'0,"-1"0"0,-10 0 0,0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24575,'22'0'0,"0"0"0,9 0 0,10 0 0,-6 0 0,11 0 0,-21 0 0,6 0 0,-12 0 0,-2 0 0,-7 0 0,1 0 0,0 0 0,0 0 0,-1 0 0,0 0 0,0 0 0,-4 0 0,-1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24575,'0'16'0,"0"2"0,0 6 0,0 1 0,0-1 0,0-6 0,0 5 0,0-4 0,0-1 0,0 12 0,0-10 0,0 18 0,0-12 0,0 5 0,0-6 0,0-1 0,0 0 0,0 1 0,0-7 0,0 5 0,0-11 0,0 5 0,0-6 0,0 0 0,0 1 0,0-1 0,0 0 0,0-5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24575,'15'0'0,"0"0"0,-4 0 0,0 0 0,0 0 0,-1 0 0,1 0 0,-1 0 0,1 0 0,-1 0 0,7 0 0,-4 0 0,9 0 0,-9 0 0,9 0 0,-3 0 0,5 0 0,-6 0 0,5 0 0,-11 0 0,5 0 0,-6 0 0,0 0 0,0 0 0,-1 0 0,1 0 0,0 0 0,-5-4 0,-2-2 0,-4 1 0,0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2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24575,'0'16'0,"0"2"0,0 1 0,0 4 0,0-11 0,0 35 0,0-28 0,0 34 0,0-18 0,0 7 0,0 14 0,0-6 0,0 8 0,0-15 0,0 3 0,0-5 0,0 1 0,0 14 0,0-21 0,0 19 0,0-11 0,0 34 0,0-6 0,0 1 0,0 12 0,7-21 0,1 16 0,0-12 0,5-17 0,-12-2 0,5-15 0,-6-2 0,0-12 0,5-2 0,-4-6 0,4-9 0,-5 1 0,0-7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2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24575,'0'9'0,"0"17"0,0 0 0,0 27 0,0-16 0,0 30 0,0-7 0,0 7 0,0-17 0,0 5 0,0-13 0,0 6 0,0-8 0,0 0 0,0 0 0,0 0 0,0-8 0,0 7 0,0-19 0,0 10 0,0-18 0,0 5 0,0-6 0,0 0 0,0 0 0,0 0 0,0-10 0,0 2 0,0-7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24575,'23'0'0,"3"0"0,7 0 0,5 12 0,-12 2 0,5 6 0,-7 3 0,0-10 0,0 10 0,-6-10 0,0 10 0,-1-4 0,1 0 0,-4-2 0,2 0 0,-10-4 0,6 4 0,-2-6 0,-3 0 0,-3-5 0,-4-2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5 24575,'-6'-5'0,"-9"10"0,7-3 0,-23 24 0,16-12 0,-16 18 0,12-14 0,-5 6 0,0-5 0,5 4 0,-4-9 0,10 3 0,-4-5 0,6-1 0,0 0 0,0 0 0,4 0 0,2 0 0,0 0 0,0 0 0,-6 0 0,0-1 0,-6 7 0,4 2 0,-10 5 0,4 0 0,-5-5 0,5 4 0,-4-9 0,9 9 0,-3-10 0,11 4 0,-4-11 0,8-1 0,-2-5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24575,'17'0'0,"7"0"0,2 0 0,5 0 0,-13 0 0,-1 0 0,-6 0 0,6 0 0,-5 0 0,11 0 0,-11 0 0,10 0 0,-9 0 0,9 0 0,-3 0 0,5 0 0,0 0 0,0 0 0,0 0 0,7 0 0,-5 0 0,12-12 0,-12 9 0,-1-9 0,-2 12 0,-11 0 0,5 0 0,-6 0 0,0 0 0,-5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24575,'0'22'0,"0"7"0,0-9 0,0 10 0,0-12 0,0 7 0,0-7 0,0-1 0,0-6 0,0 0 0,0 0 0,0 0 0,0 1 0,0-1 0,0-1 0,0-4 0,0-1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2386 1 24575,'-22'0'0,"-34"0"0,29 0 0,-23 0 0,-2 0 0,15 0 0,-49 0 0,36 6 0,-17 17 0,-2-5 0,-2 26-508,-16-17 508,13 19 0,-14-12 0,17 11 0,-6-12 0,6 12 0,0-5 0,-6 1 0,13 4 0,-13-5 0,13 7 0,-13 0 0,13 0 0,-3-8 0,5 6 0,1-6-32,-17 5 32,29-7 0,-8-11 0,33-8 0,6-6 0,1-1 507,6-5-507,0 4 33,0-9-33,-5 9 0,-9-3 0,-1 11 0,-20 4 0,9 11 0,-11-4 0,13-1 0,-3-9 0,18-7 0,-10 1 0,18-2 0,-5-4 0,7-2 0,4-5 0,1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24575,'23'0'0,"11"0"0,-5 0 0,24 0 0,-31 0 0,24 0 0,-20 0 0,5 0 0,-13 0 0,-2 0 0,-6 0 0,1 0 0,0 0 0,0 0 0,0 0 0,-1 0 0,1 0 0,0 0 0,0 0 0,-5 0 0,-2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24575,'0'16'0,"0"4"0,0 6 0,0 0 0,0 12 0,0-18 0,0 10 0,0-18 0,0 5 0,0-7 0,0 1 0,0 0 0,0-1 0,0 0 0,0 1 0,0-1 0,0 0 0,0 14 0,0 3 0,0 6 0,0 5 0,0-12 0,0 12 0,0-12 0,0-1 0,0-8 0,0-6 0,0 0 0,0-5 0,0-1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2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24575,'9'-6'0,"10"2"0,29 4 0,13 0 0,27 7-1085,3 10 1085,-42-8 0,3 1 0,10 6 0,0 2 0,-9-1 0,0 0 0,16 2 0,-2 0 0,9 8 0,-23-8 0,-1 0 0,12 8 0,-16-7 0,2 2 0,23 24 0,14-12 0,-23 11 39,6-5-39,-10-1 0,-7 5 0,5-6 0,-14-1 0,14-1 810,-15-1-810,5-6 236,-6 5-236,-3-7 0,1 0 0,-7-7 0,-2 4 0,-13-11 0,-1 4 0,-6-6 0,0 0 0,0-5 0,-1-1 0,-4-5 0,-1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24575,'17'0'0,"10"0"0,19 0 0,2 0 0,-9 0 0,9 0 0,-6 0 0,-7 0 0,-12 0 0,-6 0 0,-4 0 0,3 0 0,-5 0 0,-1 0 0,0 0 0,-4 0 0,-2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24575,'23'0'0,"4"0"0,6 0 0,5 0 0,-6 0 0,1 0 0,-2 0 0,-17 0 0,-4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24575,'0'8'0,"0"8"0,0 20 0,0 12 0,0-7 0,0 15 0,0-14 0,0-1 0,0-10 0,0-6 0,0-7 0,0-1 0,0-6 0,0-1 0,0 0 0,0 0 0,0 0 0,0 1 0,0-1 0,0 0 0,0 1 0,0-1 0,0 0 0,0 1 0,0-1 0,0 0 0,0 1 0,0-6 0,0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24575,'0'22'0,"0"15"0,0-9 0,0 26 0,0-19 0,0 13 0,0-8 0,0 0 0,0 0 0,0-7 0,0 5 0,0-12 0,0 5 0,0-7 0,0 1 0,0 6 0,5-5 0,-4 5 0,5-7 0,-6 1 0,0-1 0,0 0 0,0 1 0,0-7 0,0 5 0,0 2 0,0-5 0,0 10 0,5-11 0,-4-1 0,5-1 0,-6-6 0,0 0 0,0 0 0,0 0 0,4-5 0,-3-1 0,4-5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982 14 24575,'-21'0'0,"-9"0"0,-3 0 0,0 0 0,2 0 0,0-6 0,5 4 0,-5-3 0,6 10 0,1 2 0,0 5 0,5 0 0,-3-6 0,3 10 0,-5-2 0,-7 5 0,5 4 0,-6-3 0,8 4 0,0-5 0,-2 11 0,2-10 0,-1 12 0,0-8 0,1 0 0,5 1 0,-4-6 0,9 3 0,-3-3 0,5 0 0,0-2 0,1 0 0,0-5 0,-1 5 0,1 0 0,-1-4 0,6 10 0,-4-11 0,4 5 0,-1-6 0,-2 0 0,7 0 0,-3 0 0,1 0 0,2 0 0,-7 0 0,3 0 0,-11 6 0,4 1 0,-5 7 0,6-1 0,0 0 0,0 1 0,0-7 0,5-1 0,2-11 0,5-1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24575,'9'-6'0,"4"2"0,3 4 0,1 0 0,-7 0 0,1 0 0,0 0 0,6 0 0,-5 0 0,18 0 0,-3 0 0,12 0 0,-6 0 0,5 0 0,-12 0 0,-1 0 0,-8 0 0,-6 0 0,0 0 0,0 0 0,-1 0 0,1 0 0,0 0 0,0 0 0,-6 0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24575,'22'0'0,"0"0"0,2 0 0,0 0 0,-6 0 0,5 5 0,-10 7 0,-1 1 0,-1 10 0,-5-5 0,1 7 0,4-1 0,-10 7 0,10 2 0,-3 7 0,5 0 0,-6 0 0,-1 0 0,-6 8 0,0-7 0,0 7 0,0 0 0,0-6 0,0 14 0,0-6 0,0 0 0,0-3 0,0-7 0,0 0 0,0-7 0,0-2 0,0-7 0,0 1 0,0-1 0,0 0 0,0-5 0,0-2 0,0-1 0,0-4 0,0 4 0,0-5 0,0 0 0,0-5 0,0-2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24575,'0'17'0,"0"0"0,0 8 0,0-1 0,0 0 0,0-5 0,0-2 0,0-6 0,0-1 0,0 0 0,0 1 0,0-1 0,0 1 0,0-1 0,0 0 0,0 0 0,0 0 0,0-4 0,0-1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24575,'11'0'0,"-1"0"0,1 0 0,0 0 0,0 0 0,6 0 0,-5 0 0,5 5 0,-6 7 0,1 6 0,6 14 0,-4-6 0,18 13 0,-16-12 0,16 13 0,-18-8 0,10 1 0,-9 6 0,2-13 0,-4 12 0,0-12 0,0 12 0,-6-12 0,4 5 0,-10-7 0,5 1 0,-6-7 0,0-1 0,0-6 0,0 0 0,0 0 0,0 0 0,0 0 0,0 0 0,0-1 0,0 1 0,0 6 0,0 1 0,0 6 0,0 1 0,0-1 0,0 0 0,0-5 0,0-2 0,0-6 0,-5-5 0,4-1 0,-3-5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24575,'27'0'0,"0"0"0,-3 0 0,7 0 0,2 0 0,-6 0 0,9 0 0,-22 0 0,10 0 0,-13 0 0,-1 0 0,1 0 0,0 0 0,0 0 0,0 0 0,0 0 0,0 0 0,-1 0 0,-3 0 0,-3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24575,'10'0'0,"0"0"0,1 0 0,0 0 0,0 0 0,-1 0 0,1 0 0,-1 0 0,5 0 0,-3 0 0,8 0 0,-7 0 0,3 0 0,-5 0 0,0 0 0,-5 0 0,-1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24575,'0'24'0,"0"-5"0,0 19 0,0-12 0,0 13 0,0-6 0,0-6 0,0 2 0,0-10 0,0-1 0,0-1 0,0 7 0,0-10 0,0 16 0,0-12 0,0 14 0,0-6 0,0 5 0,0-7 0,0 1 0,0-1 0,0-6 0,0-1 0,0-6 0,0 0 0,0 0 0,0-4 0,0-2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5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24575,'0'10'0,"0"13"0,0-8 0,0 21 0,0-9 0,0 21 0,0-6 0,0 6 0,0-8 0,0 8 0,0-6 0,0 5 0,0-7 0,0-7 0,0-2 0,0-6 0,0-1 0,0 0 0,0 1 0,0-1 0,0 0 0,0-5 0,0 4 0,0-11 0,0 5 0,0-6 0,0 0 0,0 0 0,0 0 0,0-6 0,0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1 24575,'-11'0'0,"-12"11"0,9-3 0,-5 23 0,3-22 0,13 20 0,-13-16 0,9 12 0,-5-1 0,0-6 0,-6 12 0,-2-3 0,-8 21 0,2-6 0,-2 6 0,0 0 0,-6-5 0,4 5 0,-4-6 0,8-2 0,0-7 0,6-2 0,-4 0 0,5-5 0,-1 5 0,2-6 0,6-1 0,0 0 0,0-5 0,0 3 0,6-9 0,-5 4 0,10-6 0,-9 0 0,9 0 0,-4 0 0,5-5 0,0-1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24575,'10'0'0,"0"0"0,19 0 0,-5 0 0,7 0 0,-5 0 0,12 0 0,-18 0 0,9 0 0,-10 0 0,-1 0 0,-1 0 0,-6 0 0,-1 0 0,1 0 0,0 0 0,0 0 0,-1 0 0,1 0 0,-1 0 0,0 0 0,1 0 0,0 0 0,0 0 0,0 0 0,0-10 0,0 7 0,1-8 0,-2 11 0,1 0 0,-6 0 0,0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24575,'0'10'0,"0"1"0,0-1 0,0 0 0,0 1 0,0-1 0,0 1 0,0-1 0,0 1 0,0-1 0,0 1 0,0-1 0,0 0 0,0 1 0,0-1 0,0 1 0,0-1 0,0 1 0,0 0 0,0 6 0,0 2 0,0 5 0,0-6 0,0 5 0,0-10 0,0 4 0,0-6 0,0 0 0,0 0 0,0 0 0,0-1 0,0 0 0,0 0 0,0-4 0,0-1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9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24575,'8'-6'0,"5"2"0,10 4 0,8 0 0,-6-6 0,13 5 0,-5 8 0,0 1 0,-2 16 0,0-10 0,-5 9 0,5-9 0,-12 16 0,11-14 0,-14 21 0,14-16 0,-16 10 0,10 0 0,-5-4 0,1 4 0,-3-7 0,-5 0 0,0-5 0,0 4 0,-1-5 0,1 6 0,0 1 0,0-1 0,-5 0 0,-2 0 0,1 1 0,-5-1 0,5 0 0,-6 1 0,5-1 0,-4-6 0,5 5 0,-6-10 0,0 4 0,0-6 0,0 0 0,0 0 0,0 0 0,0-1 0,4-4 0,-3 3 0,4-8 0,-5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24575,'21'0'0,"1"0"0,-3 0 0,3 0 0,-4 0 0,1 0 0,-3 0 0,-9 0 0,-3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24575,'22'0'0,"7"0"0,-3 0 0,5 0 0,-7 0 0,0 0 0,-5 0 0,-8 0 0,-6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24575,'11'0'0,"5"0"0,-4 0 0,5 0 0,-6 0 0,-1 0 0,1 0 0,-1 0 0,1 0 0,0 0 0,-1 0 0,0 0 0,1 0 0,-1 0 0,1 0 0,0 0 0,-1 0 0,0 0 0,0 0 0,1 0 0,-1 0 0,1 0 0,0-5 0,0 4 0,-1-4 0,-4 5 0,-2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24575,'0'16'0,"0"5"0,0 4 0,0 1 0,0 12 0,0-12 0,0 6 0,0-8 0,0-6 0,0-1 0,0-6 0,0 0 0,0 0 0,0 0 0,0 0 0,0 0 0,0 0 0,0-1 0,0 1 0,0-1 0,0 1 0,0 6 0,0 8 0,0 1 0,0 5 0,0-7 0,0 8 0,0-12 0,0 10 0,0-18 0,0 5 0,0-6 0,0-5 0,0-1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0 24575,'-21'5'0,"-4"7"0,-2 15 0,0-1 0,-5 7 0,13-14 0,-4 4 0,5-10 0,-1 10 0,-13 4 0,17-6 0,-25 19 0,20-20 0,-13 13 0,9-9 0,-1 1 0,6-1 0,-4 0 0,10 0 0,-10 1 0,4-1 0,0 0 0,-5 8 0,10-6 0,-5 5 0,1 0 0,4-5 0,-5 5 0,2-6 0,3-1 0,-3-6 0,5 5 0,0 3 0,-1 0 0,1 5 0,0-13 0,0 5 0,-5-5 0,3 7 0,2-1 0,2-5 0,3-2 0,1-6 0,-4 0 0,9 0 0,-4-1 0,5 1 0,0-1 0,0 0 0,0 1 0,0-1 0,0 0 0,0-4 0,0-1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24575,'11'0'0,"5"0"0,-4 0 0,11 0 0,-5 0 0,6 0 0,7 0 0,2 0 0,7 0 0,0 0 0,-1 0 0,9 0 0,-6 0 0,-2 0 0,-2 0 0,-12 0 0,-1 0 0,-8 0 0,-6 0 0,0 0 0,0 0 0,0 0 0,-5 0 0,-2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24575,'0'22'0,"0"7"0,0-9 0,0 10 0,0-12 0,0 7 0,0-7 0,0-1 0,0-6 0,0 0 0,0 0 0,0 0 0,0 1 0,0-1 0,0-1 0,0-4 0,0-1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24575,'22'0'0,"0"0"0,2 0 0,0 0 0,-6 0 0,5 5 0,-10 7 0,-1 1 0,-1 10 0,-5-5 0,1 7 0,4-1 0,-10 7 0,10 2 0,-3 7 0,5 0 0,-6 0 0,-1 0 0,-6 8 0,0-7 0,0 7 0,0 0 0,0-6 0,0 14 0,0-6 0,0 0 0,0-3 0,0-7 0,0 0 0,0-7 0,0-2 0,0-7 0,0 1 0,0-1 0,0 0 0,0-5 0,0-2 0,0-1 0,0-4 0,0 4 0,0-5 0,0 0 0,0-5 0,0-2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24575,'21'0'0,"1"0"0,-3 0 0,3 0 0,-4 0 0,1 0 0,-3 0 0,-9 0 0,-3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24575,'16'0'0,"-1"0"0,-10 0 0,0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24575,'22'0'0,"0"0"0,9 0 0,10 0 0,-6 0 0,11 0 0,-21 0 0,6 0 0,-12 0 0,-2 0 0,-7 0 0,1 0 0,0 0 0,0 0 0,-1 0 0,0 0 0,0 0 0,-4 0 0,-1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24575,'16'0'0,"-1"0"0,-10 0 0,0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24575,'0'16'0,"0"2"0,0 6 0,0 1 0,0-1 0,0-6 0,0 5 0,0-4 0,0-1 0,0 12 0,0-10 0,0 18 0,0-12 0,0 5 0,0-6 0,0-1 0,0 0 0,0 1 0,0-7 0,0 5 0,0-11 0,0 5 0,0-6 0,0 0 0,0 1 0,0-1 0,0 0 0,0-5 0,0-1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24575,'15'0'0,"0"0"0,-4 0 0,0 0 0,0 0 0,-1 0 0,1 0 0,-1 0 0,1 0 0,-1 0 0,7 0 0,-4 0 0,9 0 0,-9 0 0,9 0 0,-3 0 0,5 0 0,-6 0 0,5 0 0,-11 0 0,5 0 0,-6 0 0,0 0 0,0 0 0,-1 0 0,1 0 0,0 0 0,-5-4 0,-2-2 0,-4 1 0,0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2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24575,'0'16'0,"0"2"0,0 1 0,0 4 0,0-11 0,0 35 0,0-28 0,0 34 0,0-18 0,0 7 0,0 14 0,0-6 0,0 8 0,0-15 0,0 3 0,0-5 0,0 1 0,0 14 0,0-21 0,0 19 0,0-11 0,0 34 0,0-6 0,0 1 0,0 12 0,7-21 0,1 16 0,0-12 0,5-17 0,-12-2 0,5-15 0,-6-2 0,0-12 0,5-2 0,-4-6 0,4-9 0,-5 1 0,0-7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2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24575,'0'9'0,"0"17"0,0 0 0,0 27 0,0-16 0,0 30 0,0-7 0,0 7 0,0-17 0,0 5 0,0-13 0,0 6 0,0-8 0,0 0 0,0 0 0,0 0 0,0-8 0,0 7 0,0-19 0,0 10 0,0-18 0,0 5 0,0-6 0,0 0 0,0 0 0,0 0 0,0-10 0,0 2 0,0-7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24575,'23'0'0,"3"0"0,7 0 0,5 12 0,-12 2 0,5 6 0,-7 3 0,0-10 0,0 10 0,-6-10 0,0 10 0,-1-4 0,1 0 0,-4-2 0,2 0 0,-10-4 0,6 4 0,-2-6 0,-3 0 0,-3-5 0,-4-2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5 24575,'-6'-5'0,"-9"10"0,7-3 0,-23 24 0,16-12 0,-16 18 0,12-14 0,-5 6 0,0-5 0,5 4 0,-4-9 0,10 3 0,-4-5 0,6-1 0,0 0 0,0 0 0,4 0 0,2 0 0,0 0 0,0 0 0,-6 0 0,0-1 0,-6 7 0,4 2 0,-10 5 0,4 0 0,-5-5 0,5 4 0,-4-9 0,9 9 0,-3-10 0,11 4 0,-4-11 0,8-1 0,-2-5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24575,'17'0'0,"7"0"0,2 0 0,5 0 0,-13 0 0,-1 0 0,-6 0 0,6 0 0,-5 0 0,11 0 0,-11 0 0,10 0 0,-9 0 0,9 0 0,-3 0 0,5 0 0,0 0 0,0 0 0,0 0 0,7 0 0,-5 0 0,12-12 0,-12 9 0,-1-9 0,-2 12 0,-11 0 0,5 0 0,-6 0 0,0 0 0,-5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24575,'0'16'0,"0"4"0,0 6 0,0 0 0,0 12 0,0-18 0,0 10 0,0-18 0,0 5 0,0-7 0,0 1 0,0 0 0,0-1 0,0 0 0,0 1 0,0-1 0,0 0 0,0 14 0,0 3 0,0 6 0,0 5 0,0-12 0,0 12 0,0-12 0,0-1 0,0-8 0,0-6 0,0 0 0,0-5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24575,'22'0'0,"0"0"0,9 0 0,10 0 0,-6 0 0,11 0 0,-21 0 0,6 0 0,-12 0 0,-2 0 0,-7 0 0,1 0 0,0 0 0,0 0 0,-1 0 0,0 0 0,0 0 0,-4 0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24575,'0'16'0,"0"2"0,0 6 0,0 1 0,0-1 0,0-6 0,0 5 0,0-4 0,0-1 0,0 12 0,0-10 0,0 18 0,0-12 0,0 5 0,0-6 0,0-1 0,0 0 0,0 1 0,0-7 0,0 5 0,0-11 0,0 5 0,0-6 0,0 0 0,0 1 0,0-1 0,0 0 0,0-5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24575,'15'0'0,"0"0"0,-4 0 0,0 0 0,0 0 0,-1 0 0,1 0 0,-1 0 0,1 0 0,-1 0 0,7 0 0,-4 0 0,9 0 0,-9 0 0,9 0 0,-3 0 0,5 0 0,-6 0 0,5 0 0,-11 0 0,5 0 0,-6 0 0,0 0 0,0 0 0,-1 0 0,1 0 0,0 0 0,-5-4 0,-2-2 0,-4 1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2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24575,'0'16'0,"0"2"0,0 1 0,0 4 0,0-11 0,0 35 0,0-28 0,0 34 0,0-18 0,0 7 0,0 14 0,0-6 0,0 8 0,0-15 0,0 3 0,0-5 0,0 1 0,0 14 0,0-21 0,0 19 0,0-11 0,0 34 0,0-6 0,0 1 0,0 12 0,7-21 0,1 16 0,0-12 0,5-17 0,-12-2 0,5-15 0,-6-2 0,0-12 0,5-2 0,-4-6 0,4-9 0,-5 1 0,0-7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2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24575,'0'9'0,"0"17"0,0 0 0,0 27 0,0-16 0,0 30 0,0-7 0,0 7 0,0-17 0,0 5 0,0-13 0,0 6 0,0-8 0,0 0 0,0 0 0,0 0 0,0-8 0,0 7 0,0-19 0,0 10 0,0-18 0,0 5 0,0-6 0,0 0 0,0 0 0,0 0 0,0-10 0,0 2 0,0-7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24575,'23'0'0,"3"0"0,7 0 0,5 12 0,-12 2 0,5 6 0,-7 3 0,0-10 0,0 10 0,-6-10 0,0 10 0,-1-4 0,1 0 0,-4-2 0,2 0 0,-10-4 0,6 4 0,-2-6 0,-3 0 0,-3-5 0,-4-2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5 24575,'-6'-5'0,"-9"10"0,7-3 0,-23 24 0,16-12 0,-16 18 0,12-14 0,-5 6 0,0-5 0,5 4 0,-4-9 0,10 3 0,-4-5 0,6-1 0,0 0 0,0 0 0,4 0 0,2 0 0,0 0 0,0 0 0,-6 0 0,0-1 0,-6 7 0,4 2 0,-10 5 0,4 0 0,-5-5 0,5 4 0,-4-9 0,9 9 0,-3-10 0,11 4 0,-4-11 0,8-1 0,-2-5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24575,'17'0'0,"7"0"0,2 0 0,5 0 0,-13 0 0,-1 0 0,-6 0 0,6 0 0,-5 0 0,11 0 0,-11 0 0,10 0 0,-9 0 0,9 0 0,-3 0 0,5 0 0,0 0 0,0 0 0,0 0 0,7 0 0,-5 0 0,12-12 0,-12 9 0,-1-9 0,-2 12 0,-11 0 0,5 0 0,-6 0 0,0 0 0,-5 0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2386 1 24575,'-22'0'0,"-34"0"0,29 0 0,-23 0 0,-2 0 0,15 0 0,-49 0 0,36 6 0,-17 17 0,-2-5 0,-2 26-508,-16-17 508,13 19 0,-14-12 0,17 11 0,-6-12 0,6 12 0,0-5 0,-6 1 0,13 4 0,-13-5 0,13 7 0,-13 0 0,13 0 0,-3-8 0,5 6 0,1-6-32,-17 5 32,29-7 0,-8-11 0,33-8 0,6-6 0,1-1 507,6-5-507,0 4 33,0-9-33,-5 9 0,-9-3 0,-1 11 0,-20 4 0,9 11 0,-11-4 0,13-1 0,-3-9 0,18-7 0,-10 1 0,18-2 0,-5-4 0,7-2 0,4-5 0,1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24575,'23'0'0,"11"0"0,-5 0 0,24 0 0,-31 0 0,24 0 0,-20 0 0,5 0 0,-13 0 0,-2 0 0,-6 0 0,1 0 0,0 0 0,0 0 0,0 0 0,-1 0 0,1 0 0,0 0 0,0 0 0,-5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2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24575,'9'-6'0,"10"2"0,29 4 0,13 0 0,27 7-1085,3 10 1085,-42-8 0,3 1 0,10 6 0,0 2 0,-9-1 0,0 0 0,16 2 0,-2 0 0,9 8 0,-23-8 0,-1 0 0,12 8 0,-16-7 0,2 2 0,23 24 0,14-12 0,-23 11 39,6-5-39,-10-1 0,-7 5 0,5-6 0,-14-1 0,14-1 810,-15-1-810,5-6 236,-6 5-236,-3-7 0,1 0 0,-7-7 0,-2 4 0,-13-11 0,-1 4 0,-6-6 0,0 0 0,0-5 0,-1-1 0,-4-5 0,-1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24575,'0'16'0,"0"4"0,0 6 0,0 0 0,0 12 0,0-18 0,0 10 0,0-18 0,0 5 0,0-7 0,0 1 0,0 0 0,0-1 0,0 0 0,0 1 0,0-1 0,0 0 0,0 14 0,0 3 0,0 6 0,0 5 0,0-12 0,0 12 0,0-12 0,0-1 0,0-8 0,0-6 0,0 0 0,0-5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2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24575,'9'-6'0,"10"2"0,29 4 0,13 0 0,27 7-1085,3 10 1085,-42-8 0,3 1 0,10 6 0,0 2 0,-9-1 0,0 0 0,16 2 0,-2 0 0,9 8 0,-23-8 0,-1 0 0,12 8 0,-16-7 0,2 2 0,23 24 0,14-12 0,-23 11 39,6-5-39,-10-1 0,-7 5 0,5-6 0,-14-1 0,14-1 810,-15-1-810,5-6 236,-6 5-236,-3-7 0,1 0 0,-7-7 0,-2 4 0,-13-11 0,-1 4 0,-6-6 0,0 0 0,0-5 0,-1-1 0,-4-5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24575,'17'0'0,"10"0"0,19 0 0,2 0 0,-9 0 0,9 0 0,-6 0 0,-7 0 0,-12 0 0,-6 0 0,-4 0 0,3 0 0,-5 0 0,-1 0 0,0 0 0,-4 0 0,-2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24575,'23'0'0,"4"0"0,6 0 0,5 0 0,-6 0 0,1 0 0,-2 0 0,-17 0 0,-4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24575,'0'8'0,"0"8"0,0 20 0,0 12 0,0-7 0,0 15 0,0-14 0,0-1 0,0-10 0,0-6 0,0-7 0,0-1 0,0-6 0,0-1 0,0 0 0,0 0 0,0 0 0,0 1 0,0-1 0,0 0 0,0 1 0,0-1 0,0 0 0,0 1 0,0-1 0,0 0 0,0 1 0,0-6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24575,'0'22'0,"0"15"0,0-9 0,0 26 0,0-19 0,0 13 0,0-8 0,0 0 0,0 0 0,0-7 0,0 5 0,0-12 0,0 5 0,0-7 0,0 1 0,0 6 0,5-5 0,-4 5 0,5-7 0,-6 1 0,0-1 0,0 0 0,0 1 0,0-7 0,0 5 0,0 2 0,0-5 0,0 10 0,5-11 0,-4-1 0,5-1 0,-6-6 0,0 0 0,0 0 0,0 0 0,4-5 0,-3-1 0,4-5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982 14 24575,'-21'0'0,"-9"0"0,-3 0 0,0 0 0,2 0 0,0-6 0,5 4 0,-5-3 0,6 10 0,1 2 0,0 5 0,5 0 0,-3-6 0,3 10 0,-5-2 0,-7 5 0,5 4 0,-6-3 0,8 4 0,0-5 0,-2 11 0,2-10 0,-1 12 0,0-8 0,1 0 0,5 1 0,-4-6 0,9 3 0,-3-3 0,5 0 0,0-2 0,1 0 0,0-5 0,-1 5 0,1 0 0,-1-4 0,6 10 0,-4-11 0,4 5 0,-1-6 0,-2 0 0,7 0 0,-3 0 0,1 0 0,2 0 0,-7 0 0,3 0 0,-11 6 0,4 1 0,-5 7 0,6-1 0,0 0 0,0 1 0,0-7 0,5-1 0,2-11 0,5-1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24575,'9'-6'0,"4"2"0,3 4 0,1 0 0,-7 0 0,1 0 0,0 0 0,6 0 0,-5 0 0,18 0 0,-3 0 0,12 0 0,-6 0 0,5 0 0,-12 0 0,-1 0 0,-8 0 0,-6 0 0,0 0 0,0 0 0,-1 0 0,1 0 0,0 0 0,0 0 0,-6 0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24575,'0'17'0,"0"0"0,0 8 0,0-1 0,0 0 0,0-5 0,0-2 0,0-6 0,0-1 0,0 0 0,0 1 0,0-1 0,0 1 0,0-1 0,0 0 0,0 0 0,0 0 0,0-4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24575,'11'0'0,"-1"0"0,1 0 0,0 0 0,0 0 0,6 0 0,-5 0 0,5 5 0,-6 7 0,1 6 0,6 14 0,-4-6 0,18 13 0,-16-12 0,16 13 0,-18-8 0,10 1 0,-9 6 0,2-13 0,-4 12 0,0-12 0,0 12 0,-6-12 0,4 5 0,-10-7 0,5 1 0,-6-7 0,0-1 0,0-6 0,0 0 0,0 0 0,0 0 0,0 0 0,0 0 0,0-1 0,0 1 0,0 6 0,0 1 0,0 6 0,0 1 0,0-1 0,0 0 0,0-5 0,0-2 0,0-6 0,-5-5 0,4-1 0,-3-5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24575,'17'0'0,"10"0"0,19 0 0,2 0 0,-9 0 0,9 0 0,-6 0 0,-7 0 0,-12 0 0,-6 0 0,-4 0 0,3 0 0,-5 0 0,-1 0 0,0 0 0,-4 0 0,-2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24575,'27'0'0,"0"0"0,-3 0 0,7 0 0,2 0 0,-6 0 0,9 0 0,-22 0 0,10 0 0,-13 0 0,-1 0 0,1 0 0,0 0 0,0 0 0,0 0 0,0 0 0,0 0 0,-1 0 0,-3 0 0,-3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24575,'10'0'0,"0"0"0,1 0 0,0 0 0,0 0 0,-1 0 0,1 0 0,-1 0 0,5 0 0,-3 0 0,8 0 0,-7 0 0,3 0 0,-5 0 0,0 0 0,-5 0 0,-1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24575,'0'24'0,"0"-5"0,0 19 0,0-12 0,0 13 0,0-6 0,0-6 0,0 2 0,0-10 0,0-1 0,0-1 0,0 7 0,0-10 0,0 16 0,0-12 0,0 14 0,0-6 0,0 5 0,0-7 0,0 1 0,0-1 0,0-6 0,0-1 0,0-6 0,0 0 0,0 0 0,0-4 0,0-2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5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24575,'0'10'0,"0"13"0,0-8 0,0 21 0,0-9 0,0 21 0,0-6 0,0 6 0,0-8 0,0 8 0,0-6 0,0 5 0,0-7 0,0-7 0,0-2 0,0-6 0,0-1 0,0 0 0,0 1 0,0-1 0,0 0 0,0-5 0,0 4 0,0-11 0,0 5 0,0-6 0,0 0 0,0 0 0,0 0 0,0-6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1 24575,'-11'0'0,"-12"11"0,9-3 0,-5 23 0,3-22 0,13 20 0,-13-16 0,9 12 0,-5-1 0,0-6 0,-6 12 0,-2-3 0,-8 21 0,2-6 0,-2 6 0,0 0 0,-6-5 0,4 5 0,-4-6 0,8-2 0,0-7 0,6-2 0,-4 0 0,5-5 0,-1 5 0,2-6 0,6-1 0,0 0 0,0-5 0,0 3 0,6-9 0,-5 4 0,10-6 0,-9 0 0,9 0 0,-4 0 0,5-5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24575,'10'0'0,"0"0"0,19 0 0,-5 0 0,7 0 0,-5 0 0,12 0 0,-18 0 0,9 0 0,-10 0 0,-1 0 0,-1 0 0,-6 0 0,-1 0 0,1 0 0,0 0 0,0 0 0,-1 0 0,1 0 0,-1 0 0,0 0 0,1 0 0,0 0 0,0 0 0,0 0 0,0-10 0,0 7 0,1-8 0,-2 11 0,1 0 0,-6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24575,'0'10'0,"0"1"0,0-1 0,0 0 0,0 1 0,0-1 0,0 1 0,0-1 0,0 1 0,0-1 0,0 1 0,0-1 0,0 0 0,0 1 0,0-1 0,0 1 0,0-1 0,0 1 0,0 0 0,0 6 0,0 2 0,0 5 0,0-6 0,0 5 0,0-10 0,0 4 0,0-6 0,0 0 0,0 0 0,0 0 0,0-1 0,0 0 0,0 0 0,0-4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9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24575,'8'-6'0,"5"2"0,10 4 0,8 0 0,-6-6 0,13 5 0,-5 8 0,0 1 0,-2 16 0,0-10 0,-5 9 0,5-9 0,-12 16 0,11-14 0,-14 21 0,14-16 0,-16 10 0,10 0 0,-5-4 0,1 4 0,-3-7 0,-5 0 0,0-5 0,0 4 0,-1-5 0,1 6 0,0 1 0,0-1 0,-5 0 0,-2 0 0,1 1 0,-5-1 0,5 0 0,-6 1 0,5-1 0,-4-6 0,5 5 0,-6-10 0,0 4 0,0-6 0,0 0 0,0 0 0,0 0 0,0-1 0,4-4 0,-3 3 0,4-8 0,-5 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24575,'22'0'0,"7"0"0,-3 0 0,5 0 0,-7 0 0,0 0 0,-5 0 0,-8 0 0,-6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24575,'11'0'0,"5"0"0,-4 0 0,5 0 0,-6 0 0,-1 0 0,1 0 0,-1 0 0,1 0 0,0 0 0,-1 0 0,0 0 0,1 0 0,-1 0 0,1 0 0,0 0 0,-1 0 0,0 0 0,0 0 0,1 0 0,-1 0 0,1 0 0,0-5 0,0 4 0,-1-4 0,-4 5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24575,'23'0'0,"4"0"0,6 0 0,5 0 0,-6 0 0,1 0 0,-2 0 0,-17 0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24575,'0'16'0,"0"5"0,0 4 0,0 1 0,0 12 0,0-12 0,0 6 0,0-8 0,0-6 0,0-1 0,0-6 0,0 0 0,0 0 0,0 0 0,0 0 0,0 0 0,0 0 0,0-1 0,0 1 0,0-1 0,0 1 0,0 6 0,0 8 0,0 1 0,0 5 0,0-7 0,0 8 0,0-12 0,0 10 0,0-18 0,0 5 0,0-6 0,0-5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0 24575,'-21'5'0,"-4"7"0,-2 15 0,0-1 0,-5 7 0,13-14 0,-4 4 0,5-10 0,-1 10 0,-13 4 0,17-6 0,-25 19 0,20-20 0,-13 13 0,9-9 0,-1 1 0,6-1 0,-4 0 0,10 0 0,-10 1 0,4-1 0,0 0 0,-5 8 0,10-6 0,-5 5 0,1 0 0,4-5 0,-5 5 0,2-6 0,3-1 0,-3-6 0,5 5 0,0 3 0,-1 0 0,1 5 0,0-13 0,0 5 0,-5-5 0,3 7 0,2-1 0,2-5 0,3-2 0,1-6 0,-4 0 0,9 0 0,-4-1 0,5 1 0,0-1 0,0 0 0,0 1 0,0-1 0,0 0 0,0-4 0,0-1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24575,'11'0'0,"5"0"0,-4 0 0,11 0 0,-5 0 0,6 0 0,7 0 0,2 0 0,7 0 0,0 0 0,-1 0 0,9 0 0,-6 0 0,-2 0 0,-2 0 0,-12 0 0,-1 0 0,-8 0 0,-6 0 0,0 0 0,0 0 0,0 0 0,-5 0 0,-2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24575,'0'22'0,"0"7"0,0-9 0,0 10 0,0-12 0,0 7 0,0-7 0,0-1 0,0-6 0,0 0 0,0 0 0,0 0 0,0 1 0,0-1 0,0-1 0,0-4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24575,'22'0'0,"0"0"0,2 0 0,0 0 0,-6 0 0,5 5 0,-10 7 0,-1 1 0,-1 10 0,-5-5 0,1 7 0,4-1 0,-10 7 0,10 2 0,-3 7 0,5 0 0,-6 0 0,-1 0 0,-6 8 0,0-7 0,0 7 0,0 0 0,0-6 0,0 14 0,0-6 0,0 0 0,0-3 0,0-7 0,0 0 0,0-7 0,0-2 0,0-7 0,0 1 0,0-1 0,0 0 0,0-5 0,0-2 0,0-1 0,0-4 0,0 4 0,0-5 0,0 0 0,0-5 0,0-2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24575,'21'0'0,"1"0"0,-3 0 0,3 0 0,-4 0 0,1 0 0,-3 0 0,-9 0 0,-3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24575,'16'0'0,"-1"0"0,-10 0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24575,'22'0'0,"0"0"0,9 0 0,10 0 0,-6 0 0,11 0 0,-21 0 0,6 0 0,-12 0 0,-2 0 0,-7 0 0,1 0 0,0 0 0,0 0 0,-1 0 0,0 0 0,0 0 0,-4 0 0,-1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24575,'0'16'0,"0"2"0,0 6 0,0 1 0,0-1 0,0-6 0,0 5 0,0-4 0,0-1 0,0 12 0,0-10 0,0 18 0,0-12 0,0 5 0,0-6 0,0-1 0,0 0 0,0 1 0,0-7 0,0 5 0,0-11 0,0 5 0,0-6 0,0 0 0,0 1 0,0-1 0,0 0 0,0-5 0,0-1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1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24575,'15'0'0,"0"0"0,-4 0 0,0 0 0,0 0 0,-1 0 0,1 0 0,-1 0 0,1 0 0,-1 0 0,7 0 0,-4 0 0,9 0 0,-9 0 0,9 0 0,-3 0 0,5 0 0,-6 0 0,5 0 0,-11 0 0,5 0 0,-6 0 0,0 0 0,0 0 0,-1 0 0,1 0 0,0 0 0,-5-4 0,-2-2 0,-4 1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24575,'0'8'0,"0"8"0,0 20 0,0 12 0,0-7 0,0 15 0,0-14 0,0-1 0,0-10 0,0-6 0,0-7 0,0-1 0,0-6 0,0-1 0,0 0 0,0 0 0,0 0 0,0 1 0,0-1 0,0 0 0,0 1 0,0-1 0,0 0 0,0 1 0,0-1 0,0 0 0,0 1 0,0-6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2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24575,'0'16'0,"0"2"0,0 1 0,0 4 0,0-11 0,0 35 0,0-28 0,0 34 0,0-18 0,0 7 0,0 14 0,0-6 0,0 8 0,0-15 0,0 3 0,0-5 0,0 1 0,0 14 0,0-21 0,0 19 0,0-11 0,0 34 0,0-6 0,0 1 0,0 12 0,7-21 0,1 16 0,0-12 0,5-17 0,-12-2 0,5-15 0,-6-2 0,0-12 0,5-2 0,-4-6 0,4-9 0,-5 1 0,0-7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2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24575,'0'9'0,"0"17"0,0 0 0,0 27 0,0-16 0,0 30 0,0-7 0,0 7 0,0-17 0,0 5 0,0-13 0,0 6 0,0-8 0,0 0 0,0 0 0,0 0 0,0-8 0,0 7 0,0-19 0,0 10 0,0-18 0,0 5 0,0-6 0,0 0 0,0 0 0,0 0 0,0-10 0,0 2 0,0-7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24575,'23'0'0,"3"0"0,7 0 0,5 12 0,-12 2 0,5 6 0,-7 3 0,0-10 0,0 10 0,-6-10 0,0 10 0,-1-4 0,1 0 0,-4-2 0,2 0 0,-10-4 0,6 4 0,-2-6 0,-3 0 0,-3-5 0,-4-2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5 24575,'-6'-5'0,"-9"10"0,7-3 0,-23 24 0,16-12 0,-16 18 0,12-14 0,-5 6 0,0-5 0,5 4 0,-4-9 0,10 3 0,-4-5 0,6-1 0,0 0 0,0 0 0,4 0 0,2 0 0,0 0 0,0 0 0,-6 0 0,0-1 0,-6 7 0,4 2 0,-10 5 0,4 0 0,-5-5 0,5 4 0,-4-9 0,9 9 0,-3-10 0,11 4 0,-4-11 0,8-1 0,-2-5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3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24575,'17'0'0,"7"0"0,2 0 0,5 0 0,-13 0 0,-1 0 0,-6 0 0,6 0 0,-5 0 0,11 0 0,-11 0 0,10 0 0,-9 0 0,9 0 0,-3 0 0,5 0 0,0 0 0,0 0 0,0 0 0,7 0 0,-5 0 0,12-12 0,-12 9 0,-1-9 0,-2 12 0,-11 0 0,5 0 0,-6 0 0,0 0 0,-5 0 0,-1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2386 1 24575,'-22'0'0,"-34"0"0,29 0 0,-23 0 0,-2 0 0,15 0 0,-49 0 0,36 6 0,-17 17 0,-2-5 0,-2 26-508,-16-17 508,13 19 0,-14-12 0,17 11 0,-6-12 0,6 12 0,0-5 0,-6 1 0,13 4 0,-13-5 0,13 7 0,-13 0 0,13 0 0,-3-8 0,5 6 0,1-6-32,-17 5 32,29-7 0,-8-11 0,33-8 0,6-6 0,1-1 507,6-5-507,0 4 33,0-9-33,-5 9 0,-9-3 0,-1 11 0,-20 4 0,9 11 0,-11-4 0,13-1 0,-3-9 0,18-7 0,-10 1 0,18-2 0,-5-4 0,7-2 0,4-5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24575,'23'0'0,"11"0"0,-5 0 0,24 0 0,-31 0 0,24 0 0,-20 0 0,5 0 0,-13 0 0,-2 0 0,-6 0 0,1 0 0,0 0 0,0 0 0,0 0 0,-1 0 0,1 0 0,0 0 0,0 0 0,-5 0 0,-2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1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24575,'0'16'0,"0"4"0,0 6 0,0 0 0,0 12 0,0-18 0,0 10 0,0-18 0,0 5 0,0-7 0,0 1 0,0 0 0,0-1 0,0 0 0,0 1 0,0-1 0,0 0 0,0 14 0,0 3 0,0 6 0,0 5 0,0-12 0,0 12 0,0-12 0,0-1 0,0-8 0,0-6 0,0 0 0,0-5 0,0-1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2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24575,'9'-6'0,"10"2"0,29 4 0,13 0 0,27 7-1085,3 10 1085,-42-8 0,3 1 0,10 6 0,0 2 0,-9-1 0,0 0 0,16 2 0,-2 0 0,9 8 0,-23-8 0,-1 0 0,12 8 0,-16-7 0,2 2 0,23 24 0,14-12 0,-23 11 39,6-5-39,-10-1 0,-7 5 0,5-6 0,-14-1 0,14-1 810,-15-1-810,5-6 236,-6 5-236,-3-7 0,1 0 0,-7-7 0,-2 4 0,-13-11 0,-1 4 0,-6-6 0,0 0 0,0-5 0,-1-1 0,-4-5 0,-1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24575,'17'0'0,"10"0"0,19 0 0,2 0 0,-9 0 0,9 0 0,-6 0 0,-7 0 0,-12 0 0,-6 0 0,-4 0 0,3 0 0,-5 0 0,-1 0 0,0 0 0,-4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24575,'0'22'0,"0"15"0,0-9 0,0 26 0,0-19 0,0 13 0,0-8 0,0 0 0,0 0 0,0-7 0,0 5 0,0-12 0,0 5 0,0-7 0,0 1 0,0 6 0,5-5 0,-4 5 0,5-7 0,-6 1 0,0-1 0,0 0 0,0 1 0,0-7 0,0 5 0,0 2 0,0-5 0,0 10 0,5-11 0,-4-1 0,5-1 0,-6-6 0,0 0 0,0 0 0,0 0 0,4-5 0,-3-1 0,4-5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24575,'23'0'0,"4"0"0,6 0 0,5 0 0,-6 0 0,1 0 0,-2 0 0,-17 0 0,-4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24575,'0'8'0,"0"8"0,0 20 0,0 12 0,0-7 0,0 15 0,0-14 0,0-1 0,0-10 0,0-6 0,0-7 0,0-1 0,0-6 0,0-1 0,0 0 0,0 0 0,0 0 0,0 1 0,0-1 0,0 0 0,0 1 0,0-1 0,0 0 0,0 1 0,0-1 0,0 0 0,0 1 0,0-6 0,0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3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24575,'0'22'0,"0"15"0,0-9 0,0 26 0,0-19 0,0 13 0,0-8 0,0 0 0,0 0 0,0-7 0,0 5 0,0-12 0,0 5 0,0-7 0,0 1 0,0 6 0,5-5 0,-4 5 0,5-7 0,-6 1 0,0-1 0,0 0 0,0 1 0,0-7 0,0 5 0,0 2 0,0-5 0,0 10 0,5-11 0,-4-1 0,5-1 0,-6-6 0,0 0 0,0 0 0,0 0 0,4-5 0,-3-1 0,4-5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982 14 24575,'-21'0'0,"-9"0"0,-3 0 0,0 0 0,2 0 0,0-6 0,5 4 0,-5-3 0,6 10 0,1 2 0,0 5 0,5 0 0,-3-6 0,3 10 0,-5-2 0,-7 5 0,5 4 0,-6-3 0,8 4 0,0-5 0,-2 11 0,2-10 0,-1 12 0,0-8 0,1 0 0,5 1 0,-4-6 0,9 3 0,-3-3 0,5 0 0,0-2 0,1 0 0,0-5 0,-1 5 0,1 0 0,-1-4 0,6 10 0,-4-11 0,4 5 0,-1-6 0,-2 0 0,7 0 0,-3 0 0,1 0 0,2 0 0,-7 0 0,3 0 0,-11 6 0,4 1 0,-5 7 0,6-1 0,0 0 0,0 1 0,0-7 0,5-1 0,2-11 0,5-1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24575,'9'-6'0,"4"2"0,3 4 0,1 0 0,-7 0 0,1 0 0,0 0 0,6 0 0,-5 0 0,18 0 0,-3 0 0,12 0 0,-6 0 0,5 0 0,-12 0 0,-1 0 0,-8 0 0,-6 0 0,0 0 0,0 0 0,-1 0 0,1 0 0,0 0 0,0 0 0,-6 0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24575,'0'17'0,"0"0"0,0 8 0,0-1 0,0 0 0,0-5 0,0-2 0,0-6 0,0-1 0,0 0 0,0 1 0,0-1 0,0 1 0,0-1 0,0 0 0,0 0 0,0 0 0,0-4 0,0-1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24575,'11'0'0,"-1"0"0,1 0 0,0 0 0,0 0 0,6 0 0,-5 0 0,5 5 0,-6 7 0,1 6 0,6 14 0,-4-6 0,18 13 0,-16-12 0,16 13 0,-18-8 0,10 1 0,-9 6 0,2-13 0,-4 12 0,0-12 0,0 12 0,-6-12 0,4 5 0,-10-7 0,5 1 0,-6-7 0,0-1 0,0-6 0,0 0 0,0 0 0,0 0 0,0 0 0,0 0 0,0-1 0,0 1 0,0 6 0,0 1 0,0 6 0,0 1 0,0-1 0,0 0 0,0-5 0,0-2 0,0-6 0,-5-5 0,4-1 0,-3-5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24575,'27'0'0,"0"0"0,-3 0 0,7 0 0,2 0 0,-6 0 0,9 0 0,-22 0 0,10 0 0,-13 0 0,-1 0 0,1 0 0,0 0 0,0 0 0,0 0 0,0 0 0,0 0 0,-1 0 0,-3 0 0,-3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24575,'10'0'0,"0"0"0,1 0 0,0 0 0,0 0 0,-1 0 0,1 0 0,-1 0 0,5 0 0,-3 0 0,8 0 0,-7 0 0,3 0 0,-5 0 0,0 0 0,-5 0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24575,'0'24'0,"0"-5"0,0 19 0,0-12 0,0 13 0,0-6 0,0-6 0,0 2 0,0-10 0,0-1 0,0-1 0,0 7 0,0-10 0,0 16 0,0-12 0,0 14 0,0-6 0,0 5 0,0-7 0,0 1 0,0-1 0,0-6 0,0-1 0,0-6 0,0 0 0,0 0 0,0-4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982 14 24575,'-21'0'0,"-9"0"0,-3 0 0,0 0 0,2 0 0,0-6 0,5 4 0,-5-3 0,6 10 0,1 2 0,0 5 0,5 0 0,-3-6 0,3 10 0,-5-2 0,-7 5 0,5 4 0,-6-3 0,8 4 0,0-5 0,-2 11 0,2-10 0,-1 12 0,0-8 0,1 0 0,5 1 0,-4-6 0,9 3 0,-3-3 0,5 0 0,0-2 0,1 0 0,0-5 0,-1 5 0,1 0 0,-1-4 0,6 10 0,-4-11 0,4 5 0,-1-6 0,-2 0 0,7 0 0,-3 0 0,1 0 0,2 0 0,-7 0 0,3 0 0,-11 6 0,4 1 0,-5 7 0,6-1 0,0 0 0,0 1 0,0-7 0,5-1 0,2-11 0,5-1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3:5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24575,'0'10'0,"0"13"0,0-8 0,0 21 0,0-9 0,0 21 0,0-6 0,0 6 0,0-8 0,0 8 0,0-6 0,0 5 0,0-7 0,0-7 0,0-2 0,0-6 0,0-1 0,0 0 0,0 1 0,0-1 0,0 0 0,0-5 0,0 4 0,0-11 0,0 5 0,0-6 0,0 0 0,0 0 0,0 0 0,0-6 0,0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1 24575,'-11'0'0,"-12"11"0,9-3 0,-5 23 0,3-22 0,13 20 0,-13-16 0,9 12 0,-5-1 0,0-6 0,-6 12 0,-2-3 0,-8 21 0,2-6 0,-2 6 0,0 0 0,-6-5 0,4 5 0,-4-6 0,8-2 0,0-7 0,6-2 0,-4 0 0,5-5 0,-1 5 0,2-6 0,6-1 0,0 0 0,0-5 0,0 3 0,6-9 0,-5 4 0,10-6 0,-9 0 0,9 0 0,-4 0 0,5-5 0,0-1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24575,'10'0'0,"0"0"0,19 0 0,-5 0 0,7 0 0,-5 0 0,12 0 0,-18 0 0,9 0 0,-10 0 0,-1 0 0,-1 0 0,-6 0 0,-1 0 0,1 0 0,0 0 0,0 0 0,-1 0 0,1 0 0,-1 0 0,0 0 0,1 0 0,0 0 0,0 0 0,0 0 0,0-10 0,0 7 0,1-8 0,-2 11 0,1 0 0,-6 0 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24575,'0'10'0,"0"1"0,0-1 0,0 0 0,0 1 0,0-1 0,0 1 0,0-1 0,0 1 0,0-1 0,0 1 0,0-1 0,0 0 0,0 1 0,0-1 0,0 1 0,0-1 0,0 1 0,0 0 0,0 6 0,0 2 0,0 5 0,0-6 0,0 5 0,0-10 0,0 4 0,0-6 0,0 0 0,0 0 0,0 0 0,0-1 0,0 0 0,0 0 0,0-4 0,0-1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09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24575,'8'-6'0,"5"2"0,10 4 0,8 0 0,-6-6 0,13 5 0,-5 8 0,0 1 0,-2 16 0,0-10 0,-5 9 0,5-9 0,-12 16 0,11-14 0,-14 21 0,14-16 0,-16 10 0,10 0 0,-5-4 0,1 4 0,-3-7 0,-5 0 0,0-5 0,0 4 0,-1-5 0,1 6 0,0 1 0,0-1 0,-5 0 0,-2 0 0,1 1 0,-5-1 0,5 0 0,-6 1 0,5-1 0,-4-6 0,5 5 0,-6-10 0,0 4 0,0-6 0,0 0 0,0 0 0,0 0 0,0-1 0,4-4 0,-3 3 0,4-8 0,-5 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24575,'22'0'0,"7"0"0,-3 0 0,5 0 0,-7 0 0,0 0 0,-5 0 0,-8 0 0,-6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24575,'11'0'0,"5"0"0,-4 0 0,5 0 0,-6 0 0,-1 0 0,1 0 0,-1 0 0,1 0 0,0 0 0,-1 0 0,0 0 0,1 0 0,-1 0 0,1 0 0,0 0 0,-1 0 0,0 0 0,0 0 0,1 0 0,-1 0 0,1 0 0,0-5 0,0 4 0,-1-4 0,-4 5 0,-2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4:1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24575,'0'16'0,"0"5"0,0 4 0,0 1 0,0 12 0,0-12 0,0 6 0,0-8 0,0-6 0,0-1 0,0-6 0,0 0 0,0 0 0,0 0 0,0 0 0,0 0 0,0 0 0,0-1 0,0 1 0,0-1 0,0 1 0,0 6 0,0 8 0,0 1 0,0 5 0,0-7 0,0 8 0,0-12 0,0 10 0,0-18 0,0 5 0,0-6 0,0-5 0,0-1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0 24575,'-21'5'0,"-4"7"0,-2 15 0,0-1 0,-5 7 0,13-14 0,-4 4 0,5-10 0,-1 10 0,-13 4 0,17-6 0,-25 19 0,20-20 0,-13 13 0,9-9 0,-1 1 0,6-1 0,-4 0 0,10 0 0,-10 1 0,4-1 0,0 0 0,-5 8 0,10-6 0,-5 5 0,1 0 0,4-5 0,-5 5 0,2-6 0,3-1 0,-3-6 0,5 5 0,0 3 0,-1 0 0,1 5 0,0-13 0,0 5 0,-5-5 0,3 7 0,2-1 0,2-5 0,3-2 0,1-6 0,-4 0 0,9 0 0,-4-1 0,5 1 0,0-1 0,0 0 0,0 1 0,0-1 0,0 0 0,0-4 0,0-1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1T05:55:0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24575,'11'0'0,"5"0"0,-4 0 0,11 0 0,-5 0 0,6 0 0,7 0 0,2 0 0,7 0 0,0 0 0,-1 0 0,9 0 0,-6 0 0,-2 0 0,-2 0 0,-12 0 0,-1 0 0,-8 0 0,-6 0 0,0 0 0,0 0 0,0 0 0,-5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0ED95-025F-794F-AD27-0F9CFCB49147}" type="datetimeFigureOut">
              <a:rPr lang="en-AU" smtClean="0"/>
              <a:t>11/6/20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9291A-942C-8A48-BAB4-799670FCAB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72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9291A-942C-8A48-BAB4-799670FCAB6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06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69AE-F12B-9A4B-A5A9-BE017E2D16EC}" type="datetime1">
              <a:rPr lang="en-AU" smtClean="0"/>
              <a:t>11/6/20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74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4EB-D77F-AC42-8A86-2543FF4D45C8}" type="datetime1">
              <a:rPr lang="en-AU" smtClean="0"/>
              <a:t>11/6/20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3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DECF-539D-AF4C-A8A8-8B0172029C3D}" type="datetime1">
              <a:rPr lang="en-AU" smtClean="0"/>
              <a:t>11/6/20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91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B3CF-DDEF-2541-80CC-2929085BB4D6}" type="datetime1">
              <a:rPr lang="en-AU" smtClean="0"/>
              <a:t>11/6/20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753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7B2E-ABF8-0D4C-AF8F-C4F0BB432441}" type="datetime1">
              <a:rPr lang="en-AU" smtClean="0"/>
              <a:t>11/6/20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36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A0EC-B73D-BF4E-BD7E-3B6A7B954669}" type="datetime1">
              <a:rPr lang="en-AU" smtClean="0"/>
              <a:t>11/6/20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2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C457-FBA7-A84E-B4A0-21962D35D885}" type="datetime1">
              <a:rPr lang="en-AU" smtClean="0"/>
              <a:t>11/6/20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0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76C6-8ECB-EB45-A909-78C7F12B1224}" type="datetime1">
              <a:rPr lang="en-AU" smtClean="0"/>
              <a:t>11/6/20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480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27F3-894D-1F44-BCA7-800F5DF85E40}" type="datetime1">
              <a:rPr lang="en-AU" smtClean="0"/>
              <a:t>11/6/20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11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8EE6-F4F9-5A45-A8FD-C710F82D7033}" type="datetime1">
              <a:rPr lang="en-AU" smtClean="0"/>
              <a:t>11/6/20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8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0A2C-C201-9D40-99F0-D5BCB588400A}" type="datetime1">
              <a:rPr lang="en-AU" smtClean="0"/>
              <a:t>11/6/20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480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F7410-57C1-EB42-A4F4-8338AEB068DB}" type="datetime1">
              <a:rPr lang="en-AU" smtClean="0"/>
              <a:t>11/6/20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438F8-2648-0D41-9643-061897A988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53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95.xml"/><Relationship Id="rId42" Type="http://schemas.openxmlformats.org/officeDocument/2006/relationships/image" Target="../media/image21.png"/><Relationship Id="rId47" Type="http://schemas.openxmlformats.org/officeDocument/2006/relationships/customXml" Target="../ink/ink208.xml"/><Relationship Id="rId63" Type="http://schemas.openxmlformats.org/officeDocument/2006/relationships/customXml" Target="../ink/ink216.xml"/><Relationship Id="rId68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99.xml"/><Relationship Id="rId11" Type="http://schemas.openxmlformats.org/officeDocument/2006/relationships/customXml" Target="../ink/ink190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203.xml"/><Relationship Id="rId40" Type="http://schemas.openxmlformats.org/officeDocument/2006/relationships/image" Target="../media/image20.png"/><Relationship Id="rId45" Type="http://schemas.openxmlformats.org/officeDocument/2006/relationships/customXml" Target="../ink/ink207.xml"/><Relationship Id="rId53" Type="http://schemas.openxmlformats.org/officeDocument/2006/relationships/customXml" Target="../ink/ink211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5" Type="http://schemas.openxmlformats.org/officeDocument/2006/relationships/customXml" Target="../ink/ink187.xml"/><Relationship Id="rId61" Type="http://schemas.openxmlformats.org/officeDocument/2006/relationships/customXml" Target="../ink/ink215.xml"/><Relationship Id="rId19" Type="http://schemas.openxmlformats.org/officeDocument/2006/relationships/customXml" Target="../ink/ink19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98.xml"/><Relationship Id="rId30" Type="http://schemas.openxmlformats.org/officeDocument/2006/relationships/image" Target="../media/image15.png"/><Relationship Id="rId35" Type="http://schemas.openxmlformats.org/officeDocument/2006/relationships/customXml" Target="../ink/ink202.xml"/><Relationship Id="rId43" Type="http://schemas.openxmlformats.org/officeDocument/2006/relationships/customXml" Target="../ink/ink206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219.xml"/><Relationship Id="rId8" Type="http://schemas.openxmlformats.org/officeDocument/2006/relationships/image" Target="../media/image4.png"/><Relationship Id="rId51" Type="http://schemas.openxmlformats.org/officeDocument/2006/relationships/customXml" Target="../ink/ink210.xml"/><Relationship Id="rId72" Type="http://schemas.openxmlformats.org/officeDocument/2006/relationships/image" Target="../media/image36.png"/><Relationship Id="rId3" Type="http://schemas.openxmlformats.org/officeDocument/2006/relationships/customXml" Target="../ink/ink186.xml"/><Relationship Id="rId12" Type="http://schemas.openxmlformats.org/officeDocument/2006/relationships/image" Target="../media/image6.png"/><Relationship Id="rId17" Type="http://schemas.openxmlformats.org/officeDocument/2006/relationships/customXml" Target="../ink/ink193.xml"/><Relationship Id="rId25" Type="http://schemas.openxmlformats.org/officeDocument/2006/relationships/customXml" Target="../ink/ink197.xml"/><Relationship Id="rId33" Type="http://schemas.openxmlformats.org/officeDocument/2006/relationships/customXml" Target="../ink/ink201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14.xml"/><Relationship Id="rId67" Type="http://schemas.openxmlformats.org/officeDocument/2006/relationships/customXml" Target="../ink/ink218.xml"/><Relationship Id="rId20" Type="http://schemas.openxmlformats.org/officeDocument/2006/relationships/image" Target="../media/image10.png"/><Relationship Id="rId41" Type="http://schemas.openxmlformats.org/officeDocument/2006/relationships/customXml" Target="../ink/ink205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2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192.xml"/><Relationship Id="rId23" Type="http://schemas.openxmlformats.org/officeDocument/2006/relationships/customXml" Target="../ink/ink196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09.xml"/><Relationship Id="rId57" Type="http://schemas.openxmlformats.org/officeDocument/2006/relationships/customXml" Target="../ink/ink213.xml"/><Relationship Id="rId10" Type="http://schemas.openxmlformats.org/officeDocument/2006/relationships/image" Target="../media/image5.png"/><Relationship Id="rId31" Type="http://schemas.openxmlformats.org/officeDocument/2006/relationships/customXml" Target="../ink/ink200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217.xml"/><Relationship Id="rId73" Type="http://schemas.openxmlformats.org/officeDocument/2006/relationships/customXml" Target="../ink/ink221.xml"/><Relationship Id="rId4" Type="http://schemas.openxmlformats.org/officeDocument/2006/relationships/image" Target="../media/image2.png"/><Relationship Id="rId9" Type="http://schemas.openxmlformats.org/officeDocument/2006/relationships/customXml" Target="../ink/ink189.xml"/><Relationship Id="rId13" Type="http://schemas.openxmlformats.org/officeDocument/2006/relationships/customXml" Target="../ink/ink191.xml"/><Relationship Id="rId18" Type="http://schemas.openxmlformats.org/officeDocument/2006/relationships/image" Target="../media/image9.png"/><Relationship Id="rId39" Type="http://schemas.openxmlformats.org/officeDocument/2006/relationships/customXml" Target="../ink/ink204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12.xml"/><Relationship Id="rId76" Type="http://schemas.openxmlformats.org/officeDocument/2006/relationships/image" Target="../media/image38.png"/><Relationship Id="rId7" Type="http://schemas.openxmlformats.org/officeDocument/2006/relationships/customXml" Target="../ink/ink188.xml"/><Relationship Id="rId71" Type="http://schemas.openxmlformats.org/officeDocument/2006/relationships/customXml" Target="../ink/ink220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232.xml"/><Relationship Id="rId42" Type="http://schemas.openxmlformats.org/officeDocument/2006/relationships/image" Target="../media/image21.png"/><Relationship Id="rId47" Type="http://schemas.openxmlformats.org/officeDocument/2006/relationships/customXml" Target="../ink/ink245.xml"/><Relationship Id="rId63" Type="http://schemas.openxmlformats.org/officeDocument/2006/relationships/customXml" Target="../ink/ink253.xml"/><Relationship Id="rId68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236.xml"/><Relationship Id="rId11" Type="http://schemas.openxmlformats.org/officeDocument/2006/relationships/customXml" Target="../ink/ink227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240.xml"/><Relationship Id="rId40" Type="http://schemas.openxmlformats.org/officeDocument/2006/relationships/image" Target="../media/image20.png"/><Relationship Id="rId45" Type="http://schemas.openxmlformats.org/officeDocument/2006/relationships/customXml" Target="../ink/ink244.xml"/><Relationship Id="rId53" Type="http://schemas.openxmlformats.org/officeDocument/2006/relationships/customXml" Target="../ink/ink248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5" Type="http://schemas.openxmlformats.org/officeDocument/2006/relationships/customXml" Target="../ink/ink224.xml"/><Relationship Id="rId61" Type="http://schemas.openxmlformats.org/officeDocument/2006/relationships/customXml" Target="../ink/ink252.xml"/><Relationship Id="rId19" Type="http://schemas.openxmlformats.org/officeDocument/2006/relationships/customXml" Target="../ink/ink231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235.xml"/><Relationship Id="rId30" Type="http://schemas.openxmlformats.org/officeDocument/2006/relationships/image" Target="../media/image15.png"/><Relationship Id="rId35" Type="http://schemas.openxmlformats.org/officeDocument/2006/relationships/customXml" Target="../ink/ink239.xml"/><Relationship Id="rId43" Type="http://schemas.openxmlformats.org/officeDocument/2006/relationships/customXml" Target="../ink/ink243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256.xml"/><Relationship Id="rId8" Type="http://schemas.openxmlformats.org/officeDocument/2006/relationships/image" Target="../media/image4.png"/><Relationship Id="rId51" Type="http://schemas.openxmlformats.org/officeDocument/2006/relationships/customXml" Target="../ink/ink247.xml"/><Relationship Id="rId72" Type="http://schemas.openxmlformats.org/officeDocument/2006/relationships/image" Target="../media/image36.png"/><Relationship Id="rId3" Type="http://schemas.openxmlformats.org/officeDocument/2006/relationships/customXml" Target="../ink/ink223.xml"/><Relationship Id="rId12" Type="http://schemas.openxmlformats.org/officeDocument/2006/relationships/image" Target="../media/image6.png"/><Relationship Id="rId17" Type="http://schemas.openxmlformats.org/officeDocument/2006/relationships/customXml" Target="../ink/ink230.xml"/><Relationship Id="rId25" Type="http://schemas.openxmlformats.org/officeDocument/2006/relationships/customXml" Target="../ink/ink234.xml"/><Relationship Id="rId33" Type="http://schemas.openxmlformats.org/officeDocument/2006/relationships/customXml" Target="../ink/ink238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51.xml"/><Relationship Id="rId67" Type="http://schemas.openxmlformats.org/officeDocument/2006/relationships/customXml" Target="../ink/ink255.xml"/><Relationship Id="rId20" Type="http://schemas.openxmlformats.org/officeDocument/2006/relationships/image" Target="../media/image10.png"/><Relationship Id="rId41" Type="http://schemas.openxmlformats.org/officeDocument/2006/relationships/customXml" Target="../ink/ink242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2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229.xml"/><Relationship Id="rId23" Type="http://schemas.openxmlformats.org/officeDocument/2006/relationships/customXml" Target="../ink/ink233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6.xml"/><Relationship Id="rId57" Type="http://schemas.openxmlformats.org/officeDocument/2006/relationships/customXml" Target="../ink/ink250.xml"/><Relationship Id="rId10" Type="http://schemas.openxmlformats.org/officeDocument/2006/relationships/image" Target="../media/image5.png"/><Relationship Id="rId31" Type="http://schemas.openxmlformats.org/officeDocument/2006/relationships/customXml" Target="../ink/ink237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254.xml"/><Relationship Id="rId73" Type="http://schemas.openxmlformats.org/officeDocument/2006/relationships/customXml" Target="../ink/ink258.xml"/><Relationship Id="rId4" Type="http://schemas.openxmlformats.org/officeDocument/2006/relationships/image" Target="../media/image2.png"/><Relationship Id="rId9" Type="http://schemas.openxmlformats.org/officeDocument/2006/relationships/customXml" Target="../ink/ink226.xml"/><Relationship Id="rId13" Type="http://schemas.openxmlformats.org/officeDocument/2006/relationships/customXml" Target="../ink/ink228.xml"/><Relationship Id="rId18" Type="http://schemas.openxmlformats.org/officeDocument/2006/relationships/image" Target="../media/image9.png"/><Relationship Id="rId39" Type="http://schemas.openxmlformats.org/officeDocument/2006/relationships/customXml" Target="../ink/ink241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49.xml"/><Relationship Id="rId76" Type="http://schemas.openxmlformats.org/officeDocument/2006/relationships/image" Target="../media/image38.png"/><Relationship Id="rId7" Type="http://schemas.openxmlformats.org/officeDocument/2006/relationships/customXml" Target="../ink/ink225.xml"/><Relationship Id="rId71" Type="http://schemas.openxmlformats.org/officeDocument/2006/relationships/customXml" Target="../ink/ink257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269.xml"/><Relationship Id="rId42" Type="http://schemas.openxmlformats.org/officeDocument/2006/relationships/image" Target="../media/image21.png"/><Relationship Id="rId47" Type="http://schemas.openxmlformats.org/officeDocument/2006/relationships/customXml" Target="../ink/ink282.xml"/><Relationship Id="rId63" Type="http://schemas.openxmlformats.org/officeDocument/2006/relationships/customXml" Target="../ink/ink290.xml"/><Relationship Id="rId68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273.xml"/><Relationship Id="rId11" Type="http://schemas.openxmlformats.org/officeDocument/2006/relationships/customXml" Target="../ink/ink264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277.xml"/><Relationship Id="rId40" Type="http://schemas.openxmlformats.org/officeDocument/2006/relationships/image" Target="../media/image20.png"/><Relationship Id="rId45" Type="http://schemas.openxmlformats.org/officeDocument/2006/relationships/customXml" Target="../ink/ink281.xml"/><Relationship Id="rId53" Type="http://schemas.openxmlformats.org/officeDocument/2006/relationships/customXml" Target="../ink/ink285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5" Type="http://schemas.openxmlformats.org/officeDocument/2006/relationships/customXml" Target="../ink/ink261.xml"/><Relationship Id="rId61" Type="http://schemas.openxmlformats.org/officeDocument/2006/relationships/customXml" Target="../ink/ink289.xml"/><Relationship Id="rId19" Type="http://schemas.openxmlformats.org/officeDocument/2006/relationships/customXml" Target="../ink/ink268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272.xml"/><Relationship Id="rId30" Type="http://schemas.openxmlformats.org/officeDocument/2006/relationships/image" Target="../media/image15.png"/><Relationship Id="rId35" Type="http://schemas.openxmlformats.org/officeDocument/2006/relationships/customXml" Target="../ink/ink276.xml"/><Relationship Id="rId43" Type="http://schemas.openxmlformats.org/officeDocument/2006/relationships/customXml" Target="../ink/ink280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293.xml"/><Relationship Id="rId8" Type="http://schemas.openxmlformats.org/officeDocument/2006/relationships/image" Target="../media/image4.png"/><Relationship Id="rId51" Type="http://schemas.openxmlformats.org/officeDocument/2006/relationships/customXml" Target="../ink/ink284.xml"/><Relationship Id="rId72" Type="http://schemas.openxmlformats.org/officeDocument/2006/relationships/image" Target="../media/image36.png"/><Relationship Id="rId3" Type="http://schemas.openxmlformats.org/officeDocument/2006/relationships/customXml" Target="../ink/ink260.xml"/><Relationship Id="rId12" Type="http://schemas.openxmlformats.org/officeDocument/2006/relationships/image" Target="../media/image6.png"/><Relationship Id="rId17" Type="http://schemas.openxmlformats.org/officeDocument/2006/relationships/customXml" Target="../ink/ink267.xml"/><Relationship Id="rId25" Type="http://schemas.openxmlformats.org/officeDocument/2006/relationships/customXml" Target="../ink/ink271.xml"/><Relationship Id="rId33" Type="http://schemas.openxmlformats.org/officeDocument/2006/relationships/customXml" Target="../ink/ink275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88.xml"/><Relationship Id="rId67" Type="http://schemas.openxmlformats.org/officeDocument/2006/relationships/customXml" Target="../ink/ink292.xml"/><Relationship Id="rId20" Type="http://schemas.openxmlformats.org/officeDocument/2006/relationships/image" Target="../media/image10.png"/><Relationship Id="rId41" Type="http://schemas.openxmlformats.org/officeDocument/2006/relationships/customXml" Target="../ink/ink279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2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266.xml"/><Relationship Id="rId23" Type="http://schemas.openxmlformats.org/officeDocument/2006/relationships/customXml" Target="../ink/ink27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83.xml"/><Relationship Id="rId57" Type="http://schemas.openxmlformats.org/officeDocument/2006/relationships/customXml" Target="../ink/ink287.xml"/><Relationship Id="rId10" Type="http://schemas.openxmlformats.org/officeDocument/2006/relationships/image" Target="../media/image5.png"/><Relationship Id="rId31" Type="http://schemas.openxmlformats.org/officeDocument/2006/relationships/customXml" Target="../ink/ink274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291.xml"/><Relationship Id="rId73" Type="http://schemas.openxmlformats.org/officeDocument/2006/relationships/customXml" Target="../ink/ink295.xml"/><Relationship Id="rId4" Type="http://schemas.openxmlformats.org/officeDocument/2006/relationships/image" Target="../media/image2.png"/><Relationship Id="rId9" Type="http://schemas.openxmlformats.org/officeDocument/2006/relationships/customXml" Target="../ink/ink263.xml"/><Relationship Id="rId13" Type="http://schemas.openxmlformats.org/officeDocument/2006/relationships/customXml" Target="../ink/ink265.xml"/><Relationship Id="rId18" Type="http://schemas.openxmlformats.org/officeDocument/2006/relationships/image" Target="../media/image9.png"/><Relationship Id="rId39" Type="http://schemas.openxmlformats.org/officeDocument/2006/relationships/customXml" Target="../ink/ink278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86.xml"/><Relationship Id="rId76" Type="http://schemas.openxmlformats.org/officeDocument/2006/relationships/image" Target="../media/image38.png"/><Relationship Id="rId7" Type="http://schemas.openxmlformats.org/officeDocument/2006/relationships/customXml" Target="../ink/ink262.xml"/><Relationship Id="rId71" Type="http://schemas.openxmlformats.org/officeDocument/2006/relationships/customXml" Target="../ink/ink29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47.xml"/><Relationship Id="rId42" Type="http://schemas.openxmlformats.org/officeDocument/2006/relationships/image" Target="../media/image21.png"/><Relationship Id="rId47" Type="http://schemas.openxmlformats.org/officeDocument/2006/relationships/customXml" Target="../ink/ink60.xml"/><Relationship Id="rId63" Type="http://schemas.openxmlformats.org/officeDocument/2006/relationships/customXml" Target="../ink/ink68.xml"/><Relationship Id="rId68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51.xml"/><Relationship Id="rId11" Type="http://schemas.openxmlformats.org/officeDocument/2006/relationships/customXml" Target="../ink/ink42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55.xml"/><Relationship Id="rId40" Type="http://schemas.openxmlformats.org/officeDocument/2006/relationships/image" Target="../media/image20.png"/><Relationship Id="rId45" Type="http://schemas.openxmlformats.org/officeDocument/2006/relationships/customXml" Target="../ink/ink59.xml"/><Relationship Id="rId53" Type="http://schemas.openxmlformats.org/officeDocument/2006/relationships/customXml" Target="../ink/ink63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5" Type="http://schemas.openxmlformats.org/officeDocument/2006/relationships/customXml" Target="../ink/ink39.xml"/><Relationship Id="rId61" Type="http://schemas.openxmlformats.org/officeDocument/2006/relationships/customXml" Target="../ink/ink67.xml"/><Relationship Id="rId19" Type="http://schemas.openxmlformats.org/officeDocument/2006/relationships/customXml" Target="../ink/ink46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50.xml"/><Relationship Id="rId30" Type="http://schemas.openxmlformats.org/officeDocument/2006/relationships/image" Target="../media/image15.png"/><Relationship Id="rId35" Type="http://schemas.openxmlformats.org/officeDocument/2006/relationships/customXml" Target="../ink/ink54.xml"/><Relationship Id="rId43" Type="http://schemas.openxmlformats.org/officeDocument/2006/relationships/customXml" Target="../ink/ink58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71.xml"/><Relationship Id="rId8" Type="http://schemas.openxmlformats.org/officeDocument/2006/relationships/image" Target="../media/image4.png"/><Relationship Id="rId51" Type="http://schemas.openxmlformats.org/officeDocument/2006/relationships/customXml" Target="../ink/ink62.xml"/><Relationship Id="rId72" Type="http://schemas.openxmlformats.org/officeDocument/2006/relationships/image" Target="../media/image36.png"/><Relationship Id="rId3" Type="http://schemas.openxmlformats.org/officeDocument/2006/relationships/customXml" Target="../ink/ink38.xml"/><Relationship Id="rId12" Type="http://schemas.openxmlformats.org/officeDocument/2006/relationships/image" Target="../media/image6.png"/><Relationship Id="rId17" Type="http://schemas.openxmlformats.org/officeDocument/2006/relationships/customXml" Target="../ink/ink45.xml"/><Relationship Id="rId25" Type="http://schemas.openxmlformats.org/officeDocument/2006/relationships/customXml" Target="../ink/ink49.xml"/><Relationship Id="rId33" Type="http://schemas.openxmlformats.org/officeDocument/2006/relationships/customXml" Target="../ink/ink53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66.xml"/><Relationship Id="rId67" Type="http://schemas.openxmlformats.org/officeDocument/2006/relationships/customXml" Target="../ink/ink70.xml"/><Relationship Id="rId20" Type="http://schemas.openxmlformats.org/officeDocument/2006/relationships/image" Target="../media/image10.png"/><Relationship Id="rId41" Type="http://schemas.openxmlformats.org/officeDocument/2006/relationships/customXml" Target="../ink/ink57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44.xml"/><Relationship Id="rId23" Type="http://schemas.openxmlformats.org/officeDocument/2006/relationships/customXml" Target="../ink/ink48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61.xml"/><Relationship Id="rId57" Type="http://schemas.openxmlformats.org/officeDocument/2006/relationships/customXml" Target="../ink/ink65.xml"/><Relationship Id="rId10" Type="http://schemas.openxmlformats.org/officeDocument/2006/relationships/image" Target="../media/image5.png"/><Relationship Id="rId31" Type="http://schemas.openxmlformats.org/officeDocument/2006/relationships/customXml" Target="../ink/ink52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69.xml"/><Relationship Id="rId73" Type="http://schemas.openxmlformats.org/officeDocument/2006/relationships/customXml" Target="../ink/ink73.xml"/><Relationship Id="rId4" Type="http://schemas.openxmlformats.org/officeDocument/2006/relationships/image" Target="../media/image2.png"/><Relationship Id="rId9" Type="http://schemas.openxmlformats.org/officeDocument/2006/relationships/customXml" Target="../ink/ink41.xml"/><Relationship Id="rId13" Type="http://schemas.openxmlformats.org/officeDocument/2006/relationships/customXml" Target="../ink/ink43.xml"/><Relationship Id="rId18" Type="http://schemas.openxmlformats.org/officeDocument/2006/relationships/image" Target="../media/image9.png"/><Relationship Id="rId39" Type="http://schemas.openxmlformats.org/officeDocument/2006/relationships/customXml" Target="../ink/ink56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64.xml"/><Relationship Id="rId76" Type="http://schemas.openxmlformats.org/officeDocument/2006/relationships/image" Target="../media/image38.png"/><Relationship Id="rId7" Type="http://schemas.openxmlformats.org/officeDocument/2006/relationships/customXml" Target="../ink/ink40.xml"/><Relationship Id="rId71" Type="http://schemas.openxmlformats.org/officeDocument/2006/relationships/customXml" Target="../ink/ink7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84.xml"/><Relationship Id="rId42" Type="http://schemas.openxmlformats.org/officeDocument/2006/relationships/image" Target="../media/image21.png"/><Relationship Id="rId47" Type="http://schemas.openxmlformats.org/officeDocument/2006/relationships/customXml" Target="../ink/ink97.xml"/><Relationship Id="rId63" Type="http://schemas.openxmlformats.org/officeDocument/2006/relationships/customXml" Target="../ink/ink105.xml"/><Relationship Id="rId68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88.xml"/><Relationship Id="rId11" Type="http://schemas.openxmlformats.org/officeDocument/2006/relationships/customXml" Target="../ink/ink79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92.xml"/><Relationship Id="rId40" Type="http://schemas.openxmlformats.org/officeDocument/2006/relationships/image" Target="../media/image20.png"/><Relationship Id="rId45" Type="http://schemas.openxmlformats.org/officeDocument/2006/relationships/customXml" Target="../ink/ink96.xml"/><Relationship Id="rId53" Type="http://schemas.openxmlformats.org/officeDocument/2006/relationships/customXml" Target="../ink/ink100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5" Type="http://schemas.openxmlformats.org/officeDocument/2006/relationships/customXml" Target="../ink/ink76.xml"/><Relationship Id="rId61" Type="http://schemas.openxmlformats.org/officeDocument/2006/relationships/customXml" Target="../ink/ink104.xml"/><Relationship Id="rId19" Type="http://schemas.openxmlformats.org/officeDocument/2006/relationships/customXml" Target="../ink/ink83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87.xml"/><Relationship Id="rId30" Type="http://schemas.openxmlformats.org/officeDocument/2006/relationships/image" Target="../media/image15.png"/><Relationship Id="rId35" Type="http://schemas.openxmlformats.org/officeDocument/2006/relationships/customXml" Target="../ink/ink91.xml"/><Relationship Id="rId43" Type="http://schemas.openxmlformats.org/officeDocument/2006/relationships/customXml" Target="../ink/ink95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108.xml"/><Relationship Id="rId8" Type="http://schemas.openxmlformats.org/officeDocument/2006/relationships/image" Target="../media/image4.png"/><Relationship Id="rId51" Type="http://schemas.openxmlformats.org/officeDocument/2006/relationships/customXml" Target="../ink/ink99.xml"/><Relationship Id="rId72" Type="http://schemas.openxmlformats.org/officeDocument/2006/relationships/image" Target="../media/image36.png"/><Relationship Id="rId3" Type="http://schemas.openxmlformats.org/officeDocument/2006/relationships/customXml" Target="../ink/ink75.xml"/><Relationship Id="rId12" Type="http://schemas.openxmlformats.org/officeDocument/2006/relationships/image" Target="../media/image6.png"/><Relationship Id="rId17" Type="http://schemas.openxmlformats.org/officeDocument/2006/relationships/customXml" Target="../ink/ink82.xml"/><Relationship Id="rId25" Type="http://schemas.openxmlformats.org/officeDocument/2006/relationships/customXml" Target="../ink/ink86.xml"/><Relationship Id="rId33" Type="http://schemas.openxmlformats.org/officeDocument/2006/relationships/customXml" Target="../ink/ink90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103.xml"/><Relationship Id="rId67" Type="http://schemas.openxmlformats.org/officeDocument/2006/relationships/customXml" Target="../ink/ink107.xml"/><Relationship Id="rId20" Type="http://schemas.openxmlformats.org/officeDocument/2006/relationships/image" Target="../media/image10.png"/><Relationship Id="rId41" Type="http://schemas.openxmlformats.org/officeDocument/2006/relationships/customXml" Target="../ink/ink94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1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81.xml"/><Relationship Id="rId23" Type="http://schemas.openxmlformats.org/officeDocument/2006/relationships/customXml" Target="../ink/ink85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98.xml"/><Relationship Id="rId57" Type="http://schemas.openxmlformats.org/officeDocument/2006/relationships/customXml" Target="../ink/ink102.xml"/><Relationship Id="rId10" Type="http://schemas.openxmlformats.org/officeDocument/2006/relationships/image" Target="../media/image5.png"/><Relationship Id="rId31" Type="http://schemas.openxmlformats.org/officeDocument/2006/relationships/customXml" Target="../ink/ink89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106.xml"/><Relationship Id="rId73" Type="http://schemas.openxmlformats.org/officeDocument/2006/relationships/customXml" Target="../ink/ink110.xml"/><Relationship Id="rId4" Type="http://schemas.openxmlformats.org/officeDocument/2006/relationships/image" Target="../media/image2.png"/><Relationship Id="rId9" Type="http://schemas.openxmlformats.org/officeDocument/2006/relationships/customXml" Target="../ink/ink78.xml"/><Relationship Id="rId13" Type="http://schemas.openxmlformats.org/officeDocument/2006/relationships/customXml" Target="../ink/ink80.xml"/><Relationship Id="rId18" Type="http://schemas.openxmlformats.org/officeDocument/2006/relationships/image" Target="../media/image9.png"/><Relationship Id="rId39" Type="http://schemas.openxmlformats.org/officeDocument/2006/relationships/customXml" Target="../ink/ink93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101.xml"/><Relationship Id="rId76" Type="http://schemas.openxmlformats.org/officeDocument/2006/relationships/image" Target="../media/image38.png"/><Relationship Id="rId7" Type="http://schemas.openxmlformats.org/officeDocument/2006/relationships/customXml" Target="../ink/ink77.xml"/><Relationship Id="rId71" Type="http://schemas.openxmlformats.org/officeDocument/2006/relationships/customXml" Target="../ink/ink10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21.xml"/><Relationship Id="rId42" Type="http://schemas.openxmlformats.org/officeDocument/2006/relationships/image" Target="../media/image21.png"/><Relationship Id="rId47" Type="http://schemas.openxmlformats.org/officeDocument/2006/relationships/customXml" Target="../ink/ink134.xml"/><Relationship Id="rId63" Type="http://schemas.openxmlformats.org/officeDocument/2006/relationships/customXml" Target="../ink/ink142.xml"/><Relationship Id="rId68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25.xml"/><Relationship Id="rId11" Type="http://schemas.openxmlformats.org/officeDocument/2006/relationships/customXml" Target="../ink/ink116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29.xml"/><Relationship Id="rId40" Type="http://schemas.openxmlformats.org/officeDocument/2006/relationships/image" Target="../media/image20.png"/><Relationship Id="rId45" Type="http://schemas.openxmlformats.org/officeDocument/2006/relationships/customXml" Target="../ink/ink133.xml"/><Relationship Id="rId53" Type="http://schemas.openxmlformats.org/officeDocument/2006/relationships/customXml" Target="../ink/ink137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5" Type="http://schemas.openxmlformats.org/officeDocument/2006/relationships/customXml" Target="../ink/ink113.xml"/><Relationship Id="rId61" Type="http://schemas.openxmlformats.org/officeDocument/2006/relationships/customXml" Target="../ink/ink141.xml"/><Relationship Id="rId19" Type="http://schemas.openxmlformats.org/officeDocument/2006/relationships/customXml" Target="../ink/ink120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24.xml"/><Relationship Id="rId30" Type="http://schemas.openxmlformats.org/officeDocument/2006/relationships/image" Target="../media/image15.png"/><Relationship Id="rId35" Type="http://schemas.openxmlformats.org/officeDocument/2006/relationships/customXml" Target="../ink/ink128.xml"/><Relationship Id="rId43" Type="http://schemas.openxmlformats.org/officeDocument/2006/relationships/customXml" Target="../ink/ink132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145.xml"/><Relationship Id="rId8" Type="http://schemas.openxmlformats.org/officeDocument/2006/relationships/image" Target="../media/image4.png"/><Relationship Id="rId51" Type="http://schemas.openxmlformats.org/officeDocument/2006/relationships/customXml" Target="../ink/ink136.xml"/><Relationship Id="rId72" Type="http://schemas.openxmlformats.org/officeDocument/2006/relationships/image" Target="../media/image36.png"/><Relationship Id="rId3" Type="http://schemas.openxmlformats.org/officeDocument/2006/relationships/customXml" Target="../ink/ink112.xml"/><Relationship Id="rId12" Type="http://schemas.openxmlformats.org/officeDocument/2006/relationships/image" Target="../media/image6.png"/><Relationship Id="rId17" Type="http://schemas.openxmlformats.org/officeDocument/2006/relationships/customXml" Target="../ink/ink119.xml"/><Relationship Id="rId25" Type="http://schemas.openxmlformats.org/officeDocument/2006/relationships/customXml" Target="../ink/ink123.xml"/><Relationship Id="rId33" Type="http://schemas.openxmlformats.org/officeDocument/2006/relationships/customXml" Target="../ink/ink127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140.xml"/><Relationship Id="rId67" Type="http://schemas.openxmlformats.org/officeDocument/2006/relationships/customXml" Target="../ink/ink144.xml"/><Relationship Id="rId20" Type="http://schemas.openxmlformats.org/officeDocument/2006/relationships/image" Target="../media/image10.png"/><Relationship Id="rId41" Type="http://schemas.openxmlformats.org/officeDocument/2006/relationships/customXml" Target="../ink/ink131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1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118.xml"/><Relationship Id="rId23" Type="http://schemas.openxmlformats.org/officeDocument/2006/relationships/customXml" Target="../ink/ink122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35.xml"/><Relationship Id="rId57" Type="http://schemas.openxmlformats.org/officeDocument/2006/relationships/customXml" Target="../ink/ink139.xml"/><Relationship Id="rId10" Type="http://schemas.openxmlformats.org/officeDocument/2006/relationships/image" Target="../media/image5.png"/><Relationship Id="rId31" Type="http://schemas.openxmlformats.org/officeDocument/2006/relationships/customXml" Target="../ink/ink126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143.xml"/><Relationship Id="rId73" Type="http://schemas.openxmlformats.org/officeDocument/2006/relationships/customXml" Target="../ink/ink147.xml"/><Relationship Id="rId4" Type="http://schemas.openxmlformats.org/officeDocument/2006/relationships/image" Target="../media/image2.png"/><Relationship Id="rId9" Type="http://schemas.openxmlformats.org/officeDocument/2006/relationships/customXml" Target="../ink/ink115.xml"/><Relationship Id="rId13" Type="http://schemas.openxmlformats.org/officeDocument/2006/relationships/customXml" Target="../ink/ink117.xml"/><Relationship Id="rId18" Type="http://schemas.openxmlformats.org/officeDocument/2006/relationships/image" Target="../media/image9.png"/><Relationship Id="rId39" Type="http://schemas.openxmlformats.org/officeDocument/2006/relationships/customXml" Target="../ink/ink130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138.xml"/><Relationship Id="rId76" Type="http://schemas.openxmlformats.org/officeDocument/2006/relationships/image" Target="../media/image38.png"/><Relationship Id="rId7" Type="http://schemas.openxmlformats.org/officeDocument/2006/relationships/customXml" Target="../ink/ink114.xml"/><Relationship Id="rId71" Type="http://schemas.openxmlformats.org/officeDocument/2006/relationships/customXml" Target="../ink/ink146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58.xml"/><Relationship Id="rId42" Type="http://schemas.openxmlformats.org/officeDocument/2006/relationships/image" Target="../media/image21.png"/><Relationship Id="rId47" Type="http://schemas.openxmlformats.org/officeDocument/2006/relationships/customXml" Target="../ink/ink171.xml"/><Relationship Id="rId63" Type="http://schemas.openxmlformats.org/officeDocument/2006/relationships/customXml" Target="../ink/ink179.xml"/><Relationship Id="rId68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62.xml"/><Relationship Id="rId11" Type="http://schemas.openxmlformats.org/officeDocument/2006/relationships/customXml" Target="../ink/ink153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66.xml"/><Relationship Id="rId40" Type="http://schemas.openxmlformats.org/officeDocument/2006/relationships/image" Target="../media/image20.png"/><Relationship Id="rId45" Type="http://schemas.openxmlformats.org/officeDocument/2006/relationships/customXml" Target="../ink/ink170.xml"/><Relationship Id="rId53" Type="http://schemas.openxmlformats.org/officeDocument/2006/relationships/customXml" Target="../ink/ink174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5" Type="http://schemas.openxmlformats.org/officeDocument/2006/relationships/customXml" Target="../ink/ink150.xml"/><Relationship Id="rId61" Type="http://schemas.openxmlformats.org/officeDocument/2006/relationships/customXml" Target="../ink/ink178.xml"/><Relationship Id="rId19" Type="http://schemas.openxmlformats.org/officeDocument/2006/relationships/customXml" Target="../ink/ink157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61.xml"/><Relationship Id="rId30" Type="http://schemas.openxmlformats.org/officeDocument/2006/relationships/image" Target="../media/image15.png"/><Relationship Id="rId35" Type="http://schemas.openxmlformats.org/officeDocument/2006/relationships/customXml" Target="../ink/ink165.xml"/><Relationship Id="rId43" Type="http://schemas.openxmlformats.org/officeDocument/2006/relationships/customXml" Target="../ink/ink169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182.xml"/><Relationship Id="rId8" Type="http://schemas.openxmlformats.org/officeDocument/2006/relationships/image" Target="../media/image4.png"/><Relationship Id="rId51" Type="http://schemas.openxmlformats.org/officeDocument/2006/relationships/customXml" Target="../ink/ink173.xml"/><Relationship Id="rId72" Type="http://schemas.openxmlformats.org/officeDocument/2006/relationships/image" Target="../media/image36.png"/><Relationship Id="rId3" Type="http://schemas.openxmlformats.org/officeDocument/2006/relationships/customXml" Target="../ink/ink149.xml"/><Relationship Id="rId12" Type="http://schemas.openxmlformats.org/officeDocument/2006/relationships/image" Target="../media/image6.png"/><Relationship Id="rId17" Type="http://schemas.openxmlformats.org/officeDocument/2006/relationships/customXml" Target="../ink/ink156.xml"/><Relationship Id="rId25" Type="http://schemas.openxmlformats.org/officeDocument/2006/relationships/customXml" Target="../ink/ink160.xml"/><Relationship Id="rId33" Type="http://schemas.openxmlformats.org/officeDocument/2006/relationships/customXml" Target="../ink/ink164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177.xml"/><Relationship Id="rId67" Type="http://schemas.openxmlformats.org/officeDocument/2006/relationships/customXml" Target="../ink/ink181.xml"/><Relationship Id="rId20" Type="http://schemas.openxmlformats.org/officeDocument/2006/relationships/image" Target="../media/image10.png"/><Relationship Id="rId41" Type="http://schemas.openxmlformats.org/officeDocument/2006/relationships/customXml" Target="../ink/ink168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1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155.xml"/><Relationship Id="rId23" Type="http://schemas.openxmlformats.org/officeDocument/2006/relationships/customXml" Target="../ink/ink159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72.xml"/><Relationship Id="rId57" Type="http://schemas.openxmlformats.org/officeDocument/2006/relationships/customXml" Target="../ink/ink176.xml"/><Relationship Id="rId10" Type="http://schemas.openxmlformats.org/officeDocument/2006/relationships/image" Target="../media/image5.png"/><Relationship Id="rId31" Type="http://schemas.openxmlformats.org/officeDocument/2006/relationships/customXml" Target="../ink/ink163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180.xml"/><Relationship Id="rId73" Type="http://schemas.openxmlformats.org/officeDocument/2006/relationships/customXml" Target="../ink/ink184.xml"/><Relationship Id="rId4" Type="http://schemas.openxmlformats.org/officeDocument/2006/relationships/image" Target="../media/image2.png"/><Relationship Id="rId9" Type="http://schemas.openxmlformats.org/officeDocument/2006/relationships/customXml" Target="../ink/ink152.xml"/><Relationship Id="rId13" Type="http://schemas.openxmlformats.org/officeDocument/2006/relationships/customXml" Target="../ink/ink154.xml"/><Relationship Id="rId18" Type="http://schemas.openxmlformats.org/officeDocument/2006/relationships/image" Target="../media/image9.png"/><Relationship Id="rId39" Type="http://schemas.openxmlformats.org/officeDocument/2006/relationships/customXml" Target="../ink/ink167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175.xml"/><Relationship Id="rId76" Type="http://schemas.openxmlformats.org/officeDocument/2006/relationships/image" Target="../media/image38.png"/><Relationship Id="rId7" Type="http://schemas.openxmlformats.org/officeDocument/2006/relationships/customXml" Target="../ink/ink151.xml"/><Relationship Id="rId71" Type="http://schemas.openxmlformats.org/officeDocument/2006/relationships/customXml" Target="../ink/ink1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altLang="zh-CN" dirty="0" err="1"/>
              <a:t>Sym</a:t>
            </a:r>
            <a:r>
              <a:rPr lang="en-US" altLang="zh-CN" dirty="0" err="1"/>
              <a:t>bolic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reasoning</a:t>
            </a:r>
            <a:r>
              <a:rPr lang="zh-CN" altLang="en-US" dirty="0"/>
              <a:t> </a:t>
            </a:r>
            <a:r>
              <a:rPr lang="en-US" altLang="zh-CN" dirty="0"/>
              <a:t>tool</a:t>
            </a:r>
            <a:r>
              <a:rPr lang="zh-CN" altLang="en-US" dirty="0"/>
              <a:t>  </a:t>
            </a:r>
            <a:r>
              <a:rPr lang="en-US" altLang="zh-CN" dirty="0"/>
              <a:t>Z3</a:t>
            </a:r>
            <a:br>
              <a:rPr lang="en-US" altLang="zh-CN" dirty="0"/>
            </a:br>
            <a:r>
              <a:rPr lang="en-US" altLang="zh-CN" sz="4400" dirty="0"/>
              <a:t>(z3</a:t>
            </a:r>
            <a:r>
              <a:rPr lang="zh-CN" altLang="en-US" sz="4400" dirty="0"/>
              <a:t> </a:t>
            </a:r>
            <a:r>
              <a:rPr lang="en-US" altLang="zh-CN" sz="4400" dirty="0"/>
              <a:t>topic-2)</a:t>
            </a:r>
            <a:endParaRPr lang="en-AU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Gunaqin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zhang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Technology</a:t>
            </a:r>
            <a:r>
              <a:rPr lang="zh-CN" altLang="en-US" dirty="0"/>
              <a:t> </a:t>
            </a:r>
            <a:r>
              <a:rPr lang="en-US" altLang="zh-CN" dirty="0"/>
              <a:t>Sydney</a:t>
            </a:r>
            <a:r>
              <a:rPr lang="zh-CN" altLang="en-US" dirty="0"/>
              <a:t> </a:t>
            </a:r>
            <a:r>
              <a:rPr lang="en-US" altLang="zh-CN" dirty="0"/>
              <a:t>(UTS)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June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12,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2020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798A2-72CC-8241-B7C6-813503EC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052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D649-A390-A84C-B271-3C66B524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7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1ACF8-37E4-CB40-98D4-A37D6272968D}"/>
              </a:ext>
            </a:extLst>
          </p:cNvPr>
          <p:cNvSpPr txBox="1"/>
          <p:nvPr/>
        </p:nvSpPr>
        <p:spPr>
          <a:xfrm>
            <a:off x="8790290" y="349495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=0,</a:t>
            </a:r>
            <a:r>
              <a:rPr lang="zh-CN" altLang="en-US" dirty="0"/>
              <a:t> </a:t>
            </a:r>
            <a:r>
              <a:rPr lang="en-US" altLang="zh-CN" dirty="0"/>
              <a:t>z</a:t>
            </a:r>
            <a:r>
              <a:rPr lang="zh-CN" altLang="en-US" dirty="0"/>
              <a:t> </a:t>
            </a:r>
            <a:r>
              <a:rPr lang="en-US" altLang="zh-CN" dirty="0"/>
              <a:t>=0</a:t>
            </a:r>
            <a:endParaRPr lang="en-US" dirty="0"/>
          </a:p>
        </p:txBody>
      </p: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B86F030-CAE5-4B4D-8721-CF7CCA0FC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4" y="1826764"/>
            <a:ext cx="3435145" cy="3142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D91EDC-E475-6145-970D-E90B5C862BF1}"/>
              </a:ext>
            </a:extLst>
          </p:cNvPr>
          <p:cNvSpPr txBox="1"/>
          <p:nvPr/>
        </p:nvSpPr>
        <p:spPr>
          <a:xfrm>
            <a:off x="7658519" y="134363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-2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5AE70-D200-4F4C-8E8F-1F54BF56D6AB}"/>
              </a:ext>
            </a:extLst>
          </p:cNvPr>
          <p:cNvSpPr txBox="1"/>
          <p:nvPr/>
        </p:nvSpPr>
        <p:spPr>
          <a:xfrm>
            <a:off x="7663093" y="197165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Β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70115-72E9-7549-843F-48772456AA8F}"/>
              </a:ext>
            </a:extLst>
          </p:cNvPr>
          <p:cNvSpPr txBox="1"/>
          <p:nvPr/>
        </p:nvSpPr>
        <p:spPr>
          <a:xfrm>
            <a:off x="7150568" y="330459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41A8B-1B0C-6C4E-B198-A23C8D718471}"/>
              </a:ext>
            </a:extLst>
          </p:cNvPr>
          <p:cNvSpPr txBox="1"/>
          <p:nvPr/>
        </p:nvSpPr>
        <p:spPr>
          <a:xfrm>
            <a:off x="7004036" y="375752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6850A-45A1-A340-AEF1-3D5EC3BD8C37}"/>
              </a:ext>
            </a:extLst>
          </p:cNvPr>
          <p:cNvSpPr txBox="1"/>
          <p:nvPr/>
        </p:nvSpPr>
        <p:spPr>
          <a:xfrm>
            <a:off x="7960136" y="279351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r>
              <a:rPr lang="zh-CN" altLang="en-US" dirty="0"/>
              <a:t>∧</a:t>
            </a:r>
            <a:r>
              <a:rPr lang="en-US" altLang="zh-CN" dirty="0"/>
              <a:t>(β</a:t>
            </a:r>
            <a:r>
              <a:rPr lang="zh-CN" altLang="en-US" dirty="0"/>
              <a:t>≥</a:t>
            </a:r>
            <a:r>
              <a:rPr lang="en-US" altLang="zh-CN" dirty="0"/>
              <a:t>5)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68AA3-DE38-C74B-B0DD-280D5A2F66E2}"/>
              </a:ext>
            </a:extLst>
          </p:cNvPr>
          <p:cNvSpPr txBox="1"/>
          <p:nvPr/>
        </p:nvSpPr>
        <p:spPr>
          <a:xfrm>
            <a:off x="9416955" y="78777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CBAF8-5573-6546-A488-8AE922E045C2}"/>
              </a:ext>
            </a:extLst>
          </p:cNvPr>
          <p:cNvSpPr txBox="1"/>
          <p:nvPr/>
        </p:nvSpPr>
        <p:spPr>
          <a:xfrm>
            <a:off x="10314210" y="134363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β</a:t>
            </a:r>
            <a:r>
              <a:rPr lang="zh-CN" altLang="en-US" dirty="0"/>
              <a:t>＜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AB947-C6AA-E545-ACEB-032BB4222AD1}"/>
              </a:ext>
            </a:extLst>
          </p:cNvPr>
          <p:cNvSpPr txBox="1"/>
          <p:nvPr/>
        </p:nvSpPr>
        <p:spPr>
          <a:xfrm>
            <a:off x="9713685" y="197798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﹣α</a:t>
            </a:r>
            <a:r>
              <a:rPr lang="zh-CN" altLang="en-US" dirty="0"/>
              <a:t> ∧</a:t>
            </a:r>
            <a:r>
              <a:rPr lang="en-US" altLang="zh-CN" dirty="0" err="1"/>
              <a:t>θ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B517E-DBDE-C441-BC08-637D614A9D4D}"/>
              </a:ext>
            </a:extLst>
          </p:cNvPr>
          <p:cNvSpPr txBox="1"/>
          <p:nvPr/>
        </p:nvSpPr>
        <p:spPr>
          <a:xfrm>
            <a:off x="10918757" y="197798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</a:t>
            </a:r>
            <a:r>
              <a:rPr lang="zh-CN" altLang="en-US" dirty="0"/>
              <a:t>≥</a:t>
            </a:r>
            <a:r>
              <a:rPr lang="en-US" altLang="zh-CN" dirty="0"/>
              <a:t>5)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DA0CF-55A5-BD4A-AA08-3D4141BB6635}"/>
              </a:ext>
            </a:extLst>
          </p:cNvPr>
          <p:cNvSpPr txBox="1"/>
          <p:nvPr/>
        </p:nvSpPr>
        <p:spPr>
          <a:xfrm>
            <a:off x="10479207" y="284630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A0D912-DB1A-1141-9BDD-7B71C626E8CE}"/>
              </a:ext>
            </a:extLst>
          </p:cNvPr>
          <p:cNvSpPr txBox="1"/>
          <p:nvPr/>
        </p:nvSpPr>
        <p:spPr>
          <a:xfrm>
            <a:off x="10350346" y="378900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r>
              <a:rPr lang="zh-CN" altLang="en-US" dirty="0"/>
              <a:t>∧</a:t>
            </a:r>
            <a:r>
              <a:rPr lang="en-US" altLang="zh-CN" dirty="0"/>
              <a:t>-</a:t>
            </a:r>
            <a:r>
              <a:rPr lang="en-US" altLang="zh-CN" dirty="0" err="1"/>
              <a:t>θ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E1BC16-A9A2-F849-953E-17DCDD54D02A}"/>
              </a:ext>
            </a:extLst>
          </p:cNvPr>
          <p:cNvSpPr txBox="1"/>
          <p:nvPr/>
        </p:nvSpPr>
        <p:spPr>
          <a:xfrm>
            <a:off x="9319371" y="2708154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Y=1</a:t>
            </a:r>
          </a:p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4D7C02-A6B7-424B-B598-9046FC338818}"/>
              </a:ext>
            </a:extLst>
          </p:cNvPr>
          <p:cNvSpPr txBox="1"/>
          <p:nvPr/>
        </p:nvSpPr>
        <p:spPr>
          <a:xfrm>
            <a:off x="8479786" y="379035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r>
              <a:rPr lang="zh-CN" altLang="en-US" dirty="0"/>
              <a:t>∧</a:t>
            </a:r>
            <a:r>
              <a:rPr lang="en-US" altLang="zh-CN" dirty="0" err="1"/>
              <a:t>θ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95350B-507B-644C-AEFA-8EEF20D9A913}"/>
              </a:ext>
            </a:extLst>
          </p:cNvPr>
          <p:cNvGrpSpPr/>
          <p:nvPr/>
        </p:nvGrpSpPr>
        <p:grpSpPr>
          <a:xfrm>
            <a:off x="8526946" y="972096"/>
            <a:ext cx="858960" cy="478800"/>
            <a:chOff x="8362920" y="2335800"/>
            <a:chExt cx="85896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97B7F48-A2CD-4646-855C-C7AF616714AC}"/>
                    </a:ext>
                  </a:extLst>
                </p14:cNvPr>
                <p14:cNvContentPartPr/>
                <p14:nvPr/>
              </p14:nvContentPartPr>
              <p14:xfrm>
                <a:off x="8362920" y="2407440"/>
                <a:ext cx="858960" cy="407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97B7F48-A2CD-4646-855C-C7AF616714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53920" y="2398800"/>
                  <a:ext cx="8766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E099F09-9C98-0B43-90D8-B02F1BBFECC1}"/>
                    </a:ext>
                  </a:extLst>
                </p14:cNvPr>
                <p14:cNvContentPartPr/>
                <p14:nvPr/>
              </p14:nvContentPartPr>
              <p14:xfrm>
                <a:off x="8481000" y="2335800"/>
                <a:ext cx="1461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E099F09-9C98-0B43-90D8-B02F1BBFEC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72360" y="2327160"/>
                  <a:ext cx="163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DDAA64-5BCC-A041-A14C-1A2A3B6FC983}"/>
                    </a:ext>
                  </a:extLst>
                </p14:cNvPr>
                <p14:cNvContentPartPr/>
                <p14:nvPr/>
              </p14:nvContentPartPr>
              <p14:xfrm>
                <a:off x="8556600" y="2335800"/>
                <a:ext cx="360" cy="207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DDAA64-5BCC-A041-A14C-1A2A3B6FC9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47960" y="2327160"/>
                  <a:ext cx="1800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BFDFB4A-8F11-864A-B7AF-258C70628A26}"/>
                  </a:ext>
                </a:extLst>
              </p14:cNvPr>
              <p14:cNvContentPartPr/>
              <p14:nvPr/>
            </p14:nvContentPartPr>
            <p14:xfrm>
              <a:off x="9755266" y="1055256"/>
              <a:ext cx="741240" cy="324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BFDFB4A-8F11-864A-B7AF-258C70628A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46626" y="1046616"/>
                <a:ext cx="75888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AF524B8-42EA-5C4C-98A6-3A78932B2DC6}"/>
              </a:ext>
            </a:extLst>
          </p:cNvPr>
          <p:cNvGrpSpPr/>
          <p:nvPr/>
        </p:nvGrpSpPr>
        <p:grpSpPr>
          <a:xfrm>
            <a:off x="10275826" y="908376"/>
            <a:ext cx="167760" cy="225360"/>
            <a:chOff x="10111800" y="2272080"/>
            <a:chExt cx="16776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D2E83F2-8036-4442-922B-CC33BB6B0646}"/>
                    </a:ext>
                  </a:extLst>
                </p14:cNvPr>
                <p14:cNvContentPartPr/>
                <p14:nvPr/>
              </p14:nvContentPartPr>
              <p14:xfrm>
                <a:off x="10111800" y="2272080"/>
                <a:ext cx="14904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D2E83F2-8036-4442-922B-CC33BB6B064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03160" y="2263080"/>
                  <a:ext cx="166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5541112-8751-5B43-BE1F-A457C551AA69}"/>
                    </a:ext>
                  </a:extLst>
                </p14:cNvPr>
                <p14:cNvContentPartPr/>
                <p14:nvPr/>
              </p14:nvContentPartPr>
              <p14:xfrm>
                <a:off x="10192440" y="2395560"/>
                <a:ext cx="8712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5541112-8751-5B43-BE1F-A457C551AA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83440" y="2386920"/>
                  <a:ext cx="104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4944C68-95AB-5A45-9CAA-6CA9C8B927BE}"/>
                    </a:ext>
                  </a:extLst>
                </p14:cNvPr>
                <p14:cNvContentPartPr/>
                <p14:nvPr/>
              </p14:nvContentPartPr>
              <p14:xfrm>
                <a:off x="10142400" y="2301240"/>
                <a:ext cx="360" cy="196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4944C68-95AB-5A45-9CAA-6CA9C8B927B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33760" y="2292600"/>
                  <a:ext cx="1800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7A68FC8-3B16-A944-830C-E954A53DAE84}"/>
                  </a:ext>
                </a:extLst>
              </p14:cNvPr>
              <p14:cNvContentPartPr/>
              <p14:nvPr/>
            </p14:nvContentPartPr>
            <p14:xfrm>
              <a:off x="8031946" y="1667976"/>
              <a:ext cx="12600" cy="344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7A68FC8-3B16-A944-830C-E954A53DAE8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23306" y="1658976"/>
                <a:ext cx="30240" cy="36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82AE0C4-94D5-144C-9A3A-8E5DFDD0BDDD}"/>
              </a:ext>
            </a:extLst>
          </p:cNvPr>
          <p:cNvGrpSpPr/>
          <p:nvPr/>
        </p:nvGrpSpPr>
        <p:grpSpPr>
          <a:xfrm>
            <a:off x="7445506" y="2354136"/>
            <a:ext cx="533160" cy="297000"/>
            <a:chOff x="7281480" y="3717840"/>
            <a:chExt cx="53316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09199CB-C73A-B249-9A3B-E28CE043F102}"/>
                    </a:ext>
                  </a:extLst>
                </p14:cNvPr>
                <p14:cNvContentPartPr/>
                <p14:nvPr/>
              </p14:nvContentPartPr>
              <p14:xfrm>
                <a:off x="7460760" y="3717840"/>
                <a:ext cx="353880" cy="297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09199CB-C73A-B249-9A3B-E28CE043F10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51760" y="3709200"/>
                  <a:ext cx="3715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1B6E543-D516-094A-A037-636ED03D0657}"/>
                    </a:ext>
                  </a:extLst>
                </p14:cNvPr>
                <p14:cNvContentPartPr/>
                <p14:nvPr/>
              </p14:nvContentPartPr>
              <p14:xfrm>
                <a:off x="7281480" y="3745200"/>
                <a:ext cx="157680" cy="3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1B6E543-D516-094A-A037-636ED03D065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72480" y="3736560"/>
                  <a:ext cx="175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5372F79-B56E-8346-A129-36AE8FE7EEAA}"/>
                    </a:ext>
                  </a:extLst>
                </p14:cNvPr>
                <p14:cNvContentPartPr/>
                <p14:nvPr/>
              </p14:nvContentPartPr>
              <p14:xfrm>
                <a:off x="7339080" y="3770760"/>
                <a:ext cx="360" cy="92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5372F79-B56E-8346-A129-36AE8FE7EEA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30080" y="3761760"/>
                  <a:ext cx="180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AA727FD-BBED-1445-BE50-BD7E956A0372}"/>
              </a:ext>
            </a:extLst>
          </p:cNvPr>
          <p:cNvGrpSpPr/>
          <p:nvPr/>
        </p:nvGrpSpPr>
        <p:grpSpPr>
          <a:xfrm>
            <a:off x="8205826" y="2334336"/>
            <a:ext cx="345600" cy="306000"/>
            <a:chOff x="8041800" y="3698040"/>
            <a:chExt cx="34560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8823DA5-C7BF-794E-B9F0-B5B19EEC54E8}"/>
                    </a:ext>
                  </a:extLst>
                </p14:cNvPr>
                <p14:cNvContentPartPr/>
                <p14:nvPr/>
              </p14:nvContentPartPr>
              <p14:xfrm>
                <a:off x="8041800" y="3698040"/>
                <a:ext cx="132840" cy="306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8823DA5-C7BF-794E-B9F0-B5B19EEC54E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32800" y="3689400"/>
                  <a:ext cx="150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287715-CA38-B14C-B1F2-957F84069CA2}"/>
                    </a:ext>
                  </a:extLst>
                </p14:cNvPr>
                <p14:cNvContentPartPr/>
                <p14:nvPr/>
              </p14:nvContentPartPr>
              <p14:xfrm>
                <a:off x="8260680" y="3715680"/>
                <a:ext cx="12672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287715-CA38-B14C-B1F2-957F84069CA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52040" y="3706680"/>
                  <a:ext cx="144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92D0D41-7991-B14B-BA63-1851833C264A}"/>
                    </a:ext>
                  </a:extLst>
                </p14:cNvPr>
                <p14:cNvContentPartPr/>
                <p14:nvPr/>
              </p14:nvContentPartPr>
              <p14:xfrm>
                <a:off x="8315760" y="3787320"/>
                <a:ext cx="6984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92D0D41-7991-B14B-BA63-1851833C264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07120" y="3778680"/>
                  <a:ext cx="8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9B57F-2B05-E941-AD34-AE95D2FCB14B}"/>
                    </a:ext>
                  </a:extLst>
                </p14:cNvPr>
                <p14:cNvContentPartPr/>
                <p14:nvPr/>
              </p14:nvContentPartPr>
              <p14:xfrm>
                <a:off x="8270760" y="3721800"/>
                <a:ext cx="360" cy="222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9B57F-2B05-E941-AD34-AE95D2FCB14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61760" y="3712800"/>
                  <a:ext cx="1800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C243030-CEEA-BA4C-9889-09294F4BC72A}"/>
                  </a:ext>
                </a:extLst>
              </p14:cNvPr>
              <p14:cNvContentPartPr/>
              <p14:nvPr/>
            </p14:nvContentPartPr>
            <p14:xfrm>
              <a:off x="7430386" y="2999616"/>
              <a:ext cx="360" cy="288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C243030-CEEA-BA4C-9889-09294F4BC72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21746" y="2990976"/>
                <a:ext cx="1800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546A8885-4253-5B4F-B71B-975BA9D47C67}"/>
              </a:ext>
            </a:extLst>
          </p:cNvPr>
          <p:cNvGrpSpPr/>
          <p:nvPr/>
        </p:nvGrpSpPr>
        <p:grpSpPr>
          <a:xfrm>
            <a:off x="10127506" y="1697496"/>
            <a:ext cx="357480" cy="336960"/>
            <a:chOff x="9963480" y="3061200"/>
            <a:chExt cx="35748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E3BD3E-9C13-C34B-8AED-BD0902877CB2}"/>
                    </a:ext>
                  </a:extLst>
                </p14:cNvPr>
                <p14:cNvContentPartPr/>
                <p14:nvPr/>
              </p14:nvContentPartPr>
              <p14:xfrm>
                <a:off x="10099560" y="3061200"/>
                <a:ext cx="221400" cy="336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E3BD3E-9C13-C34B-8AED-BD0902877C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90560" y="3052560"/>
                  <a:ext cx="2390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56722D9-7396-574C-A2DD-0243754CD443}"/>
                    </a:ext>
                  </a:extLst>
                </p14:cNvPr>
                <p14:cNvContentPartPr/>
                <p14:nvPr/>
              </p14:nvContentPartPr>
              <p14:xfrm>
                <a:off x="9963480" y="3136440"/>
                <a:ext cx="171360" cy="9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56722D9-7396-574C-A2DD-0243754CD44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54840" y="3127440"/>
                  <a:ext cx="18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1644728-A568-554E-9424-C314CEBBF0B8}"/>
                    </a:ext>
                  </a:extLst>
                </p14:cNvPr>
                <p14:cNvContentPartPr/>
                <p14:nvPr/>
              </p14:nvContentPartPr>
              <p14:xfrm>
                <a:off x="10076160" y="3158040"/>
                <a:ext cx="360" cy="149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1644728-A568-554E-9424-C314CEBBF0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67520" y="3149400"/>
                  <a:ext cx="1800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D8F266-C23D-504D-B117-D3DDA00D4E0E}"/>
              </a:ext>
            </a:extLst>
          </p:cNvPr>
          <p:cNvGrpSpPr/>
          <p:nvPr/>
        </p:nvGrpSpPr>
        <p:grpSpPr>
          <a:xfrm>
            <a:off x="10936066" y="1619376"/>
            <a:ext cx="423720" cy="348120"/>
            <a:chOff x="10772040" y="2983080"/>
            <a:chExt cx="42372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5C6B4A9-5686-FD45-B0B1-F1A0D1216713}"/>
                    </a:ext>
                  </a:extLst>
                </p14:cNvPr>
                <p14:cNvContentPartPr/>
                <p14:nvPr/>
              </p14:nvContentPartPr>
              <p14:xfrm>
                <a:off x="10772040" y="3039240"/>
                <a:ext cx="231480" cy="291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5C6B4A9-5686-FD45-B0B1-F1A0D121671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63400" y="3030240"/>
                  <a:ext cx="2491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2AB5108-3910-4E40-8338-53FA056C67EE}"/>
                    </a:ext>
                  </a:extLst>
                </p14:cNvPr>
                <p14:cNvContentPartPr/>
                <p14:nvPr/>
              </p14:nvContentPartPr>
              <p14:xfrm>
                <a:off x="11079840" y="2983080"/>
                <a:ext cx="6912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2AB5108-3910-4E40-8338-53FA056C67E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070840" y="2974440"/>
                  <a:ext cx="86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3A5DF04-53AD-5040-853F-85946079C65C}"/>
                    </a:ext>
                  </a:extLst>
                </p14:cNvPr>
                <p14:cNvContentPartPr/>
                <p14:nvPr/>
              </p14:nvContentPartPr>
              <p14:xfrm>
                <a:off x="11092080" y="3080640"/>
                <a:ext cx="103680" cy="4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3A5DF04-53AD-5040-853F-85946079C6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083080" y="3071640"/>
                  <a:ext cx="121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7A46E69-35DB-A048-A6B8-3D2F413116CD}"/>
                    </a:ext>
                  </a:extLst>
                </p14:cNvPr>
                <p14:cNvContentPartPr/>
                <p14:nvPr/>
              </p14:nvContentPartPr>
              <p14:xfrm>
                <a:off x="11080560" y="3000000"/>
                <a:ext cx="360" cy="222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7A46E69-35DB-A048-A6B8-3D2F413116C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071560" y="2991000"/>
                  <a:ext cx="1800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C32BF05-E620-E34C-8A9B-42171E3D503D}"/>
                  </a:ext>
                </a:extLst>
              </p14:cNvPr>
              <p14:cNvContentPartPr/>
              <p14:nvPr/>
            </p14:nvContentPartPr>
            <p14:xfrm>
              <a:off x="9735826" y="2311296"/>
              <a:ext cx="298080" cy="405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C32BF05-E620-E34C-8A9B-42171E3D503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726826" y="2302296"/>
                <a:ext cx="315720" cy="42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6622D144-97EE-B846-A34F-D1FBE29EC05E}"/>
              </a:ext>
            </a:extLst>
          </p:cNvPr>
          <p:cNvGrpSpPr/>
          <p:nvPr/>
        </p:nvGrpSpPr>
        <p:grpSpPr>
          <a:xfrm>
            <a:off x="9581386" y="2377536"/>
            <a:ext cx="208080" cy="116280"/>
            <a:chOff x="9417360" y="3741240"/>
            <a:chExt cx="20808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E8CCA0A-9F37-E24C-813E-664933777709}"/>
                    </a:ext>
                  </a:extLst>
                </p14:cNvPr>
                <p14:cNvContentPartPr/>
                <p14:nvPr/>
              </p14:nvContentPartPr>
              <p14:xfrm>
                <a:off x="9417360" y="3741240"/>
                <a:ext cx="20808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E8CCA0A-9F37-E24C-813E-66493377770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08360" y="3732240"/>
                  <a:ext cx="225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6B158C4-A044-6148-96FF-E65960B8E995}"/>
                    </a:ext>
                  </a:extLst>
                </p14:cNvPr>
                <p14:cNvContentPartPr/>
                <p14:nvPr/>
              </p14:nvContentPartPr>
              <p14:xfrm>
                <a:off x="9536160" y="3761040"/>
                <a:ext cx="360" cy="96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6B158C4-A044-6148-96FF-E65960B8E9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527520" y="3752040"/>
                  <a:ext cx="1800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01F530E-EA97-5646-B1F8-4F0AAB083799}"/>
              </a:ext>
            </a:extLst>
          </p:cNvPr>
          <p:cNvGrpSpPr/>
          <p:nvPr/>
        </p:nvGrpSpPr>
        <p:grpSpPr>
          <a:xfrm>
            <a:off x="10485706" y="2359536"/>
            <a:ext cx="426960" cy="406440"/>
            <a:chOff x="10321680" y="3723240"/>
            <a:chExt cx="42696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B34EA01-A5A2-C74B-A11F-8D2C058F070B}"/>
                    </a:ext>
                  </a:extLst>
                </p14:cNvPr>
                <p14:cNvContentPartPr/>
                <p14:nvPr/>
              </p14:nvContentPartPr>
              <p14:xfrm>
                <a:off x="10321680" y="3723240"/>
                <a:ext cx="86400" cy="406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B34EA01-A5A2-C74B-A11F-8D2C058F070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312680" y="3714600"/>
                  <a:ext cx="1040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C3CDD67-890D-B54C-B6DB-647A6CA9B69C}"/>
                    </a:ext>
                  </a:extLst>
                </p14:cNvPr>
                <p14:cNvContentPartPr/>
                <p14:nvPr/>
              </p14:nvContentPartPr>
              <p14:xfrm>
                <a:off x="10582680" y="3869400"/>
                <a:ext cx="5400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C3CDD67-890D-B54C-B6DB-647A6CA9B69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574040" y="3860400"/>
                  <a:ext cx="71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726FF70-9363-B049-83B1-A8FDE9A7C006}"/>
                    </a:ext>
                  </a:extLst>
                </p14:cNvPr>
                <p14:cNvContentPartPr/>
                <p14:nvPr/>
              </p14:nvContentPartPr>
              <p14:xfrm>
                <a:off x="10600680" y="3988920"/>
                <a:ext cx="1512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726FF70-9363-B049-83B1-A8FDE9A7C00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591680" y="3980280"/>
                  <a:ext cx="3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C0E2CEE-79FB-9F49-99EB-4887D995EDCC}"/>
                    </a:ext>
                  </a:extLst>
                </p14:cNvPr>
                <p14:cNvContentPartPr/>
                <p14:nvPr/>
              </p14:nvContentPartPr>
              <p14:xfrm>
                <a:off x="10608240" y="3988920"/>
                <a:ext cx="13428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C0E2CEE-79FB-9F49-99EB-4887D995EDC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599240" y="3980280"/>
                  <a:ext cx="151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47E41FB-A13A-5340-8729-2153A9BA8211}"/>
                    </a:ext>
                  </a:extLst>
                </p14:cNvPr>
                <p14:cNvContentPartPr/>
                <p14:nvPr/>
              </p14:nvContentPartPr>
              <p14:xfrm>
                <a:off x="10570080" y="3896760"/>
                <a:ext cx="360" cy="203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47E41FB-A13A-5340-8729-2153A9BA821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61080" y="3888120"/>
                  <a:ext cx="18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F2690DB-FF0D-4544-8ADB-90BE50000E39}"/>
                    </a:ext>
                  </a:extLst>
                </p14:cNvPr>
                <p14:cNvContentPartPr/>
                <p14:nvPr/>
              </p14:nvContentPartPr>
              <p14:xfrm>
                <a:off x="10607520" y="3869400"/>
                <a:ext cx="141120" cy="7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F2690DB-FF0D-4544-8ADB-90BE50000E3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98880" y="3860400"/>
                  <a:ext cx="15876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2BE08E6-CC12-924A-8CA9-B24A31DB9943}"/>
                  </a:ext>
                </a:extLst>
              </p14:cNvPr>
              <p14:cNvContentPartPr/>
              <p14:nvPr/>
            </p14:nvContentPartPr>
            <p14:xfrm>
              <a:off x="10728346" y="3247296"/>
              <a:ext cx="19800" cy="552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2BE08E6-CC12-924A-8CA9-B24A31DB994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719706" y="3238296"/>
                <a:ext cx="3744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EBD027C-61FA-2F45-9FBD-6F2723881241}"/>
                  </a:ext>
                </a:extLst>
              </p14:cNvPr>
              <p14:cNvContentPartPr/>
              <p14:nvPr/>
            </p14:nvContentPartPr>
            <p14:xfrm>
              <a:off x="9510826" y="3380856"/>
              <a:ext cx="360" cy="3240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EBD027C-61FA-2F45-9FBD-6F272388124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502186" y="3372216"/>
                <a:ext cx="1800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805BC23D-978F-3747-84DF-F60E1816F418}"/>
              </a:ext>
            </a:extLst>
          </p:cNvPr>
          <p:cNvGrpSpPr/>
          <p:nvPr/>
        </p:nvGrpSpPr>
        <p:grpSpPr>
          <a:xfrm>
            <a:off x="9665266" y="3431256"/>
            <a:ext cx="185040" cy="183240"/>
            <a:chOff x="9501240" y="4794960"/>
            <a:chExt cx="18504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23E3B0B-A854-6347-BD45-CFCF27630207}"/>
                    </a:ext>
                  </a:extLst>
                </p14:cNvPr>
                <p14:cNvContentPartPr/>
                <p14:nvPr/>
              </p14:nvContentPartPr>
              <p14:xfrm>
                <a:off x="9528240" y="4845360"/>
                <a:ext cx="140760" cy="99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23E3B0B-A854-6347-BD45-CFCF2763020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519600" y="4836360"/>
                  <a:ext cx="158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7801C5C-2A0C-E843-B040-741FE1434DF8}"/>
                    </a:ext>
                  </a:extLst>
                </p14:cNvPr>
                <p14:cNvContentPartPr/>
                <p14:nvPr/>
              </p14:nvContentPartPr>
              <p14:xfrm>
                <a:off x="9501240" y="4794960"/>
                <a:ext cx="185040" cy="183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7801C5C-2A0C-E843-B040-741FE1434DF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92600" y="4785960"/>
                  <a:ext cx="20268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24F0EA7-AF3B-E84A-AF6A-D31F0E6D5233}"/>
                  </a:ext>
                </a:extLst>
              </p14:cNvPr>
              <p14:cNvContentPartPr/>
              <p14:nvPr/>
            </p14:nvContentPartPr>
            <p14:xfrm>
              <a:off x="9652306" y="3692976"/>
              <a:ext cx="219960" cy="97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24F0EA7-AF3B-E84A-AF6A-D31F0E6D523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643306" y="3683976"/>
                <a:ext cx="237600" cy="2736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Slide Number Placeholder 105">
            <a:extLst>
              <a:ext uri="{FF2B5EF4-FFF2-40B4-BE49-F238E27FC236}">
                <a16:creationId xmlns:a16="http://schemas.microsoft.com/office/drawing/2014/main" id="{C4EDC01D-ED75-D848-BCDF-E965225F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985" y="6510106"/>
            <a:ext cx="2743200" cy="365125"/>
          </a:xfrm>
        </p:spPr>
        <p:txBody>
          <a:bodyPr/>
          <a:lstStyle/>
          <a:p>
            <a:fld id="{CA1438F8-2648-0D41-9643-061897A988D3}" type="slidenum">
              <a:rPr lang="en-AU" smtClean="0"/>
              <a:t>10</a:t>
            </a:fld>
            <a:endParaRPr lang="en-AU"/>
          </a:p>
        </p:txBody>
      </p: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F128507C-E2E8-2748-927C-7E1E56E37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900922"/>
              </p:ext>
            </p:extLst>
          </p:nvPr>
        </p:nvGraphicFramePr>
        <p:xfrm>
          <a:off x="2155520" y="4888807"/>
          <a:ext cx="80517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343">
                  <a:extLst>
                    <a:ext uri="{9D8B030D-6E8A-4147-A177-3AD203B41FA5}">
                      <a16:colId xmlns:a16="http://schemas.microsoft.com/office/drawing/2014/main" val="1562671004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2715324073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3448077885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1484650593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20797215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α-&gt;Ture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;</a:t>
                      </a:r>
                      <a:r>
                        <a:rPr lang="zh-CN" altLang="en-US" dirty="0"/>
                        <a:t>   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=-2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α-&gt;False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42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   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0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       </a:t>
                      </a:r>
                      <a:r>
                        <a:rPr lang="en-US" altLang="zh-CN" dirty="0"/>
                        <a:t>α</a:t>
                      </a:r>
                      <a:r>
                        <a:rPr lang="zh-CN" altLang="en-US" dirty="0"/>
                        <a:t>∧</a:t>
                      </a:r>
                      <a:r>
                        <a:rPr lang="en-US" altLang="zh-CN" dirty="0"/>
                        <a:t>(β</a:t>
                      </a:r>
                      <a:r>
                        <a:rPr lang="zh-CN" altLang="en-US" dirty="0"/>
                        <a:t>≥</a:t>
                      </a:r>
                      <a:r>
                        <a:rPr lang="en-US" altLang="zh-CN" dirty="0"/>
                        <a:t>5)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﹣α</a:t>
                      </a:r>
                      <a:r>
                        <a:rPr lang="zh-CN" altLang="en-US" dirty="0"/>
                        <a:t> ∧</a:t>
                      </a:r>
                      <a:r>
                        <a:rPr lang="en-US" altLang="zh-CN" dirty="0" err="1"/>
                        <a:t>θ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﹣α</a:t>
                      </a:r>
                      <a:r>
                        <a:rPr lang="zh-CN" altLang="en-US" dirty="0"/>
                        <a:t> ∧</a:t>
                      </a:r>
                      <a:r>
                        <a:rPr lang="en-US" altLang="zh-CN" dirty="0" err="1"/>
                        <a:t>θ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-α</a:t>
                      </a:r>
                      <a:r>
                        <a:rPr lang="zh-CN" altLang="en-US" dirty="0"/>
                        <a:t>∧</a:t>
                      </a:r>
                      <a:r>
                        <a:rPr lang="en-US" altLang="zh-CN" dirty="0"/>
                        <a:t>(β</a:t>
                      </a:r>
                      <a:r>
                        <a:rPr lang="zh-CN" altLang="en-US" dirty="0"/>
                        <a:t>≥</a:t>
                      </a:r>
                      <a:r>
                        <a:rPr lang="en-US" altLang="zh-CN" dirty="0"/>
                        <a:t>5)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α</a:t>
                      </a:r>
                      <a:r>
                        <a:rPr lang="zh-CN" altLang="en-US" dirty="0"/>
                        <a:t>∧</a:t>
                      </a:r>
                      <a:r>
                        <a:rPr lang="en-US" altLang="zh-CN" dirty="0"/>
                        <a:t>(β&lt;5)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12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     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250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29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D649-A390-A84C-B271-3C66B524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7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1ACF8-37E4-CB40-98D4-A37D6272968D}"/>
              </a:ext>
            </a:extLst>
          </p:cNvPr>
          <p:cNvSpPr txBox="1"/>
          <p:nvPr/>
        </p:nvSpPr>
        <p:spPr>
          <a:xfrm>
            <a:off x="8790290" y="349495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=0,</a:t>
            </a:r>
            <a:r>
              <a:rPr lang="zh-CN" altLang="en-US" dirty="0"/>
              <a:t> </a:t>
            </a:r>
            <a:r>
              <a:rPr lang="en-US" altLang="zh-CN" dirty="0"/>
              <a:t>z</a:t>
            </a:r>
            <a:r>
              <a:rPr lang="zh-CN" altLang="en-US" dirty="0"/>
              <a:t> </a:t>
            </a:r>
            <a:r>
              <a:rPr lang="en-US" altLang="zh-CN" dirty="0"/>
              <a:t>=0</a:t>
            </a:r>
            <a:endParaRPr lang="en-US" dirty="0"/>
          </a:p>
        </p:txBody>
      </p: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B86F030-CAE5-4B4D-8721-CF7CCA0FC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4" y="1826764"/>
            <a:ext cx="3435145" cy="3142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D91EDC-E475-6145-970D-E90B5C862BF1}"/>
              </a:ext>
            </a:extLst>
          </p:cNvPr>
          <p:cNvSpPr txBox="1"/>
          <p:nvPr/>
        </p:nvSpPr>
        <p:spPr>
          <a:xfrm>
            <a:off x="7658519" y="134363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-2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5AE70-D200-4F4C-8E8F-1F54BF56D6AB}"/>
              </a:ext>
            </a:extLst>
          </p:cNvPr>
          <p:cNvSpPr txBox="1"/>
          <p:nvPr/>
        </p:nvSpPr>
        <p:spPr>
          <a:xfrm>
            <a:off x="7663093" y="197165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Β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70115-72E9-7549-843F-48772456AA8F}"/>
              </a:ext>
            </a:extLst>
          </p:cNvPr>
          <p:cNvSpPr txBox="1"/>
          <p:nvPr/>
        </p:nvSpPr>
        <p:spPr>
          <a:xfrm>
            <a:off x="7150568" y="330459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41A8B-1B0C-6C4E-B198-A23C8D718471}"/>
              </a:ext>
            </a:extLst>
          </p:cNvPr>
          <p:cNvSpPr txBox="1"/>
          <p:nvPr/>
        </p:nvSpPr>
        <p:spPr>
          <a:xfrm>
            <a:off x="7004036" y="375752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6850A-45A1-A340-AEF1-3D5EC3BD8C37}"/>
              </a:ext>
            </a:extLst>
          </p:cNvPr>
          <p:cNvSpPr txBox="1"/>
          <p:nvPr/>
        </p:nvSpPr>
        <p:spPr>
          <a:xfrm>
            <a:off x="7960136" y="279351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r>
              <a:rPr lang="zh-CN" altLang="en-US" dirty="0"/>
              <a:t>∧</a:t>
            </a:r>
            <a:r>
              <a:rPr lang="en-US" altLang="zh-CN" dirty="0"/>
              <a:t>(β</a:t>
            </a:r>
            <a:r>
              <a:rPr lang="zh-CN" altLang="en-US" dirty="0"/>
              <a:t>≥</a:t>
            </a:r>
            <a:r>
              <a:rPr lang="en-US" altLang="zh-CN" dirty="0"/>
              <a:t>5)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68AA3-DE38-C74B-B0DD-280D5A2F66E2}"/>
              </a:ext>
            </a:extLst>
          </p:cNvPr>
          <p:cNvSpPr txBox="1"/>
          <p:nvPr/>
        </p:nvSpPr>
        <p:spPr>
          <a:xfrm>
            <a:off x="9416955" y="78777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CBAF8-5573-6546-A488-8AE922E045C2}"/>
              </a:ext>
            </a:extLst>
          </p:cNvPr>
          <p:cNvSpPr txBox="1"/>
          <p:nvPr/>
        </p:nvSpPr>
        <p:spPr>
          <a:xfrm>
            <a:off x="10314210" y="134363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β</a:t>
            </a:r>
            <a:r>
              <a:rPr lang="zh-CN" altLang="en-US" dirty="0"/>
              <a:t>＜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AB947-C6AA-E545-ACEB-032BB4222AD1}"/>
              </a:ext>
            </a:extLst>
          </p:cNvPr>
          <p:cNvSpPr txBox="1"/>
          <p:nvPr/>
        </p:nvSpPr>
        <p:spPr>
          <a:xfrm>
            <a:off x="9713685" y="197798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﹣α</a:t>
            </a:r>
            <a:r>
              <a:rPr lang="zh-CN" altLang="en-US" dirty="0"/>
              <a:t> ∧</a:t>
            </a:r>
            <a:r>
              <a:rPr lang="en-US" altLang="zh-CN" dirty="0" err="1"/>
              <a:t>θ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B517E-DBDE-C441-BC08-637D614A9D4D}"/>
              </a:ext>
            </a:extLst>
          </p:cNvPr>
          <p:cNvSpPr txBox="1"/>
          <p:nvPr/>
        </p:nvSpPr>
        <p:spPr>
          <a:xfrm>
            <a:off x="10918757" y="197798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</a:t>
            </a:r>
            <a:r>
              <a:rPr lang="zh-CN" altLang="en-US" dirty="0"/>
              <a:t>≥</a:t>
            </a:r>
            <a:r>
              <a:rPr lang="en-US" altLang="zh-CN" dirty="0"/>
              <a:t>5)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DA0CF-55A5-BD4A-AA08-3D4141BB6635}"/>
              </a:ext>
            </a:extLst>
          </p:cNvPr>
          <p:cNvSpPr txBox="1"/>
          <p:nvPr/>
        </p:nvSpPr>
        <p:spPr>
          <a:xfrm>
            <a:off x="10479207" y="284630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A0D912-DB1A-1141-9BDD-7B71C626E8CE}"/>
              </a:ext>
            </a:extLst>
          </p:cNvPr>
          <p:cNvSpPr txBox="1"/>
          <p:nvPr/>
        </p:nvSpPr>
        <p:spPr>
          <a:xfrm>
            <a:off x="10350346" y="378900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r>
              <a:rPr lang="zh-CN" altLang="en-US" dirty="0"/>
              <a:t>∧</a:t>
            </a:r>
            <a:r>
              <a:rPr lang="en-US" altLang="zh-CN" dirty="0"/>
              <a:t>-</a:t>
            </a:r>
            <a:r>
              <a:rPr lang="en-US" altLang="zh-CN" dirty="0" err="1"/>
              <a:t>θ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E1BC16-A9A2-F849-953E-17DCDD54D02A}"/>
              </a:ext>
            </a:extLst>
          </p:cNvPr>
          <p:cNvSpPr txBox="1"/>
          <p:nvPr/>
        </p:nvSpPr>
        <p:spPr>
          <a:xfrm>
            <a:off x="9319371" y="2708154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Y=1</a:t>
            </a:r>
          </a:p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4D7C02-A6B7-424B-B598-9046FC338818}"/>
              </a:ext>
            </a:extLst>
          </p:cNvPr>
          <p:cNvSpPr txBox="1"/>
          <p:nvPr/>
        </p:nvSpPr>
        <p:spPr>
          <a:xfrm>
            <a:off x="8479786" y="379035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r>
              <a:rPr lang="zh-CN" altLang="en-US" dirty="0"/>
              <a:t>∧</a:t>
            </a:r>
            <a:r>
              <a:rPr lang="en-US" altLang="zh-CN" dirty="0" err="1"/>
              <a:t>θ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95350B-507B-644C-AEFA-8EEF20D9A913}"/>
              </a:ext>
            </a:extLst>
          </p:cNvPr>
          <p:cNvGrpSpPr/>
          <p:nvPr/>
        </p:nvGrpSpPr>
        <p:grpSpPr>
          <a:xfrm>
            <a:off x="8526946" y="972096"/>
            <a:ext cx="858960" cy="478800"/>
            <a:chOff x="8362920" y="2335800"/>
            <a:chExt cx="85896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97B7F48-A2CD-4646-855C-C7AF616714AC}"/>
                    </a:ext>
                  </a:extLst>
                </p14:cNvPr>
                <p14:cNvContentPartPr/>
                <p14:nvPr/>
              </p14:nvContentPartPr>
              <p14:xfrm>
                <a:off x="8362920" y="2407440"/>
                <a:ext cx="858960" cy="407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97B7F48-A2CD-4646-855C-C7AF616714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53920" y="2398800"/>
                  <a:ext cx="8766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E099F09-9C98-0B43-90D8-B02F1BBFECC1}"/>
                    </a:ext>
                  </a:extLst>
                </p14:cNvPr>
                <p14:cNvContentPartPr/>
                <p14:nvPr/>
              </p14:nvContentPartPr>
              <p14:xfrm>
                <a:off x="8481000" y="2335800"/>
                <a:ext cx="1461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E099F09-9C98-0B43-90D8-B02F1BBFEC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72360" y="2327160"/>
                  <a:ext cx="163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DDAA64-5BCC-A041-A14C-1A2A3B6FC983}"/>
                    </a:ext>
                  </a:extLst>
                </p14:cNvPr>
                <p14:cNvContentPartPr/>
                <p14:nvPr/>
              </p14:nvContentPartPr>
              <p14:xfrm>
                <a:off x="8556600" y="2335800"/>
                <a:ext cx="360" cy="207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DDAA64-5BCC-A041-A14C-1A2A3B6FC9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47960" y="2327160"/>
                  <a:ext cx="1800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BFDFB4A-8F11-864A-B7AF-258C70628A26}"/>
                  </a:ext>
                </a:extLst>
              </p14:cNvPr>
              <p14:cNvContentPartPr/>
              <p14:nvPr/>
            </p14:nvContentPartPr>
            <p14:xfrm>
              <a:off x="9755266" y="1055256"/>
              <a:ext cx="741240" cy="324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BFDFB4A-8F11-864A-B7AF-258C70628A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46626" y="1046616"/>
                <a:ext cx="75888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AF524B8-42EA-5C4C-98A6-3A78932B2DC6}"/>
              </a:ext>
            </a:extLst>
          </p:cNvPr>
          <p:cNvGrpSpPr/>
          <p:nvPr/>
        </p:nvGrpSpPr>
        <p:grpSpPr>
          <a:xfrm>
            <a:off x="10275826" y="908376"/>
            <a:ext cx="167760" cy="225360"/>
            <a:chOff x="10111800" y="2272080"/>
            <a:chExt cx="16776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D2E83F2-8036-4442-922B-CC33BB6B0646}"/>
                    </a:ext>
                  </a:extLst>
                </p14:cNvPr>
                <p14:cNvContentPartPr/>
                <p14:nvPr/>
              </p14:nvContentPartPr>
              <p14:xfrm>
                <a:off x="10111800" y="2272080"/>
                <a:ext cx="14904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D2E83F2-8036-4442-922B-CC33BB6B064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03160" y="2263080"/>
                  <a:ext cx="166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5541112-8751-5B43-BE1F-A457C551AA69}"/>
                    </a:ext>
                  </a:extLst>
                </p14:cNvPr>
                <p14:cNvContentPartPr/>
                <p14:nvPr/>
              </p14:nvContentPartPr>
              <p14:xfrm>
                <a:off x="10192440" y="2395560"/>
                <a:ext cx="8712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5541112-8751-5B43-BE1F-A457C551AA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83440" y="2386920"/>
                  <a:ext cx="104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4944C68-95AB-5A45-9CAA-6CA9C8B927BE}"/>
                    </a:ext>
                  </a:extLst>
                </p14:cNvPr>
                <p14:cNvContentPartPr/>
                <p14:nvPr/>
              </p14:nvContentPartPr>
              <p14:xfrm>
                <a:off x="10142400" y="2301240"/>
                <a:ext cx="360" cy="196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4944C68-95AB-5A45-9CAA-6CA9C8B927B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33760" y="2292600"/>
                  <a:ext cx="1800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7A68FC8-3B16-A944-830C-E954A53DAE84}"/>
                  </a:ext>
                </a:extLst>
              </p14:cNvPr>
              <p14:cNvContentPartPr/>
              <p14:nvPr/>
            </p14:nvContentPartPr>
            <p14:xfrm>
              <a:off x="8031946" y="1667976"/>
              <a:ext cx="12600" cy="344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7A68FC8-3B16-A944-830C-E954A53DAE8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23306" y="1658976"/>
                <a:ext cx="30240" cy="36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82AE0C4-94D5-144C-9A3A-8E5DFDD0BDDD}"/>
              </a:ext>
            </a:extLst>
          </p:cNvPr>
          <p:cNvGrpSpPr/>
          <p:nvPr/>
        </p:nvGrpSpPr>
        <p:grpSpPr>
          <a:xfrm>
            <a:off x="7445506" y="2354136"/>
            <a:ext cx="533160" cy="297000"/>
            <a:chOff x="7281480" y="3717840"/>
            <a:chExt cx="53316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09199CB-C73A-B249-9A3B-E28CE043F102}"/>
                    </a:ext>
                  </a:extLst>
                </p14:cNvPr>
                <p14:cNvContentPartPr/>
                <p14:nvPr/>
              </p14:nvContentPartPr>
              <p14:xfrm>
                <a:off x="7460760" y="3717840"/>
                <a:ext cx="353880" cy="297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09199CB-C73A-B249-9A3B-E28CE043F10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51760" y="3709200"/>
                  <a:ext cx="3715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1B6E543-D516-094A-A037-636ED03D0657}"/>
                    </a:ext>
                  </a:extLst>
                </p14:cNvPr>
                <p14:cNvContentPartPr/>
                <p14:nvPr/>
              </p14:nvContentPartPr>
              <p14:xfrm>
                <a:off x="7281480" y="3745200"/>
                <a:ext cx="157680" cy="3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1B6E543-D516-094A-A037-636ED03D065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72480" y="3736560"/>
                  <a:ext cx="175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5372F79-B56E-8346-A129-36AE8FE7EEAA}"/>
                    </a:ext>
                  </a:extLst>
                </p14:cNvPr>
                <p14:cNvContentPartPr/>
                <p14:nvPr/>
              </p14:nvContentPartPr>
              <p14:xfrm>
                <a:off x="7339080" y="3770760"/>
                <a:ext cx="360" cy="92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5372F79-B56E-8346-A129-36AE8FE7EEA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30080" y="3761760"/>
                  <a:ext cx="180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AA727FD-BBED-1445-BE50-BD7E956A0372}"/>
              </a:ext>
            </a:extLst>
          </p:cNvPr>
          <p:cNvGrpSpPr/>
          <p:nvPr/>
        </p:nvGrpSpPr>
        <p:grpSpPr>
          <a:xfrm>
            <a:off x="8205826" y="2334336"/>
            <a:ext cx="345600" cy="306000"/>
            <a:chOff x="8041800" y="3698040"/>
            <a:chExt cx="34560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8823DA5-C7BF-794E-B9F0-B5B19EEC54E8}"/>
                    </a:ext>
                  </a:extLst>
                </p14:cNvPr>
                <p14:cNvContentPartPr/>
                <p14:nvPr/>
              </p14:nvContentPartPr>
              <p14:xfrm>
                <a:off x="8041800" y="3698040"/>
                <a:ext cx="132840" cy="306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8823DA5-C7BF-794E-B9F0-B5B19EEC54E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32800" y="3689400"/>
                  <a:ext cx="150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287715-CA38-B14C-B1F2-957F84069CA2}"/>
                    </a:ext>
                  </a:extLst>
                </p14:cNvPr>
                <p14:cNvContentPartPr/>
                <p14:nvPr/>
              </p14:nvContentPartPr>
              <p14:xfrm>
                <a:off x="8260680" y="3715680"/>
                <a:ext cx="12672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287715-CA38-B14C-B1F2-957F84069CA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52040" y="3706680"/>
                  <a:ext cx="144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92D0D41-7991-B14B-BA63-1851833C264A}"/>
                    </a:ext>
                  </a:extLst>
                </p14:cNvPr>
                <p14:cNvContentPartPr/>
                <p14:nvPr/>
              </p14:nvContentPartPr>
              <p14:xfrm>
                <a:off x="8315760" y="3787320"/>
                <a:ext cx="6984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92D0D41-7991-B14B-BA63-1851833C264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07120" y="3778680"/>
                  <a:ext cx="8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9B57F-2B05-E941-AD34-AE95D2FCB14B}"/>
                    </a:ext>
                  </a:extLst>
                </p14:cNvPr>
                <p14:cNvContentPartPr/>
                <p14:nvPr/>
              </p14:nvContentPartPr>
              <p14:xfrm>
                <a:off x="8270760" y="3721800"/>
                <a:ext cx="360" cy="222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9B57F-2B05-E941-AD34-AE95D2FCB14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61760" y="3712800"/>
                  <a:ext cx="1800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C243030-CEEA-BA4C-9889-09294F4BC72A}"/>
                  </a:ext>
                </a:extLst>
              </p14:cNvPr>
              <p14:cNvContentPartPr/>
              <p14:nvPr/>
            </p14:nvContentPartPr>
            <p14:xfrm>
              <a:off x="7430386" y="2999616"/>
              <a:ext cx="360" cy="288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C243030-CEEA-BA4C-9889-09294F4BC72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21746" y="2990976"/>
                <a:ext cx="1800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546A8885-4253-5B4F-B71B-975BA9D47C67}"/>
              </a:ext>
            </a:extLst>
          </p:cNvPr>
          <p:cNvGrpSpPr/>
          <p:nvPr/>
        </p:nvGrpSpPr>
        <p:grpSpPr>
          <a:xfrm>
            <a:off x="10127506" y="1697496"/>
            <a:ext cx="357480" cy="336960"/>
            <a:chOff x="9963480" y="3061200"/>
            <a:chExt cx="35748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E3BD3E-9C13-C34B-8AED-BD0902877CB2}"/>
                    </a:ext>
                  </a:extLst>
                </p14:cNvPr>
                <p14:cNvContentPartPr/>
                <p14:nvPr/>
              </p14:nvContentPartPr>
              <p14:xfrm>
                <a:off x="10099560" y="3061200"/>
                <a:ext cx="221400" cy="336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E3BD3E-9C13-C34B-8AED-BD0902877C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90560" y="3052560"/>
                  <a:ext cx="2390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56722D9-7396-574C-A2DD-0243754CD443}"/>
                    </a:ext>
                  </a:extLst>
                </p14:cNvPr>
                <p14:cNvContentPartPr/>
                <p14:nvPr/>
              </p14:nvContentPartPr>
              <p14:xfrm>
                <a:off x="9963480" y="3136440"/>
                <a:ext cx="171360" cy="9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56722D9-7396-574C-A2DD-0243754CD44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54840" y="3127440"/>
                  <a:ext cx="18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1644728-A568-554E-9424-C314CEBBF0B8}"/>
                    </a:ext>
                  </a:extLst>
                </p14:cNvPr>
                <p14:cNvContentPartPr/>
                <p14:nvPr/>
              </p14:nvContentPartPr>
              <p14:xfrm>
                <a:off x="10076160" y="3158040"/>
                <a:ext cx="360" cy="149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1644728-A568-554E-9424-C314CEBBF0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67520" y="3149400"/>
                  <a:ext cx="1800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D8F266-C23D-504D-B117-D3DDA00D4E0E}"/>
              </a:ext>
            </a:extLst>
          </p:cNvPr>
          <p:cNvGrpSpPr/>
          <p:nvPr/>
        </p:nvGrpSpPr>
        <p:grpSpPr>
          <a:xfrm>
            <a:off x="10936066" y="1619376"/>
            <a:ext cx="423720" cy="348120"/>
            <a:chOff x="10772040" y="2983080"/>
            <a:chExt cx="42372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5C6B4A9-5686-FD45-B0B1-F1A0D1216713}"/>
                    </a:ext>
                  </a:extLst>
                </p14:cNvPr>
                <p14:cNvContentPartPr/>
                <p14:nvPr/>
              </p14:nvContentPartPr>
              <p14:xfrm>
                <a:off x="10772040" y="3039240"/>
                <a:ext cx="231480" cy="291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5C6B4A9-5686-FD45-B0B1-F1A0D121671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63400" y="3030240"/>
                  <a:ext cx="2491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2AB5108-3910-4E40-8338-53FA056C67EE}"/>
                    </a:ext>
                  </a:extLst>
                </p14:cNvPr>
                <p14:cNvContentPartPr/>
                <p14:nvPr/>
              </p14:nvContentPartPr>
              <p14:xfrm>
                <a:off x="11079840" y="2983080"/>
                <a:ext cx="6912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2AB5108-3910-4E40-8338-53FA056C67E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070840" y="2974440"/>
                  <a:ext cx="86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3A5DF04-53AD-5040-853F-85946079C65C}"/>
                    </a:ext>
                  </a:extLst>
                </p14:cNvPr>
                <p14:cNvContentPartPr/>
                <p14:nvPr/>
              </p14:nvContentPartPr>
              <p14:xfrm>
                <a:off x="11092080" y="3080640"/>
                <a:ext cx="103680" cy="4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3A5DF04-53AD-5040-853F-85946079C6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083080" y="3071640"/>
                  <a:ext cx="121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7A46E69-35DB-A048-A6B8-3D2F413116CD}"/>
                    </a:ext>
                  </a:extLst>
                </p14:cNvPr>
                <p14:cNvContentPartPr/>
                <p14:nvPr/>
              </p14:nvContentPartPr>
              <p14:xfrm>
                <a:off x="11080560" y="3000000"/>
                <a:ext cx="360" cy="222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7A46E69-35DB-A048-A6B8-3D2F413116C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071560" y="2991000"/>
                  <a:ext cx="1800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C32BF05-E620-E34C-8A9B-42171E3D503D}"/>
                  </a:ext>
                </a:extLst>
              </p14:cNvPr>
              <p14:cNvContentPartPr/>
              <p14:nvPr/>
            </p14:nvContentPartPr>
            <p14:xfrm>
              <a:off x="9735826" y="2311296"/>
              <a:ext cx="298080" cy="405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C32BF05-E620-E34C-8A9B-42171E3D503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726826" y="2302296"/>
                <a:ext cx="315720" cy="42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6622D144-97EE-B846-A34F-D1FBE29EC05E}"/>
              </a:ext>
            </a:extLst>
          </p:cNvPr>
          <p:cNvGrpSpPr/>
          <p:nvPr/>
        </p:nvGrpSpPr>
        <p:grpSpPr>
          <a:xfrm>
            <a:off x="9581386" y="2377536"/>
            <a:ext cx="208080" cy="116280"/>
            <a:chOff x="9417360" y="3741240"/>
            <a:chExt cx="20808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E8CCA0A-9F37-E24C-813E-664933777709}"/>
                    </a:ext>
                  </a:extLst>
                </p14:cNvPr>
                <p14:cNvContentPartPr/>
                <p14:nvPr/>
              </p14:nvContentPartPr>
              <p14:xfrm>
                <a:off x="9417360" y="3741240"/>
                <a:ext cx="20808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E8CCA0A-9F37-E24C-813E-66493377770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08360" y="3732240"/>
                  <a:ext cx="225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6B158C4-A044-6148-96FF-E65960B8E995}"/>
                    </a:ext>
                  </a:extLst>
                </p14:cNvPr>
                <p14:cNvContentPartPr/>
                <p14:nvPr/>
              </p14:nvContentPartPr>
              <p14:xfrm>
                <a:off x="9536160" y="3761040"/>
                <a:ext cx="360" cy="96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6B158C4-A044-6148-96FF-E65960B8E9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527520" y="3752040"/>
                  <a:ext cx="1800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01F530E-EA97-5646-B1F8-4F0AAB083799}"/>
              </a:ext>
            </a:extLst>
          </p:cNvPr>
          <p:cNvGrpSpPr/>
          <p:nvPr/>
        </p:nvGrpSpPr>
        <p:grpSpPr>
          <a:xfrm>
            <a:off x="10485706" y="2359536"/>
            <a:ext cx="426960" cy="406440"/>
            <a:chOff x="10321680" y="3723240"/>
            <a:chExt cx="42696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B34EA01-A5A2-C74B-A11F-8D2C058F070B}"/>
                    </a:ext>
                  </a:extLst>
                </p14:cNvPr>
                <p14:cNvContentPartPr/>
                <p14:nvPr/>
              </p14:nvContentPartPr>
              <p14:xfrm>
                <a:off x="10321680" y="3723240"/>
                <a:ext cx="86400" cy="406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B34EA01-A5A2-C74B-A11F-8D2C058F070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312680" y="3714600"/>
                  <a:ext cx="1040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C3CDD67-890D-B54C-B6DB-647A6CA9B69C}"/>
                    </a:ext>
                  </a:extLst>
                </p14:cNvPr>
                <p14:cNvContentPartPr/>
                <p14:nvPr/>
              </p14:nvContentPartPr>
              <p14:xfrm>
                <a:off x="10582680" y="3869400"/>
                <a:ext cx="5400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C3CDD67-890D-B54C-B6DB-647A6CA9B69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574040" y="3860400"/>
                  <a:ext cx="71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726FF70-9363-B049-83B1-A8FDE9A7C006}"/>
                    </a:ext>
                  </a:extLst>
                </p14:cNvPr>
                <p14:cNvContentPartPr/>
                <p14:nvPr/>
              </p14:nvContentPartPr>
              <p14:xfrm>
                <a:off x="10600680" y="3988920"/>
                <a:ext cx="1512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726FF70-9363-B049-83B1-A8FDE9A7C00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591680" y="3980280"/>
                  <a:ext cx="3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C0E2CEE-79FB-9F49-99EB-4887D995EDCC}"/>
                    </a:ext>
                  </a:extLst>
                </p14:cNvPr>
                <p14:cNvContentPartPr/>
                <p14:nvPr/>
              </p14:nvContentPartPr>
              <p14:xfrm>
                <a:off x="10608240" y="3988920"/>
                <a:ext cx="13428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C0E2CEE-79FB-9F49-99EB-4887D995EDC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599240" y="3980280"/>
                  <a:ext cx="151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47E41FB-A13A-5340-8729-2153A9BA8211}"/>
                    </a:ext>
                  </a:extLst>
                </p14:cNvPr>
                <p14:cNvContentPartPr/>
                <p14:nvPr/>
              </p14:nvContentPartPr>
              <p14:xfrm>
                <a:off x="10570080" y="3896760"/>
                <a:ext cx="360" cy="203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47E41FB-A13A-5340-8729-2153A9BA821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61080" y="3888120"/>
                  <a:ext cx="18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F2690DB-FF0D-4544-8ADB-90BE50000E39}"/>
                    </a:ext>
                  </a:extLst>
                </p14:cNvPr>
                <p14:cNvContentPartPr/>
                <p14:nvPr/>
              </p14:nvContentPartPr>
              <p14:xfrm>
                <a:off x="10607520" y="3869400"/>
                <a:ext cx="141120" cy="7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F2690DB-FF0D-4544-8ADB-90BE50000E3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98880" y="3860400"/>
                  <a:ext cx="15876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2BE08E6-CC12-924A-8CA9-B24A31DB9943}"/>
                  </a:ext>
                </a:extLst>
              </p14:cNvPr>
              <p14:cNvContentPartPr/>
              <p14:nvPr/>
            </p14:nvContentPartPr>
            <p14:xfrm>
              <a:off x="10728346" y="3247296"/>
              <a:ext cx="19800" cy="552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2BE08E6-CC12-924A-8CA9-B24A31DB994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719706" y="3238296"/>
                <a:ext cx="3744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EBD027C-61FA-2F45-9FBD-6F2723881241}"/>
                  </a:ext>
                </a:extLst>
              </p14:cNvPr>
              <p14:cNvContentPartPr/>
              <p14:nvPr/>
            </p14:nvContentPartPr>
            <p14:xfrm>
              <a:off x="9510826" y="3380856"/>
              <a:ext cx="360" cy="3240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EBD027C-61FA-2F45-9FBD-6F272388124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502186" y="3372216"/>
                <a:ext cx="1800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805BC23D-978F-3747-84DF-F60E1816F418}"/>
              </a:ext>
            </a:extLst>
          </p:cNvPr>
          <p:cNvGrpSpPr/>
          <p:nvPr/>
        </p:nvGrpSpPr>
        <p:grpSpPr>
          <a:xfrm>
            <a:off x="9665266" y="3431256"/>
            <a:ext cx="185040" cy="183240"/>
            <a:chOff x="9501240" y="4794960"/>
            <a:chExt cx="18504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23E3B0B-A854-6347-BD45-CFCF27630207}"/>
                    </a:ext>
                  </a:extLst>
                </p14:cNvPr>
                <p14:cNvContentPartPr/>
                <p14:nvPr/>
              </p14:nvContentPartPr>
              <p14:xfrm>
                <a:off x="9528240" y="4845360"/>
                <a:ext cx="140760" cy="99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23E3B0B-A854-6347-BD45-CFCF2763020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519600" y="4836360"/>
                  <a:ext cx="158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7801C5C-2A0C-E843-B040-741FE1434DF8}"/>
                    </a:ext>
                  </a:extLst>
                </p14:cNvPr>
                <p14:cNvContentPartPr/>
                <p14:nvPr/>
              </p14:nvContentPartPr>
              <p14:xfrm>
                <a:off x="9501240" y="4794960"/>
                <a:ext cx="185040" cy="183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7801C5C-2A0C-E843-B040-741FE1434DF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92600" y="4785960"/>
                  <a:ext cx="20268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24F0EA7-AF3B-E84A-AF6A-D31F0E6D5233}"/>
                  </a:ext>
                </a:extLst>
              </p14:cNvPr>
              <p14:cNvContentPartPr/>
              <p14:nvPr/>
            </p14:nvContentPartPr>
            <p14:xfrm>
              <a:off x="9652306" y="3692976"/>
              <a:ext cx="219960" cy="97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24F0EA7-AF3B-E84A-AF6A-D31F0E6D523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643306" y="3683976"/>
                <a:ext cx="237600" cy="2736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Slide Number Placeholder 105">
            <a:extLst>
              <a:ext uri="{FF2B5EF4-FFF2-40B4-BE49-F238E27FC236}">
                <a16:creationId xmlns:a16="http://schemas.microsoft.com/office/drawing/2014/main" id="{C4EDC01D-ED75-D848-BCDF-E965225F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985" y="6510106"/>
            <a:ext cx="2743200" cy="365125"/>
          </a:xfrm>
        </p:spPr>
        <p:txBody>
          <a:bodyPr/>
          <a:lstStyle/>
          <a:p>
            <a:fld id="{CA1438F8-2648-0D41-9643-061897A988D3}" type="slidenum">
              <a:rPr lang="en-AU" smtClean="0"/>
              <a:t>11</a:t>
            </a:fld>
            <a:endParaRPr lang="en-AU"/>
          </a:p>
        </p:txBody>
      </p: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F128507C-E2E8-2748-927C-7E1E56E373C0}"/>
              </a:ext>
            </a:extLst>
          </p:cNvPr>
          <p:cNvGraphicFramePr>
            <a:graphicFrameLocks noGrp="1"/>
          </p:cNvGraphicFramePr>
          <p:nvPr/>
        </p:nvGraphicFramePr>
        <p:xfrm>
          <a:off x="2155520" y="4888807"/>
          <a:ext cx="80517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343">
                  <a:extLst>
                    <a:ext uri="{9D8B030D-6E8A-4147-A177-3AD203B41FA5}">
                      <a16:colId xmlns:a16="http://schemas.microsoft.com/office/drawing/2014/main" val="1562671004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2715324073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3448077885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1484650593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20797215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α-&gt;Ture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;</a:t>
                      </a:r>
                      <a:r>
                        <a:rPr lang="zh-CN" altLang="en-US" dirty="0"/>
                        <a:t>   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=-2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α-&gt;False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42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   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0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       </a:t>
                      </a:r>
                      <a:r>
                        <a:rPr lang="en-US" altLang="zh-CN" dirty="0"/>
                        <a:t>α</a:t>
                      </a:r>
                      <a:r>
                        <a:rPr lang="zh-CN" altLang="en-US" dirty="0"/>
                        <a:t>∧</a:t>
                      </a:r>
                      <a:r>
                        <a:rPr lang="en-US" altLang="zh-CN" dirty="0"/>
                        <a:t>(β</a:t>
                      </a:r>
                      <a:r>
                        <a:rPr lang="zh-CN" altLang="en-US" dirty="0"/>
                        <a:t>≥</a:t>
                      </a:r>
                      <a:r>
                        <a:rPr lang="en-US" altLang="zh-CN" dirty="0"/>
                        <a:t>5)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﹣α</a:t>
                      </a:r>
                      <a:r>
                        <a:rPr lang="zh-CN" altLang="en-US" dirty="0"/>
                        <a:t> ∧</a:t>
                      </a:r>
                      <a:r>
                        <a:rPr lang="en-US" altLang="zh-CN" dirty="0" err="1"/>
                        <a:t>θ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﹣α</a:t>
                      </a:r>
                      <a:r>
                        <a:rPr lang="zh-CN" altLang="en-US" dirty="0"/>
                        <a:t> ∧</a:t>
                      </a:r>
                      <a:r>
                        <a:rPr lang="en-US" altLang="zh-CN" dirty="0" err="1"/>
                        <a:t>θ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-α</a:t>
                      </a:r>
                      <a:r>
                        <a:rPr lang="zh-CN" altLang="en-US" dirty="0"/>
                        <a:t>∧</a:t>
                      </a:r>
                      <a:r>
                        <a:rPr lang="en-US" altLang="zh-CN" dirty="0"/>
                        <a:t>(β</a:t>
                      </a:r>
                      <a:r>
                        <a:rPr lang="zh-CN" altLang="en-US" dirty="0"/>
                        <a:t>≥</a:t>
                      </a:r>
                      <a:r>
                        <a:rPr lang="en-US" altLang="zh-CN" dirty="0"/>
                        <a:t>5)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α</a:t>
                      </a:r>
                      <a:r>
                        <a:rPr lang="zh-CN" altLang="en-US" dirty="0"/>
                        <a:t>∧</a:t>
                      </a:r>
                      <a:r>
                        <a:rPr lang="en-US" altLang="zh-CN" dirty="0"/>
                        <a:t>(β&lt;5)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Y=1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z=2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Z=2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12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     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250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34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D649-A390-A84C-B271-3C66B524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7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1ACF8-37E4-CB40-98D4-A37D6272968D}"/>
              </a:ext>
            </a:extLst>
          </p:cNvPr>
          <p:cNvSpPr txBox="1"/>
          <p:nvPr/>
        </p:nvSpPr>
        <p:spPr>
          <a:xfrm>
            <a:off x="8790290" y="349495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=0,</a:t>
            </a:r>
            <a:r>
              <a:rPr lang="zh-CN" altLang="en-US" dirty="0"/>
              <a:t> </a:t>
            </a:r>
            <a:r>
              <a:rPr lang="en-US" altLang="zh-CN" dirty="0"/>
              <a:t>z</a:t>
            </a:r>
            <a:r>
              <a:rPr lang="zh-CN" altLang="en-US" dirty="0"/>
              <a:t> </a:t>
            </a:r>
            <a:r>
              <a:rPr lang="en-US" altLang="zh-CN" dirty="0"/>
              <a:t>=0</a:t>
            </a:r>
            <a:endParaRPr lang="en-US" dirty="0"/>
          </a:p>
        </p:txBody>
      </p: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B86F030-CAE5-4B4D-8721-CF7CCA0FC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4" y="1826764"/>
            <a:ext cx="3435145" cy="3142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D91EDC-E475-6145-970D-E90B5C862BF1}"/>
              </a:ext>
            </a:extLst>
          </p:cNvPr>
          <p:cNvSpPr txBox="1"/>
          <p:nvPr/>
        </p:nvSpPr>
        <p:spPr>
          <a:xfrm>
            <a:off x="7658519" y="134363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-2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5AE70-D200-4F4C-8E8F-1F54BF56D6AB}"/>
              </a:ext>
            </a:extLst>
          </p:cNvPr>
          <p:cNvSpPr txBox="1"/>
          <p:nvPr/>
        </p:nvSpPr>
        <p:spPr>
          <a:xfrm>
            <a:off x="7663093" y="197165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Β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70115-72E9-7549-843F-48772456AA8F}"/>
              </a:ext>
            </a:extLst>
          </p:cNvPr>
          <p:cNvSpPr txBox="1"/>
          <p:nvPr/>
        </p:nvSpPr>
        <p:spPr>
          <a:xfrm>
            <a:off x="7150568" y="330459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41A8B-1B0C-6C4E-B198-A23C8D718471}"/>
              </a:ext>
            </a:extLst>
          </p:cNvPr>
          <p:cNvSpPr txBox="1"/>
          <p:nvPr/>
        </p:nvSpPr>
        <p:spPr>
          <a:xfrm>
            <a:off x="7004036" y="375752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6850A-45A1-A340-AEF1-3D5EC3BD8C37}"/>
              </a:ext>
            </a:extLst>
          </p:cNvPr>
          <p:cNvSpPr txBox="1"/>
          <p:nvPr/>
        </p:nvSpPr>
        <p:spPr>
          <a:xfrm>
            <a:off x="7960136" y="279351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r>
              <a:rPr lang="zh-CN" altLang="en-US" dirty="0"/>
              <a:t>∧</a:t>
            </a:r>
            <a:r>
              <a:rPr lang="en-US" altLang="zh-CN" dirty="0"/>
              <a:t>(β</a:t>
            </a:r>
            <a:r>
              <a:rPr lang="zh-CN" altLang="en-US" dirty="0"/>
              <a:t>≥</a:t>
            </a:r>
            <a:r>
              <a:rPr lang="en-US" altLang="zh-CN" dirty="0"/>
              <a:t>5)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68AA3-DE38-C74B-B0DD-280D5A2F66E2}"/>
              </a:ext>
            </a:extLst>
          </p:cNvPr>
          <p:cNvSpPr txBox="1"/>
          <p:nvPr/>
        </p:nvSpPr>
        <p:spPr>
          <a:xfrm>
            <a:off x="9416955" y="78777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CBAF8-5573-6546-A488-8AE922E045C2}"/>
              </a:ext>
            </a:extLst>
          </p:cNvPr>
          <p:cNvSpPr txBox="1"/>
          <p:nvPr/>
        </p:nvSpPr>
        <p:spPr>
          <a:xfrm>
            <a:off x="10314210" y="134363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β</a:t>
            </a:r>
            <a:r>
              <a:rPr lang="zh-CN" altLang="en-US" dirty="0"/>
              <a:t>＜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AB947-C6AA-E545-ACEB-032BB4222AD1}"/>
              </a:ext>
            </a:extLst>
          </p:cNvPr>
          <p:cNvSpPr txBox="1"/>
          <p:nvPr/>
        </p:nvSpPr>
        <p:spPr>
          <a:xfrm>
            <a:off x="9713685" y="197798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﹣α</a:t>
            </a:r>
            <a:r>
              <a:rPr lang="zh-CN" altLang="en-US" dirty="0"/>
              <a:t> ∧</a:t>
            </a:r>
            <a:r>
              <a:rPr lang="en-US" altLang="zh-CN" dirty="0" err="1"/>
              <a:t>θ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B517E-DBDE-C441-BC08-637D614A9D4D}"/>
              </a:ext>
            </a:extLst>
          </p:cNvPr>
          <p:cNvSpPr txBox="1"/>
          <p:nvPr/>
        </p:nvSpPr>
        <p:spPr>
          <a:xfrm>
            <a:off x="10918757" y="197798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</a:t>
            </a:r>
            <a:r>
              <a:rPr lang="zh-CN" altLang="en-US" dirty="0"/>
              <a:t>≥</a:t>
            </a:r>
            <a:r>
              <a:rPr lang="en-US" altLang="zh-CN" dirty="0"/>
              <a:t>5)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DA0CF-55A5-BD4A-AA08-3D4141BB6635}"/>
              </a:ext>
            </a:extLst>
          </p:cNvPr>
          <p:cNvSpPr txBox="1"/>
          <p:nvPr/>
        </p:nvSpPr>
        <p:spPr>
          <a:xfrm>
            <a:off x="10479207" y="284630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A0D912-DB1A-1141-9BDD-7B71C626E8CE}"/>
              </a:ext>
            </a:extLst>
          </p:cNvPr>
          <p:cNvSpPr txBox="1"/>
          <p:nvPr/>
        </p:nvSpPr>
        <p:spPr>
          <a:xfrm>
            <a:off x="10350346" y="378900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r>
              <a:rPr lang="zh-CN" altLang="en-US" dirty="0"/>
              <a:t>∧</a:t>
            </a:r>
            <a:r>
              <a:rPr lang="en-US" altLang="zh-CN" dirty="0"/>
              <a:t>-</a:t>
            </a:r>
            <a:r>
              <a:rPr lang="en-US" altLang="zh-CN" dirty="0" err="1"/>
              <a:t>θ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E1BC16-A9A2-F849-953E-17DCDD54D02A}"/>
              </a:ext>
            </a:extLst>
          </p:cNvPr>
          <p:cNvSpPr txBox="1"/>
          <p:nvPr/>
        </p:nvSpPr>
        <p:spPr>
          <a:xfrm>
            <a:off x="9319371" y="2708154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Y=1</a:t>
            </a:r>
          </a:p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4D7C02-A6B7-424B-B598-9046FC338818}"/>
              </a:ext>
            </a:extLst>
          </p:cNvPr>
          <p:cNvSpPr txBox="1"/>
          <p:nvPr/>
        </p:nvSpPr>
        <p:spPr>
          <a:xfrm>
            <a:off x="8479786" y="379035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r>
              <a:rPr lang="zh-CN" altLang="en-US" dirty="0"/>
              <a:t>∧</a:t>
            </a:r>
            <a:r>
              <a:rPr lang="en-US" altLang="zh-CN" dirty="0" err="1"/>
              <a:t>θ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95350B-507B-644C-AEFA-8EEF20D9A913}"/>
              </a:ext>
            </a:extLst>
          </p:cNvPr>
          <p:cNvGrpSpPr/>
          <p:nvPr/>
        </p:nvGrpSpPr>
        <p:grpSpPr>
          <a:xfrm>
            <a:off x="8526946" y="972096"/>
            <a:ext cx="858960" cy="478800"/>
            <a:chOff x="8362920" y="2335800"/>
            <a:chExt cx="85896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97B7F48-A2CD-4646-855C-C7AF616714AC}"/>
                    </a:ext>
                  </a:extLst>
                </p14:cNvPr>
                <p14:cNvContentPartPr/>
                <p14:nvPr/>
              </p14:nvContentPartPr>
              <p14:xfrm>
                <a:off x="8362920" y="2407440"/>
                <a:ext cx="858960" cy="407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97B7F48-A2CD-4646-855C-C7AF616714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53920" y="2398800"/>
                  <a:ext cx="8766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E099F09-9C98-0B43-90D8-B02F1BBFECC1}"/>
                    </a:ext>
                  </a:extLst>
                </p14:cNvPr>
                <p14:cNvContentPartPr/>
                <p14:nvPr/>
              </p14:nvContentPartPr>
              <p14:xfrm>
                <a:off x="8481000" y="2335800"/>
                <a:ext cx="1461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E099F09-9C98-0B43-90D8-B02F1BBFEC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72360" y="2327160"/>
                  <a:ext cx="163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DDAA64-5BCC-A041-A14C-1A2A3B6FC983}"/>
                    </a:ext>
                  </a:extLst>
                </p14:cNvPr>
                <p14:cNvContentPartPr/>
                <p14:nvPr/>
              </p14:nvContentPartPr>
              <p14:xfrm>
                <a:off x="8556600" y="2335800"/>
                <a:ext cx="360" cy="207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DDAA64-5BCC-A041-A14C-1A2A3B6FC9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47960" y="2327160"/>
                  <a:ext cx="1800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BFDFB4A-8F11-864A-B7AF-258C70628A26}"/>
                  </a:ext>
                </a:extLst>
              </p14:cNvPr>
              <p14:cNvContentPartPr/>
              <p14:nvPr/>
            </p14:nvContentPartPr>
            <p14:xfrm>
              <a:off x="9755266" y="1055256"/>
              <a:ext cx="741240" cy="324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BFDFB4A-8F11-864A-B7AF-258C70628A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46626" y="1046616"/>
                <a:ext cx="75888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AF524B8-42EA-5C4C-98A6-3A78932B2DC6}"/>
              </a:ext>
            </a:extLst>
          </p:cNvPr>
          <p:cNvGrpSpPr/>
          <p:nvPr/>
        </p:nvGrpSpPr>
        <p:grpSpPr>
          <a:xfrm>
            <a:off x="10275826" y="908376"/>
            <a:ext cx="167760" cy="225360"/>
            <a:chOff x="10111800" y="2272080"/>
            <a:chExt cx="16776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D2E83F2-8036-4442-922B-CC33BB6B0646}"/>
                    </a:ext>
                  </a:extLst>
                </p14:cNvPr>
                <p14:cNvContentPartPr/>
                <p14:nvPr/>
              </p14:nvContentPartPr>
              <p14:xfrm>
                <a:off x="10111800" y="2272080"/>
                <a:ext cx="14904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D2E83F2-8036-4442-922B-CC33BB6B064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03160" y="2263080"/>
                  <a:ext cx="166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5541112-8751-5B43-BE1F-A457C551AA69}"/>
                    </a:ext>
                  </a:extLst>
                </p14:cNvPr>
                <p14:cNvContentPartPr/>
                <p14:nvPr/>
              </p14:nvContentPartPr>
              <p14:xfrm>
                <a:off x="10192440" y="2395560"/>
                <a:ext cx="8712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5541112-8751-5B43-BE1F-A457C551AA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83440" y="2386920"/>
                  <a:ext cx="104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4944C68-95AB-5A45-9CAA-6CA9C8B927BE}"/>
                    </a:ext>
                  </a:extLst>
                </p14:cNvPr>
                <p14:cNvContentPartPr/>
                <p14:nvPr/>
              </p14:nvContentPartPr>
              <p14:xfrm>
                <a:off x="10142400" y="2301240"/>
                <a:ext cx="360" cy="196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4944C68-95AB-5A45-9CAA-6CA9C8B927B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33760" y="2292600"/>
                  <a:ext cx="1800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7A68FC8-3B16-A944-830C-E954A53DAE84}"/>
                  </a:ext>
                </a:extLst>
              </p14:cNvPr>
              <p14:cNvContentPartPr/>
              <p14:nvPr/>
            </p14:nvContentPartPr>
            <p14:xfrm>
              <a:off x="8031946" y="1667976"/>
              <a:ext cx="12600" cy="344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7A68FC8-3B16-A944-830C-E954A53DAE8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23306" y="1658976"/>
                <a:ext cx="30240" cy="36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82AE0C4-94D5-144C-9A3A-8E5DFDD0BDDD}"/>
              </a:ext>
            </a:extLst>
          </p:cNvPr>
          <p:cNvGrpSpPr/>
          <p:nvPr/>
        </p:nvGrpSpPr>
        <p:grpSpPr>
          <a:xfrm>
            <a:off x="7445506" y="2354136"/>
            <a:ext cx="533160" cy="297000"/>
            <a:chOff x="7281480" y="3717840"/>
            <a:chExt cx="53316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09199CB-C73A-B249-9A3B-E28CE043F102}"/>
                    </a:ext>
                  </a:extLst>
                </p14:cNvPr>
                <p14:cNvContentPartPr/>
                <p14:nvPr/>
              </p14:nvContentPartPr>
              <p14:xfrm>
                <a:off x="7460760" y="3717840"/>
                <a:ext cx="353880" cy="297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09199CB-C73A-B249-9A3B-E28CE043F10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51760" y="3709200"/>
                  <a:ext cx="3715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1B6E543-D516-094A-A037-636ED03D0657}"/>
                    </a:ext>
                  </a:extLst>
                </p14:cNvPr>
                <p14:cNvContentPartPr/>
                <p14:nvPr/>
              </p14:nvContentPartPr>
              <p14:xfrm>
                <a:off x="7281480" y="3745200"/>
                <a:ext cx="157680" cy="3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1B6E543-D516-094A-A037-636ED03D065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72480" y="3736560"/>
                  <a:ext cx="175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5372F79-B56E-8346-A129-36AE8FE7EEAA}"/>
                    </a:ext>
                  </a:extLst>
                </p14:cNvPr>
                <p14:cNvContentPartPr/>
                <p14:nvPr/>
              </p14:nvContentPartPr>
              <p14:xfrm>
                <a:off x="7339080" y="3770760"/>
                <a:ext cx="360" cy="92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5372F79-B56E-8346-A129-36AE8FE7EEA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30080" y="3761760"/>
                  <a:ext cx="180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AA727FD-BBED-1445-BE50-BD7E956A0372}"/>
              </a:ext>
            </a:extLst>
          </p:cNvPr>
          <p:cNvGrpSpPr/>
          <p:nvPr/>
        </p:nvGrpSpPr>
        <p:grpSpPr>
          <a:xfrm>
            <a:off x="8205826" y="2334336"/>
            <a:ext cx="345600" cy="306000"/>
            <a:chOff x="8041800" y="3698040"/>
            <a:chExt cx="34560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8823DA5-C7BF-794E-B9F0-B5B19EEC54E8}"/>
                    </a:ext>
                  </a:extLst>
                </p14:cNvPr>
                <p14:cNvContentPartPr/>
                <p14:nvPr/>
              </p14:nvContentPartPr>
              <p14:xfrm>
                <a:off x="8041800" y="3698040"/>
                <a:ext cx="132840" cy="306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8823DA5-C7BF-794E-B9F0-B5B19EEC54E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32800" y="3689400"/>
                  <a:ext cx="150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287715-CA38-B14C-B1F2-957F84069CA2}"/>
                    </a:ext>
                  </a:extLst>
                </p14:cNvPr>
                <p14:cNvContentPartPr/>
                <p14:nvPr/>
              </p14:nvContentPartPr>
              <p14:xfrm>
                <a:off x="8260680" y="3715680"/>
                <a:ext cx="12672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287715-CA38-B14C-B1F2-957F84069CA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52040" y="3706680"/>
                  <a:ext cx="144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92D0D41-7991-B14B-BA63-1851833C264A}"/>
                    </a:ext>
                  </a:extLst>
                </p14:cNvPr>
                <p14:cNvContentPartPr/>
                <p14:nvPr/>
              </p14:nvContentPartPr>
              <p14:xfrm>
                <a:off x="8315760" y="3787320"/>
                <a:ext cx="6984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92D0D41-7991-B14B-BA63-1851833C264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07120" y="3778680"/>
                  <a:ext cx="8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9B57F-2B05-E941-AD34-AE95D2FCB14B}"/>
                    </a:ext>
                  </a:extLst>
                </p14:cNvPr>
                <p14:cNvContentPartPr/>
                <p14:nvPr/>
              </p14:nvContentPartPr>
              <p14:xfrm>
                <a:off x="8270760" y="3721800"/>
                <a:ext cx="360" cy="222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9B57F-2B05-E941-AD34-AE95D2FCB14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61760" y="3712800"/>
                  <a:ext cx="1800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C243030-CEEA-BA4C-9889-09294F4BC72A}"/>
                  </a:ext>
                </a:extLst>
              </p14:cNvPr>
              <p14:cNvContentPartPr/>
              <p14:nvPr/>
            </p14:nvContentPartPr>
            <p14:xfrm>
              <a:off x="7430386" y="2999616"/>
              <a:ext cx="360" cy="288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C243030-CEEA-BA4C-9889-09294F4BC72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21746" y="2990976"/>
                <a:ext cx="1800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546A8885-4253-5B4F-B71B-975BA9D47C67}"/>
              </a:ext>
            </a:extLst>
          </p:cNvPr>
          <p:cNvGrpSpPr/>
          <p:nvPr/>
        </p:nvGrpSpPr>
        <p:grpSpPr>
          <a:xfrm>
            <a:off x="10127506" y="1697496"/>
            <a:ext cx="357480" cy="336960"/>
            <a:chOff x="9963480" y="3061200"/>
            <a:chExt cx="35748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E3BD3E-9C13-C34B-8AED-BD0902877CB2}"/>
                    </a:ext>
                  </a:extLst>
                </p14:cNvPr>
                <p14:cNvContentPartPr/>
                <p14:nvPr/>
              </p14:nvContentPartPr>
              <p14:xfrm>
                <a:off x="10099560" y="3061200"/>
                <a:ext cx="221400" cy="336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E3BD3E-9C13-C34B-8AED-BD0902877C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90560" y="3052560"/>
                  <a:ext cx="2390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56722D9-7396-574C-A2DD-0243754CD443}"/>
                    </a:ext>
                  </a:extLst>
                </p14:cNvPr>
                <p14:cNvContentPartPr/>
                <p14:nvPr/>
              </p14:nvContentPartPr>
              <p14:xfrm>
                <a:off x="9963480" y="3136440"/>
                <a:ext cx="171360" cy="9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56722D9-7396-574C-A2DD-0243754CD44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54840" y="3127440"/>
                  <a:ext cx="18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1644728-A568-554E-9424-C314CEBBF0B8}"/>
                    </a:ext>
                  </a:extLst>
                </p14:cNvPr>
                <p14:cNvContentPartPr/>
                <p14:nvPr/>
              </p14:nvContentPartPr>
              <p14:xfrm>
                <a:off x="10076160" y="3158040"/>
                <a:ext cx="360" cy="149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1644728-A568-554E-9424-C314CEBBF0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67520" y="3149400"/>
                  <a:ext cx="1800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D8F266-C23D-504D-B117-D3DDA00D4E0E}"/>
              </a:ext>
            </a:extLst>
          </p:cNvPr>
          <p:cNvGrpSpPr/>
          <p:nvPr/>
        </p:nvGrpSpPr>
        <p:grpSpPr>
          <a:xfrm>
            <a:off x="10936066" y="1619376"/>
            <a:ext cx="423720" cy="348120"/>
            <a:chOff x="10772040" y="2983080"/>
            <a:chExt cx="42372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5C6B4A9-5686-FD45-B0B1-F1A0D1216713}"/>
                    </a:ext>
                  </a:extLst>
                </p14:cNvPr>
                <p14:cNvContentPartPr/>
                <p14:nvPr/>
              </p14:nvContentPartPr>
              <p14:xfrm>
                <a:off x="10772040" y="3039240"/>
                <a:ext cx="231480" cy="291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5C6B4A9-5686-FD45-B0B1-F1A0D121671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63400" y="3030240"/>
                  <a:ext cx="2491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2AB5108-3910-4E40-8338-53FA056C67EE}"/>
                    </a:ext>
                  </a:extLst>
                </p14:cNvPr>
                <p14:cNvContentPartPr/>
                <p14:nvPr/>
              </p14:nvContentPartPr>
              <p14:xfrm>
                <a:off x="11079840" y="2983080"/>
                <a:ext cx="6912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2AB5108-3910-4E40-8338-53FA056C67E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070840" y="2974440"/>
                  <a:ext cx="86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3A5DF04-53AD-5040-853F-85946079C65C}"/>
                    </a:ext>
                  </a:extLst>
                </p14:cNvPr>
                <p14:cNvContentPartPr/>
                <p14:nvPr/>
              </p14:nvContentPartPr>
              <p14:xfrm>
                <a:off x="11092080" y="3080640"/>
                <a:ext cx="103680" cy="4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3A5DF04-53AD-5040-853F-85946079C6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083080" y="3071640"/>
                  <a:ext cx="121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7A46E69-35DB-A048-A6B8-3D2F413116CD}"/>
                    </a:ext>
                  </a:extLst>
                </p14:cNvPr>
                <p14:cNvContentPartPr/>
                <p14:nvPr/>
              </p14:nvContentPartPr>
              <p14:xfrm>
                <a:off x="11080560" y="3000000"/>
                <a:ext cx="360" cy="222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7A46E69-35DB-A048-A6B8-3D2F413116C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071560" y="2991000"/>
                  <a:ext cx="1800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C32BF05-E620-E34C-8A9B-42171E3D503D}"/>
                  </a:ext>
                </a:extLst>
              </p14:cNvPr>
              <p14:cNvContentPartPr/>
              <p14:nvPr/>
            </p14:nvContentPartPr>
            <p14:xfrm>
              <a:off x="9735826" y="2311296"/>
              <a:ext cx="298080" cy="405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C32BF05-E620-E34C-8A9B-42171E3D503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726826" y="2302296"/>
                <a:ext cx="315720" cy="42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6622D144-97EE-B846-A34F-D1FBE29EC05E}"/>
              </a:ext>
            </a:extLst>
          </p:cNvPr>
          <p:cNvGrpSpPr/>
          <p:nvPr/>
        </p:nvGrpSpPr>
        <p:grpSpPr>
          <a:xfrm>
            <a:off x="9581386" y="2377536"/>
            <a:ext cx="208080" cy="116280"/>
            <a:chOff x="9417360" y="3741240"/>
            <a:chExt cx="20808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E8CCA0A-9F37-E24C-813E-664933777709}"/>
                    </a:ext>
                  </a:extLst>
                </p14:cNvPr>
                <p14:cNvContentPartPr/>
                <p14:nvPr/>
              </p14:nvContentPartPr>
              <p14:xfrm>
                <a:off x="9417360" y="3741240"/>
                <a:ext cx="20808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E8CCA0A-9F37-E24C-813E-66493377770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08360" y="3732240"/>
                  <a:ext cx="225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6B158C4-A044-6148-96FF-E65960B8E995}"/>
                    </a:ext>
                  </a:extLst>
                </p14:cNvPr>
                <p14:cNvContentPartPr/>
                <p14:nvPr/>
              </p14:nvContentPartPr>
              <p14:xfrm>
                <a:off x="9536160" y="3761040"/>
                <a:ext cx="360" cy="96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6B158C4-A044-6148-96FF-E65960B8E9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527520" y="3752040"/>
                  <a:ext cx="1800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01F530E-EA97-5646-B1F8-4F0AAB083799}"/>
              </a:ext>
            </a:extLst>
          </p:cNvPr>
          <p:cNvGrpSpPr/>
          <p:nvPr/>
        </p:nvGrpSpPr>
        <p:grpSpPr>
          <a:xfrm>
            <a:off x="10485706" y="2359536"/>
            <a:ext cx="426960" cy="406440"/>
            <a:chOff x="10321680" y="3723240"/>
            <a:chExt cx="42696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B34EA01-A5A2-C74B-A11F-8D2C058F070B}"/>
                    </a:ext>
                  </a:extLst>
                </p14:cNvPr>
                <p14:cNvContentPartPr/>
                <p14:nvPr/>
              </p14:nvContentPartPr>
              <p14:xfrm>
                <a:off x="10321680" y="3723240"/>
                <a:ext cx="86400" cy="406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B34EA01-A5A2-C74B-A11F-8D2C058F070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312680" y="3714600"/>
                  <a:ext cx="1040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C3CDD67-890D-B54C-B6DB-647A6CA9B69C}"/>
                    </a:ext>
                  </a:extLst>
                </p14:cNvPr>
                <p14:cNvContentPartPr/>
                <p14:nvPr/>
              </p14:nvContentPartPr>
              <p14:xfrm>
                <a:off x="10582680" y="3869400"/>
                <a:ext cx="5400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C3CDD67-890D-B54C-B6DB-647A6CA9B69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574040" y="3860400"/>
                  <a:ext cx="71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726FF70-9363-B049-83B1-A8FDE9A7C006}"/>
                    </a:ext>
                  </a:extLst>
                </p14:cNvPr>
                <p14:cNvContentPartPr/>
                <p14:nvPr/>
              </p14:nvContentPartPr>
              <p14:xfrm>
                <a:off x="10600680" y="3988920"/>
                <a:ext cx="1512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726FF70-9363-B049-83B1-A8FDE9A7C00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591680" y="3980280"/>
                  <a:ext cx="3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C0E2CEE-79FB-9F49-99EB-4887D995EDCC}"/>
                    </a:ext>
                  </a:extLst>
                </p14:cNvPr>
                <p14:cNvContentPartPr/>
                <p14:nvPr/>
              </p14:nvContentPartPr>
              <p14:xfrm>
                <a:off x="10608240" y="3988920"/>
                <a:ext cx="13428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C0E2CEE-79FB-9F49-99EB-4887D995EDC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599240" y="3980280"/>
                  <a:ext cx="151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47E41FB-A13A-5340-8729-2153A9BA8211}"/>
                    </a:ext>
                  </a:extLst>
                </p14:cNvPr>
                <p14:cNvContentPartPr/>
                <p14:nvPr/>
              </p14:nvContentPartPr>
              <p14:xfrm>
                <a:off x="10570080" y="3896760"/>
                <a:ext cx="360" cy="203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47E41FB-A13A-5340-8729-2153A9BA821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61080" y="3888120"/>
                  <a:ext cx="18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F2690DB-FF0D-4544-8ADB-90BE50000E39}"/>
                    </a:ext>
                  </a:extLst>
                </p14:cNvPr>
                <p14:cNvContentPartPr/>
                <p14:nvPr/>
              </p14:nvContentPartPr>
              <p14:xfrm>
                <a:off x="10607520" y="3869400"/>
                <a:ext cx="141120" cy="7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F2690DB-FF0D-4544-8ADB-90BE50000E3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98880" y="3860400"/>
                  <a:ext cx="15876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2BE08E6-CC12-924A-8CA9-B24A31DB9943}"/>
                  </a:ext>
                </a:extLst>
              </p14:cNvPr>
              <p14:cNvContentPartPr/>
              <p14:nvPr/>
            </p14:nvContentPartPr>
            <p14:xfrm>
              <a:off x="10728346" y="3247296"/>
              <a:ext cx="19800" cy="552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2BE08E6-CC12-924A-8CA9-B24A31DB994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719706" y="3238296"/>
                <a:ext cx="3744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EBD027C-61FA-2F45-9FBD-6F2723881241}"/>
                  </a:ext>
                </a:extLst>
              </p14:cNvPr>
              <p14:cNvContentPartPr/>
              <p14:nvPr/>
            </p14:nvContentPartPr>
            <p14:xfrm>
              <a:off x="9510826" y="3380856"/>
              <a:ext cx="360" cy="3240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EBD027C-61FA-2F45-9FBD-6F272388124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502186" y="3372216"/>
                <a:ext cx="1800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805BC23D-978F-3747-84DF-F60E1816F418}"/>
              </a:ext>
            </a:extLst>
          </p:cNvPr>
          <p:cNvGrpSpPr/>
          <p:nvPr/>
        </p:nvGrpSpPr>
        <p:grpSpPr>
          <a:xfrm>
            <a:off x="9665266" y="3431256"/>
            <a:ext cx="185040" cy="183240"/>
            <a:chOff x="9501240" y="4794960"/>
            <a:chExt cx="18504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23E3B0B-A854-6347-BD45-CFCF27630207}"/>
                    </a:ext>
                  </a:extLst>
                </p14:cNvPr>
                <p14:cNvContentPartPr/>
                <p14:nvPr/>
              </p14:nvContentPartPr>
              <p14:xfrm>
                <a:off x="9528240" y="4845360"/>
                <a:ext cx="140760" cy="99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23E3B0B-A854-6347-BD45-CFCF2763020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519600" y="4836360"/>
                  <a:ext cx="158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7801C5C-2A0C-E843-B040-741FE1434DF8}"/>
                    </a:ext>
                  </a:extLst>
                </p14:cNvPr>
                <p14:cNvContentPartPr/>
                <p14:nvPr/>
              </p14:nvContentPartPr>
              <p14:xfrm>
                <a:off x="9501240" y="4794960"/>
                <a:ext cx="185040" cy="183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7801C5C-2A0C-E843-B040-741FE1434DF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92600" y="4785960"/>
                  <a:ext cx="20268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24F0EA7-AF3B-E84A-AF6A-D31F0E6D5233}"/>
                  </a:ext>
                </a:extLst>
              </p14:cNvPr>
              <p14:cNvContentPartPr/>
              <p14:nvPr/>
            </p14:nvContentPartPr>
            <p14:xfrm>
              <a:off x="9652306" y="3692976"/>
              <a:ext cx="219960" cy="97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24F0EA7-AF3B-E84A-AF6A-D31F0E6D523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643306" y="3683976"/>
                <a:ext cx="237600" cy="27360"/>
              </a:xfrm>
              <a:prstGeom prst="rect">
                <a:avLst/>
              </a:prstGeom>
            </p:spPr>
          </p:pic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44195076-BC5C-4F4E-824C-F07FC58B0671}"/>
              </a:ext>
            </a:extLst>
          </p:cNvPr>
          <p:cNvSpPr txBox="1"/>
          <p:nvPr/>
        </p:nvSpPr>
        <p:spPr>
          <a:xfrm>
            <a:off x="6979786" y="3689413"/>
            <a:ext cx="996480" cy="500670"/>
          </a:xfrm>
          <a:prstGeom prst="rect">
            <a:avLst/>
          </a:prstGeom>
          <a:solidFill>
            <a:schemeClr val="accent1">
              <a:alpha val="7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55AF7E-F19D-EB4D-8B63-5D67474664EE}"/>
              </a:ext>
            </a:extLst>
          </p:cNvPr>
          <p:cNvSpPr txBox="1"/>
          <p:nvPr/>
        </p:nvSpPr>
        <p:spPr>
          <a:xfrm>
            <a:off x="7936545" y="2741395"/>
            <a:ext cx="996480" cy="500670"/>
          </a:xfrm>
          <a:prstGeom prst="rect">
            <a:avLst/>
          </a:prstGeom>
          <a:solidFill>
            <a:schemeClr val="accent1">
              <a:alpha val="7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2823015-1F62-014C-99F6-CAECAD7C64D1}"/>
              </a:ext>
            </a:extLst>
          </p:cNvPr>
          <p:cNvSpPr txBox="1"/>
          <p:nvPr/>
        </p:nvSpPr>
        <p:spPr>
          <a:xfrm>
            <a:off x="10923106" y="1948434"/>
            <a:ext cx="996480" cy="500670"/>
          </a:xfrm>
          <a:prstGeom prst="rect">
            <a:avLst/>
          </a:prstGeom>
          <a:solidFill>
            <a:schemeClr val="accent1">
              <a:alpha val="7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CAB82FD-6432-A347-8E5F-AA8FB2C8359B}"/>
              </a:ext>
            </a:extLst>
          </p:cNvPr>
          <p:cNvSpPr txBox="1"/>
          <p:nvPr/>
        </p:nvSpPr>
        <p:spPr>
          <a:xfrm>
            <a:off x="8509326" y="3757527"/>
            <a:ext cx="1245940" cy="500670"/>
          </a:xfrm>
          <a:prstGeom prst="rect">
            <a:avLst/>
          </a:prstGeom>
          <a:solidFill>
            <a:schemeClr val="accent1">
              <a:alpha val="7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2E5846-3AD3-FC48-B1DB-30009E953540}"/>
              </a:ext>
            </a:extLst>
          </p:cNvPr>
          <p:cNvSpPr txBox="1"/>
          <p:nvPr/>
        </p:nvSpPr>
        <p:spPr>
          <a:xfrm>
            <a:off x="10207235" y="3764309"/>
            <a:ext cx="1519060" cy="500670"/>
          </a:xfrm>
          <a:prstGeom prst="rect">
            <a:avLst/>
          </a:prstGeom>
          <a:solidFill>
            <a:schemeClr val="accent1">
              <a:alpha val="7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E9C6408-6050-BE49-ACA7-8DFCAFDD5C2C}"/>
              </a:ext>
            </a:extLst>
          </p:cNvPr>
          <p:cNvSpPr txBox="1"/>
          <p:nvPr/>
        </p:nvSpPr>
        <p:spPr>
          <a:xfrm>
            <a:off x="8308100" y="4389051"/>
            <a:ext cx="3049746" cy="369332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conditions</a:t>
            </a:r>
            <a:r>
              <a:rPr lang="zh-CN" altLang="en-US" dirty="0"/>
              <a:t> 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constraints</a:t>
            </a:r>
            <a:endParaRPr lang="en-US" dirty="0"/>
          </a:p>
        </p:txBody>
      </p:sp>
      <p:sp>
        <p:nvSpPr>
          <p:cNvPr id="106" name="Slide Number Placeholder 105">
            <a:extLst>
              <a:ext uri="{FF2B5EF4-FFF2-40B4-BE49-F238E27FC236}">
                <a16:creationId xmlns:a16="http://schemas.microsoft.com/office/drawing/2014/main" id="{C4EDC01D-ED75-D848-BCDF-E965225F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985" y="6510106"/>
            <a:ext cx="2743200" cy="365125"/>
          </a:xfrm>
        </p:spPr>
        <p:txBody>
          <a:bodyPr/>
          <a:lstStyle/>
          <a:p>
            <a:fld id="{CA1438F8-2648-0D41-9643-061897A988D3}" type="slidenum">
              <a:rPr lang="en-AU" smtClean="0"/>
              <a:t>12</a:t>
            </a:fld>
            <a:endParaRPr lang="en-AU"/>
          </a:p>
        </p:txBody>
      </p: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F128507C-E2E8-2748-927C-7E1E56E373C0}"/>
              </a:ext>
            </a:extLst>
          </p:cNvPr>
          <p:cNvGraphicFramePr>
            <a:graphicFrameLocks noGrp="1"/>
          </p:cNvGraphicFramePr>
          <p:nvPr/>
        </p:nvGraphicFramePr>
        <p:xfrm>
          <a:off x="2155520" y="4888807"/>
          <a:ext cx="80517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343">
                  <a:extLst>
                    <a:ext uri="{9D8B030D-6E8A-4147-A177-3AD203B41FA5}">
                      <a16:colId xmlns:a16="http://schemas.microsoft.com/office/drawing/2014/main" val="1562671004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2715324073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3448077885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1484650593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20797215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α-&gt;Ture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;</a:t>
                      </a:r>
                      <a:r>
                        <a:rPr lang="zh-CN" altLang="en-US" dirty="0"/>
                        <a:t>   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=-2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α-&gt;False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42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   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0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       </a:t>
                      </a:r>
                      <a:r>
                        <a:rPr lang="en-US" altLang="zh-CN" dirty="0"/>
                        <a:t>α</a:t>
                      </a:r>
                      <a:r>
                        <a:rPr lang="zh-CN" altLang="en-US" dirty="0"/>
                        <a:t>∧</a:t>
                      </a:r>
                      <a:r>
                        <a:rPr lang="en-US" altLang="zh-CN" dirty="0"/>
                        <a:t>(β</a:t>
                      </a:r>
                      <a:r>
                        <a:rPr lang="zh-CN" altLang="en-US" dirty="0"/>
                        <a:t>≥</a:t>
                      </a:r>
                      <a:r>
                        <a:rPr lang="en-US" altLang="zh-CN" dirty="0"/>
                        <a:t>5)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﹣α</a:t>
                      </a:r>
                      <a:r>
                        <a:rPr lang="zh-CN" altLang="en-US" dirty="0"/>
                        <a:t> ∧</a:t>
                      </a:r>
                      <a:r>
                        <a:rPr lang="en-US" altLang="zh-CN" dirty="0" err="1"/>
                        <a:t>θ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﹣α</a:t>
                      </a:r>
                      <a:r>
                        <a:rPr lang="zh-CN" altLang="en-US" dirty="0"/>
                        <a:t> ∧</a:t>
                      </a:r>
                      <a:r>
                        <a:rPr lang="en-US" altLang="zh-CN" dirty="0" err="1"/>
                        <a:t>θ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-α</a:t>
                      </a:r>
                      <a:r>
                        <a:rPr lang="zh-CN" altLang="en-US" dirty="0"/>
                        <a:t>∧</a:t>
                      </a:r>
                      <a:r>
                        <a:rPr lang="en-US" altLang="zh-CN" dirty="0"/>
                        <a:t>(β</a:t>
                      </a:r>
                      <a:r>
                        <a:rPr lang="zh-CN" altLang="en-US" dirty="0"/>
                        <a:t>≥</a:t>
                      </a:r>
                      <a:r>
                        <a:rPr lang="en-US" altLang="zh-CN" dirty="0"/>
                        <a:t>5)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α</a:t>
                      </a:r>
                      <a:r>
                        <a:rPr lang="zh-CN" altLang="en-US" dirty="0"/>
                        <a:t>∧</a:t>
                      </a:r>
                      <a:r>
                        <a:rPr lang="en-US" altLang="zh-CN" dirty="0"/>
                        <a:t>(β&lt;5)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Y=1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z=2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Z=2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12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     </a:t>
                      </a:r>
                      <a:r>
                        <a:rPr lang="en-US" altLang="zh-CN" dirty="0"/>
                        <a:t>-α</a:t>
                      </a:r>
                      <a:r>
                        <a:rPr lang="zh-CN" altLang="en-US" dirty="0"/>
                        <a:t>∧</a:t>
                      </a:r>
                      <a:r>
                        <a:rPr lang="en-US" altLang="zh-CN" dirty="0"/>
                        <a:t>(β&lt;5)</a:t>
                      </a:r>
                      <a:r>
                        <a:rPr lang="zh-CN" altLang="en-US" dirty="0"/>
                        <a:t>∧</a:t>
                      </a:r>
                      <a:r>
                        <a:rPr lang="en-US" altLang="zh-CN" dirty="0" err="1"/>
                        <a:t>θ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-α</a:t>
                      </a:r>
                      <a:r>
                        <a:rPr lang="zh-CN" altLang="en-US" dirty="0"/>
                        <a:t>∧</a:t>
                      </a:r>
                      <a:r>
                        <a:rPr lang="en-US" altLang="zh-CN" dirty="0"/>
                        <a:t>(β&lt;5)</a:t>
                      </a:r>
                      <a:r>
                        <a:rPr lang="zh-CN" altLang="en-US" dirty="0"/>
                        <a:t>∧</a:t>
                      </a:r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θ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250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88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solvers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582400" cy="4351338"/>
          </a:xfrm>
        </p:spPr>
        <p:txBody>
          <a:bodyPr/>
          <a:lstStyle/>
          <a:p>
            <a:r>
              <a:rPr lang="en-US" altLang="zh-CN" i="1" dirty="0">
                <a:solidFill>
                  <a:schemeClr val="accent1"/>
                </a:solidFill>
              </a:rPr>
              <a:t>A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set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of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the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objects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that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satisfied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a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certain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constrains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or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limited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conditions.</a:t>
            </a:r>
          </a:p>
          <a:p>
            <a:r>
              <a:rPr lang="en-US" altLang="zh-CN" i="1" dirty="0">
                <a:solidFill>
                  <a:schemeClr val="accent1"/>
                </a:solidFill>
              </a:rPr>
              <a:t>Solvers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like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SAT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or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SMT</a:t>
            </a:r>
          </a:p>
          <a:p>
            <a:pPr marL="0" indent="0"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i="1" dirty="0">
                <a:solidFill>
                  <a:schemeClr val="accent1"/>
                </a:solidFill>
              </a:rPr>
              <a:t>Solver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engine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:</a:t>
            </a:r>
            <a:r>
              <a:rPr lang="zh-CN" altLang="en-US" i="1" dirty="0">
                <a:solidFill>
                  <a:schemeClr val="accent1"/>
                </a:solidFill>
              </a:rPr>
              <a:t>   </a:t>
            </a:r>
            <a:endParaRPr lang="en-AU" i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161C5-ED11-7A43-A7F9-97330D45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071" y="3189941"/>
            <a:ext cx="2844800" cy="28448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8767E8-9BC8-A64D-9578-B1EE86D4E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520" y="4833320"/>
            <a:ext cx="2697480" cy="152303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97C11-74EB-6F4A-A787-57D98ECC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07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Prover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Precise</a:t>
            </a:r>
            <a:r>
              <a:rPr lang="zh-CN" altLang="en-US" i="1" dirty="0"/>
              <a:t> </a:t>
            </a:r>
            <a:r>
              <a:rPr lang="en-US" altLang="zh-CN" i="1" dirty="0"/>
              <a:t>reasoning</a:t>
            </a:r>
            <a:r>
              <a:rPr lang="zh-CN" altLang="en-US" i="1" dirty="0"/>
              <a:t> </a:t>
            </a:r>
            <a:r>
              <a:rPr lang="en-US" altLang="zh-CN" i="1" dirty="0"/>
              <a:t>engine</a:t>
            </a:r>
          </a:p>
          <a:p>
            <a:r>
              <a:rPr lang="en-US" altLang="zh-CN" i="1" dirty="0" err="1"/>
              <a:t>Verifcation</a:t>
            </a:r>
            <a:r>
              <a:rPr lang="zh-CN" altLang="en-US" i="1" dirty="0"/>
              <a:t> </a:t>
            </a:r>
            <a:r>
              <a:rPr lang="en-US" altLang="zh-CN" i="1" dirty="0"/>
              <a:t>projects</a:t>
            </a:r>
            <a:r>
              <a:rPr lang="zh-CN" altLang="en-US" i="1" dirty="0"/>
              <a:t>   </a:t>
            </a:r>
            <a:endParaRPr lang="en-US" altLang="zh-CN" i="1" dirty="0"/>
          </a:p>
          <a:p>
            <a:r>
              <a:rPr lang="en-US" altLang="zh-CN" i="1" dirty="0"/>
              <a:t>SMT</a:t>
            </a:r>
            <a:r>
              <a:rPr lang="zh-CN" altLang="en-US" i="1" dirty="0"/>
              <a:t> </a:t>
            </a:r>
            <a:r>
              <a:rPr lang="en-US" altLang="zh-CN" i="1" dirty="0"/>
              <a:t>solver</a:t>
            </a:r>
          </a:p>
          <a:p>
            <a:r>
              <a:rPr lang="en-US" altLang="zh-CN" i="1" dirty="0"/>
              <a:t>Arithmetic</a:t>
            </a:r>
            <a:r>
              <a:rPr lang="zh-CN" altLang="en-US" i="1" dirty="0"/>
              <a:t> </a:t>
            </a:r>
            <a:r>
              <a:rPr lang="en-US" altLang="zh-CN" i="1" dirty="0"/>
              <a:t>calculations</a:t>
            </a:r>
            <a:r>
              <a:rPr lang="zh-CN" altLang="en-US" i="1" dirty="0"/>
              <a:t> </a:t>
            </a:r>
            <a:r>
              <a:rPr lang="en-US" altLang="zh-CN" i="1" dirty="0"/>
              <a:t>(</a:t>
            </a:r>
            <a:r>
              <a:rPr lang="zh-CN" altLang="en-US" i="1" dirty="0"/>
              <a:t> </a:t>
            </a:r>
            <a:r>
              <a:rPr lang="en-US" altLang="zh-CN" i="1" dirty="0"/>
              <a:t>+</a:t>
            </a:r>
            <a:r>
              <a:rPr lang="zh-CN" altLang="en-US" i="1" dirty="0"/>
              <a:t> </a:t>
            </a:r>
            <a:r>
              <a:rPr lang="en-US" altLang="zh-CN" i="1" dirty="0"/>
              <a:t>–</a:t>
            </a:r>
            <a:r>
              <a:rPr lang="zh-CN" altLang="en-US" i="1" dirty="0"/>
              <a:t> </a:t>
            </a:r>
            <a:r>
              <a:rPr lang="en-US" altLang="zh-CN" i="1" dirty="0"/>
              <a:t>x</a:t>
            </a:r>
            <a:r>
              <a:rPr lang="zh-CN" altLang="en-US" i="1" dirty="0"/>
              <a:t> </a:t>
            </a:r>
            <a:r>
              <a:rPr lang="en-US" altLang="zh-CN" i="1" dirty="0"/>
              <a:t>÷</a:t>
            </a:r>
            <a:r>
              <a:rPr lang="zh-CN" altLang="en-US" i="1" dirty="0"/>
              <a:t> √ ㏒ ㏑ ∑ ≤ ≥ </a:t>
            </a:r>
            <a:r>
              <a:rPr lang="en-US" altLang="zh-CN" i="1" dirty="0"/>
              <a:t>min</a:t>
            </a:r>
            <a:r>
              <a:rPr lang="zh-CN" altLang="en-US" i="1" dirty="0"/>
              <a:t> </a:t>
            </a:r>
            <a:r>
              <a:rPr lang="en-US" altLang="zh-CN" i="1" dirty="0"/>
              <a:t>max)</a:t>
            </a:r>
          </a:p>
          <a:p>
            <a:pPr marL="0" indent="0">
              <a:buNone/>
            </a:pPr>
            <a:endParaRPr lang="en-AU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1C62E2-2600-8F40-9319-65E21AE8A206}"/>
              </a:ext>
            </a:extLst>
          </p:cNvPr>
          <p:cNvSpPr txBox="1"/>
          <p:nvPr/>
        </p:nvSpPr>
        <p:spPr>
          <a:xfrm>
            <a:off x="838200" y="4693920"/>
            <a:ext cx="9662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chemeClr val="accent1"/>
                </a:solidFill>
              </a:rPr>
              <a:t>1:</a:t>
            </a:r>
            <a:r>
              <a:rPr lang="zh-CN" altLang="en-US" sz="3600" i="1" dirty="0">
                <a:solidFill>
                  <a:schemeClr val="accent1"/>
                </a:solidFill>
              </a:rPr>
              <a:t> </a:t>
            </a:r>
            <a:r>
              <a:rPr lang="en-US" altLang="zh-CN" sz="3600" i="1" dirty="0">
                <a:solidFill>
                  <a:schemeClr val="accent1"/>
                </a:solidFill>
              </a:rPr>
              <a:t>Z3</a:t>
            </a:r>
            <a:r>
              <a:rPr lang="zh-CN" altLang="en-US" sz="3600" i="1" dirty="0">
                <a:solidFill>
                  <a:schemeClr val="accent1"/>
                </a:solidFill>
              </a:rPr>
              <a:t> </a:t>
            </a:r>
            <a:r>
              <a:rPr lang="en-US" altLang="zh-CN" sz="3600" i="1" dirty="0">
                <a:solidFill>
                  <a:schemeClr val="accent1"/>
                </a:solidFill>
              </a:rPr>
              <a:t>solve</a:t>
            </a:r>
            <a:r>
              <a:rPr lang="zh-CN" altLang="en-US" sz="3600" i="1" dirty="0">
                <a:solidFill>
                  <a:schemeClr val="accent1"/>
                </a:solidFill>
              </a:rPr>
              <a:t> </a:t>
            </a:r>
            <a:r>
              <a:rPr lang="en-US" altLang="zh-CN" sz="3600" i="1" dirty="0">
                <a:solidFill>
                  <a:schemeClr val="accent1"/>
                </a:solidFill>
              </a:rPr>
              <a:t>the</a:t>
            </a:r>
            <a:r>
              <a:rPr lang="zh-CN" altLang="en-US" sz="3600" i="1" dirty="0">
                <a:solidFill>
                  <a:schemeClr val="accent1"/>
                </a:solidFill>
              </a:rPr>
              <a:t> </a:t>
            </a:r>
            <a:r>
              <a:rPr lang="en-US" altLang="zh-CN" sz="3600" i="1" dirty="0">
                <a:solidFill>
                  <a:schemeClr val="accent1"/>
                </a:solidFill>
              </a:rPr>
              <a:t>math</a:t>
            </a:r>
            <a:r>
              <a:rPr lang="zh-CN" altLang="en-US" sz="3600" i="1" dirty="0">
                <a:solidFill>
                  <a:schemeClr val="accent1"/>
                </a:solidFill>
              </a:rPr>
              <a:t> </a:t>
            </a:r>
            <a:r>
              <a:rPr lang="en-US" altLang="zh-CN" sz="3600" i="1" dirty="0">
                <a:solidFill>
                  <a:schemeClr val="accent1"/>
                </a:solidFill>
              </a:rPr>
              <a:t>formulas</a:t>
            </a:r>
          </a:p>
          <a:p>
            <a:r>
              <a:rPr lang="en-US" altLang="zh-CN" sz="3600" i="1" dirty="0">
                <a:solidFill>
                  <a:schemeClr val="accent1"/>
                </a:solidFill>
              </a:rPr>
              <a:t>2:</a:t>
            </a:r>
            <a:r>
              <a:rPr lang="zh-CN" altLang="en-US" sz="3600" i="1" dirty="0">
                <a:solidFill>
                  <a:schemeClr val="accent1"/>
                </a:solidFill>
              </a:rPr>
              <a:t> </a:t>
            </a:r>
            <a:r>
              <a:rPr lang="en-US" altLang="zh-CN" sz="3600" i="1" dirty="0">
                <a:solidFill>
                  <a:schemeClr val="accent1"/>
                </a:solidFill>
              </a:rPr>
              <a:t>Z3</a:t>
            </a:r>
            <a:r>
              <a:rPr lang="zh-CN" altLang="en-US" sz="3600" i="1" dirty="0">
                <a:solidFill>
                  <a:schemeClr val="accent1"/>
                </a:solidFill>
              </a:rPr>
              <a:t> </a:t>
            </a:r>
            <a:r>
              <a:rPr lang="en-US" altLang="zh-CN" sz="3600" i="1" dirty="0">
                <a:solidFill>
                  <a:schemeClr val="accent1"/>
                </a:solidFill>
              </a:rPr>
              <a:t>solve</a:t>
            </a:r>
            <a:r>
              <a:rPr lang="zh-CN" altLang="en-US" sz="3600" i="1" dirty="0">
                <a:solidFill>
                  <a:schemeClr val="accent1"/>
                </a:solidFill>
              </a:rPr>
              <a:t> </a:t>
            </a:r>
            <a:r>
              <a:rPr lang="en-US" altLang="zh-CN" sz="3600" i="1" dirty="0">
                <a:solidFill>
                  <a:schemeClr val="accent1"/>
                </a:solidFill>
              </a:rPr>
              <a:t>the</a:t>
            </a:r>
            <a:r>
              <a:rPr lang="zh-CN" altLang="en-US" sz="3600" i="1" dirty="0">
                <a:solidFill>
                  <a:schemeClr val="accent1"/>
                </a:solidFill>
              </a:rPr>
              <a:t> </a:t>
            </a:r>
            <a:r>
              <a:rPr lang="en-US" altLang="zh-CN" sz="3600" i="1" dirty="0">
                <a:solidFill>
                  <a:schemeClr val="accent1"/>
                </a:solidFill>
              </a:rPr>
              <a:t>logical</a:t>
            </a:r>
            <a:r>
              <a:rPr lang="zh-CN" altLang="en-US" sz="3600" i="1" dirty="0">
                <a:solidFill>
                  <a:schemeClr val="accent1"/>
                </a:solidFill>
              </a:rPr>
              <a:t> </a:t>
            </a:r>
            <a:r>
              <a:rPr lang="en-US" altLang="zh-CN" sz="3600" i="1" dirty="0">
                <a:solidFill>
                  <a:schemeClr val="accent1"/>
                </a:solidFill>
              </a:rPr>
              <a:t>sequences</a:t>
            </a:r>
            <a:endParaRPr lang="en-AU" sz="3600" i="1" dirty="0"/>
          </a:p>
          <a:p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ACE80-939B-B043-91F9-7B5FB694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57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/>
              <a:t> </a:t>
            </a:r>
            <a:r>
              <a:rPr lang="en-AU" i="1" dirty="0" err="1"/>
              <a:t>fo</a:t>
            </a:r>
            <a:r>
              <a:rPr lang="en-US" altLang="zh-CN" i="1" dirty="0"/>
              <a:t>r</a:t>
            </a:r>
            <a:r>
              <a:rPr lang="en-AU" i="1" dirty="0" err="1"/>
              <a:t>mular</a:t>
            </a:r>
            <a:r>
              <a:rPr lang="zh-CN" altLang="en-US" i="1" dirty="0"/>
              <a:t> </a:t>
            </a:r>
            <a:r>
              <a:rPr lang="en-US" altLang="zh-CN" i="1" dirty="0"/>
              <a:t>1:</a:t>
            </a:r>
            <a:endParaRPr lang="en-AU" i="1" dirty="0"/>
          </a:p>
          <a:p>
            <a:endParaRPr lang="en-AU" i="1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4BEFD-F27E-8343-BD91-CB563387B0F7}"/>
              </a:ext>
            </a:extLst>
          </p:cNvPr>
          <p:cNvSpPr txBox="1"/>
          <p:nvPr/>
        </p:nvSpPr>
        <p:spPr>
          <a:xfrm>
            <a:off x="177800" y="2303225"/>
            <a:ext cx="4560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i="1" dirty="0"/>
          </a:p>
          <a:p>
            <a:r>
              <a:rPr lang="en-AU" i="1" dirty="0"/>
              <a:t>		2x + y == 5</a:t>
            </a:r>
          </a:p>
          <a:p>
            <a:r>
              <a:rPr lang="en-AU" i="1" dirty="0"/>
              <a:t>		3x - y == 3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1A8504-2724-B84F-A320-D26AE2416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63" y="3563937"/>
            <a:ext cx="4076700" cy="237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3A57BA-C474-5C4E-AD4A-D5D1B35641B5}"/>
              </a:ext>
            </a:extLst>
          </p:cNvPr>
          <p:cNvSpPr txBox="1"/>
          <p:nvPr/>
        </p:nvSpPr>
        <p:spPr>
          <a:xfrm>
            <a:off x="5903263" y="4881662"/>
            <a:ext cx="4078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</a:t>
            </a:r>
            <a:r>
              <a:rPr lang="zh-CN" altLang="en-US" dirty="0"/>
              <a:t>  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elements</a:t>
            </a:r>
          </a:p>
          <a:p>
            <a:r>
              <a:rPr lang="en-US" altLang="zh-CN" dirty="0"/>
              <a:t>Solver</a:t>
            </a:r>
            <a:r>
              <a:rPr lang="zh-CN" altLang="en-US" dirty="0"/>
              <a:t> 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r>
              <a:rPr lang="en-US" altLang="zh-CN" dirty="0"/>
              <a:t>Model(set)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returned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err="1"/>
              <a:t>slover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 </a:t>
            </a:r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24CDEB-8D0D-4647-B676-AC03DBAB9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0336"/>
            <a:ext cx="2370310" cy="154834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2D966-3CA7-A94A-86ED-8AE3343C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15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5C66D-0A4E-8540-B517-DB55FFF76CA6}"/>
              </a:ext>
            </a:extLst>
          </p:cNvPr>
          <p:cNvSpPr txBox="1"/>
          <p:nvPr/>
        </p:nvSpPr>
        <p:spPr>
          <a:xfrm>
            <a:off x="6095999" y="2303225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</a:t>
            </a:r>
            <a:r>
              <a:rPr lang="zh-CN" alt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42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altLang="zh-CN" i="1" dirty="0"/>
              <a:t>form</a:t>
            </a:r>
            <a:r>
              <a:rPr lang="en-US" altLang="zh-CN" i="1" dirty="0" err="1"/>
              <a:t>ula</a:t>
            </a:r>
            <a:r>
              <a:rPr lang="zh-CN" altLang="en-US" i="1" dirty="0"/>
              <a:t> </a:t>
            </a:r>
            <a:r>
              <a:rPr lang="en-US" altLang="zh-CN" i="1" dirty="0"/>
              <a:t>2:</a:t>
            </a:r>
          </a:p>
          <a:p>
            <a:pPr marL="0" indent="0">
              <a:buNone/>
            </a:pPr>
            <a:r>
              <a:rPr lang="en-US" altLang="zh-CN" sz="2000" i="1" dirty="0"/>
              <a:t>Constraints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for</a:t>
            </a:r>
            <a:r>
              <a:rPr lang="zh-CN" altLang="en-US" sz="2000" i="1" dirty="0"/>
              <a:t> </a:t>
            </a:r>
            <a:r>
              <a:rPr lang="en-US" altLang="zh-CN" sz="2000" i="1" dirty="0" err="1"/>
              <a:t>vals</a:t>
            </a:r>
            <a:r>
              <a:rPr lang="en-US" altLang="zh-CN" sz="2000" i="1" dirty="0"/>
              <a:t>:</a:t>
            </a:r>
          </a:p>
          <a:p>
            <a:pPr marL="0" indent="0">
              <a:buNone/>
            </a:pPr>
            <a:r>
              <a:rPr lang="en-US" altLang="zh-CN" sz="2000" i="1" dirty="0"/>
              <a:t>X&gt;=1</a:t>
            </a:r>
          </a:p>
          <a:p>
            <a:pPr marL="0" indent="0">
              <a:buNone/>
            </a:pPr>
            <a:r>
              <a:rPr lang="en-US" altLang="zh-CN" sz="2000" i="1" dirty="0"/>
              <a:t>Y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&lt;x+3</a:t>
            </a:r>
          </a:p>
          <a:p>
            <a:pPr marL="0" indent="0">
              <a:buNone/>
            </a:pPr>
            <a:endParaRPr lang="en-US" altLang="zh-CN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zh-CN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zh-CN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zh-CN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AU" i="1" dirty="0">
              <a:solidFill>
                <a:schemeClr val="accent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57DEBC-5E8C-A14C-A6E1-C886D0F8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120" y="1978478"/>
            <a:ext cx="3742813" cy="2822121"/>
          </a:xfrm>
          <a:prstGeom prst="rect">
            <a:avLst/>
          </a:prstGeom>
        </p:spPr>
      </p:pic>
      <p:pic>
        <p:nvPicPr>
          <p:cNvPr id="7" name="Picture 6" descr="A picture containing knife&#10;&#10;Description automatically generated">
            <a:extLst>
              <a:ext uri="{FF2B5EF4-FFF2-40B4-BE49-F238E27FC236}">
                <a16:creationId xmlns:a16="http://schemas.microsoft.com/office/drawing/2014/main" id="{70048ED5-B4B7-AA45-A4D3-6E04FA86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290" y="2955471"/>
            <a:ext cx="2802152" cy="17279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1AB112-5F77-324F-932B-634D4BF60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74" y="5059090"/>
            <a:ext cx="4595524" cy="3715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9072A3-4B21-6946-B397-7838E6BCDD19}"/>
              </a:ext>
            </a:extLst>
          </p:cNvPr>
          <p:cNvSpPr txBox="1"/>
          <p:nvPr/>
        </p:nvSpPr>
        <p:spPr>
          <a:xfrm>
            <a:off x="3481215" y="568913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r>
              <a:rPr lang="en-US" altLang="zh-CN" dirty="0">
                <a:sym typeface="Wingdings" pitchFamily="2" charset="2"/>
              </a:rPr>
              <a:t>--&gt;</a:t>
            </a:r>
            <a:r>
              <a:rPr lang="zh-CN" altLang="en-US" dirty="0">
                <a:sym typeface="Wingdings" pitchFamily="2" charset="2"/>
              </a:rPr>
              <a:t>   </a:t>
            </a:r>
            <a:r>
              <a:rPr lang="en-US" dirty="0"/>
              <a:t>(</a:t>
            </a:r>
            <a:r>
              <a:rPr lang="en-US" altLang="zh-CN" dirty="0"/>
              <a:t>5</a:t>
            </a:r>
            <a:r>
              <a:rPr lang="en-US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17EA80-1BA9-B645-844A-C6F53787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16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4F02-3293-8045-847B-AD93C6DA7793}"/>
              </a:ext>
            </a:extLst>
          </p:cNvPr>
          <p:cNvSpPr/>
          <p:nvPr/>
        </p:nvSpPr>
        <p:spPr>
          <a:xfrm>
            <a:off x="8193290" y="2586139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</a:t>
            </a:r>
            <a:r>
              <a:rPr lang="zh-CN" alt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842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69A7-CAA1-8F43-8465-29CD6497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b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(using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concrete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example)</a:t>
            </a:r>
            <a:br>
              <a:rPr lang="en-US" altLang="zh-CN" i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BBD4B-78FC-774A-AF8B-AA47009C0706}"/>
              </a:ext>
            </a:extLst>
          </p:cNvPr>
          <p:cNvSpPr txBox="1"/>
          <p:nvPr/>
        </p:nvSpPr>
        <p:spPr>
          <a:xfrm>
            <a:off x="611362" y="2833691"/>
            <a:ext cx="19415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(x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y){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(x</a:t>
            </a:r>
            <a:r>
              <a:rPr lang="zh-CN" altLang="en-US" dirty="0"/>
              <a:t> 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y+10){</a:t>
            </a:r>
          </a:p>
          <a:p>
            <a:r>
              <a:rPr lang="zh-CN" altLang="en-US" dirty="0"/>
              <a:t>                  </a:t>
            </a:r>
            <a:r>
              <a:rPr lang="en-US" altLang="zh-CN" dirty="0"/>
              <a:t>assert</a:t>
            </a:r>
            <a:r>
              <a:rPr lang="zh-CN" altLang="en-US" dirty="0"/>
              <a:t> </a:t>
            </a:r>
            <a:r>
              <a:rPr lang="en-US" altLang="zh-CN" dirty="0"/>
              <a:t>1}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else:</a:t>
            </a:r>
          </a:p>
          <a:p>
            <a:r>
              <a:rPr lang="en-US" dirty="0"/>
              <a:t>	a</a:t>
            </a:r>
            <a:r>
              <a:rPr lang="en-US" altLang="zh-CN" dirty="0"/>
              <a:t>ssert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else:</a:t>
            </a:r>
          </a:p>
          <a:p>
            <a:r>
              <a:rPr lang="en-US" dirty="0"/>
              <a:t>	</a:t>
            </a:r>
            <a:r>
              <a:rPr lang="en-US" altLang="zh-CN" dirty="0"/>
              <a:t>assert</a:t>
            </a:r>
            <a:r>
              <a:rPr lang="zh-CN" altLang="en-US"/>
              <a:t> </a:t>
            </a:r>
            <a:r>
              <a:rPr lang="en-US" altLang="zh-CN"/>
              <a:t>3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4BC59-04CF-A24E-BE8F-577BD50A1729}"/>
              </a:ext>
            </a:extLst>
          </p:cNvPr>
          <p:cNvSpPr txBox="1"/>
          <p:nvPr/>
        </p:nvSpPr>
        <p:spPr>
          <a:xfrm>
            <a:off x="3200400" y="1460810"/>
            <a:ext cx="4077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Path1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   </a:t>
            </a:r>
            <a:r>
              <a:rPr lang="en-US" altLang="zh-CN" dirty="0"/>
              <a:t>constraints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 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  </a:t>
            </a:r>
            <a:r>
              <a:rPr lang="en-US" altLang="zh-CN" dirty="0"/>
              <a:t>&amp;&amp;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y+10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11951-46E0-FA46-802C-31B6D8365176}"/>
              </a:ext>
            </a:extLst>
          </p:cNvPr>
          <p:cNvSpPr txBox="1"/>
          <p:nvPr/>
        </p:nvSpPr>
        <p:spPr>
          <a:xfrm>
            <a:off x="3200400" y="3762195"/>
            <a:ext cx="418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     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 </a:t>
            </a:r>
            <a:r>
              <a:rPr lang="en-US" altLang="zh-CN" dirty="0"/>
              <a:t>&amp;&amp;</a:t>
            </a:r>
            <a:r>
              <a:rPr lang="zh-CN" altLang="en-US" dirty="0"/>
              <a:t> 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y+10</a:t>
            </a: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C5D7A2-94F2-0A4B-897C-06D585F3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907" y="1920990"/>
            <a:ext cx="2336800" cy="16510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01F0C-D998-EB4A-9A7A-830A1FACE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707" y="1857490"/>
            <a:ext cx="2349500" cy="171450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7559451D-11E0-884D-B1F7-977D40DBCED7}"/>
              </a:ext>
            </a:extLst>
          </p:cNvPr>
          <p:cNvSpPr/>
          <p:nvPr/>
        </p:nvSpPr>
        <p:spPr>
          <a:xfrm>
            <a:off x="3200400" y="2714740"/>
            <a:ext cx="312234" cy="151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8FE0B-121A-674D-9F69-63978656F38C}"/>
              </a:ext>
            </a:extLst>
          </p:cNvPr>
          <p:cNvSpPr txBox="1"/>
          <p:nvPr/>
        </p:nvSpPr>
        <p:spPr>
          <a:xfrm>
            <a:off x="2806658" y="2527481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constraints</a:t>
            </a:r>
            <a:endParaRPr lang="en-US" sz="1100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59E7AAB-BAAB-A745-ACF1-36F1A4AE3648}"/>
              </a:ext>
            </a:extLst>
          </p:cNvPr>
          <p:cNvSpPr/>
          <p:nvPr/>
        </p:nvSpPr>
        <p:spPr>
          <a:xfrm>
            <a:off x="3214782" y="3064013"/>
            <a:ext cx="312234" cy="151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E77A4A-23FA-F64F-A57D-C449F736C257}"/>
              </a:ext>
            </a:extLst>
          </p:cNvPr>
          <p:cNvSpPr txBox="1"/>
          <p:nvPr/>
        </p:nvSpPr>
        <p:spPr>
          <a:xfrm>
            <a:off x="2639319" y="284484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Concrete</a:t>
            </a:r>
            <a:r>
              <a:rPr lang="zh-CN" altLang="en-US" sz="1100" dirty="0"/>
              <a:t> </a:t>
            </a:r>
            <a:r>
              <a:rPr lang="en-US" altLang="zh-CN" sz="1100" dirty="0"/>
              <a:t>test</a:t>
            </a:r>
            <a:endParaRPr lang="en-U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7A75C9-4324-9A4E-A1AC-96BDF642C0A7}"/>
              </a:ext>
            </a:extLst>
          </p:cNvPr>
          <p:cNvSpPr/>
          <p:nvPr/>
        </p:nvSpPr>
        <p:spPr>
          <a:xfrm>
            <a:off x="7594504" y="2921786"/>
            <a:ext cx="459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31A00-2E6D-4440-B561-11575C25347B}"/>
              </a:ext>
            </a:extLst>
          </p:cNvPr>
          <p:cNvSpPr/>
          <p:nvPr/>
        </p:nvSpPr>
        <p:spPr>
          <a:xfrm>
            <a:off x="4940331" y="2921786"/>
            <a:ext cx="703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unsat</a:t>
            </a:r>
            <a:endParaRPr lang="en-US" dirty="0"/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6809FF-9486-B54A-84A4-8CF1B0D61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694" y="4227733"/>
            <a:ext cx="2336800" cy="1651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E43D53E-0440-594C-993A-8B31338949A6}"/>
              </a:ext>
            </a:extLst>
          </p:cNvPr>
          <p:cNvSpPr/>
          <p:nvPr/>
        </p:nvSpPr>
        <p:spPr>
          <a:xfrm>
            <a:off x="5729772" y="5212524"/>
            <a:ext cx="459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3F746A-990D-6749-961F-873F2B75C711}"/>
              </a:ext>
            </a:extLst>
          </p:cNvPr>
          <p:cNvSpPr txBox="1"/>
          <p:nvPr/>
        </p:nvSpPr>
        <p:spPr>
          <a:xfrm>
            <a:off x="3214782" y="6123543"/>
            <a:ext cx="267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  </a:t>
            </a:r>
            <a:r>
              <a:rPr lang="en-US" altLang="zh-CN" dirty="0"/>
              <a:t>x&lt;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E6163E-0B7D-9A4B-A53B-3BBC401E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57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7075"/>
          </a:xfrm>
        </p:spPr>
        <p:txBody>
          <a:bodyPr/>
          <a:lstStyle/>
          <a:p>
            <a:r>
              <a:rPr lang="en-US" altLang="zh-CN" i="1" dirty="0">
                <a:solidFill>
                  <a:schemeClr val="accent1"/>
                </a:solidFill>
              </a:rPr>
              <a:t>Path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based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limitations(death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loops)</a:t>
            </a:r>
          </a:p>
          <a:p>
            <a:pPr marL="0" indent="0">
              <a:buNone/>
            </a:pPr>
            <a:endParaRPr lang="en-AU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AU" i="1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ACC49-527A-6748-9A61-D59EEA0C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18</a:t>
            </a:fld>
            <a:endParaRPr lang="en-AU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7EB44A-63E7-8344-8930-118559FE5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0" y="2351382"/>
            <a:ext cx="3543300" cy="1953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F5E1C8-6DA0-C745-AE72-9651F02A0C4C}"/>
              </a:ext>
            </a:extLst>
          </p:cNvPr>
          <p:cNvSpPr txBox="1"/>
          <p:nvPr/>
        </p:nvSpPr>
        <p:spPr>
          <a:xfrm>
            <a:off x="8458200" y="2726678"/>
            <a:ext cx="142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Enter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972A3-87BA-7D4F-A458-43A35507DA4C}"/>
              </a:ext>
            </a:extLst>
          </p:cNvPr>
          <p:cNvSpPr txBox="1"/>
          <p:nvPr/>
        </p:nvSpPr>
        <p:spPr>
          <a:xfrm>
            <a:off x="8099122" y="3269988"/>
            <a:ext cx="25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**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paths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88D33-D214-8545-972C-3F0F232123F4}"/>
              </a:ext>
            </a:extLst>
          </p:cNvPr>
          <p:cNvSpPr txBox="1"/>
          <p:nvPr/>
        </p:nvSpPr>
        <p:spPr>
          <a:xfrm>
            <a:off x="2750034" y="4269859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5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CF9C-B1AC-DA48-9B9A-51649AE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Presentation</a:t>
            </a:r>
            <a:r>
              <a:rPr lang="zh-CN" altLang="en-US" b="1" dirty="0"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structure</a:t>
            </a:r>
            <a:endParaRPr lang="en-US" b="1" dirty="0"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09B4-4842-A748-8A8D-F2BF27090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6600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</a:p>
          <a:p>
            <a:pPr marL="336600">
              <a:spcAft>
                <a:spcPts val="12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36600">
              <a:spcAft>
                <a:spcPts val="12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Z3</a:t>
            </a:r>
          </a:p>
          <a:p>
            <a:pPr marL="336600">
              <a:spcAft>
                <a:spcPts val="12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36600">
              <a:spcAft>
                <a:spcPts val="1200"/>
              </a:spcAft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challanges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52C84-8448-3F44-B1D2-D365917C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020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04" y="3928350"/>
            <a:ext cx="10515600" cy="9566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4000" i="1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Symbolic</a:t>
            </a:r>
            <a:r>
              <a:rPr lang="zh-CN" altLang="en-US" sz="4000" i="1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4000" i="1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Execution:</a:t>
            </a:r>
          </a:p>
          <a:p>
            <a:pPr marL="0" indent="0">
              <a:buNone/>
            </a:pPr>
            <a:r>
              <a:rPr lang="en-US" sz="4000" i="1" dirty="0">
                <a:solidFill>
                  <a:schemeClr val="accent1"/>
                </a:solidFill>
              </a:rPr>
              <a:t>	</a:t>
            </a:r>
            <a:r>
              <a:rPr lang="en-US" altLang="zh-CN" sz="3200" i="1" dirty="0"/>
              <a:t>Briefly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called</a:t>
            </a:r>
            <a:r>
              <a:rPr lang="zh-CN" altLang="en-US" sz="3200" i="1" dirty="0"/>
              <a:t> </a:t>
            </a:r>
            <a:r>
              <a:rPr lang="en-US" altLang="zh-CN" sz="3200" i="1" dirty="0" err="1"/>
              <a:t>symbex</a:t>
            </a:r>
            <a:r>
              <a:rPr lang="en-US" altLang="zh-CN" sz="3200" i="1" dirty="0"/>
              <a:t>,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is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a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means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to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determine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what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inputs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causes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each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path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of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the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program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to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be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executed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in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the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actual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program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runs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using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the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symbolic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values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unlike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the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concrete</a:t>
            </a:r>
            <a:r>
              <a:rPr lang="zh-CN" altLang="en-US" sz="3200" i="1" dirty="0"/>
              <a:t> </a:t>
            </a:r>
            <a:r>
              <a:rPr lang="en-US" altLang="zh-CN" sz="3200" i="1" dirty="0"/>
              <a:t>values.</a:t>
            </a:r>
            <a:endParaRPr lang="en-AU" sz="3200" i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2679476-D922-2544-9F02-986D7EBB3A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026518"/>
              </p:ext>
            </p:extLst>
          </p:nvPr>
        </p:nvGraphicFramePr>
        <p:xfrm>
          <a:off x="5366410" y="1794547"/>
          <a:ext cx="6136640" cy="2029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E414A59-FD45-5A4D-875A-4D2E470343D5}"/>
              </a:ext>
            </a:extLst>
          </p:cNvPr>
          <p:cNvSpPr txBox="1"/>
          <p:nvPr/>
        </p:nvSpPr>
        <p:spPr>
          <a:xfrm>
            <a:off x="838200" y="2424797"/>
            <a:ext cx="5460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C00000"/>
                </a:solidFill>
              </a:rPr>
              <a:t>“</a:t>
            </a:r>
            <a:r>
              <a:rPr lang="en-US" sz="4400" dirty="0">
                <a:solidFill>
                  <a:srgbClr val="C00000"/>
                </a:solidFill>
              </a:rPr>
              <a:t>Is</a:t>
            </a:r>
            <a:r>
              <a:rPr lang="zh-CN" altLang="en-US" sz="4400" dirty="0">
                <a:solidFill>
                  <a:srgbClr val="C00000"/>
                </a:solidFill>
              </a:rPr>
              <a:t> </a:t>
            </a:r>
            <a:r>
              <a:rPr lang="en-US" altLang="zh-CN" sz="4400" dirty="0">
                <a:solidFill>
                  <a:srgbClr val="C00000"/>
                </a:solidFill>
              </a:rPr>
              <a:t>our</a:t>
            </a:r>
            <a:r>
              <a:rPr lang="zh-CN" altLang="en-US" sz="4400" dirty="0">
                <a:solidFill>
                  <a:srgbClr val="C00000"/>
                </a:solidFill>
              </a:rPr>
              <a:t> </a:t>
            </a:r>
            <a:r>
              <a:rPr lang="en-US" altLang="zh-CN" sz="4400" dirty="0">
                <a:solidFill>
                  <a:srgbClr val="C00000"/>
                </a:solidFill>
              </a:rPr>
              <a:t>code</a:t>
            </a:r>
            <a:r>
              <a:rPr lang="zh-CN" altLang="en-US" sz="4400" dirty="0">
                <a:solidFill>
                  <a:srgbClr val="C00000"/>
                </a:solidFill>
              </a:rPr>
              <a:t> </a:t>
            </a:r>
            <a:r>
              <a:rPr lang="en-US" altLang="zh-CN" sz="4400" dirty="0">
                <a:solidFill>
                  <a:srgbClr val="C00000"/>
                </a:solidFill>
              </a:rPr>
              <a:t>correct?”</a:t>
            </a:r>
            <a:r>
              <a:rPr lang="zh-CN" altLang="en-US" sz="4400" dirty="0">
                <a:solidFill>
                  <a:srgbClr val="C00000"/>
                </a:solidFill>
              </a:rPr>
              <a:t> 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A9AB83-21E8-C94E-BDE4-27D2F700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253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CN" dirty="0"/>
              <a:t>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C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i="1" dirty="0">
                <a:solidFill>
                  <a:schemeClr val="accent1"/>
                </a:solidFill>
              </a:rPr>
              <a:t>Current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static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analysis:</a:t>
            </a:r>
          </a:p>
          <a:p>
            <a:pPr>
              <a:buFontTx/>
              <a:buChar char="-"/>
            </a:pPr>
            <a:r>
              <a:rPr lang="en-US" altLang="zh-CN" i="1" dirty="0">
                <a:solidFill>
                  <a:schemeClr val="accent1"/>
                </a:solidFill>
              </a:rPr>
              <a:t>Ideal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tools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/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code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analysis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/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no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execution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or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compiling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all</a:t>
            </a:r>
          </a:p>
          <a:p>
            <a:pPr>
              <a:buFontTx/>
              <a:buChar char="-"/>
            </a:pPr>
            <a:r>
              <a:rPr lang="en-US" altLang="zh-CN" i="1" dirty="0">
                <a:solidFill>
                  <a:schemeClr val="accent1"/>
                </a:solidFill>
              </a:rPr>
              <a:t>All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possible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paths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with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data-driven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analysis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tools.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endParaRPr lang="en-AU" altLang="zh-CN" i="1" dirty="0">
              <a:solidFill>
                <a:schemeClr val="accent1"/>
              </a:solidFill>
            </a:endParaRPr>
          </a:p>
          <a:p>
            <a:pPr>
              <a:buFontTx/>
              <a:buChar char="-"/>
            </a:pPr>
            <a:endParaRPr lang="en-AU" altLang="zh-CN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AU" altLang="zh-CN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Why</a:t>
            </a:r>
            <a:r>
              <a:rPr lang="zh-CN" altLang="en-US" b="1" dirty="0">
                <a:solidFill>
                  <a:srgbClr val="002060"/>
                </a:solidFill>
              </a:rPr>
              <a:t> </a:t>
            </a:r>
            <a:r>
              <a:rPr lang="en-US" altLang="zh-CN" b="1" dirty="0">
                <a:solidFill>
                  <a:srgbClr val="002060"/>
                </a:solidFill>
              </a:rPr>
              <a:t>is</a:t>
            </a:r>
            <a:r>
              <a:rPr lang="zh-CN" altLang="en-US" b="1" dirty="0">
                <a:solidFill>
                  <a:srgbClr val="002060"/>
                </a:solidFill>
              </a:rPr>
              <a:t> </a:t>
            </a:r>
            <a:r>
              <a:rPr lang="en-US" altLang="zh-CN" b="1" dirty="0">
                <a:solidFill>
                  <a:srgbClr val="002060"/>
                </a:solidFill>
              </a:rPr>
              <a:t>symbolic</a:t>
            </a:r>
            <a:r>
              <a:rPr lang="zh-CN" altLang="en-US" b="1" dirty="0">
                <a:solidFill>
                  <a:srgbClr val="002060"/>
                </a:solidFill>
              </a:rPr>
              <a:t> </a:t>
            </a:r>
            <a:r>
              <a:rPr lang="en-US" altLang="zh-CN" b="1" dirty="0">
                <a:solidFill>
                  <a:srgbClr val="002060"/>
                </a:solidFill>
              </a:rPr>
              <a:t>execution?</a:t>
            </a:r>
            <a:endParaRPr lang="en-US" i="1" dirty="0">
              <a:solidFill>
                <a:schemeClr val="accent1"/>
              </a:solidFill>
            </a:endParaRPr>
          </a:p>
          <a:p>
            <a:r>
              <a:rPr lang="en-US" altLang="zh-CN" i="1" dirty="0">
                <a:solidFill>
                  <a:schemeClr val="accent1"/>
                </a:solidFill>
              </a:rPr>
              <a:t>Some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bugs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missed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…</a:t>
            </a:r>
          </a:p>
          <a:p>
            <a:r>
              <a:rPr lang="en-US" altLang="zh-CN" i="1" dirty="0">
                <a:solidFill>
                  <a:schemeClr val="accent1"/>
                </a:solidFill>
              </a:rPr>
              <a:t>Source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codes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embedded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with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obfuscation</a:t>
            </a:r>
          </a:p>
          <a:p>
            <a:r>
              <a:rPr lang="en-US" altLang="zh-CN" i="1" dirty="0">
                <a:solidFill>
                  <a:schemeClr val="accent1"/>
                </a:solidFill>
              </a:rPr>
              <a:t>Rare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features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endParaRPr lang="en-AU" altLang="zh-CN" i="1" dirty="0">
              <a:solidFill>
                <a:schemeClr val="accent1"/>
              </a:solidFill>
            </a:endParaRPr>
          </a:p>
          <a:p>
            <a:r>
              <a:rPr lang="en-US" altLang="zh-CN" i="1" dirty="0">
                <a:solidFill>
                  <a:schemeClr val="accent1"/>
                </a:solidFill>
              </a:rPr>
              <a:t>Simple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for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testers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and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</a:rPr>
              <a:t>developers.</a:t>
            </a:r>
            <a:endParaRPr lang="en-AU" i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E05BD-EE55-774C-B814-27F1EDDA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04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D649-A390-A84C-B271-3C66B524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7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1ACF8-37E4-CB40-98D4-A37D6272968D}"/>
              </a:ext>
            </a:extLst>
          </p:cNvPr>
          <p:cNvSpPr txBox="1"/>
          <p:nvPr/>
        </p:nvSpPr>
        <p:spPr>
          <a:xfrm>
            <a:off x="8790290" y="349495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=0,</a:t>
            </a:r>
            <a:r>
              <a:rPr lang="zh-CN" altLang="en-US" dirty="0"/>
              <a:t> </a:t>
            </a:r>
            <a:r>
              <a:rPr lang="en-US" altLang="zh-CN" dirty="0"/>
              <a:t>z</a:t>
            </a:r>
            <a:r>
              <a:rPr lang="zh-CN" altLang="en-US" dirty="0"/>
              <a:t> </a:t>
            </a:r>
            <a:r>
              <a:rPr lang="en-US" altLang="zh-CN" dirty="0"/>
              <a:t>=0</a:t>
            </a:r>
            <a:endParaRPr lang="en-US" dirty="0"/>
          </a:p>
        </p:txBody>
      </p: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B86F030-CAE5-4B4D-8721-CF7CCA0FC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4" y="1826764"/>
            <a:ext cx="3435145" cy="3142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D91EDC-E475-6145-970D-E90B5C862BF1}"/>
              </a:ext>
            </a:extLst>
          </p:cNvPr>
          <p:cNvSpPr txBox="1"/>
          <p:nvPr/>
        </p:nvSpPr>
        <p:spPr>
          <a:xfrm>
            <a:off x="7658519" y="134363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-2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5AE70-D200-4F4C-8E8F-1F54BF56D6AB}"/>
              </a:ext>
            </a:extLst>
          </p:cNvPr>
          <p:cNvSpPr txBox="1"/>
          <p:nvPr/>
        </p:nvSpPr>
        <p:spPr>
          <a:xfrm>
            <a:off x="7663093" y="197165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Β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70115-72E9-7549-843F-48772456AA8F}"/>
              </a:ext>
            </a:extLst>
          </p:cNvPr>
          <p:cNvSpPr txBox="1"/>
          <p:nvPr/>
        </p:nvSpPr>
        <p:spPr>
          <a:xfrm>
            <a:off x="7150568" y="330459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41A8B-1B0C-6C4E-B198-A23C8D718471}"/>
              </a:ext>
            </a:extLst>
          </p:cNvPr>
          <p:cNvSpPr txBox="1"/>
          <p:nvPr/>
        </p:nvSpPr>
        <p:spPr>
          <a:xfrm>
            <a:off x="7004036" y="375752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6850A-45A1-A340-AEF1-3D5EC3BD8C37}"/>
              </a:ext>
            </a:extLst>
          </p:cNvPr>
          <p:cNvSpPr txBox="1"/>
          <p:nvPr/>
        </p:nvSpPr>
        <p:spPr>
          <a:xfrm>
            <a:off x="7960136" y="279351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r>
              <a:rPr lang="zh-CN" altLang="en-US" dirty="0"/>
              <a:t>∧</a:t>
            </a:r>
            <a:r>
              <a:rPr lang="en-US" altLang="zh-CN" dirty="0"/>
              <a:t>(β</a:t>
            </a:r>
            <a:r>
              <a:rPr lang="zh-CN" altLang="en-US" dirty="0"/>
              <a:t>≥</a:t>
            </a:r>
            <a:r>
              <a:rPr lang="en-US" altLang="zh-CN" dirty="0"/>
              <a:t>5)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68AA3-DE38-C74B-B0DD-280D5A2F66E2}"/>
              </a:ext>
            </a:extLst>
          </p:cNvPr>
          <p:cNvSpPr txBox="1"/>
          <p:nvPr/>
        </p:nvSpPr>
        <p:spPr>
          <a:xfrm>
            <a:off x="9416955" y="78777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CBAF8-5573-6546-A488-8AE922E045C2}"/>
              </a:ext>
            </a:extLst>
          </p:cNvPr>
          <p:cNvSpPr txBox="1"/>
          <p:nvPr/>
        </p:nvSpPr>
        <p:spPr>
          <a:xfrm>
            <a:off x="10314210" y="134363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β</a:t>
            </a:r>
            <a:r>
              <a:rPr lang="zh-CN" altLang="en-US" dirty="0"/>
              <a:t>＜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AB947-C6AA-E545-ACEB-032BB4222AD1}"/>
              </a:ext>
            </a:extLst>
          </p:cNvPr>
          <p:cNvSpPr txBox="1"/>
          <p:nvPr/>
        </p:nvSpPr>
        <p:spPr>
          <a:xfrm>
            <a:off x="9713685" y="197798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﹣α</a:t>
            </a:r>
            <a:r>
              <a:rPr lang="zh-CN" altLang="en-US" dirty="0"/>
              <a:t> ∧</a:t>
            </a:r>
            <a:r>
              <a:rPr lang="en-US" altLang="zh-CN" dirty="0" err="1"/>
              <a:t>θ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B517E-DBDE-C441-BC08-637D614A9D4D}"/>
              </a:ext>
            </a:extLst>
          </p:cNvPr>
          <p:cNvSpPr txBox="1"/>
          <p:nvPr/>
        </p:nvSpPr>
        <p:spPr>
          <a:xfrm>
            <a:off x="10918757" y="197798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</a:t>
            </a:r>
            <a:r>
              <a:rPr lang="zh-CN" altLang="en-US" dirty="0"/>
              <a:t>≥</a:t>
            </a:r>
            <a:r>
              <a:rPr lang="en-US" altLang="zh-CN" dirty="0"/>
              <a:t>5)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DA0CF-55A5-BD4A-AA08-3D4141BB6635}"/>
              </a:ext>
            </a:extLst>
          </p:cNvPr>
          <p:cNvSpPr txBox="1"/>
          <p:nvPr/>
        </p:nvSpPr>
        <p:spPr>
          <a:xfrm>
            <a:off x="10479207" y="284630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A0D912-DB1A-1141-9BDD-7B71C626E8CE}"/>
              </a:ext>
            </a:extLst>
          </p:cNvPr>
          <p:cNvSpPr txBox="1"/>
          <p:nvPr/>
        </p:nvSpPr>
        <p:spPr>
          <a:xfrm>
            <a:off x="10350346" y="378900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r>
              <a:rPr lang="zh-CN" altLang="en-US" dirty="0"/>
              <a:t>∧</a:t>
            </a:r>
            <a:r>
              <a:rPr lang="en-US" altLang="zh-CN" dirty="0"/>
              <a:t>-</a:t>
            </a:r>
            <a:r>
              <a:rPr lang="en-US" altLang="zh-CN" dirty="0" err="1"/>
              <a:t>θ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E1BC16-A9A2-F849-953E-17DCDD54D02A}"/>
              </a:ext>
            </a:extLst>
          </p:cNvPr>
          <p:cNvSpPr txBox="1"/>
          <p:nvPr/>
        </p:nvSpPr>
        <p:spPr>
          <a:xfrm>
            <a:off x="9319371" y="2708154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Y=1</a:t>
            </a:r>
          </a:p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4D7C02-A6B7-424B-B598-9046FC338818}"/>
              </a:ext>
            </a:extLst>
          </p:cNvPr>
          <p:cNvSpPr txBox="1"/>
          <p:nvPr/>
        </p:nvSpPr>
        <p:spPr>
          <a:xfrm>
            <a:off x="8479786" y="379035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r>
              <a:rPr lang="zh-CN" altLang="en-US" dirty="0"/>
              <a:t>∧</a:t>
            </a:r>
            <a:r>
              <a:rPr lang="en-US" altLang="zh-CN" dirty="0" err="1"/>
              <a:t>θ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95350B-507B-644C-AEFA-8EEF20D9A913}"/>
              </a:ext>
            </a:extLst>
          </p:cNvPr>
          <p:cNvGrpSpPr/>
          <p:nvPr/>
        </p:nvGrpSpPr>
        <p:grpSpPr>
          <a:xfrm>
            <a:off x="8526946" y="972096"/>
            <a:ext cx="858960" cy="478800"/>
            <a:chOff x="8362920" y="2335800"/>
            <a:chExt cx="85896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97B7F48-A2CD-4646-855C-C7AF616714AC}"/>
                    </a:ext>
                  </a:extLst>
                </p14:cNvPr>
                <p14:cNvContentPartPr/>
                <p14:nvPr/>
              </p14:nvContentPartPr>
              <p14:xfrm>
                <a:off x="8362920" y="2407440"/>
                <a:ext cx="858960" cy="407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97B7F48-A2CD-4646-855C-C7AF616714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53920" y="2398800"/>
                  <a:ext cx="8766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E099F09-9C98-0B43-90D8-B02F1BBFECC1}"/>
                    </a:ext>
                  </a:extLst>
                </p14:cNvPr>
                <p14:cNvContentPartPr/>
                <p14:nvPr/>
              </p14:nvContentPartPr>
              <p14:xfrm>
                <a:off x="8481000" y="2335800"/>
                <a:ext cx="1461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E099F09-9C98-0B43-90D8-B02F1BBFEC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72360" y="2327160"/>
                  <a:ext cx="163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DDAA64-5BCC-A041-A14C-1A2A3B6FC983}"/>
                    </a:ext>
                  </a:extLst>
                </p14:cNvPr>
                <p14:cNvContentPartPr/>
                <p14:nvPr/>
              </p14:nvContentPartPr>
              <p14:xfrm>
                <a:off x="8556600" y="2335800"/>
                <a:ext cx="360" cy="207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DDAA64-5BCC-A041-A14C-1A2A3B6FC9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47960" y="2327160"/>
                  <a:ext cx="1800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BFDFB4A-8F11-864A-B7AF-258C70628A26}"/>
                  </a:ext>
                </a:extLst>
              </p14:cNvPr>
              <p14:cNvContentPartPr/>
              <p14:nvPr/>
            </p14:nvContentPartPr>
            <p14:xfrm>
              <a:off x="9755266" y="1055256"/>
              <a:ext cx="741240" cy="324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BFDFB4A-8F11-864A-B7AF-258C70628A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46626" y="1046616"/>
                <a:ext cx="75888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AF524B8-42EA-5C4C-98A6-3A78932B2DC6}"/>
              </a:ext>
            </a:extLst>
          </p:cNvPr>
          <p:cNvGrpSpPr/>
          <p:nvPr/>
        </p:nvGrpSpPr>
        <p:grpSpPr>
          <a:xfrm>
            <a:off x="10275826" y="908376"/>
            <a:ext cx="167760" cy="225360"/>
            <a:chOff x="10111800" y="2272080"/>
            <a:chExt cx="16776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D2E83F2-8036-4442-922B-CC33BB6B0646}"/>
                    </a:ext>
                  </a:extLst>
                </p14:cNvPr>
                <p14:cNvContentPartPr/>
                <p14:nvPr/>
              </p14:nvContentPartPr>
              <p14:xfrm>
                <a:off x="10111800" y="2272080"/>
                <a:ext cx="14904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D2E83F2-8036-4442-922B-CC33BB6B064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03160" y="2263080"/>
                  <a:ext cx="166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5541112-8751-5B43-BE1F-A457C551AA69}"/>
                    </a:ext>
                  </a:extLst>
                </p14:cNvPr>
                <p14:cNvContentPartPr/>
                <p14:nvPr/>
              </p14:nvContentPartPr>
              <p14:xfrm>
                <a:off x="10192440" y="2395560"/>
                <a:ext cx="8712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5541112-8751-5B43-BE1F-A457C551AA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83440" y="2386920"/>
                  <a:ext cx="104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4944C68-95AB-5A45-9CAA-6CA9C8B927BE}"/>
                    </a:ext>
                  </a:extLst>
                </p14:cNvPr>
                <p14:cNvContentPartPr/>
                <p14:nvPr/>
              </p14:nvContentPartPr>
              <p14:xfrm>
                <a:off x="10142400" y="2301240"/>
                <a:ext cx="360" cy="196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4944C68-95AB-5A45-9CAA-6CA9C8B927B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33760" y="2292600"/>
                  <a:ext cx="1800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7A68FC8-3B16-A944-830C-E954A53DAE84}"/>
                  </a:ext>
                </a:extLst>
              </p14:cNvPr>
              <p14:cNvContentPartPr/>
              <p14:nvPr/>
            </p14:nvContentPartPr>
            <p14:xfrm>
              <a:off x="8031946" y="1667976"/>
              <a:ext cx="12600" cy="344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7A68FC8-3B16-A944-830C-E954A53DAE8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23306" y="1658976"/>
                <a:ext cx="30240" cy="36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82AE0C4-94D5-144C-9A3A-8E5DFDD0BDDD}"/>
              </a:ext>
            </a:extLst>
          </p:cNvPr>
          <p:cNvGrpSpPr/>
          <p:nvPr/>
        </p:nvGrpSpPr>
        <p:grpSpPr>
          <a:xfrm>
            <a:off x="7445506" y="2354136"/>
            <a:ext cx="533160" cy="297000"/>
            <a:chOff x="7281480" y="3717840"/>
            <a:chExt cx="53316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09199CB-C73A-B249-9A3B-E28CE043F102}"/>
                    </a:ext>
                  </a:extLst>
                </p14:cNvPr>
                <p14:cNvContentPartPr/>
                <p14:nvPr/>
              </p14:nvContentPartPr>
              <p14:xfrm>
                <a:off x="7460760" y="3717840"/>
                <a:ext cx="353880" cy="297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09199CB-C73A-B249-9A3B-E28CE043F10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51760" y="3709200"/>
                  <a:ext cx="3715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1B6E543-D516-094A-A037-636ED03D0657}"/>
                    </a:ext>
                  </a:extLst>
                </p14:cNvPr>
                <p14:cNvContentPartPr/>
                <p14:nvPr/>
              </p14:nvContentPartPr>
              <p14:xfrm>
                <a:off x="7281480" y="3745200"/>
                <a:ext cx="157680" cy="3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1B6E543-D516-094A-A037-636ED03D065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72480" y="3736560"/>
                  <a:ext cx="175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5372F79-B56E-8346-A129-36AE8FE7EEAA}"/>
                    </a:ext>
                  </a:extLst>
                </p14:cNvPr>
                <p14:cNvContentPartPr/>
                <p14:nvPr/>
              </p14:nvContentPartPr>
              <p14:xfrm>
                <a:off x="7339080" y="3770760"/>
                <a:ext cx="360" cy="92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5372F79-B56E-8346-A129-36AE8FE7EEA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30080" y="3761760"/>
                  <a:ext cx="180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AA727FD-BBED-1445-BE50-BD7E956A0372}"/>
              </a:ext>
            </a:extLst>
          </p:cNvPr>
          <p:cNvGrpSpPr/>
          <p:nvPr/>
        </p:nvGrpSpPr>
        <p:grpSpPr>
          <a:xfrm>
            <a:off x="8205826" y="2334336"/>
            <a:ext cx="345600" cy="306000"/>
            <a:chOff x="8041800" y="3698040"/>
            <a:chExt cx="34560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8823DA5-C7BF-794E-B9F0-B5B19EEC54E8}"/>
                    </a:ext>
                  </a:extLst>
                </p14:cNvPr>
                <p14:cNvContentPartPr/>
                <p14:nvPr/>
              </p14:nvContentPartPr>
              <p14:xfrm>
                <a:off x="8041800" y="3698040"/>
                <a:ext cx="132840" cy="306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8823DA5-C7BF-794E-B9F0-B5B19EEC54E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32800" y="3689400"/>
                  <a:ext cx="150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287715-CA38-B14C-B1F2-957F84069CA2}"/>
                    </a:ext>
                  </a:extLst>
                </p14:cNvPr>
                <p14:cNvContentPartPr/>
                <p14:nvPr/>
              </p14:nvContentPartPr>
              <p14:xfrm>
                <a:off x="8260680" y="3715680"/>
                <a:ext cx="12672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287715-CA38-B14C-B1F2-957F84069CA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52040" y="3706680"/>
                  <a:ext cx="144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92D0D41-7991-B14B-BA63-1851833C264A}"/>
                    </a:ext>
                  </a:extLst>
                </p14:cNvPr>
                <p14:cNvContentPartPr/>
                <p14:nvPr/>
              </p14:nvContentPartPr>
              <p14:xfrm>
                <a:off x="8315760" y="3787320"/>
                <a:ext cx="6984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92D0D41-7991-B14B-BA63-1851833C264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07120" y="3778680"/>
                  <a:ext cx="8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9B57F-2B05-E941-AD34-AE95D2FCB14B}"/>
                    </a:ext>
                  </a:extLst>
                </p14:cNvPr>
                <p14:cNvContentPartPr/>
                <p14:nvPr/>
              </p14:nvContentPartPr>
              <p14:xfrm>
                <a:off x="8270760" y="3721800"/>
                <a:ext cx="360" cy="222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9B57F-2B05-E941-AD34-AE95D2FCB14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61760" y="3712800"/>
                  <a:ext cx="1800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C243030-CEEA-BA4C-9889-09294F4BC72A}"/>
                  </a:ext>
                </a:extLst>
              </p14:cNvPr>
              <p14:cNvContentPartPr/>
              <p14:nvPr/>
            </p14:nvContentPartPr>
            <p14:xfrm>
              <a:off x="7430386" y="2999616"/>
              <a:ext cx="360" cy="288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C243030-CEEA-BA4C-9889-09294F4BC72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21746" y="2990976"/>
                <a:ext cx="1800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546A8885-4253-5B4F-B71B-975BA9D47C67}"/>
              </a:ext>
            </a:extLst>
          </p:cNvPr>
          <p:cNvGrpSpPr/>
          <p:nvPr/>
        </p:nvGrpSpPr>
        <p:grpSpPr>
          <a:xfrm>
            <a:off x="10127506" y="1697496"/>
            <a:ext cx="357480" cy="336960"/>
            <a:chOff x="9963480" y="3061200"/>
            <a:chExt cx="35748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E3BD3E-9C13-C34B-8AED-BD0902877CB2}"/>
                    </a:ext>
                  </a:extLst>
                </p14:cNvPr>
                <p14:cNvContentPartPr/>
                <p14:nvPr/>
              </p14:nvContentPartPr>
              <p14:xfrm>
                <a:off x="10099560" y="3061200"/>
                <a:ext cx="221400" cy="336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E3BD3E-9C13-C34B-8AED-BD0902877C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90560" y="3052560"/>
                  <a:ext cx="2390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56722D9-7396-574C-A2DD-0243754CD443}"/>
                    </a:ext>
                  </a:extLst>
                </p14:cNvPr>
                <p14:cNvContentPartPr/>
                <p14:nvPr/>
              </p14:nvContentPartPr>
              <p14:xfrm>
                <a:off x="9963480" y="3136440"/>
                <a:ext cx="171360" cy="9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56722D9-7396-574C-A2DD-0243754CD44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54840" y="3127440"/>
                  <a:ext cx="18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1644728-A568-554E-9424-C314CEBBF0B8}"/>
                    </a:ext>
                  </a:extLst>
                </p14:cNvPr>
                <p14:cNvContentPartPr/>
                <p14:nvPr/>
              </p14:nvContentPartPr>
              <p14:xfrm>
                <a:off x="10076160" y="3158040"/>
                <a:ext cx="360" cy="149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1644728-A568-554E-9424-C314CEBBF0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67520" y="3149400"/>
                  <a:ext cx="1800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D8F266-C23D-504D-B117-D3DDA00D4E0E}"/>
              </a:ext>
            </a:extLst>
          </p:cNvPr>
          <p:cNvGrpSpPr/>
          <p:nvPr/>
        </p:nvGrpSpPr>
        <p:grpSpPr>
          <a:xfrm>
            <a:off x="10936066" y="1619376"/>
            <a:ext cx="423720" cy="348120"/>
            <a:chOff x="10772040" y="2983080"/>
            <a:chExt cx="42372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5C6B4A9-5686-FD45-B0B1-F1A0D1216713}"/>
                    </a:ext>
                  </a:extLst>
                </p14:cNvPr>
                <p14:cNvContentPartPr/>
                <p14:nvPr/>
              </p14:nvContentPartPr>
              <p14:xfrm>
                <a:off x="10772040" y="3039240"/>
                <a:ext cx="231480" cy="291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5C6B4A9-5686-FD45-B0B1-F1A0D121671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63400" y="3030240"/>
                  <a:ext cx="2491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2AB5108-3910-4E40-8338-53FA056C67EE}"/>
                    </a:ext>
                  </a:extLst>
                </p14:cNvPr>
                <p14:cNvContentPartPr/>
                <p14:nvPr/>
              </p14:nvContentPartPr>
              <p14:xfrm>
                <a:off x="11079840" y="2983080"/>
                <a:ext cx="6912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2AB5108-3910-4E40-8338-53FA056C67E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070840" y="2974440"/>
                  <a:ext cx="86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3A5DF04-53AD-5040-853F-85946079C65C}"/>
                    </a:ext>
                  </a:extLst>
                </p14:cNvPr>
                <p14:cNvContentPartPr/>
                <p14:nvPr/>
              </p14:nvContentPartPr>
              <p14:xfrm>
                <a:off x="11092080" y="3080640"/>
                <a:ext cx="103680" cy="4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3A5DF04-53AD-5040-853F-85946079C6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083080" y="3071640"/>
                  <a:ext cx="121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7A46E69-35DB-A048-A6B8-3D2F413116CD}"/>
                    </a:ext>
                  </a:extLst>
                </p14:cNvPr>
                <p14:cNvContentPartPr/>
                <p14:nvPr/>
              </p14:nvContentPartPr>
              <p14:xfrm>
                <a:off x="11080560" y="3000000"/>
                <a:ext cx="360" cy="222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7A46E69-35DB-A048-A6B8-3D2F413116C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071560" y="2991000"/>
                  <a:ext cx="1800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C32BF05-E620-E34C-8A9B-42171E3D503D}"/>
                  </a:ext>
                </a:extLst>
              </p14:cNvPr>
              <p14:cNvContentPartPr/>
              <p14:nvPr/>
            </p14:nvContentPartPr>
            <p14:xfrm>
              <a:off x="9735826" y="2311296"/>
              <a:ext cx="298080" cy="405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C32BF05-E620-E34C-8A9B-42171E3D503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726826" y="2302296"/>
                <a:ext cx="315720" cy="42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6622D144-97EE-B846-A34F-D1FBE29EC05E}"/>
              </a:ext>
            </a:extLst>
          </p:cNvPr>
          <p:cNvGrpSpPr/>
          <p:nvPr/>
        </p:nvGrpSpPr>
        <p:grpSpPr>
          <a:xfrm>
            <a:off x="9581386" y="2377536"/>
            <a:ext cx="208080" cy="116280"/>
            <a:chOff x="9417360" y="3741240"/>
            <a:chExt cx="20808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E8CCA0A-9F37-E24C-813E-664933777709}"/>
                    </a:ext>
                  </a:extLst>
                </p14:cNvPr>
                <p14:cNvContentPartPr/>
                <p14:nvPr/>
              </p14:nvContentPartPr>
              <p14:xfrm>
                <a:off x="9417360" y="3741240"/>
                <a:ext cx="20808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E8CCA0A-9F37-E24C-813E-66493377770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08360" y="3732240"/>
                  <a:ext cx="225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6B158C4-A044-6148-96FF-E65960B8E995}"/>
                    </a:ext>
                  </a:extLst>
                </p14:cNvPr>
                <p14:cNvContentPartPr/>
                <p14:nvPr/>
              </p14:nvContentPartPr>
              <p14:xfrm>
                <a:off x="9536160" y="3761040"/>
                <a:ext cx="360" cy="96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6B158C4-A044-6148-96FF-E65960B8E9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527520" y="3752040"/>
                  <a:ext cx="1800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01F530E-EA97-5646-B1F8-4F0AAB083799}"/>
              </a:ext>
            </a:extLst>
          </p:cNvPr>
          <p:cNvGrpSpPr/>
          <p:nvPr/>
        </p:nvGrpSpPr>
        <p:grpSpPr>
          <a:xfrm>
            <a:off x="10485706" y="2359536"/>
            <a:ext cx="426960" cy="406440"/>
            <a:chOff x="10321680" y="3723240"/>
            <a:chExt cx="42696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B34EA01-A5A2-C74B-A11F-8D2C058F070B}"/>
                    </a:ext>
                  </a:extLst>
                </p14:cNvPr>
                <p14:cNvContentPartPr/>
                <p14:nvPr/>
              </p14:nvContentPartPr>
              <p14:xfrm>
                <a:off x="10321680" y="3723240"/>
                <a:ext cx="86400" cy="406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B34EA01-A5A2-C74B-A11F-8D2C058F070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312680" y="3714600"/>
                  <a:ext cx="1040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C3CDD67-890D-B54C-B6DB-647A6CA9B69C}"/>
                    </a:ext>
                  </a:extLst>
                </p14:cNvPr>
                <p14:cNvContentPartPr/>
                <p14:nvPr/>
              </p14:nvContentPartPr>
              <p14:xfrm>
                <a:off x="10582680" y="3869400"/>
                <a:ext cx="5400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C3CDD67-890D-B54C-B6DB-647A6CA9B69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574040" y="3860400"/>
                  <a:ext cx="71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726FF70-9363-B049-83B1-A8FDE9A7C006}"/>
                    </a:ext>
                  </a:extLst>
                </p14:cNvPr>
                <p14:cNvContentPartPr/>
                <p14:nvPr/>
              </p14:nvContentPartPr>
              <p14:xfrm>
                <a:off x="10600680" y="3988920"/>
                <a:ext cx="1512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726FF70-9363-B049-83B1-A8FDE9A7C00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591680" y="3980280"/>
                  <a:ext cx="3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C0E2CEE-79FB-9F49-99EB-4887D995EDCC}"/>
                    </a:ext>
                  </a:extLst>
                </p14:cNvPr>
                <p14:cNvContentPartPr/>
                <p14:nvPr/>
              </p14:nvContentPartPr>
              <p14:xfrm>
                <a:off x="10608240" y="3988920"/>
                <a:ext cx="13428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C0E2CEE-79FB-9F49-99EB-4887D995EDC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599240" y="3980280"/>
                  <a:ext cx="151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47E41FB-A13A-5340-8729-2153A9BA8211}"/>
                    </a:ext>
                  </a:extLst>
                </p14:cNvPr>
                <p14:cNvContentPartPr/>
                <p14:nvPr/>
              </p14:nvContentPartPr>
              <p14:xfrm>
                <a:off x="10570080" y="3896760"/>
                <a:ext cx="360" cy="203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47E41FB-A13A-5340-8729-2153A9BA821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61080" y="3888120"/>
                  <a:ext cx="18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F2690DB-FF0D-4544-8ADB-90BE50000E39}"/>
                    </a:ext>
                  </a:extLst>
                </p14:cNvPr>
                <p14:cNvContentPartPr/>
                <p14:nvPr/>
              </p14:nvContentPartPr>
              <p14:xfrm>
                <a:off x="10607520" y="3869400"/>
                <a:ext cx="141120" cy="7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F2690DB-FF0D-4544-8ADB-90BE50000E3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98880" y="3860400"/>
                  <a:ext cx="15876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2BE08E6-CC12-924A-8CA9-B24A31DB9943}"/>
                  </a:ext>
                </a:extLst>
              </p14:cNvPr>
              <p14:cNvContentPartPr/>
              <p14:nvPr/>
            </p14:nvContentPartPr>
            <p14:xfrm>
              <a:off x="10728346" y="3247296"/>
              <a:ext cx="19800" cy="552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2BE08E6-CC12-924A-8CA9-B24A31DB994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719706" y="3238296"/>
                <a:ext cx="3744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EBD027C-61FA-2F45-9FBD-6F2723881241}"/>
                  </a:ext>
                </a:extLst>
              </p14:cNvPr>
              <p14:cNvContentPartPr/>
              <p14:nvPr/>
            </p14:nvContentPartPr>
            <p14:xfrm>
              <a:off x="9510826" y="3380856"/>
              <a:ext cx="360" cy="3240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EBD027C-61FA-2F45-9FBD-6F272388124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502186" y="3372216"/>
                <a:ext cx="1800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805BC23D-978F-3747-84DF-F60E1816F418}"/>
              </a:ext>
            </a:extLst>
          </p:cNvPr>
          <p:cNvGrpSpPr/>
          <p:nvPr/>
        </p:nvGrpSpPr>
        <p:grpSpPr>
          <a:xfrm>
            <a:off x="9665266" y="3431256"/>
            <a:ext cx="185040" cy="183240"/>
            <a:chOff x="9501240" y="4794960"/>
            <a:chExt cx="18504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23E3B0B-A854-6347-BD45-CFCF27630207}"/>
                    </a:ext>
                  </a:extLst>
                </p14:cNvPr>
                <p14:cNvContentPartPr/>
                <p14:nvPr/>
              </p14:nvContentPartPr>
              <p14:xfrm>
                <a:off x="9528240" y="4845360"/>
                <a:ext cx="140760" cy="99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23E3B0B-A854-6347-BD45-CFCF2763020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519600" y="4836360"/>
                  <a:ext cx="158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7801C5C-2A0C-E843-B040-741FE1434DF8}"/>
                    </a:ext>
                  </a:extLst>
                </p14:cNvPr>
                <p14:cNvContentPartPr/>
                <p14:nvPr/>
              </p14:nvContentPartPr>
              <p14:xfrm>
                <a:off x="9501240" y="4794960"/>
                <a:ext cx="185040" cy="183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7801C5C-2A0C-E843-B040-741FE1434DF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92600" y="4785960"/>
                  <a:ext cx="20268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24F0EA7-AF3B-E84A-AF6A-D31F0E6D5233}"/>
                  </a:ext>
                </a:extLst>
              </p14:cNvPr>
              <p14:cNvContentPartPr/>
              <p14:nvPr/>
            </p14:nvContentPartPr>
            <p14:xfrm>
              <a:off x="9652306" y="3692976"/>
              <a:ext cx="219960" cy="97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24F0EA7-AF3B-E84A-AF6A-D31F0E6D523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643306" y="3683976"/>
                <a:ext cx="237600" cy="2736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Slide Number Placeholder 105">
            <a:extLst>
              <a:ext uri="{FF2B5EF4-FFF2-40B4-BE49-F238E27FC236}">
                <a16:creationId xmlns:a16="http://schemas.microsoft.com/office/drawing/2014/main" id="{C4EDC01D-ED75-D848-BCDF-E965225F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985" y="6510106"/>
            <a:ext cx="2743200" cy="365125"/>
          </a:xfrm>
        </p:spPr>
        <p:txBody>
          <a:bodyPr/>
          <a:lstStyle/>
          <a:p>
            <a:fld id="{CA1438F8-2648-0D41-9643-061897A988D3}" type="slidenum">
              <a:rPr lang="en-AU" smtClean="0"/>
              <a:t>5</a:t>
            </a:fld>
            <a:endParaRPr lang="en-AU"/>
          </a:p>
        </p:txBody>
      </p: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F128507C-E2E8-2748-927C-7E1E56E37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55808"/>
              </p:ext>
            </p:extLst>
          </p:nvPr>
        </p:nvGraphicFramePr>
        <p:xfrm>
          <a:off x="2155520" y="4888807"/>
          <a:ext cx="80517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343">
                  <a:extLst>
                    <a:ext uri="{9D8B030D-6E8A-4147-A177-3AD203B41FA5}">
                      <a16:colId xmlns:a16="http://schemas.microsoft.com/office/drawing/2014/main" val="1562671004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2715324073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3448077885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1484650593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20797215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α-&gt;Ture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;</a:t>
                      </a:r>
                      <a:r>
                        <a:rPr lang="zh-CN" altLang="en-US" dirty="0"/>
                        <a:t>   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=-2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α-&gt;False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42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0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12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250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63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D649-A390-A84C-B271-3C66B524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7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1ACF8-37E4-CB40-98D4-A37D6272968D}"/>
              </a:ext>
            </a:extLst>
          </p:cNvPr>
          <p:cNvSpPr txBox="1"/>
          <p:nvPr/>
        </p:nvSpPr>
        <p:spPr>
          <a:xfrm>
            <a:off x="8790290" y="349495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=0,</a:t>
            </a:r>
            <a:r>
              <a:rPr lang="zh-CN" altLang="en-US" dirty="0"/>
              <a:t> </a:t>
            </a:r>
            <a:r>
              <a:rPr lang="en-US" altLang="zh-CN" dirty="0"/>
              <a:t>z</a:t>
            </a:r>
            <a:r>
              <a:rPr lang="zh-CN" altLang="en-US" dirty="0"/>
              <a:t> </a:t>
            </a:r>
            <a:r>
              <a:rPr lang="en-US" altLang="zh-CN" dirty="0"/>
              <a:t>=0</a:t>
            </a:r>
            <a:endParaRPr lang="en-US" dirty="0"/>
          </a:p>
        </p:txBody>
      </p: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B86F030-CAE5-4B4D-8721-CF7CCA0FC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4" y="1826764"/>
            <a:ext cx="3435145" cy="3142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D91EDC-E475-6145-970D-E90B5C862BF1}"/>
              </a:ext>
            </a:extLst>
          </p:cNvPr>
          <p:cNvSpPr txBox="1"/>
          <p:nvPr/>
        </p:nvSpPr>
        <p:spPr>
          <a:xfrm>
            <a:off x="7658519" y="134363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-2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5AE70-D200-4F4C-8E8F-1F54BF56D6AB}"/>
              </a:ext>
            </a:extLst>
          </p:cNvPr>
          <p:cNvSpPr txBox="1"/>
          <p:nvPr/>
        </p:nvSpPr>
        <p:spPr>
          <a:xfrm>
            <a:off x="7663093" y="197165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Β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70115-72E9-7549-843F-48772456AA8F}"/>
              </a:ext>
            </a:extLst>
          </p:cNvPr>
          <p:cNvSpPr txBox="1"/>
          <p:nvPr/>
        </p:nvSpPr>
        <p:spPr>
          <a:xfrm>
            <a:off x="7150568" y="330459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41A8B-1B0C-6C4E-B198-A23C8D718471}"/>
              </a:ext>
            </a:extLst>
          </p:cNvPr>
          <p:cNvSpPr txBox="1"/>
          <p:nvPr/>
        </p:nvSpPr>
        <p:spPr>
          <a:xfrm>
            <a:off x="7004036" y="375752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6850A-45A1-A340-AEF1-3D5EC3BD8C37}"/>
              </a:ext>
            </a:extLst>
          </p:cNvPr>
          <p:cNvSpPr txBox="1"/>
          <p:nvPr/>
        </p:nvSpPr>
        <p:spPr>
          <a:xfrm>
            <a:off x="7960136" y="279351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r>
              <a:rPr lang="zh-CN" altLang="en-US" dirty="0"/>
              <a:t>∧</a:t>
            </a:r>
            <a:r>
              <a:rPr lang="en-US" altLang="zh-CN" dirty="0"/>
              <a:t>(β</a:t>
            </a:r>
            <a:r>
              <a:rPr lang="zh-CN" altLang="en-US" dirty="0"/>
              <a:t>≥</a:t>
            </a:r>
            <a:r>
              <a:rPr lang="en-US" altLang="zh-CN" dirty="0"/>
              <a:t>5)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68AA3-DE38-C74B-B0DD-280D5A2F66E2}"/>
              </a:ext>
            </a:extLst>
          </p:cNvPr>
          <p:cNvSpPr txBox="1"/>
          <p:nvPr/>
        </p:nvSpPr>
        <p:spPr>
          <a:xfrm>
            <a:off x="9416955" y="78777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CBAF8-5573-6546-A488-8AE922E045C2}"/>
              </a:ext>
            </a:extLst>
          </p:cNvPr>
          <p:cNvSpPr txBox="1"/>
          <p:nvPr/>
        </p:nvSpPr>
        <p:spPr>
          <a:xfrm>
            <a:off x="10314210" y="134363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β</a:t>
            </a:r>
            <a:r>
              <a:rPr lang="zh-CN" altLang="en-US" dirty="0"/>
              <a:t>＜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AB947-C6AA-E545-ACEB-032BB4222AD1}"/>
              </a:ext>
            </a:extLst>
          </p:cNvPr>
          <p:cNvSpPr txBox="1"/>
          <p:nvPr/>
        </p:nvSpPr>
        <p:spPr>
          <a:xfrm>
            <a:off x="9713685" y="197798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﹣α</a:t>
            </a:r>
            <a:r>
              <a:rPr lang="zh-CN" altLang="en-US" dirty="0"/>
              <a:t> ∧</a:t>
            </a:r>
            <a:r>
              <a:rPr lang="en-US" altLang="zh-CN" dirty="0" err="1"/>
              <a:t>θ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B517E-DBDE-C441-BC08-637D614A9D4D}"/>
              </a:ext>
            </a:extLst>
          </p:cNvPr>
          <p:cNvSpPr txBox="1"/>
          <p:nvPr/>
        </p:nvSpPr>
        <p:spPr>
          <a:xfrm>
            <a:off x="10918757" y="197798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</a:t>
            </a:r>
            <a:r>
              <a:rPr lang="zh-CN" altLang="en-US" dirty="0"/>
              <a:t>≥</a:t>
            </a:r>
            <a:r>
              <a:rPr lang="en-US" altLang="zh-CN" dirty="0"/>
              <a:t>5)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DA0CF-55A5-BD4A-AA08-3D4141BB6635}"/>
              </a:ext>
            </a:extLst>
          </p:cNvPr>
          <p:cNvSpPr txBox="1"/>
          <p:nvPr/>
        </p:nvSpPr>
        <p:spPr>
          <a:xfrm>
            <a:off x="10479207" y="284630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A0D912-DB1A-1141-9BDD-7B71C626E8CE}"/>
              </a:ext>
            </a:extLst>
          </p:cNvPr>
          <p:cNvSpPr txBox="1"/>
          <p:nvPr/>
        </p:nvSpPr>
        <p:spPr>
          <a:xfrm>
            <a:off x="10350346" y="378900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r>
              <a:rPr lang="zh-CN" altLang="en-US" dirty="0"/>
              <a:t>∧</a:t>
            </a:r>
            <a:r>
              <a:rPr lang="en-US" altLang="zh-CN" dirty="0"/>
              <a:t>-</a:t>
            </a:r>
            <a:r>
              <a:rPr lang="en-US" altLang="zh-CN" dirty="0" err="1"/>
              <a:t>θ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E1BC16-A9A2-F849-953E-17DCDD54D02A}"/>
              </a:ext>
            </a:extLst>
          </p:cNvPr>
          <p:cNvSpPr txBox="1"/>
          <p:nvPr/>
        </p:nvSpPr>
        <p:spPr>
          <a:xfrm>
            <a:off x="9319371" y="2708154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Y=1</a:t>
            </a:r>
          </a:p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4D7C02-A6B7-424B-B598-9046FC338818}"/>
              </a:ext>
            </a:extLst>
          </p:cNvPr>
          <p:cNvSpPr txBox="1"/>
          <p:nvPr/>
        </p:nvSpPr>
        <p:spPr>
          <a:xfrm>
            <a:off x="8479786" y="379035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r>
              <a:rPr lang="zh-CN" altLang="en-US" dirty="0"/>
              <a:t>∧</a:t>
            </a:r>
            <a:r>
              <a:rPr lang="en-US" altLang="zh-CN" dirty="0" err="1"/>
              <a:t>θ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95350B-507B-644C-AEFA-8EEF20D9A913}"/>
              </a:ext>
            </a:extLst>
          </p:cNvPr>
          <p:cNvGrpSpPr/>
          <p:nvPr/>
        </p:nvGrpSpPr>
        <p:grpSpPr>
          <a:xfrm>
            <a:off x="8526946" y="972096"/>
            <a:ext cx="858960" cy="478800"/>
            <a:chOff x="8362920" y="2335800"/>
            <a:chExt cx="85896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97B7F48-A2CD-4646-855C-C7AF616714AC}"/>
                    </a:ext>
                  </a:extLst>
                </p14:cNvPr>
                <p14:cNvContentPartPr/>
                <p14:nvPr/>
              </p14:nvContentPartPr>
              <p14:xfrm>
                <a:off x="8362920" y="2407440"/>
                <a:ext cx="858960" cy="407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97B7F48-A2CD-4646-855C-C7AF616714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53920" y="2398800"/>
                  <a:ext cx="8766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E099F09-9C98-0B43-90D8-B02F1BBFECC1}"/>
                    </a:ext>
                  </a:extLst>
                </p14:cNvPr>
                <p14:cNvContentPartPr/>
                <p14:nvPr/>
              </p14:nvContentPartPr>
              <p14:xfrm>
                <a:off x="8481000" y="2335800"/>
                <a:ext cx="1461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E099F09-9C98-0B43-90D8-B02F1BBFEC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72360" y="2327160"/>
                  <a:ext cx="163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DDAA64-5BCC-A041-A14C-1A2A3B6FC983}"/>
                    </a:ext>
                  </a:extLst>
                </p14:cNvPr>
                <p14:cNvContentPartPr/>
                <p14:nvPr/>
              </p14:nvContentPartPr>
              <p14:xfrm>
                <a:off x="8556600" y="2335800"/>
                <a:ext cx="360" cy="207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DDAA64-5BCC-A041-A14C-1A2A3B6FC9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47960" y="2327160"/>
                  <a:ext cx="1800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BFDFB4A-8F11-864A-B7AF-258C70628A26}"/>
                  </a:ext>
                </a:extLst>
              </p14:cNvPr>
              <p14:cNvContentPartPr/>
              <p14:nvPr/>
            </p14:nvContentPartPr>
            <p14:xfrm>
              <a:off x="9755266" y="1055256"/>
              <a:ext cx="741240" cy="324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BFDFB4A-8F11-864A-B7AF-258C70628A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46626" y="1046616"/>
                <a:ext cx="75888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AF524B8-42EA-5C4C-98A6-3A78932B2DC6}"/>
              </a:ext>
            </a:extLst>
          </p:cNvPr>
          <p:cNvGrpSpPr/>
          <p:nvPr/>
        </p:nvGrpSpPr>
        <p:grpSpPr>
          <a:xfrm>
            <a:off x="10275826" y="908376"/>
            <a:ext cx="167760" cy="225360"/>
            <a:chOff x="10111800" y="2272080"/>
            <a:chExt cx="16776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D2E83F2-8036-4442-922B-CC33BB6B0646}"/>
                    </a:ext>
                  </a:extLst>
                </p14:cNvPr>
                <p14:cNvContentPartPr/>
                <p14:nvPr/>
              </p14:nvContentPartPr>
              <p14:xfrm>
                <a:off x="10111800" y="2272080"/>
                <a:ext cx="14904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D2E83F2-8036-4442-922B-CC33BB6B064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03160" y="2263080"/>
                  <a:ext cx="166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5541112-8751-5B43-BE1F-A457C551AA69}"/>
                    </a:ext>
                  </a:extLst>
                </p14:cNvPr>
                <p14:cNvContentPartPr/>
                <p14:nvPr/>
              </p14:nvContentPartPr>
              <p14:xfrm>
                <a:off x="10192440" y="2395560"/>
                <a:ext cx="8712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5541112-8751-5B43-BE1F-A457C551AA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83440" y="2386920"/>
                  <a:ext cx="104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4944C68-95AB-5A45-9CAA-6CA9C8B927BE}"/>
                    </a:ext>
                  </a:extLst>
                </p14:cNvPr>
                <p14:cNvContentPartPr/>
                <p14:nvPr/>
              </p14:nvContentPartPr>
              <p14:xfrm>
                <a:off x="10142400" y="2301240"/>
                <a:ext cx="360" cy="196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4944C68-95AB-5A45-9CAA-6CA9C8B927B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33760" y="2292600"/>
                  <a:ext cx="1800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7A68FC8-3B16-A944-830C-E954A53DAE84}"/>
                  </a:ext>
                </a:extLst>
              </p14:cNvPr>
              <p14:cNvContentPartPr/>
              <p14:nvPr/>
            </p14:nvContentPartPr>
            <p14:xfrm>
              <a:off x="8031946" y="1667976"/>
              <a:ext cx="12600" cy="344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7A68FC8-3B16-A944-830C-E954A53DAE8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23306" y="1658976"/>
                <a:ext cx="30240" cy="36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82AE0C4-94D5-144C-9A3A-8E5DFDD0BDDD}"/>
              </a:ext>
            </a:extLst>
          </p:cNvPr>
          <p:cNvGrpSpPr/>
          <p:nvPr/>
        </p:nvGrpSpPr>
        <p:grpSpPr>
          <a:xfrm>
            <a:off x="7445506" y="2354136"/>
            <a:ext cx="533160" cy="297000"/>
            <a:chOff x="7281480" y="3717840"/>
            <a:chExt cx="53316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09199CB-C73A-B249-9A3B-E28CE043F102}"/>
                    </a:ext>
                  </a:extLst>
                </p14:cNvPr>
                <p14:cNvContentPartPr/>
                <p14:nvPr/>
              </p14:nvContentPartPr>
              <p14:xfrm>
                <a:off x="7460760" y="3717840"/>
                <a:ext cx="353880" cy="297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09199CB-C73A-B249-9A3B-E28CE043F10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51760" y="3709200"/>
                  <a:ext cx="3715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1B6E543-D516-094A-A037-636ED03D0657}"/>
                    </a:ext>
                  </a:extLst>
                </p14:cNvPr>
                <p14:cNvContentPartPr/>
                <p14:nvPr/>
              </p14:nvContentPartPr>
              <p14:xfrm>
                <a:off x="7281480" y="3745200"/>
                <a:ext cx="157680" cy="3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1B6E543-D516-094A-A037-636ED03D065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72480" y="3736560"/>
                  <a:ext cx="175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5372F79-B56E-8346-A129-36AE8FE7EEAA}"/>
                    </a:ext>
                  </a:extLst>
                </p14:cNvPr>
                <p14:cNvContentPartPr/>
                <p14:nvPr/>
              </p14:nvContentPartPr>
              <p14:xfrm>
                <a:off x="7339080" y="3770760"/>
                <a:ext cx="360" cy="92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5372F79-B56E-8346-A129-36AE8FE7EEA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30080" y="3761760"/>
                  <a:ext cx="180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AA727FD-BBED-1445-BE50-BD7E956A0372}"/>
              </a:ext>
            </a:extLst>
          </p:cNvPr>
          <p:cNvGrpSpPr/>
          <p:nvPr/>
        </p:nvGrpSpPr>
        <p:grpSpPr>
          <a:xfrm>
            <a:off x="8205826" y="2334336"/>
            <a:ext cx="345600" cy="306000"/>
            <a:chOff x="8041800" y="3698040"/>
            <a:chExt cx="34560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8823DA5-C7BF-794E-B9F0-B5B19EEC54E8}"/>
                    </a:ext>
                  </a:extLst>
                </p14:cNvPr>
                <p14:cNvContentPartPr/>
                <p14:nvPr/>
              </p14:nvContentPartPr>
              <p14:xfrm>
                <a:off x="8041800" y="3698040"/>
                <a:ext cx="132840" cy="306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8823DA5-C7BF-794E-B9F0-B5B19EEC54E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32800" y="3689400"/>
                  <a:ext cx="150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287715-CA38-B14C-B1F2-957F84069CA2}"/>
                    </a:ext>
                  </a:extLst>
                </p14:cNvPr>
                <p14:cNvContentPartPr/>
                <p14:nvPr/>
              </p14:nvContentPartPr>
              <p14:xfrm>
                <a:off x="8260680" y="3715680"/>
                <a:ext cx="12672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287715-CA38-B14C-B1F2-957F84069CA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52040" y="3706680"/>
                  <a:ext cx="144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92D0D41-7991-B14B-BA63-1851833C264A}"/>
                    </a:ext>
                  </a:extLst>
                </p14:cNvPr>
                <p14:cNvContentPartPr/>
                <p14:nvPr/>
              </p14:nvContentPartPr>
              <p14:xfrm>
                <a:off x="8315760" y="3787320"/>
                <a:ext cx="6984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92D0D41-7991-B14B-BA63-1851833C264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07120" y="3778680"/>
                  <a:ext cx="8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9B57F-2B05-E941-AD34-AE95D2FCB14B}"/>
                    </a:ext>
                  </a:extLst>
                </p14:cNvPr>
                <p14:cNvContentPartPr/>
                <p14:nvPr/>
              </p14:nvContentPartPr>
              <p14:xfrm>
                <a:off x="8270760" y="3721800"/>
                <a:ext cx="360" cy="222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9B57F-2B05-E941-AD34-AE95D2FCB14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61760" y="3712800"/>
                  <a:ext cx="1800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C243030-CEEA-BA4C-9889-09294F4BC72A}"/>
                  </a:ext>
                </a:extLst>
              </p14:cNvPr>
              <p14:cNvContentPartPr/>
              <p14:nvPr/>
            </p14:nvContentPartPr>
            <p14:xfrm>
              <a:off x="7430386" y="2999616"/>
              <a:ext cx="360" cy="288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C243030-CEEA-BA4C-9889-09294F4BC72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21746" y="2990976"/>
                <a:ext cx="1800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546A8885-4253-5B4F-B71B-975BA9D47C67}"/>
              </a:ext>
            </a:extLst>
          </p:cNvPr>
          <p:cNvGrpSpPr/>
          <p:nvPr/>
        </p:nvGrpSpPr>
        <p:grpSpPr>
          <a:xfrm>
            <a:off x="10127506" y="1697496"/>
            <a:ext cx="357480" cy="336960"/>
            <a:chOff x="9963480" y="3061200"/>
            <a:chExt cx="35748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E3BD3E-9C13-C34B-8AED-BD0902877CB2}"/>
                    </a:ext>
                  </a:extLst>
                </p14:cNvPr>
                <p14:cNvContentPartPr/>
                <p14:nvPr/>
              </p14:nvContentPartPr>
              <p14:xfrm>
                <a:off x="10099560" y="3061200"/>
                <a:ext cx="221400" cy="336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E3BD3E-9C13-C34B-8AED-BD0902877C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90560" y="3052560"/>
                  <a:ext cx="2390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56722D9-7396-574C-A2DD-0243754CD443}"/>
                    </a:ext>
                  </a:extLst>
                </p14:cNvPr>
                <p14:cNvContentPartPr/>
                <p14:nvPr/>
              </p14:nvContentPartPr>
              <p14:xfrm>
                <a:off x="9963480" y="3136440"/>
                <a:ext cx="171360" cy="9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56722D9-7396-574C-A2DD-0243754CD44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54840" y="3127440"/>
                  <a:ext cx="18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1644728-A568-554E-9424-C314CEBBF0B8}"/>
                    </a:ext>
                  </a:extLst>
                </p14:cNvPr>
                <p14:cNvContentPartPr/>
                <p14:nvPr/>
              </p14:nvContentPartPr>
              <p14:xfrm>
                <a:off x="10076160" y="3158040"/>
                <a:ext cx="360" cy="149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1644728-A568-554E-9424-C314CEBBF0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67520" y="3149400"/>
                  <a:ext cx="1800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D8F266-C23D-504D-B117-D3DDA00D4E0E}"/>
              </a:ext>
            </a:extLst>
          </p:cNvPr>
          <p:cNvGrpSpPr/>
          <p:nvPr/>
        </p:nvGrpSpPr>
        <p:grpSpPr>
          <a:xfrm>
            <a:off x="10936066" y="1619376"/>
            <a:ext cx="423720" cy="348120"/>
            <a:chOff x="10772040" y="2983080"/>
            <a:chExt cx="42372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5C6B4A9-5686-FD45-B0B1-F1A0D1216713}"/>
                    </a:ext>
                  </a:extLst>
                </p14:cNvPr>
                <p14:cNvContentPartPr/>
                <p14:nvPr/>
              </p14:nvContentPartPr>
              <p14:xfrm>
                <a:off x="10772040" y="3039240"/>
                <a:ext cx="231480" cy="291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5C6B4A9-5686-FD45-B0B1-F1A0D121671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63400" y="3030240"/>
                  <a:ext cx="2491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2AB5108-3910-4E40-8338-53FA056C67EE}"/>
                    </a:ext>
                  </a:extLst>
                </p14:cNvPr>
                <p14:cNvContentPartPr/>
                <p14:nvPr/>
              </p14:nvContentPartPr>
              <p14:xfrm>
                <a:off x="11079840" y="2983080"/>
                <a:ext cx="6912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2AB5108-3910-4E40-8338-53FA056C67E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070840" y="2974440"/>
                  <a:ext cx="86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3A5DF04-53AD-5040-853F-85946079C65C}"/>
                    </a:ext>
                  </a:extLst>
                </p14:cNvPr>
                <p14:cNvContentPartPr/>
                <p14:nvPr/>
              </p14:nvContentPartPr>
              <p14:xfrm>
                <a:off x="11092080" y="3080640"/>
                <a:ext cx="103680" cy="4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3A5DF04-53AD-5040-853F-85946079C6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083080" y="3071640"/>
                  <a:ext cx="121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7A46E69-35DB-A048-A6B8-3D2F413116CD}"/>
                    </a:ext>
                  </a:extLst>
                </p14:cNvPr>
                <p14:cNvContentPartPr/>
                <p14:nvPr/>
              </p14:nvContentPartPr>
              <p14:xfrm>
                <a:off x="11080560" y="3000000"/>
                <a:ext cx="360" cy="222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7A46E69-35DB-A048-A6B8-3D2F413116C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071560" y="2991000"/>
                  <a:ext cx="1800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C32BF05-E620-E34C-8A9B-42171E3D503D}"/>
                  </a:ext>
                </a:extLst>
              </p14:cNvPr>
              <p14:cNvContentPartPr/>
              <p14:nvPr/>
            </p14:nvContentPartPr>
            <p14:xfrm>
              <a:off x="9735826" y="2311296"/>
              <a:ext cx="298080" cy="405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C32BF05-E620-E34C-8A9B-42171E3D503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726826" y="2302296"/>
                <a:ext cx="315720" cy="42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6622D144-97EE-B846-A34F-D1FBE29EC05E}"/>
              </a:ext>
            </a:extLst>
          </p:cNvPr>
          <p:cNvGrpSpPr/>
          <p:nvPr/>
        </p:nvGrpSpPr>
        <p:grpSpPr>
          <a:xfrm>
            <a:off x="9581386" y="2377536"/>
            <a:ext cx="208080" cy="116280"/>
            <a:chOff x="9417360" y="3741240"/>
            <a:chExt cx="20808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E8CCA0A-9F37-E24C-813E-664933777709}"/>
                    </a:ext>
                  </a:extLst>
                </p14:cNvPr>
                <p14:cNvContentPartPr/>
                <p14:nvPr/>
              </p14:nvContentPartPr>
              <p14:xfrm>
                <a:off x="9417360" y="3741240"/>
                <a:ext cx="20808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E8CCA0A-9F37-E24C-813E-66493377770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08360" y="3732240"/>
                  <a:ext cx="225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6B158C4-A044-6148-96FF-E65960B8E995}"/>
                    </a:ext>
                  </a:extLst>
                </p14:cNvPr>
                <p14:cNvContentPartPr/>
                <p14:nvPr/>
              </p14:nvContentPartPr>
              <p14:xfrm>
                <a:off x="9536160" y="3761040"/>
                <a:ext cx="360" cy="96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6B158C4-A044-6148-96FF-E65960B8E9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527520" y="3752040"/>
                  <a:ext cx="1800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01F530E-EA97-5646-B1F8-4F0AAB083799}"/>
              </a:ext>
            </a:extLst>
          </p:cNvPr>
          <p:cNvGrpSpPr/>
          <p:nvPr/>
        </p:nvGrpSpPr>
        <p:grpSpPr>
          <a:xfrm>
            <a:off x="10485706" y="2359536"/>
            <a:ext cx="426960" cy="406440"/>
            <a:chOff x="10321680" y="3723240"/>
            <a:chExt cx="42696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B34EA01-A5A2-C74B-A11F-8D2C058F070B}"/>
                    </a:ext>
                  </a:extLst>
                </p14:cNvPr>
                <p14:cNvContentPartPr/>
                <p14:nvPr/>
              </p14:nvContentPartPr>
              <p14:xfrm>
                <a:off x="10321680" y="3723240"/>
                <a:ext cx="86400" cy="406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B34EA01-A5A2-C74B-A11F-8D2C058F070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312680" y="3714600"/>
                  <a:ext cx="1040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C3CDD67-890D-B54C-B6DB-647A6CA9B69C}"/>
                    </a:ext>
                  </a:extLst>
                </p14:cNvPr>
                <p14:cNvContentPartPr/>
                <p14:nvPr/>
              </p14:nvContentPartPr>
              <p14:xfrm>
                <a:off x="10582680" y="3869400"/>
                <a:ext cx="5400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C3CDD67-890D-B54C-B6DB-647A6CA9B69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574040" y="3860400"/>
                  <a:ext cx="71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726FF70-9363-B049-83B1-A8FDE9A7C006}"/>
                    </a:ext>
                  </a:extLst>
                </p14:cNvPr>
                <p14:cNvContentPartPr/>
                <p14:nvPr/>
              </p14:nvContentPartPr>
              <p14:xfrm>
                <a:off x="10600680" y="3988920"/>
                <a:ext cx="1512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726FF70-9363-B049-83B1-A8FDE9A7C00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591680" y="3980280"/>
                  <a:ext cx="3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C0E2CEE-79FB-9F49-99EB-4887D995EDCC}"/>
                    </a:ext>
                  </a:extLst>
                </p14:cNvPr>
                <p14:cNvContentPartPr/>
                <p14:nvPr/>
              </p14:nvContentPartPr>
              <p14:xfrm>
                <a:off x="10608240" y="3988920"/>
                <a:ext cx="13428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C0E2CEE-79FB-9F49-99EB-4887D995EDC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599240" y="3980280"/>
                  <a:ext cx="151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47E41FB-A13A-5340-8729-2153A9BA8211}"/>
                    </a:ext>
                  </a:extLst>
                </p14:cNvPr>
                <p14:cNvContentPartPr/>
                <p14:nvPr/>
              </p14:nvContentPartPr>
              <p14:xfrm>
                <a:off x="10570080" y="3896760"/>
                <a:ext cx="360" cy="203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47E41FB-A13A-5340-8729-2153A9BA821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61080" y="3888120"/>
                  <a:ext cx="18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F2690DB-FF0D-4544-8ADB-90BE50000E39}"/>
                    </a:ext>
                  </a:extLst>
                </p14:cNvPr>
                <p14:cNvContentPartPr/>
                <p14:nvPr/>
              </p14:nvContentPartPr>
              <p14:xfrm>
                <a:off x="10607520" y="3869400"/>
                <a:ext cx="141120" cy="7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F2690DB-FF0D-4544-8ADB-90BE50000E3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98880" y="3860400"/>
                  <a:ext cx="15876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2BE08E6-CC12-924A-8CA9-B24A31DB9943}"/>
                  </a:ext>
                </a:extLst>
              </p14:cNvPr>
              <p14:cNvContentPartPr/>
              <p14:nvPr/>
            </p14:nvContentPartPr>
            <p14:xfrm>
              <a:off x="10728346" y="3247296"/>
              <a:ext cx="19800" cy="552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2BE08E6-CC12-924A-8CA9-B24A31DB994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719706" y="3238296"/>
                <a:ext cx="3744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EBD027C-61FA-2F45-9FBD-6F2723881241}"/>
                  </a:ext>
                </a:extLst>
              </p14:cNvPr>
              <p14:cNvContentPartPr/>
              <p14:nvPr/>
            </p14:nvContentPartPr>
            <p14:xfrm>
              <a:off x="9510826" y="3380856"/>
              <a:ext cx="360" cy="3240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EBD027C-61FA-2F45-9FBD-6F272388124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502186" y="3372216"/>
                <a:ext cx="1800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805BC23D-978F-3747-84DF-F60E1816F418}"/>
              </a:ext>
            </a:extLst>
          </p:cNvPr>
          <p:cNvGrpSpPr/>
          <p:nvPr/>
        </p:nvGrpSpPr>
        <p:grpSpPr>
          <a:xfrm>
            <a:off x="9665266" y="3431256"/>
            <a:ext cx="185040" cy="183240"/>
            <a:chOff x="9501240" y="4794960"/>
            <a:chExt cx="18504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23E3B0B-A854-6347-BD45-CFCF27630207}"/>
                    </a:ext>
                  </a:extLst>
                </p14:cNvPr>
                <p14:cNvContentPartPr/>
                <p14:nvPr/>
              </p14:nvContentPartPr>
              <p14:xfrm>
                <a:off x="9528240" y="4845360"/>
                <a:ext cx="140760" cy="99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23E3B0B-A854-6347-BD45-CFCF2763020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519600" y="4836360"/>
                  <a:ext cx="158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7801C5C-2A0C-E843-B040-741FE1434DF8}"/>
                    </a:ext>
                  </a:extLst>
                </p14:cNvPr>
                <p14:cNvContentPartPr/>
                <p14:nvPr/>
              </p14:nvContentPartPr>
              <p14:xfrm>
                <a:off x="9501240" y="4794960"/>
                <a:ext cx="185040" cy="183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7801C5C-2A0C-E843-B040-741FE1434DF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92600" y="4785960"/>
                  <a:ext cx="20268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24F0EA7-AF3B-E84A-AF6A-D31F0E6D5233}"/>
                  </a:ext>
                </a:extLst>
              </p14:cNvPr>
              <p14:cNvContentPartPr/>
              <p14:nvPr/>
            </p14:nvContentPartPr>
            <p14:xfrm>
              <a:off x="9652306" y="3692976"/>
              <a:ext cx="219960" cy="97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24F0EA7-AF3B-E84A-AF6A-D31F0E6D523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643306" y="3683976"/>
                <a:ext cx="237600" cy="2736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Slide Number Placeholder 105">
            <a:extLst>
              <a:ext uri="{FF2B5EF4-FFF2-40B4-BE49-F238E27FC236}">
                <a16:creationId xmlns:a16="http://schemas.microsoft.com/office/drawing/2014/main" id="{C4EDC01D-ED75-D848-BCDF-E965225F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985" y="6510106"/>
            <a:ext cx="2743200" cy="365125"/>
          </a:xfrm>
        </p:spPr>
        <p:txBody>
          <a:bodyPr/>
          <a:lstStyle/>
          <a:p>
            <a:fld id="{CA1438F8-2648-0D41-9643-061897A988D3}" type="slidenum">
              <a:rPr lang="en-AU" smtClean="0"/>
              <a:t>6</a:t>
            </a:fld>
            <a:endParaRPr lang="en-AU"/>
          </a:p>
        </p:txBody>
      </p: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F128507C-E2E8-2748-927C-7E1E56E37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562822"/>
              </p:ext>
            </p:extLst>
          </p:nvPr>
        </p:nvGraphicFramePr>
        <p:xfrm>
          <a:off x="2155520" y="4888807"/>
          <a:ext cx="80517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343">
                  <a:extLst>
                    <a:ext uri="{9D8B030D-6E8A-4147-A177-3AD203B41FA5}">
                      <a16:colId xmlns:a16="http://schemas.microsoft.com/office/drawing/2014/main" val="1562671004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2715324073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3448077885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1484650593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20797215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α-&gt;Ture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;</a:t>
                      </a:r>
                      <a:r>
                        <a:rPr lang="zh-CN" altLang="en-US" dirty="0"/>
                        <a:t>   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=-2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α-&gt;False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42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   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0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12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     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250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91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D649-A390-A84C-B271-3C66B524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7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1ACF8-37E4-CB40-98D4-A37D6272968D}"/>
              </a:ext>
            </a:extLst>
          </p:cNvPr>
          <p:cNvSpPr txBox="1"/>
          <p:nvPr/>
        </p:nvSpPr>
        <p:spPr>
          <a:xfrm>
            <a:off x="8790290" y="349495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=0,</a:t>
            </a:r>
            <a:r>
              <a:rPr lang="zh-CN" altLang="en-US" dirty="0"/>
              <a:t> </a:t>
            </a:r>
            <a:r>
              <a:rPr lang="en-US" altLang="zh-CN" dirty="0"/>
              <a:t>z</a:t>
            </a:r>
            <a:r>
              <a:rPr lang="zh-CN" altLang="en-US" dirty="0"/>
              <a:t> </a:t>
            </a:r>
            <a:r>
              <a:rPr lang="en-US" altLang="zh-CN" dirty="0"/>
              <a:t>=0</a:t>
            </a:r>
            <a:endParaRPr lang="en-US" dirty="0"/>
          </a:p>
        </p:txBody>
      </p: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B86F030-CAE5-4B4D-8721-CF7CCA0FC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4" y="1826764"/>
            <a:ext cx="3435145" cy="3142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D91EDC-E475-6145-970D-E90B5C862BF1}"/>
              </a:ext>
            </a:extLst>
          </p:cNvPr>
          <p:cNvSpPr txBox="1"/>
          <p:nvPr/>
        </p:nvSpPr>
        <p:spPr>
          <a:xfrm>
            <a:off x="7658519" y="134363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-2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5AE70-D200-4F4C-8E8F-1F54BF56D6AB}"/>
              </a:ext>
            </a:extLst>
          </p:cNvPr>
          <p:cNvSpPr txBox="1"/>
          <p:nvPr/>
        </p:nvSpPr>
        <p:spPr>
          <a:xfrm>
            <a:off x="7663093" y="197165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Β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70115-72E9-7549-843F-48772456AA8F}"/>
              </a:ext>
            </a:extLst>
          </p:cNvPr>
          <p:cNvSpPr txBox="1"/>
          <p:nvPr/>
        </p:nvSpPr>
        <p:spPr>
          <a:xfrm>
            <a:off x="7150568" y="330459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41A8B-1B0C-6C4E-B198-A23C8D718471}"/>
              </a:ext>
            </a:extLst>
          </p:cNvPr>
          <p:cNvSpPr txBox="1"/>
          <p:nvPr/>
        </p:nvSpPr>
        <p:spPr>
          <a:xfrm>
            <a:off x="7004036" y="375752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6850A-45A1-A340-AEF1-3D5EC3BD8C37}"/>
              </a:ext>
            </a:extLst>
          </p:cNvPr>
          <p:cNvSpPr txBox="1"/>
          <p:nvPr/>
        </p:nvSpPr>
        <p:spPr>
          <a:xfrm>
            <a:off x="7960136" y="279351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r>
              <a:rPr lang="zh-CN" altLang="en-US" dirty="0"/>
              <a:t>∧</a:t>
            </a:r>
            <a:r>
              <a:rPr lang="en-US" altLang="zh-CN" dirty="0"/>
              <a:t>(β</a:t>
            </a:r>
            <a:r>
              <a:rPr lang="zh-CN" altLang="en-US" dirty="0"/>
              <a:t>≥</a:t>
            </a:r>
            <a:r>
              <a:rPr lang="en-US" altLang="zh-CN" dirty="0"/>
              <a:t>5)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68AA3-DE38-C74B-B0DD-280D5A2F66E2}"/>
              </a:ext>
            </a:extLst>
          </p:cNvPr>
          <p:cNvSpPr txBox="1"/>
          <p:nvPr/>
        </p:nvSpPr>
        <p:spPr>
          <a:xfrm>
            <a:off x="9416955" y="78777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CBAF8-5573-6546-A488-8AE922E045C2}"/>
              </a:ext>
            </a:extLst>
          </p:cNvPr>
          <p:cNvSpPr txBox="1"/>
          <p:nvPr/>
        </p:nvSpPr>
        <p:spPr>
          <a:xfrm>
            <a:off x="10314210" y="134363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β</a:t>
            </a:r>
            <a:r>
              <a:rPr lang="zh-CN" altLang="en-US" dirty="0"/>
              <a:t>＜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AB947-C6AA-E545-ACEB-032BB4222AD1}"/>
              </a:ext>
            </a:extLst>
          </p:cNvPr>
          <p:cNvSpPr txBox="1"/>
          <p:nvPr/>
        </p:nvSpPr>
        <p:spPr>
          <a:xfrm>
            <a:off x="9713685" y="197798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﹣α</a:t>
            </a:r>
            <a:r>
              <a:rPr lang="zh-CN" altLang="en-US" dirty="0"/>
              <a:t> ∧</a:t>
            </a:r>
            <a:r>
              <a:rPr lang="en-US" altLang="zh-CN" dirty="0" err="1"/>
              <a:t>θ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B517E-DBDE-C441-BC08-637D614A9D4D}"/>
              </a:ext>
            </a:extLst>
          </p:cNvPr>
          <p:cNvSpPr txBox="1"/>
          <p:nvPr/>
        </p:nvSpPr>
        <p:spPr>
          <a:xfrm>
            <a:off x="10918757" y="197798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</a:t>
            </a:r>
            <a:r>
              <a:rPr lang="zh-CN" altLang="en-US" dirty="0"/>
              <a:t>≥</a:t>
            </a:r>
            <a:r>
              <a:rPr lang="en-US" altLang="zh-CN" dirty="0"/>
              <a:t>5)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DA0CF-55A5-BD4A-AA08-3D4141BB6635}"/>
              </a:ext>
            </a:extLst>
          </p:cNvPr>
          <p:cNvSpPr txBox="1"/>
          <p:nvPr/>
        </p:nvSpPr>
        <p:spPr>
          <a:xfrm>
            <a:off x="10479207" y="284630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A0D912-DB1A-1141-9BDD-7B71C626E8CE}"/>
              </a:ext>
            </a:extLst>
          </p:cNvPr>
          <p:cNvSpPr txBox="1"/>
          <p:nvPr/>
        </p:nvSpPr>
        <p:spPr>
          <a:xfrm>
            <a:off x="10350346" y="378900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r>
              <a:rPr lang="zh-CN" altLang="en-US" dirty="0"/>
              <a:t>∧</a:t>
            </a:r>
            <a:r>
              <a:rPr lang="en-US" altLang="zh-CN" dirty="0"/>
              <a:t>-</a:t>
            </a:r>
            <a:r>
              <a:rPr lang="en-US" altLang="zh-CN" dirty="0" err="1"/>
              <a:t>θ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E1BC16-A9A2-F849-953E-17DCDD54D02A}"/>
              </a:ext>
            </a:extLst>
          </p:cNvPr>
          <p:cNvSpPr txBox="1"/>
          <p:nvPr/>
        </p:nvSpPr>
        <p:spPr>
          <a:xfrm>
            <a:off x="9319371" y="2708154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Y=1</a:t>
            </a:r>
          </a:p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4D7C02-A6B7-424B-B598-9046FC338818}"/>
              </a:ext>
            </a:extLst>
          </p:cNvPr>
          <p:cNvSpPr txBox="1"/>
          <p:nvPr/>
        </p:nvSpPr>
        <p:spPr>
          <a:xfrm>
            <a:off x="8479786" y="379035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r>
              <a:rPr lang="zh-CN" altLang="en-US" dirty="0"/>
              <a:t>∧</a:t>
            </a:r>
            <a:r>
              <a:rPr lang="en-US" altLang="zh-CN" dirty="0" err="1"/>
              <a:t>θ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95350B-507B-644C-AEFA-8EEF20D9A913}"/>
              </a:ext>
            </a:extLst>
          </p:cNvPr>
          <p:cNvGrpSpPr/>
          <p:nvPr/>
        </p:nvGrpSpPr>
        <p:grpSpPr>
          <a:xfrm>
            <a:off x="8526946" y="972096"/>
            <a:ext cx="858960" cy="478800"/>
            <a:chOff x="8362920" y="2335800"/>
            <a:chExt cx="85896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97B7F48-A2CD-4646-855C-C7AF616714AC}"/>
                    </a:ext>
                  </a:extLst>
                </p14:cNvPr>
                <p14:cNvContentPartPr/>
                <p14:nvPr/>
              </p14:nvContentPartPr>
              <p14:xfrm>
                <a:off x="8362920" y="2407440"/>
                <a:ext cx="858960" cy="407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97B7F48-A2CD-4646-855C-C7AF616714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53920" y="2398800"/>
                  <a:ext cx="8766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E099F09-9C98-0B43-90D8-B02F1BBFECC1}"/>
                    </a:ext>
                  </a:extLst>
                </p14:cNvPr>
                <p14:cNvContentPartPr/>
                <p14:nvPr/>
              </p14:nvContentPartPr>
              <p14:xfrm>
                <a:off x="8481000" y="2335800"/>
                <a:ext cx="1461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E099F09-9C98-0B43-90D8-B02F1BBFEC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72360" y="2327160"/>
                  <a:ext cx="163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DDAA64-5BCC-A041-A14C-1A2A3B6FC983}"/>
                    </a:ext>
                  </a:extLst>
                </p14:cNvPr>
                <p14:cNvContentPartPr/>
                <p14:nvPr/>
              </p14:nvContentPartPr>
              <p14:xfrm>
                <a:off x="8556600" y="2335800"/>
                <a:ext cx="360" cy="207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DDAA64-5BCC-A041-A14C-1A2A3B6FC9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47960" y="2327160"/>
                  <a:ext cx="1800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BFDFB4A-8F11-864A-B7AF-258C70628A26}"/>
                  </a:ext>
                </a:extLst>
              </p14:cNvPr>
              <p14:cNvContentPartPr/>
              <p14:nvPr/>
            </p14:nvContentPartPr>
            <p14:xfrm>
              <a:off x="9755266" y="1055256"/>
              <a:ext cx="741240" cy="324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BFDFB4A-8F11-864A-B7AF-258C70628A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46626" y="1046616"/>
                <a:ext cx="75888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AF524B8-42EA-5C4C-98A6-3A78932B2DC6}"/>
              </a:ext>
            </a:extLst>
          </p:cNvPr>
          <p:cNvGrpSpPr/>
          <p:nvPr/>
        </p:nvGrpSpPr>
        <p:grpSpPr>
          <a:xfrm>
            <a:off x="10275826" y="908376"/>
            <a:ext cx="167760" cy="225360"/>
            <a:chOff x="10111800" y="2272080"/>
            <a:chExt cx="16776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D2E83F2-8036-4442-922B-CC33BB6B0646}"/>
                    </a:ext>
                  </a:extLst>
                </p14:cNvPr>
                <p14:cNvContentPartPr/>
                <p14:nvPr/>
              </p14:nvContentPartPr>
              <p14:xfrm>
                <a:off x="10111800" y="2272080"/>
                <a:ext cx="14904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D2E83F2-8036-4442-922B-CC33BB6B064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03160" y="2263080"/>
                  <a:ext cx="166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5541112-8751-5B43-BE1F-A457C551AA69}"/>
                    </a:ext>
                  </a:extLst>
                </p14:cNvPr>
                <p14:cNvContentPartPr/>
                <p14:nvPr/>
              </p14:nvContentPartPr>
              <p14:xfrm>
                <a:off x="10192440" y="2395560"/>
                <a:ext cx="8712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5541112-8751-5B43-BE1F-A457C551AA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83440" y="2386920"/>
                  <a:ext cx="104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4944C68-95AB-5A45-9CAA-6CA9C8B927BE}"/>
                    </a:ext>
                  </a:extLst>
                </p14:cNvPr>
                <p14:cNvContentPartPr/>
                <p14:nvPr/>
              </p14:nvContentPartPr>
              <p14:xfrm>
                <a:off x="10142400" y="2301240"/>
                <a:ext cx="360" cy="196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4944C68-95AB-5A45-9CAA-6CA9C8B927B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33760" y="2292600"/>
                  <a:ext cx="1800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7A68FC8-3B16-A944-830C-E954A53DAE84}"/>
                  </a:ext>
                </a:extLst>
              </p14:cNvPr>
              <p14:cNvContentPartPr/>
              <p14:nvPr/>
            </p14:nvContentPartPr>
            <p14:xfrm>
              <a:off x="8031946" y="1667976"/>
              <a:ext cx="12600" cy="344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7A68FC8-3B16-A944-830C-E954A53DAE8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23306" y="1658976"/>
                <a:ext cx="30240" cy="36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82AE0C4-94D5-144C-9A3A-8E5DFDD0BDDD}"/>
              </a:ext>
            </a:extLst>
          </p:cNvPr>
          <p:cNvGrpSpPr/>
          <p:nvPr/>
        </p:nvGrpSpPr>
        <p:grpSpPr>
          <a:xfrm>
            <a:off x="7445506" y="2354136"/>
            <a:ext cx="533160" cy="297000"/>
            <a:chOff x="7281480" y="3717840"/>
            <a:chExt cx="53316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09199CB-C73A-B249-9A3B-E28CE043F102}"/>
                    </a:ext>
                  </a:extLst>
                </p14:cNvPr>
                <p14:cNvContentPartPr/>
                <p14:nvPr/>
              </p14:nvContentPartPr>
              <p14:xfrm>
                <a:off x="7460760" y="3717840"/>
                <a:ext cx="353880" cy="297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09199CB-C73A-B249-9A3B-E28CE043F10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51760" y="3709200"/>
                  <a:ext cx="3715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1B6E543-D516-094A-A037-636ED03D0657}"/>
                    </a:ext>
                  </a:extLst>
                </p14:cNvPr>
                <p14:cNvContentPartPr/>
                <p14:nvPr/>
              </p14:nvContentPartPr>
              <p14:xfrm>
                <a:off x="7281480" y="3745200"/>
                <a:ext cx="157680" cy="3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1B6E543-D516-094A-A037-636ED03D065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72480" y="3736560"/>
                  <a:ext cx="175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5372F79-B56E-8346-A129-36AE8FE7EEAA}"/>
                    </a:ext>
                  </a:extLst>
                </p14:cNvPr>
                <p14:cNvContentPartPr/>
                <p14:nvPr/>
              </p14:nvContentPartPr>
              <p14:xfrm>
                <a:off x="7339080" y="3770760"/>
                <a:ext cx="360" cy="92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5372F79-B56E-8346-A129-36AE8FE7EEA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30080" y="3761760"/>
                  <a:ext cx="180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AA727FD-BBED-1445-BE50-BD7E956A0372}"/>
              </a:ext>
            </a:extLst>
          </p:cNvPr>
          <p:cNvGrpSpPr/>
          <p:nvPr/>
        </p:nvGrpSpPr>
        <p:grpSpPr>
          <a:xfrm>
            <a:off x="8205826" y="2334336"/>
            <a:ext cx="345600" cy="306000"/>
            <a:chOff x="8041800" y="3698040"/>
            <a:chExt cx="34560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8823DA5-C7BF-794E-B9F0-B5B19EEC54E8}"/>
                    </a:ext>
                  </a:extLst>
                </p14:cNvPr>
                <p14:cNvContentPartPr/>
                <p14:nvPr/>
              </p14:nvContentPartPr>
              <p14:xfrm>
                <a:off x="8041800" y="3698040"/>
                <a:ext cx="132840" cy="306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8823DA5-C7BF-794E-B9F0-B5B19EEC54E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32800" y="3689400"/>
                  <a:ext cx="150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287715-CA38-B14C-B1F2-957F84069CA2}"/>
                    </a:ext>
                  </a:extLst>
                </p14:cNvPr>
                <p14:cNvContentPartPr/>
                <p14:nvPr/>
              </p14:nvContentPartPr>
              <p14:xfrm>
                <a:off x="8260680" y="3715680"/>
                <a:ext cx="12672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287715-CA38-B14C-B1F2-957F84069CA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52040" y="3706680"/>
                  <a:ext cx="144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92D0D41-7991-B14B-BA63-1851833C264A}"/>
                    </a:ext>
                  </a:extLst>
                </p14:cNvPr>
                <p14:cNvContentPartPr/>
                <p14:nvPr/>
              </p14:nvContentPartPr>
              <p14:xfrm>
                <a:off x="8315760" y="3787320"/>
                <a:ext cx="6984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92D0D41-7991-B14B-BA63-1851833C264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07120" y="3778680"/>
                  <a:ext cx="8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9B57F-2B05-E941-AD34-AE95D2FCB14B}"/>
                    </a:ext>
                  </a:extLst>
                </p14:cNvPr>
                <p14:cNvContentPartPr/>
                <p14:nvPr/>
              </p14:nvContentPartPr>
              <p14:xfrm>
                <a:off x="8270760" y="3721800"/>
                <a:ext cx="360" cy="222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9B57F-2B05-E941-AD34-AE95D2FCB14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61760" y="3712800"/>
                  <a:ext cx="1800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C243030-CEEA-BA4C-9889-09294F4BC72A}"/>
                  </a:ext>
                </a:extLst>
              </p14:cNvPr>
              <p14:cNvContentPartPr/>
              <p14:nvPr/>
            </p14:nvContentPartPr>
            <p14:xfrm>
              <a:off x="7430386" y="2999616"/>
              <a:ext cx="360" cy="288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C243030-CEEA-BA4C-9889-09294F4BC72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21746" y="2990976"/>
                <a:ext cx="1800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546A8885-4253-5B4F-B71B-975BA9D47C67}"/>
              </a:ext>
            </a:extLst>
          </p:cNvPr>
          <p:cNvGrpSpPr/>
          <p:nvPr/>
        </p:nvGrpSpPr>
        <p:grpSpPr>
          <a:xfrm>
            <a:off x="10127506" y="1697496"/>
            <a:ext cx="357480" cy="336960"/>
            <a:chOff x="9963480" y="3061200"/>
            <a:chExt cx="35748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E3BD3E-9C13-C34B-8AED-BD0902877CB2}"/>
                    </a:ext>
                  </a:extLst>
                </p14:cNvPr>
                <p14:cNvContentPartPr/>
                <p14:nvPr/>
              </p14:nvContentPartPr>
              <p14:xfrm>
                <a:off x="10099560" y="3061200"/>
                <a:ext cx="221400" cy="336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E3BD3E-9C13-C34B-8AED-BD0902877C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90560" y="3052560"/>
                  <a:ext cx="2390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56722D9-7396-574C-A2DD-0243754CD443}"/>
                    </a:ext>
                  </a:extLst>
                </p14:cNvPr>
                <p14:cNvContentPartPr/>
                <p14:nvPr/>
              </p14:nvContentPartPr>
              <p14:xfrm>
                <a:off x="9963480" y="3136440"/>
                <a:ext cx="171360" cy="9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56722D9-7396-574C-A2DD-0243754CD44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54840" y="3127440"/>
                  <a:ext cx="18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1644728-A568-554E-9424-C314CEBBF0B8}"/>
                    </a:ext>
                  </a:extLst>
                </p14:cNvPr>
                <p14:cNvContentPartPr/>
                <p14:nvPr/>
              </p14:nvContentPartPr>
              <p14:xfrm>
                <a:off x="10076160" y="3158040"/>
                <a:ext cx="360" cy="149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1644728-A568-554E-9424-C314CEBBF0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67520" y="3149400"/>
                  <a:ext cx="1800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D8F266-C23D-504D-B117-D3DDA00D4E0E}"/>
              </a:ext>
            </a:extLst>
          </p:cNvPr>
          <p:cNvGrpSpPr/>
          <p:nvPr/>
        </p:nvGrpSpPr>
        <p:grpSpPr>
          <a:xfrm>
            <a:off x="10936066" y="1619376"/>
            <a:ext cx="423720" cy="348120"/>
            <a:chOff x="10772040" y="2983080"/>
            <a:chExt cx="42372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5C6B4A9-5686-FD45-B0B1-F1A0D1216713}"/>
                    </a:ext>
                  </a:extLst>
                </p14:cNvPr>
                <p14:cNvContentPartPr/>
                <p14:nvPr/>
              </p14:nvContentPartPr>
              <p14:xfrm>
                <a:off x="10772040" y="3039240"/>
                <a:ext cx="231480" cy="291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5C6B4A9-5686-FD45-B0B1-F1A0D121671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63400" y="3030240"/>
                  <a:ext cx="2491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2AB5108-3910-4E40-8338-53FA056C67EE}"/>
                    </a:ext>
                  </a:extLst>
                </p14:cNvPr>
                <p14:cNvContentPartPr/>
                <p14:nvPr/>
              </p14:nvContentPartPr>
              <p14:xfrm>
                <a:off x="11079840" y="2983080"/>
                <a:ext cx="6912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2AB5108-3910-4E40-8338-53FA056C67E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070840" y="2974440"/>
                  <a:ext cx="86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3A5DF04-53AD-5040-853F-85946079C65C}"/>
                    </a:ext>
                  </a:extLst>
                </p14:cNvPr>
                <p14:cNvContentPartPr/>
                <p14:nvPr/>
              </p14:nvContentPartPr>
              <p14:xfrm>
                <a:off x="11092080" y="3080640"/>
                <a:ext cx="103680" cy="4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3A5DF04-53AD-5040-853F-85946079C6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083080" y="3071640"/>
                  <a:ext cx="121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7A46E69-35DB-A048-A6B8-3D2F413116CD}"/>
                    </a:ext>
                  </a:extLst>
                </p14:cNvPr>
                <p14:cNvContentPartPr/>
                <p14:nvPr/>
              </p14:nvContentPartPr>
              <p14:xfrm>
                <a:off x="11080560" y="3000000"/>
                <a:ext cx="360" cy="222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7A46E69-35DB-A048-A6B8-3D2F413116C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071560" y="2991000"/>
                  <a:ext cx="1800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C32BF05-E620-E34C-8A9B-42171E3D503D}"/>
                  </a:ext>
                </a:extLst>
              </p14:cNvPr>
              <p14:cNvContentPartPr/>
              <p14:nvPr/>
            </p14:nvContentPartPr>
            <p14:xfrm>
              <a:off x="9735826" y="2311296"/>
              <a:ext cx="298080" cy="405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C32BF05-E620-E34C-8A9B-42171E3D503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726826" y="2302296"/>
                <a:ext cx="315720" cy="42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6622D144-97EE-B846-A34F-D1FBE29EC05E}"/>
              </a:ext>
            </a:extLst>
          </p:cNvPr>
          <p:cNvGrpSpPr/>
          <p:nvPr/>
        </p:nvGrpSpPr>
        <p:grpSpPr>
          <a:xfrm>
            <a:off x="9581386" y="2377536"/>
            <a:ext cx="208080" cy="116280"/>
            <a:chOff x="9417360" y="3741240"/>
            <a:chExt cx="20808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E8CCA0A-9F37-E24C-813E-664933777709}"/>
                    </a:ext>
                  </a:extLst>
                </p14:cNvPr>
                <p14:cNvContentPartPr/>
                <p14:nvPr/>
              </p14:nvContentPartPr>
              <p14:xfrm>
                <a:off x="9417360" y="3741240"/>
                <a:ext cx="20808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E8CCA0A-9F37-E24C-813E-66493377770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08360" y="3732240"/>
                  <a:ext cx="225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6B158C4-A044-6148-96FF-E65960B8E995}"/>
                    </a:ext>
                  </a:extLst>
                </p14:cNvPr>
                <p14:cNvContentPartPr/>
                <p14:nvPr/>
              </p14:nvContentPartPr>
              <p14:xfrm>
                <a:off x="9536160" y="3761040"/>
                <a:ext cx="360" cy="96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6B158C4-A044-6148-96FF-E65960B8E9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527520" y="3752040"/>
                  <a:ext cx="1800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01F530E-EA97-5646-B1F8-4F0AAB083799}"/>
              </a:ext>
            </a:extLst>
          </p:cNvPr>
          <p:cNvGrpSpPr/>
          <p:nvPr/>
        </p:nvGrpSpPr>
        <p:grpSpPr>
          <a:xfrm>
            <a:off x="10485706" y="2359536"/>
            <a:ext cx="426960" cy="406440"/>
            <a:chOff x="10321680" y="3723240"/>
            <a:chExt cx="42696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B34EA01-A5A2-C74B-A11F-8D2C058F070B}"/>
                    </a:ext>
                  </a:extLst>
                </p14:cNvPr>
                <p14:cNvContentPartPr/>
                <p14:nvPr/>
              </p14:nvContentPartPr>
              <p14:xfrm>
                <a:off x="10321680" y="3723240"/>
                <a:ext cx="86400" cy="406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B34EA01-A5A2-C74B-A11F-8D2C058F070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312680" y="3714600"/>
                  <a:ext cx="1040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C3CDD67-890D-B54C-B6DB-647A6CA9B69C}"/>
                    </a:ext>
                  </a:extLst>
                </p14:cNvPr>
                <p14:cNvContentPartPr/>
                <p14:nvPr/>
              </p14:nvContentPartPr>
              <p14:xfrm>
                <a:off x="10582680" y="3869400"/>
                <a:ext cx="5400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C3CDD67-890D-B54C-B6DB-647A6CA9B69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574040" y="3860400"/>
                  <a:ext cx="71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726FF70-9363-B049-83B1-A8FDE9A7C006}"/>
                    </a:ext>
                  </a:extLst>
                </p14:cNvPr>
                <p14:cNvContentPartPr/>
                <p14:nvPr/>
              </p14:nvContentPartPr>
              <p14:xfrm>
                <a:off x="10600680" y="3988920"/>
                <a:ext cx="1512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726FF70-9363-B049-83B1-A8FDE9A7C00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591680" y="3980280"/>
                  <a:ext cx="3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C0E2CEE-79FB-9F49-99EB-4887D995EDCC}"/>
                    </a:ext>
                  </a:extLst>
                </p14:cNvPr>
                <p14:cNvContentPartPr/>
                <p14:nvPr/>
              </p14:nvContentPartPr>
              <p14:xfrm>
                <a:off x="10608240" y="3988920"/>
                <a:ext cx="13428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C0E2CEE-79FB-9F49-99EB-4887D995EDC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599240" y="3980280"/>
                  <a:ext cx="151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47E41FB-A13A-5340-8729-2153A9BA8211}"/>
                    </a:ext>
                  </a:extLst>
                </p14:cNvPr>
                <p14:cNvContentPartPr/>
                <p14:nvPr/>
              </p14:nvContentPartPr>
              <p14:xfrm>
                <a:off x="10570080" y="3896760"/>
                <a:ext cx="360" cy="203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47E41FB-A13A-5340-8729-2153A9BA821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61080" y="3888120"/>
                  <a:ext cx="18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F2690DB-FF0D-4544-8ADB-90BE50000E39}"/>
                    </a:ext>
                  </a:extLst>
                </p14:cNvPr>
                <p14:cNvContentPartPr/>
                <p14:nvPr/>
              </p14:nvContentPartPr>
              <p14:xfrm>
                <a:off x="10607520" y="3869400"/>
                <a:ext cx="141120" cy="7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F2690DB-FF0D-4544-8ADB-90BE50000E3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98880" y="3860400"/>
                  <a:ext cx="15876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2BE08E6-CC12-924A-8CA9-B24A31DB9943}"/>
                  </a:ext>
                </a:extLst>
              </p14:cNvPr>
              <p14:cNvContentPartPr/>
              <p14:nvPr/>
            </p14:nvContentPartPr>
            <p14:xfrm>
              <a:off x="10728346" y="3247296"/>
              <a:ext cx="19800" cy="552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2BE08E6-CC12-924A-8CA9-B24A31DB994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719706" y="3238296"/>
                <a:ext cx="3744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EBD027C-61FA-2F45-9FBD-6F2723881241}"/>
                  </a:ext>
                </a:extLst>
              </p14:cNvPr>
              <p14:cNvContentPartPr/>
              <p14:nvPr/>
            </p14:nvContentPartPr>
            <p14:xfrm>
              <a:off x="9510826" y="3380856"/>
              <a:ext cx="360" cy="3240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EBD027C-61FA-2F45-9FBD-6F272388124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502186" y="3372216"/>
                <a:ext cx="1800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805BC23D-978F-3747-84DF-F60E1816F418}"/>
              </a:ext>
            </a:extLst>
          </p:cNvPr>
          <p:cNvGrpSpPr/>
          <p:nvPr/>
        </p:nvGrpSpPr>
        <p:grpSpPr>
          <a:xfrm>
            <a:off x="9665266" y="3431256"/>
            <a:ext cx="185040" cy="183240"/>
            <a:chOff x="9501240" y="4794960"/>
            <a:chExt cx="18504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23E3B0B-A854-6347-BD45-CFCF27630207}"/>
                    </a:ext>
                  </a:extLst>
                </p14:cNvPr>
                <p14:cNvContentPartPr/>
                <p14:nvPr/>
              </p14:nvContentPartPr>
              <p14:xfrm>
                <a:off x="9528240" y="4845360"/>
                <a:ext cx="140760" cy="99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23E3B0B-A854-6347-BD45-CFCF2763020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519600" y="4836360"/>
                  <a:ext cx="158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7801C5C-2A0C-E843-B040-741FE1434DF8}"/>
                    </a:ext>
                  </a:extLst>
                </p14:cNvPr>
                <p14:cNvContentPartPr/>
                <p14:nvPr/>
              </p14:nvContentPartPr>
              <p14:xfrm>
                <a:off x="9501240" y="4794960"/>
                <a:ext cx="185040" cy="183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7801C5C-2A0C-E843-B040-741FE1434DF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92600" y="4785960"/>
                  <a:ext cx="20268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24F0EA7-AF3B-E84A-AF6A-D31F0E6D5233}"/>
                  </a:ext>
                </a:extLst>
              </p14:cNvPr>
              <p14:cNvContentPartPr/>
              <p14:nvPr/>
            </p14:nvContentPartPr>
            <p14:xfrm>
              <a:off x="9652306" y="3692976"/>
              <a:ext cx="219960" cy="97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24F0EA7-AF3B-E84A-AF6A-D31F0E6D523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643306" y="3683976"/>
                <a:ext cx="237600" cy="2736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Slide Number Placeholder 105">
            <a:extLst>
              <a:ext uri="{FF2B5EF4-FFF2-40B4-BE49-F238E27FC236}">
                <a16:creationId xmlns:a16="http://schemas.microsoft.com/office/drawing/2014/main" id="{C4EDC01D-ED75-D848-BCDF-E965225F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985" y="6510106"/>
            <a:ext cx="2743200" cy="365125"/>
          </a:xfrm>
        </p:spPr>
        <p:txBody>
          <a:bodyPr/>
          <a:lstStyle/>
          <a:p>
            <a:fld id="{CA1438F8-2648-0D41-9643-061897A988D3}" type="slidenum">
              <a:rPr lang="en-AU" smtClean="0"/>
              <a:t>7</a:t>
            </a:fld>
            <a:endParaRPr lang="en-AU"/>
          </a:p>
        </p:txBody>
      </p: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F128507C-E2E8-2748-927C-7E1E56E37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93493"/>
              </p:ext>
            </p:extLst>
          </p:nvPr>
        </p:nvGraphicFramePr>
        <p:xfrm>
          <a:off x="2155520" y="4888807"/>
          <a:ext cx="80517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343">
                  <a:extLst>
                    <a:ext uri="{9D8B030D-6E8A-4147-A177-3AD203B41FA5}">
                      <a16:colId xmlns:a16="http://schemas.microsoft.com/office/drawing/2014/main" val="1562671004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2715324073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3448077885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1484650593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20797215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α-&gt;Ture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;</a:t>
                      </a:r>
                      <a:r>
                        <a:rPr lang="zh-CN" altLang="en-US" dirty="0"/>
                        <a:t>   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=-2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α-&gt;False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42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   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0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       </a:t>
                      </a:r>
                      <a:r>
                        <a:rPr lang="en-US" altLang="zh-CN" dirty="0"/>
                        <a:t>α</a:t>
                      </a:r>
                      <a:r>
                        <a:rPr lang="zh-CN" altLang="en-US" dirty="0"/>
                        <a:t>∧</a:t>
                      </a:r>
                      <a:r>
                        <a:rPr lang="en-US" altLang="zh-CN" dirty="0"/>
                        <a:t>(β</a:t>
                      </a:r>
                      <a:r>
                        <a:rPr lang="zh-CN" altLang="en-US" dirty="0"/>
                        <a:t>≥</a:t>
                      </a:r>
                      <a:r>
                        <a:rPr lang="en-US" altLang="zh-CN" dirty="0"/>
                        <a:t>5)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12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     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250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47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D649-A390-A84C-B271-3C66B524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7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1ACF8-37E4-CB40-98D4-A37D6272968D}"/>
              </a:ext>
            </a:extLst>
          </p:cNvPr>
          <p:cNvSpPr txBox="1"/>
          <p:nvPr/>
        </p:nvSpPr>
        <p:spPr>
          <a:xfrm>
            <a:off x="8790290" y="349495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=0,</a:t>
            </a:r>
            <a:r>
              <a:rPr lang="zh-CN" altLang="en-US" dirty="0"/>
              <a:t> </a:t>
            </a:r>
            <a:r>
              <a:rPr lang="en-US" altLang="zh-CN" dirty="0"/>
              <a:t>z</a:t>
            </a:r>
            <a:r>
              <a:rPr lang="zh-CN" altLang="en-US" dirty="0"/>
              <a:t> </a:t>
            </a:r>
            <a:r>
              <a:rPr lang="en-US" altLang="zh-CN" dirty="0"/>
              <a:t>=0</a:t>
            </a:r>
            <a:endParaRPr lang="en-US" dirty="0"/>
          </a:p>
        </p:txBody>
      </p: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B86F030-CAE5-4B4D-8721-CF7CCA0FC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4" y="1826764"/>
            <a:ext cx="3435145" cy="3142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D91EDC-E475-6145-970D-E90B5C862BF1}"/>
              </a:ext>
            </a:extLst>
          </p:cNvPr>
          <p:cNvSpPr txBox="1"/>
          <p:nvPr/>
        </p:nvSpPr>
        <p:spPr>
          <a:xfrm>
            <a:off x="7658519" y="134363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-2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5AE70-D200-4F4C-8E8F-1F54BF56D6AB}"/>
              </a:ext>
            </a:extLst>
          </p:cNvPr>
          <p:cNvSpPr txBox="1"/>
          <p:nvPr/>
        </p:nvSpPr>
        <p:spPr>
          <a:xfrm>
            <a:off x="7663093" y="197165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Β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70115-72E9-7549-843F-48772456AA8F}"/>
              </a:ext>
            </a:extLst>
          </p:cNvPr>
          <p:cNvSpPr txBox="1"/>
          <p:nvPr/>
        </p:nvSpPr>
        <p:spPr>
          <a:xfrm>
            <a:off x="7150568" y="330459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41A8B-1B0C-6C4E-B198-A23C8D718471}"/>
              </a:ext>
            </a:extLst>
          </p:cNvPr>
          <p:cNvSpPr txBox="1"/>
          <p:nvPr/>
        </p:nvSpPr>
        <p:spPr>
          <a:xfrm>
            <a:off x="7004036" y="375752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6850A-45A1-A340-AEF1-3D5EC3BD8C37}"/>
              </a:ext>
            </a:extLst>
          </p:cNvPr>
          <p:cNvSpPr txBox="1"/>
          <p:nvPr/>
        </p:nvSpPr>
        <p:spPr>
          <a:xfrm>
            <a:off x="7960136" y="279351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r>
              <a:rPr lang="zh-CN" altLang="en-US" dirty="0"/>
              <a:t>∧</a:t>
            </a:r>
            <a:r>
              <a:rPr lang="en-US" altLang="zh-CN" dirty="0"/>
              <a:t>(β</a:t>
            </a:r>
            <a:r>
              <a:rPr lang="zh-CN" altLang="en-US" dirty="0"/>
              <a:t>≥</a:t>
            </a:r>
            <a:r>
              <a:rPr lang="en-US" altLang="zh-CN" dirty="0"/>
              <a:t>5)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68AA3-DE38-C74B-B0DD-280D5A2F66E2}"/>
              </a:ext>
            </a:extLst>
          </p:cNvPr>
          <p:cNvSpPr txBox="1"/>
          <p:nvPr/>
        </p:nvSpPr>
        <p:spPr>
          <a:xfrm>
            <a:off x="9416955" y="78777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CBAF8-5573-6546-A488-8AE922E045C2}"/>
              </a:ext>
            </a:extLst>
          </p:cNvPr>
          <p:cNvSpPr txBox="1"/>
          <p:nvPr/>
        </p:nvSpPr>
        <p:spPr>
          <a:xfrm>
            <a:off x="10314210" y="134363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β</a:t>
            </a:r>
            <a:r>
              <a:rPr lang="zh-CN" altLang="en-US" dirty="0"/>
              <a:t>＜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AB947-C6AA-E545-ACEB-032BB4222AD1}"/>
              </a:ext>
            </a:extLst>
          </p:cNvPr>
          <p:cNvSpPr txBox="1"/>
          <p:nvPr/>
        </p:nvSpPr>
        <p:spPr>
          <a:xfrm>
            <a:off x="9713685" y="197798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﹣α</a:t>
            </a:r>
            <a:r>
              <a:rPr lang="zh-CN" altLang="en-US" dirty="0"/>
              <a:t> ∧</a:t>
            </a:r>
            <a:r>
              <a:rPr lang="en-US" altLang="zh-CN" dirty="0" err="1"/>
              <a:t>θ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B517E-DBDE-C441-BC08-637D614A9D4D}"/>
              </a:ext>
            </a:extLst>
          </p:cNvPr>
          <p:cNvSpPr txBox="1"/>
          <p:nvPr/>
        </p:nvSpPr>
        <p:spPr>
          <a:xfrm>
            <a:off x="10918757" y="197798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</a:t>
            </a:r>
            <a:r>
              <a:rPr lang="zh-CN" altLang="en-US" dirty="0"/>
              <a:t>≥</a:t>
            </a:r>
            <a:r>
              <a:rPr lang="en-US" altLang="zh-CN" dirty="0"/>
              <a:t>5)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DA0CF-55A5-BD4A-AA08-3D4141BB6635}"/>
              </a:ext>
            </a:extLst>
          </p:cNvPr>
          <p:cNvSpPr txBox="1"/>
          <p:nvPr/>
        </p:nvSpPr>
        <p:spPr>
          <a:xfrm>
            <a:off x="10479207" y="284630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A0D912-DB1A-1141-9BDD-7B71C626E8CE}"/>
              </a:ext>
            </a:extLst>
          </p:cNvPr>
          <p:cNvSpPr txBox="1"/>
          <p:nvPr/>
        </p:nvSpPr>
        <p:spPr>
          <a:xfrm>
            <a:off x="10350346" y="378900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r>
              <a:rPr lang="zh-CN" altLang="en-US" dirty="0"/>
              <a:t>∧</a:t>
            </a:r>
            <a:r>
              <a:rPr lang="en-US" altLang="zh-CN" dirty="0"/>
              <a:t>-</a:t>
            </a:r>
            <a:r>
              <a:rPr lang="en-US" altLang="zh-CN" dirty="0" err="1"/>
              <a:t>θ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E1BC16-A9A2-F849-953E-17DCDD54D02A}"/>
              </a:ext>
            </a:extLst>
          </p:cNvPr>
          <p:cNvSpPr txBox="1"/>
          <p:nvPr/>
        </p:nvSpPr>
        <p:spPr>
          <a:xfrm>
            <a:off x="9319371" y="2708154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Y=1</a:t>
            </a:r>
          </a:p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4D7C02-A6B7-424B-B598-9046FC338818}"/>
              </a:ext>
            </a:extLst>
          </p:cNvPr>
          <p:cNvSpPr txBox="1"/>
          <p:nvPr/>
        </p:nvSpPr>
        <p:spPr>
          <a:xfrm>
            <a:off x="8479786" y="379035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r>
              <a:rPr lang="zh-CN" altLang="en-US" dirty="0"/>
              <a:t>∧</a:t>
            </a:r>
            <a:r>
              <a:rPr lang="en-US" altLang="zh-CN" dirty="0" err="1"/>
              <a:t>θ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95350B-507B-644C-AEFA-8EEF20D9A913}"/>
              </a:ext>
            </a:extLst>
          </p:cNvPr>
          <p:cNvGrpSpPr/>
          <p:nvPr/>
        </p:nvGrpSpPr>
        <p:grpSpPr>
          <a:xfrm>
            <a:off x="8526946" y="972096"/>
            <a:ext cx="858960" cy="478800"/>
            <a:chOff x="8362920" y="2335800"/>
            <a:chExt cx="85896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97B7F48-A2CD-4646-855C-C7AF616714AC}"/>
                    </a:ext>
                  </a:extLst>
                </p14:cNvPr>
                <p14:cNvContentPartPr/>
                <p14:nvPr/>
              </p14:nvContentPartPr>
              <p14:xfrm>
                <a:off x="8362920" y="2407440"/>
                <a:ext cx="858960" cy="407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97B7F48-A2CD-4646-855C-C7AF616714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53920" y="2398800"/>
                  <a:ext cx="8766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E099F09-9C98-0B43-90D8-B02F1BBFECC1}"/>
                    </a:ext>
                  </a:extLst>
                </p14:cNvPr>
                <p14:cNvContentPartPr/>
                <p14:nvPr/>
              </p14:nvContentPartPr>
              <p14:xfrm>
                <a:off x="8481000" y="2335800"/>
                <a:ext cx="1461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E099F09-9C98-0B43-90D8-B02F1BBFEC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72360" y="2327160"/>
                  <a:ext cx="163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DDAA64-5BCC-A041-A14C-1A2A3B6FC983}"/>
                    </a:ext>
                  </a:extLst>
                </p14:cNvPr>
                <p14:cNvContentPartPr/>
                <p14:nvPr/>
              </p14:nvContentPartPr>
              <p14:xfrm>
                <a:off x="8556600" y="2335800"/>
                <a:ext cx="360" cy="207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DDAA64-5BCC-A041-A14C-1A2A3B6FC9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47960" y="2327160"/>
                  <a:ext cx="1800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BFDFB4A-8F11-864A-B7AF-258C70628A26}"/>
                  </a:ext>
                </a:extLst>
              </p14:cNvPr>
              <p14:cNvContentPartPr/>
              <p14:nvPr/>
            </p14:nvContentPartPr>
            <p14:xfrm>
              <a:off x="9755266" y="1055256"/>
              <a:ext cx="741240" cy="324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BFDFB4A-8F11-864A-B7AF-258C70628A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46626" y="1046616"/>
                <a:ext cx="75888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AF524B8-42EA-5C4C-98A6-3A78932B2DC6}"/>
              </a:ext>
            </a:extLst>
          </p:cNvPr>
          <p:cNvGrpSpPr/>
          <p:nvPr/>
        </p:nvGrpSpPr>
        <p:grpSpPr>
          <a:xfrm>
            <a:off x="10275826" y="908376"/>
            <a:ext cx="167760" cy="225360"/>
            <a:chOff x="10111800" y="2272080"/>
            <a:chExt cx="16776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D2E83F2-8036-4442-922B-CC33BB6B0646}"/>
                    </a:ext>
                  </a:extLst>
                </p14:cNvPr>
                <p14:cNvContentPartPr/>
                <p14:nvPr/>
              </p14:nvContentPartPr>
              <p14:xfrm>
                <a:off x="10111800" y="2272080"/>
                <a:ext cx="14904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D2E83F2-8036-4442-922B-CC33BB6B064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03160" y="2263080"/>
                  <a:ext cx="166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5541112-8751-5B43-BE1F-A457C551AA69}"/>
                    </a:ext>
                  </a:extLst>
                </p14:cNvPr>
                <p14:cNvContentPartPr/>
                <p14:nvPr/>
              </p14:nvContentPartPr>
              <p14:xfrm>
                <a:off x="10192440" y="2395560"/>
                <a:ext cx="8712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5541112-8751-5B43-BE1F-A457C551AA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83440" y="2386920"/>
                  <a:ext cx="104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4944C68-95AB-5A45-9CAA-6CA9C8B927BE}"/>
                    </a:ext>
                  </a:extLst>
                </p14:cNvPr>
                <p14:cNvContentPartPr/>
                <p14:nvPr/>
              </p14:nvContentPartPr>
              <p14:xfrm>
                <a:off x="10142400" y="2301240"/>
                <a:ext cx="360" cy="196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4944C68-95AB-5A45-9CAA-6CA9C8B927B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33760" y="2292600"/>
                  <a:ext cx="1800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7A68FC8-3B16-A944-830C-E954A53DAE84}"/>
                  </a:ext>
                </a:extLst>
              </p14:cNvPr>
              <p14:cNvContentPartPr/>
              <p14:nvPr/>
            </p14:nvContentPartPr>
            <p14:xfrm>
              <a:off x="8031946" y="1667976"/>
              <a:ext cx="12600" cy="344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7A68FC8-3B16-A944-830C-E954A53DAE8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23306" y="1658976"/>
                <a:ext cx="30240" cy="36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82AE0C4-94D5-144C-9A3A-8E5DFDD0BDDD}"/>
              </a:ext>
            </a:extLst>
          </p:cNvPr>
          <p:cNvGrpSpPr/>
          <p:nvPr/>
        </p:nvGrpSpPr>
        <p:grpSpPr>
          <a:xfrm>
            <a:off x="7445506" y="2354136"/>
            <a:ext cx="533160" cy="297000"/>
            <a:chOff x="7281480" y="3717840"/>
            <a:chExt cx="53316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09199CB-C73A-B249-9A3B-E28CE043F102}"/>
                    </a:ext>
                  </a:extLst>
                </p14:cNvPr>
                <p14:cNvContentPartPr/>
                <p14:nvPr/>
              </p14:nvContentPartPr>
              <p14:xfrm>
                <a:off x="7460760" y="3717840"/>
                <a:ext cx="353880" cy="297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09199CB-C73A-B249-9A3B-E28CE043F10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51760" y="3709200"/>
                  <a:ext cx="3715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1B6E543-D516-094A-A037-636ED03D0657}"/>
                    </a:ext>
                  </a:extLst>
                </p14:cNvPr>
                <p14:cNvContentPartPr/>
                <p14:nvPr/>
              </p14:nvContentPartPr>
              <p14:xfrm>
                <a:off x="7281480" y="3745200"/>
                <a:ext cx="157680" cy="3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1B6E543-D516-094A-A037-636ED03D065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72480" y="3736560"/>
                  <a:ext cx="175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5372F79-B56E-8346-A129-36AE8FE7EEAA}"/>
                    </a:ext>
                  </a:extLst>
                </p14:cNvPr>
                <p14:cNvContentPartPr/>
                <p14:nvPr/>
              </p14:nvContentPartPr>
              <p14:xfrm>
                <a:off x="7339080" y="3770760"/>
                <a:ext cx="360" cy="92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5372F79-B56E-8346-A129-36AE8FE7EEA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30080" y="3761760"/>
                  <a:ext cx="180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AA727FD-BBED-1445-BE50-BD7E956A0372}"/>
              </a:ext>
            </a:extLst>
          </p:cNvPr>
          <p:cNvGrpSpPr/>
          <p:nvPr/>
        </p:nvGrpSpPr>
        <p:grpSpPr>
          <a:xfrm>
            <a:off x="8205826" y="2334336"/>
            <a:ext cx="345600" cy="306000"/>
            <a:chOff x="8041800" y="3698040"/>
            <a:chExt cx="34560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8823DA5-C7BF-794E-B9F0-B5B19EEC54E8}"/>
                    </a:ext>
                  </a:extLst>
                </p14:cNvPr>
                <p14:cNvContentPartPr/>
                <p14:nvPr/>
              </p14:nvContentPartPr>
              <p14:xfrm>
                <a:off x="8041800" y="3698040"/>
                <a:ext cx="132840" cy="306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8823DA5-C7BF-794E-B9F0-B5B19EEC54E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32800" y="3689400"/>
                  <a:ext cx="150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287715-CA38-B14C-B1F2-957F84069CA2}"/>
                    </a:ext>
                  </a:extLst>
                </p14:cNvPr>
                <p14:cNvContentPartPr/>
                <p14:nvPr/>
              </p14:nvContentPartPr>
              <p14:xfrm>
                <a:off x="8260680" y="3715680"/>
                <a:ext cx="12672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287715-CA38-B14C-B1F2-957F84069CA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52040" y="3706680"/>
                  <a:ext cx="144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92D0D41-7991-B14B-BA63-1851833C264A}"/>
                    </a:ext>
                  </a:extLst>
                </p14:cNvPr>
                <p14:cNvContentPartPr/>
                <p14:nvPr/>
              </p14:nvContentPartPr>
              <p14:xfrm>
                <a:off x="8315760" y="3787320"/>
                <a:ext cx="6984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92D0D41-7991-B14B-BA63-1851833C264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07120" y="3778680"/>
                  <a:ext cx="8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9B57F-2B05-E941-AD34-AE95D2FCB14B}"/>
                    </a:ext>
                  </a:extLst>
                </p14:cNvPr>
                <p14:cNvContentPartPr/>
                <p14:nvPr/>
              </p14:nvContentPartPr>
              <p14:xfrm>
                <a:off x="8270760" y="3721800"/>
                <a:ext cx="360" cy="222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9B57F-2B05-E941-AD34-AE95D2FCB14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61760" y="3712800"/>
                  <a:ext cx="1800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C243030-CEEA-BA4C-9889-09294F4BC72A}"/>
                  </a:ext>
                </a:extLst>
              </p14:cNvPr>
              <p14:cNvContentPartPr/>
              <p14:nvPr/>
            </p14:nvContentPartPr>
            <p14:xfrm>
              <a:off x="7430386" y="2999616"/>
              <a:ext cx="360" cy="288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C243030-CEEA-BA4C-9889-09294F4BC72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21746" y="2990976"/>
                <a:ext cx="1800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546A8885-4253-5B4F-B71B-975BA9D47C67}"/>
              </a:ext>
            </a:extLst>
          </p:cNvPr>
          <p:cNvGrpSpPr/>
          <p:nvPr/>
        </p:nvGrpSpPr>
        <p:grpSpPr>
          <a:xfrm>
            <a:off x="10127506" y="1697496"/>
            <a:ext cx="357480" cy="336960"/>
            <a:chOff x="9963480" y="3061200"/>
            <a:chExt cx="35748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E3BD3E-9C13-C34B-8AED-BD0902877CB2}"/>
                    </a:ext>
                  </a:extLst>
                </p14:cNvPr>
                <p14:cNvContentPartPr/>
                <p14:nvPr/>
              </p14:nvContentPartPr>
              <p14:xfrm>
                <a:off x="10099560" y="3061200"/>
                <a:ext cx="221400" cy="336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E3BD3E-9C13-C34B-8AED-BD0902877C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90560" y="3052560"/>
                  <a:ext cx="2390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56722D9-7396-574C-A2DD-0243754CD443}"/>
                    </a:ext>
                  </a:extLst>
                </p14:cNvPr>
                <p14:cNvContentPartPr/>
                <p14:nvPr/>
              </p14:nvContentPartPr>
              <p14:xfrm>
                <a:off x="9963480" y="3136440"/>
                <a:ext cx="171360" cy="9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56722D9-7396-574C-A2DD-0243754CD44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54840" y="3127440"/>
                  <a:ext cx="18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1644728-A568-554E-9424-C314CEBBF0B8}"/>
                    </a:ext>
                  </a:extLst>
                </p14:cNvPr>
                <p14:cNvContentPartPr/>
                <p14:nvPr/>
              </p14:nvContentPartPr>
              <p14:xfrm>
                <a:off x="10076160" y="3158040"/>
                <a:ext cx="360" cy="149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1644728-A568-554E-9424-C314CEBBF0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67520" y="3149400"/>
                  <a:ext cx="1800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D8F266-C23D-504D-B117-D3DDA00D4E0E}"/>
              </a:ext>
            </a:extLst>
          </p:cNvPr>
          <p:cNvGrpSpPr/>
          <p:nvPr/>
        </p:nvGrpSpPr>
        <p:grpSpPr>
          <a:xfrm>
            <a:off x="10936066" y="1619376"/>
            <a:ext cx="423720" cy="348120"/>
            <a:chOff x="10772040" y="2983080"/>
            <a:chExt cx="42372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5C6B4A9-5686-FD45-B0B1-F1A0D1216713}"/>
                    </a:ext>
                  </a:extLst>
                </p14:cNvPr>
                <p14:cNvContentPartPr/>
                <p14:nvPr/>
              </p14:nvContentPartPr>
              <p14:xfrm>
                <a:off x="10772040" y="3039240"/>
                <a:ext cx="231480" cy="291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5C6B4A9-5686-FD45-B0B1-F1A0D121671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63400" y="3030240"/>
                  <a:ext cx="2491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2AB5108-3910-4E40-8338-53FA056C67EE}"/>
                    </a:ext>
                  </a:extLst>
                </p14:cNvPr>
                <p14:cNvContentPartPr/>
                <p14:nvPr/>
              </p14:nvContentPartPr>
              <p14:xfrm>
                <a:off x="11079840" y="2983080"/>
                <a:ext cx="6912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2AB5108-3910-4E40-8338-53FA056C67E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070840" y="2974440"/>
                  <a:ext cx="86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3A5DF04-53AD-5040-853F-85946079C65C}"/>
                    </a:ext>
                  </a:extLst>
                </p14:cNvPr>
                <p14:cNvContentPartPr/>
                <p14:nvPr/>
              </p14:nvContentPartPr>
              <p14:xfrm>
                <a:off x="11092080" y="3080640"/>
                <a:ext cx="103680" cy="4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3A5DF04-53AD-5040-853F-85946079C6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083080" y="3071640"/>
                  <a:ext cx="121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7A46E69-35DB-A048-A6B8-3D2F413116CD}"/>
                    </a:ext>
                  </a:extLst>
                </p14:cNvPr>
                <p14:cNvContentPartPr/>
                <p14:nvPr/>
              </p14:nvContentPartPr>
              <p14:xfrm>
                <a:off x="11080560" y="3000000"/>
                <a:ext cx="360" cy="222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7A46E69-35DB-A048-A6B8-3D2F413116C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071560" y="2991000"/>
                  <a:ext cx="1800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C32BF05-E620-E34C-8A9B-42171E3D503D}"/>
                  </a:ext>
                </a:extLst>
              </p14:cNvPr>
              <p14:cNvContentPartPr/>
              <p14:nvPr/>
            </p14:nvContentPartPr>
            <p14:xfrm>
              <a:off x="9735826" y="2311296"/>
              <a:ext cx="298080" cy="405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C32BF05-E620-E34C-8A9B-42171E3D503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726826" y="2302296"/>
                <a:ext cx="315720" cy="42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6622D144-97EE-B846-A34F-D1FBE29EC05E}"/>
              </a:ext>
            </a:extLst>
          </p:cNvPr>
          <p:cNvGrpSpPr/>
          <p:nvPr/>
        </p:nvGrpSpPr>
        <p:grpSpPr>
          <a:xfrm>
            <a:off x="9581386" y="2377536"/>
            <a:ext cx="208080" cy="116280"/>
            <a:chOff x="9417360" y="3741240"/>
            <a:chExt cx="20808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E8CCA0A-9F37-E24C-813E-664933777709}"/>
                    </a:ext>
                  </a:extLst>
                </p14:cNvPr>
                <p14:cNvContentPartPr/>
                <p14:nvPr/>
              </p14:nvContentPartPr>
              <p14:xfrm>
                <a:off x="9417360" y="3741240"/>
                <a:ext cx="20808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E8CCA0A-9F37-E24C-813E-66493377770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08360" y="3732240"/>
                  <a:ext cx="225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6B158C4-A044-6148-96FF-E65960B8E995}"/>
                    </a:ext>
                  </a:extLst>
                </p14:cNvPr>
                <p14:cNvContentPartPr/>
                <p14:nvPr/>
              </p14:nvContentPartPr>
              <p14:xfrm>
                <a:off x="9536160" y="3761040"/>
                <a:ext cx="360" cy="96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6B158C4-A044-6148-96FF-E65960B8E9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527520" y="3752040"/>
                  <a:ext cx="1800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01F530E-EA97-5646-B1F8-4F0AAB083799}"/>
              </a:ext>
            </a:extLst>
          </p:cNvPr>
          <p:cNvGrpSpPr/>
          <p:nvPr/>
        </p:nvGrpSpPr>
        <p:grpSpPr>
          <a:xfrm>
            <a:off x="10485706" y="2359536"/>
            <a:ext cx="426960" cy="406440"/>
            <a:chOff x="10321680" y="3723240"/>
            <a:chExt cx="42696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B34EA01-A5A2-C74B-A11F-8D2C058F070B}"/>
                    </a:ext>
                  </a:extLst>
                </p14:cNvPr>
                <p14:cNvContentPartPr/>
                <p14:nvPr/>
              </p14:nvContentPartPr>
              <p14:xfrm>
                <a:off x="10321680" y="3723240"/>
                <a:ext cx="86400" cy="406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B34EA01-A5A2-C74B-A11F-8D2C058F070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312680" y="3714600"/>
                  <a:ext cx="1040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C3CDD67-890D-B54C-B6DB-647A6CA9B69C}"/>
                    </a:ext>
                  </a:extLst>
                </p14:cNvPr>
                <p14:cNvContentPartPr/>
                <p14:nvPr/>
              </p14:nvContentPartPr>
              <p14:xfrm>
                <a:off x="10582680" y="3869400"/>
                <a:ext cx="5400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C3CDD67-890D-B54C-B6DB-647A6CA9B69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574040" y="3860400"/>
                  <a:ext cx="71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726FF70-9363-B049-83B1-A8FDE9A7C006}"/>
                    </a:ext>
                  </a:extLst>
                </p14:cNvPr>
                <p14:cNvContentPartPr/>
                <p14:nvPr/>
              </p14:nvContentPartPr>
              <p14:xfrm>
                <a:off x="10600680" y="3988920"/>
                <a:ext cx="1512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726FF70-9363-B049-83B1-A8FDE9A7C00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591680" y="3980280"/>
                  <a:ext cx="3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C0E2CEE-79FB-9F49-99EB-4887D995EDCC}"/>
                    </a:ext>
                  </a:extLst>
                </p14:cNvPr>
                <p14:cNvContentPartPr/>
                <p14:nvPr/>
              </p14:nvContentPartPr>
              <p14:xfrm>
                <a:off x="10608240" y="3988920"/>
                <a:ext cx="13428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C0E2CEE-79FB-9F49-99EB-4887D995EDC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599240" y="3980280"/>
                  <a:ext cx="151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47E41FB-A13A-5340-8729-2153A9BA8211}"/>
                    </a:ext>
                  </a:extLst>
                </p14:cNvPr>
                <p14:cNvContentPartPr/>
                <p14:nvPr/>
              </p14:nvContentPartPr>
              <p14:xfrm>
                <a:off x="10570080" y="3896760"/>
                <a:ext cx="360" cy="203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47E41FB-A13A-5340-8729-2153A9BA821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61080" y="3888120"/>
                  <a:ext cx="18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F2690DB-FF0D-4544-8ADB-90BE50000E39}"/>
                    </a:ext>
                  </a:extLst>
                </p14:cNvPr>
                <p14:cNvContentPartPr/>
                <p14:nvPr/>
              </p14:nvContentPartPr>
              <p14:xfrm>
                <a:off x="10607520" y="3869400"/>
                <a:ext cx="141120" cy="7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F2690DB-FF0D-4544-8ADB-90BE50000E3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98880" y="3860400"/>
                  <a:ext cx="15876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2BE08E6-CC12-924A-8CA9-B24A31DB9943}"/>
                  </a:ext>
                </a:extLst>
              </p14:cNvPr>
              <p14:cNvContentPartPr/>
              <p14:nvPr/>
            </p14:nvContentPartPr>
            <p14:xfrm>
              <a:off x="10728346" y="3247296"/>
              <a:ext cx="19800" cy="552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2BE08E6-CC12-924A-8CA9-B24A31DB994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719706" y="3238296"/>
                <a:ext cx="3744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EBD027C-61FA-2F45-9FBD-6F2723881241}"/>
                  </a:ext>
                </a:extLst>
              </p14:cNvPr>
              <p14:cNvContentPartPr/>
              <p14:nvPr/>
            </p14:nvContentPartPr>
            <p14:xfrm>
              <a:off x="9510826" y="3380856"/>
              <a:ext cx="360" cy="3240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EBD027C-61FA-2F45-9FBD-6F272388124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502186" y="3372216"/>
                <a:ext cx="1800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805BC23D-978F-3747-84DF-F60E1816F418}"/>
              </a:ext>
            </a:extLst>
          </p:cNvPr>
          <p:cNvGrpSpPr/>
          <p:nvPr/>
        </p:nvGrpSpPr>
        <p:grpSpPr>
          <a:xfrm>
            <a:off x="9665266" y="3431256"/>
            <a:ext cx="185040" cy="183240"/>
            <a:chOff x="9501240" y="4794960"/>
            <a:chExt cx="18504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23E3B0B-A854-6347-BD45-CFCF27630207}"/>
                    </a:ext>
                  </a:extLst>
                </p14:cNvPr>
                <p14:cNvContentPartPr/>
                <p14:nvPr/>
              </p14:nvContentPartPr>
              <p14:xfrm>
                <a:off x="9528240" y="4845360"/>
                <a:ext cx="140760" cy="99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23E3B0B-A854-6347-BD45-CFCF2763020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519600" y="4836360"/>
                  <a:ext cx="158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7801C5C-2A0C-E843-B040-741FE1434DF8}"/>
                    </a:ext>
                  </a:extLst>
                </p14:cNvPr>
                <p14:cNvContentPartPr/>
                <p14:nvPr/>
              </p14:nvContentPartPr>
              <p14:xfrm>
                <a:off x="9501240" y="4794960"/>
                <a:ext cx="185040" cy="183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7801C5C-2A0C-E843-B040-741FE1434DF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92600" y="4785960"/>
                  <a:ext cx="20268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24F0EA7-AF3B-E84A-AF6A-D31F0E6D5233}"/>
                  </a:ext>
                </a:extLst>
              </p14:cNvPr>
              <p14:cNvContentPartPr/>
              <p14:nvPr/>
            </p14:nvContentPartPr>
            <p14:xfrm>
              <a:off x="9652306" y="3692976"/>
              <a:ext cx="219960" cy="97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24F0EA7-AF3B-E84A-AF6A-D31F0E6D523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643306" y="3683976"/>
                <a:ext cx="237600" cy="2736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Slide Number Placeholder 105">
            <a:extLst>
              <a:ext uri="{FF2B5EF4-FFF2-40B4-BE49-F238E27FC236}">
                <a16:creationId xmlns:a16="http://schemas.microsoft.com/office/drawing/2014/main" id="{C4EDC01D-ED75-D848-BCDF-E965225F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985" y="6510106"/>
            <a:ext cx="2743200" cy="365125"/>
          </a:xfrm>
        </p:spPr>
        <p:txBody>
          <a:bodyPr/>
          <a:lstStyle/>
          <a:p>
            <a:fld id="{CA1438F8-2648-0D41-9643-061897A988D3}" type="slidenum">
              <a:rPr lang="en-AU" smtClean="0"/>
              <a:t>8</a:t>
            </a:fld>
            <a:endParaRPr lang="en-AU"/>
          </a:p>
        </p:txBody>
      </p: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F128507C-E2E8-2748-927C-7E1E56E37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097780"/>
              </p:ext>
            </p:extLst>
          </p:nvPr>
        </p:nvGraphicFramePr>
        <p:xfrm>
          <a:off x="2155520" y="4888807"/>
          <a:ext cx="80517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343">
                  <a:extLst>
                    <a:ext uri="{9D8B030D-6E8A-4147-A177-3AD203B41FA5}">
                      <a16:colId xmlns:a16="http://schemas.microsoft.com/office/drawing/2014/main" val="1562671004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2715324073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3448077885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1484650593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20797215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α-&gt;Ture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;</a:t>
                      </a:r>
                      <a:r>
                        <a:rPr lang="zh-CN" altLang="en-US" dirty="0"/>
                        <a:t>   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=-2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α-&gt;False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42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   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0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       </a:t>
                      </a:r>
                      <a:r>
                        <a:rPr lang="en-US" altLang="zh-CN" dirty="0"/>
                        <a:t>α</a:t>
                      </a:r>
                      <a:r>
                        <a:rPr lang="zh-CN" altLang="en-US" dirty="0"/>
                        <a:t>∧</a:t>
                      </a:r>
                      <a:r>
                        <a:rPr lang="en-US" altLang="zh-CN" dirty="0"/>
                        <a:t>(β</a:t>
                      </a:r>
                      <a:r>
                        <a:rPr lang="zh-CN" altLang="en-US" dirty="0"/>
                        <a:t>≥</a:t>
                      </a:r>
                      <a:r>
                        <a:rPr lang="en-US" altLang="zh-CN" dirty="0"/>
                        <a:t>5)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α</a:t>
                      </a:r>
                      <a:r>
                        <a:rPr lang="zh-CN" altLang="en-US" dirty="0"/>
                        <a:t>∧</a:t>
                      </a:r>
                      <a:r>
                        <a:rPr lang="en-US" altLang="zh-CN" dirty="0"/>
                        <a:t>(β&lt;5)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12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     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250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21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D649-A390-A84C-B271-3C66B524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7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1ACF8-37E4-CB40-98D4-A37D6272968D}"/>
              </a:ext>
            </a:extLst>
          </p:cNvPr>
          <p:cNvSpPr txBox="1"/>
          <p:nvPr/>
        </p:nvSpPr>
        <p:spPr>
          <a:xfrm>
            <a:off x="8790290" y="349495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=0,</a:t>
            </a:r>
            <a:r>
              <a:rPr lang="zh-CN" altLang="en-US" dirty="0"/>
              <a:t> </a:t>
            </a:r>
            <a:r>
              <a:rPr lang="en-US" altLang="zh-CN" dirty="0"/>
              <a:t>z</a:t>
            </a:r>
            <a:r>
              <a:rPr lang="zh-CN" altLang="en-US" dirty="0"/>
              <a:t> </a:t>
            </a:r>
            <a:r>
              <a:rPr lang="en-US" altLang="zh-CN" dirty="0"/>
              <a:t>=0</a:t>
            </a:r>
            <a:endParaRPr lang="en-US" dirty="0"/>
          </a:p>
        </p:txBody>
      </p: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B86F030-CAE5-4B4D-8721-CF7CCA0FC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4" y="1826764"/>
            <a:ext cx="3435145" cy="3142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D91EDC-E475-6145-970D-E90B5C862BF1}"/>
              </a:ext>
            </a:extLst>
          </p:cNvPr>
          <p:cNvSpPr txBox="1"/>
          <p:nvPr/>
        </p:nvSpPr>
        <p:spPr>
          <a:xfrm>
            <a:off x="7658519" y="134363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-2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5AE70-D200-4F4C-8E8F-1F54BF56D6AB}"/>
              </a:ext>
            </a:extLst>
          </p:cNvPr>
          <p:cNvSpPr txBox="1"/>
          <p:nvPr/>
        </p:nvSpPr>
        <p:spPr>
          <a:xfrm>
            <a:off x="7663093" y="197165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Β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70115-72E9-7549-843F-48772456AA8F}"/>
              </a:ext>
            </a:extLst>
          </p:cNvPr>
          <p:cNvSpPr txBox="1"/>
          <p:nvPr/>
        </p:nvSpPr>
        <p:spPr>
          <a:xfrm>
            <a:off x="7150568" y="330459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41A8B-1B0C-6C4E-B198-A23C8D718471}"/>
              </a:ext>
            </a:extLst>
          </p:cNvPr>
          <p:cNvSpPr txBox="1"/>
          <p:nvPr/>
        </p:nvSpPr>
        <p:spPr>
          <a:xfrm>
            <a:off x="7004036" y="375752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6850A-45A1-A340-AEF1-3D5EC3BD8C37}"/>
              </a:ext>
            </a:extLst>
          </p:cNvPr>
          <p:cNvSpPr txBox="1"/>
          <p:nvPr/>
        </p:nvSpPr>
        <p:spPr>
          <a:xfrm>
            <a:off x="7960136" y="279351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r>
              <a:rPr lang="zh-CN" altLang="en-US" dirty="0"/>
              <a:t>∧</a:t>
            </a:r>
            <a:r>
              <a:rPr lang="en-US" altLang="zh-CN" dirty="0"/>
              <a:t>(β</a:t>
            </a:r>
            <a:r>
              <a:rPr lang="zh-CN" altLang="en-US" dirty="0"/>
              <a:t>≥</a:t>
            </a:r>
            <a:r>
              <a:rPr lang="en-US" altLang="zh-CN" dirty="0"/>
              <a:t>5)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68AA3-DE38-C74B-B0DD-280D5A2F66E2}"/>
              </a:ext>
            </a:extLst>
          </p:cNvPr>
          <p:cNvSpPr txBox="1"/>
          <p:nvPr/>
        </p:nvSpPr>
        <p:spPr>
          <a:xfrm>
            <a:off x="9416955" y="78777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CBAF8-5573-6546-A488-8AE922E045C2}"/>
              </a:ext>
            </a:extLst>
          </p:cNvPr>
          <p:cNvSpPr txBox="1"/>
          <p:nvPr/>
        </p:nvSpPr>
        <p:spPr>
          <a:xfrm>
            <a:off x="10314210" y="134363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β</a:t>
            </a:r>
            <a:r>
              <a:rPr lang="zh-CN" altLang="en-US" dirty="0"/>
              <a:t>＜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AB947-C6AA-E545-ACEB-032BB4222AD1}"/>
              </a:ext>
            </a:extLst>
          </p:cNvPr>
          <p:cNvSpPr txBox="1"/>
          <p:nvPr/>
        </p:nvSpPr>
        <p:spPr>
          <a:xfrm>
            <a:off x="9713685" y="1977983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﹣α</a:t>
            </a:r>
            <a:r>
              <a:rPr lang="zh-CN" altLang="en-US" dirty="0"/>
              <a:t> ∧</a:t>
            </a:r>
            <a:r>
              <a:rPr lang="en-US" altLang="zh-CN" dirty="0" err="1"/>
              <a:t>θ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B517E-DBDE-C441-BC08-637D614A9D4D}"/>
              </a:ext>
            </a:extLst>
          </p:cNvPr>
          <p:cNvSpPr txBox="1"/>
          <p:nvPr/>
        </p:nvSpPr>
        <p:spPr>
          <a:xfrm>
            <a:off x="10918757" y="197798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</a:t>
            </a:r>
            <a:r>
              <a:rPr lang="zh-CN" altLang="en-US" dirty="0"/>
              <a:t>≥</a:t>
            </a:r>
            <a:r>
              <a:rPr lang="en-US" altLang="zh-CN" dirty="0"/>
              <a:t>5)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DA0CF-55A5-BD4A-AA08-3D4141BB6635}"/>
              </a:ext>
            </a:extLst>
          </p:cNvPr>
          <p:cNvSpPr txBox="1"/>
          <p:nvPr/>
        </p:nvSpPr>
        <p:spPr>
          <a:xfrm>
            <a:off x="10479207" y="284630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A0D912-DB1A-1141-9BDD-7B71C626E8CE}"/>
              </a:ext>
            </a:extLst>
          </p:cNvPr>
          <p:cNvSpPr txBox="1"/>
          <p:nvPr/>
        </p:nvSpPr>
        <p:spPr>
          <a:xfrm>
            <a:off x="10350346" y="378900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r>
              <a:rPr lang="zh-CN" altLang="en-US" dirty="0"/>
              <a:t>∧</a:t>
            </a:r>
            <a:r>
              <a:rPr lang="en-US" altLang="zh-CN" dirty="0"/>
              <a:t>-</a:t>
            </a:r>
            <a:r>
              <a:rPr lang="en-US" altLang="zh-CN" dirty="0" err="1"/>
              <a:t>θ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E1BC16-A9A2-F849-953E-17DCDD54D02A}"/>
              </a:ext>
            </a:extLst>
          </p:cNvPr>
          <p:cNvSpPr txBox="1"/>
          <p:nvPr/>
        </p:nvSpPr>
        <p:spPr>
          <a:xfrm>
            <a:off x="9319371" y="2708154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Y=1</a:t>
            </a:r>
          </a:p>
          <a:p>
            <a:r>
              <a:rPr lang="en-US" altLang="zh-CN" dirty="0"/>
              <a:t>Z=2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4D7C02-A6B7-424B-B598-9046FC338818}"/>
              </a:ext>
            </a:extLst>
          </p:cNvPr>
          <p:cNvSpPr txBox="1"/>
          <p:nvPr/>
        </p:nvSpPr>
        <p:spPr>
          <a:xfrm>
            <a:off x="8479786" y="379035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-α</a:t>
            </a:r>
            <a:r>
              <a:rPr lang="zh-CN" altLang="en-US" dirty="0"/>
              <a:t>∧</a:t>
            </a:r>
            <a:r>
              <a:rPr lang="en-US" altLang="zh-CN" dirty="0"/>
              <a:t>(β&lt;5)</a:t>
            </a:r>
            <a:r>
              <a:rPr lang="zh-CN" altLang="en-US" dirty="0"/>
              <a:t>∧</a:t>
            </a:r>
            <a:r>
              <a:rPr lang="en-US" altLang="zh-CN" dirty="0" err="1"/>
              <a:t>θ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95350B-507B-644C-AEFA-8EEF20D9A913}"/>
              </a:ext>
            </a:extLst>
          </p:cNvPr>
          <p:cNvGrpSpPr/>
          <p:nvPr/>
        </p:nvGrpSpPr>
        <p:grpSpPr>
          <a:xfrm>
            <a:off x="8526946" y="972096"/>
            <a:ext cx="858960" cy="478800"/>
            <a:chOff x="8362920" y="2335800"/>
            <a:chExt cx="85896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97B7F48-A2CD-4646-855C-C7AF616714AC}"/>
                    </a:ext>
                  </a:extLst>
                </p14:cNvPr>
                <p14:cNvContentPartPr/>
                <p14:nvPr/>
              </p14:nvContentPartPr>
              <p14:xfrm>
                <a:off x="8362920" y="2407440"/>
                <a:ext cx="858960" cy="407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97B7F48-A2CD-4646-855C-C7AF616714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53920" y="2398800"/>
                  <a:ext cx="8766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E099F09-9C98-0B43-90D8-B02F1BBFECC1}"/>
                    </a:ext>
                  </a:extLst>
                </p14:cNvPr>
                <p14:cNvContentPartPr/>
                <p14:nvPr/>
              </p14:nvContentPartPr>
              <p14:xfrm>
                <a:off x="8481000" y="2335800"/>
                <a:ext cx="1461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E099F09-9C98-0B43-90D8-B02F1BBFEC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72360" y="2327160"/>
                  <a:ext cx="163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DDAA64-5BCC-A041-A14C-1A2A3B6FC983}"/>
                    </a:ext>
                  </a:extLst>
                </p14:cNvPr>
                <p14:cNvContentPartPr/>
                <p14:nvPr/>
              </p14:nvContentPartPr>
              <p14:xfrm>
                <a:off x="8556600" y="2335800"/>
                <a:ext cx="360" cy="207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DDAA64-5BCC-A041-A14C-1A2A3B6FC9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47960" y="2327160"/>
                  <a:ext cx="1800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BFDFB4A-8F11-864A-B7AF-258C70628A26}"/>
                  </a:ext>
                </a:extLst>
              </p14:cNvPr>
              <p14:cNvContentPartPr/>
              <p14:nvPr/>
            </p14:nvContentPartPr>
            <p14:xfrm>
              <a:off x="9755266" y="1055256"/>
              <a:ext cx="741240" cy="324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BFDFB4A-8F11-864A-B7AF-258C70628A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46626" y="1046616"/>
                <a:ext cx="75888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AF524B8-42EA-5C4C-98A6-3A78932B2DC6}"/>
              </a:ext>
            </a:extLst>
          </p:cNvPr>
          <p:cNvGrpSpPr/>
          <p:nvPr/>
        </p:nvGrpSpPr>
        <p:grpSpPr>
          <a:xfrm>
            <a:off x="10275826" y="908376"/>
            <a:ext cx="167760" cy="225360"/>
            <a:chOff x="10111800" y="2272080"/>
            <a:chExt cx="16776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D2E83F2-8036-4442-922B-CC33BB6B0646}"/>
                    </a:ext>
                  </a:extLst>
                </p14:cNvPr>
                <p14:cNvContentPartPr/>
                <p14:nvPr/>
              </p14:nvContentPartPr>
              <p14:xfrm>
                <a:off x="10111800" y="2272080"/>
                <a:ext cx="14904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D2E83F2-8036-4442-922B-CC33BB6B064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03160" y="2263080"/>
                  <a:ext cx="166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5541112-8751-5B43-BE1F-A457C551AA69}"/>
                    </a:ext>
                  </a:extLst>
                </p14:cNvPr>
                <p14:cNvContentPartPr/>
                <p14:nvPr/>
              </p14:nvContentPartPr>
              <p14:xfrm>
                <a:off x="10192440" y="2395560"/>
                <a:ext cx="8712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5541112-8751-5B43-BE1F-A457C551AA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83440" y="2386920"/>
                  <a:ext cx="104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4944C68-95AB-5A45-9CAA-6CA9C8B927BE}"/>
                    </a:ext>
                  </a:extLst>
                </p14:cNvPr>
                <p14:cNvContentPartPr/>
                <p14:nvPr/>
              </p14:nvContentPartPr>
              <p14:xfrm>
                <a:off x="10142400" y="2301240"/>
                <a:ext cx="360" cy="196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4944C68-95AB-5A45-9CAA-6CA9C8B927B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33760" y="2292600"/>
                  <a:ext cx="1800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7A68FC8-3B16-A944-830C-E954A53DAE84}"/>
                  </a:ext>
                </a:extLst>
              </p14:cNvPr>
              <p14:cNvContentPartPr/>
              <p14:nvPr/>
            </p14:nvContentPartPr>
            <p14:xfrm>
              <a:off x="8031946" y="1667976"/>
              <a:ext cx="12600" cy="344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7A68FC8-3B16-A944-830C-E954A53DAE8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23306" y="1658976"/>
                <a:ext cx="30240" cy="36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82AE0C4-94D5-144C-9A3A-8E5DFDD0BDDD}"/>
              </a:ext>
            </a:extLst>
          </p:cNvPr>
          <p:cNvGrpSpPr/>
          <p:nvPr/>
        </p:nvGrpSpPr>
        <p:grpSpPr>
          <a:xfrm>
            <a:off x="7445506" y="2354136"/>
            <a:ext cx="533160" cy="297000"/>
            <a:chOff x="7281480" y="3717840"/>
            <a:chExt cx="53316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09199CB-C73A-B249-9A3B-E28CE043F102}"/>
                    </a:ext>
                  </a:extLst>
                </p14:cNvPr>
                <p14:cNvContentPartPr/>
                <p14:nvPr/>
              </p14:nvContentPartPr>
              <p14:xfrm>
                <a:off x="7460760" y="3717840"/>
                <a:ext cx="353880" cy="297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09199CB-C73A-B249-9A3B-E28CE043F10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51760" y="3709200"/>
                  <a:ext cx="3715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1B6E543-D516-094A-A037-636ED03D0657}"/>
                    </a:ext>
                  </a:extLst>
                </p14:cNvPr>
                <p14:cNvContentPartPr/>
                <p14:nvPr/>
              </p14:nvContentPartPr>
              <p14:xfrm>
                <a:off x="7281480" y="3745200"/>
                <a:ext cx="157680" cy="3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1B6E543-D516-094A-A037-636ED03D065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72480" y="3736560"/>
                  <a:ext cx="175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5372F79-B56E-8346-A129-36AE8FE7EEAA}"/>
                    </a:ext>
                  </a:extLst>
                </p14:cNvPr>
                <p14:cNvContentPartPr/>
                <p14:nvPr/>
              </p14:nvContentPartPr>
              <p14:xfrm>
                <a:off x="7339080" y="3770760"/>
                <a:ext cx="360" cy="92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5372F79-B56E-8346-A129-36AE8FE7EEA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30080" y="3761760"/>
                  <a:ext cx="180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AA727FD-BBED-1445-BE50-BD7E956A0372}"/>
              </a:ext>
            </a:extLst>
          </p:cNvPr>
          <p:cNvGrpSpPr/>
          <p:nvPr/>
        </p:nvGrpSpPr>
        <p:grpSpPr>
          <a:xfrm>
            <a:off x="8205826" y="2334336"/>
            <a:ext cx="345600" cy="306000"/>
            <a:chOff x="8041800" y="3698040"/>
            <a:chExt cx="34560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8823DA5-C7BF-794E-B9F0-B5B19EEC54E8}"/>
                    </a:ext>
                  </a:extLst>
                </p14:cNvPr>
                <p14:cNvContentPartPr/>
                <p14:nvPr/>
              </p14:nvContentPartPr>
              <p14:xfrm>
                <a:off x="8041800" y="3698040"/>
                <a:ext cx="132840" cy="306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8823DA5-C7BF-794E-B9F0-B5B19EEC54E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32800" y="3689400"/>
                  <a:ext cx="150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287715-CA38-B14C-B1F2-957F84069CA2}"/>
                    </a:ext>
                  </a:extLst>
                </p14:cNvPr>
                <p14:cNvContentPartPr/>
                <p14:nvPr/>
              </p14:nvContentPartPr>
              <p14:xfrm>
                <a:off x="8260680" y="3715680"/>
                <a:ext cx="12672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287715-CA38-B14C-B1F2-957F84069CA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52040" y="3706680"/>
                  <a:ext cx="144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92D0D41-7991-B14B-BA63-1851833C264A}"/>
                    </a:ext>
                  </a:extLst>
                </p14:cNvPr>
                <p14:cNvContentPartPr/>
                <p14:nvPr/>
              </p14:nvContentPartPr>
              <p14:xfrm>
                <a:off x="8315760" y="3787320"/>
                <a:ext cx="6984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92D0D41-7991-B14B-BA63-1851833C264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07120" y="3778680"/>
                  <a:ext cx="8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19B57F-2B05-E941-AD34-AE95D2FCB14B}"/>
                    </a:ext>
                  </a:extLst>
                </p14:cNvPr>
                <p14:cNvContentPartPr/>
                <p14:nvPr/>
              </p14:nvContentPartPr>
              <p14:xfrm>
                <a:off x="8270760" y="3721800"/>
                <a:ext cx="360" cy="222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19B57F-2B05-E941-AD34-AE95D2FCB14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61760" y="3712800"/>
                  <a:ext cx="1800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C243030-CEEA-BA4C-9889-09294F4BC72A}"/>
                  </a:ext>
                </a:extLst>
              </p14:cNvPr>
              <p14:cNvContentPartPr/>
              <p14:nvPr/>
            </p14:nvContentPartPr>
            <p14:xfrm>
              <a:off x="7430386" y="2999616"/>
              <a:ext cx="360" cy="288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C243030-CEEA-BA4C-9889-09294F4BC72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21746" y="2990976"/>
                <a:ext cx="1800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546A8885-4253-5B4F-B71B-975BA9D47C67}"/>
              </a:ext>
            </a:extLst>
          </p:cNvPr>
          <p:cNvGrpSpPr/>
          <p:nvPr/>
        </p:nvGrpSpPr>
        <p:grpSpPr>
          <a:xfrm>
            <a:off x="10127506" y="1697496"/>
            <a:ext cx="357480" cy="336960"/>
            <a:chOff x="9963480" y="3061200"/>
            <a:chExt cx="35748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E3BD3E-9C13-C34B-8AED-BD0902877CB2}"/>
                    </a:ext>
                  </a:extLst>
                </p14:cNvPr>
                <p14:cNvContentPartPr/>
                <p14:nvPr/>
              </p14:nvContentPartPr>
              <p14:xfrm>
                <a:off x="10099560" y="3061200"/>
                <a:ext cx="221400" cy="336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E3BD3E-9C13-C34B-8AED-BD0902877C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90560" y="3052560"/>
                  <a:ext cx="2390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56722D9-7396-574C-A2DD-0243754CD443}"/>
                    </a:ext>
                  </a:extLst>
                </p14:cNvPr>
                <p14:cNvContentPartPr/>
                <p14:nvPr/>
              </p14:nvContentPartPr>
              <p14:xfrm>
                <a:off x="9963480" y="3136440"/>
                <a:ext cx="171360" cy="9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56722D9-7396-574C-A2DD-0243754CD44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54840" y="3127440"/>
                  <a:ext cx="18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1644728-A568-554E-9424-C314CEBBF0B8}"/>
                    </a:ext>
                  </a:extLst>
                </p14:cNvPr>
                <p14:cNvContentPartPr/>
                <p14:nvPr/>
              </p14:nvContentPartPr>
              <p14:xfrm>
                <a:off x="10076160" y="3158040"/>
                <a:ext cx="360" cy="149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1644728-A568-554E-9424-C314CEBBF0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67520" y="3149400"/>
                  <a:ext cx="1800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D8F266-C23D-504D-B117-D3DDA00D4E0E}"/>
              </a:ext>
            </a:extLst>
          </p:cNvPr>
          <p:cNvGrpSpPr/>
          <p:nvPr/>
        </p:nvGrpSpPr>
        <p:grpSpPr>
          <a:xfrm>
            <a:off x="10936066" y="1619376"/>
            <a:ext cx="423720" cy="348120"/>
            <a:chOff x="10772040" y="2983080"/>
            <a:chExt cx="42372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5C6B4A9-5686-FD45-B0B1-F1A0D1216713}"/>
                    </a:ext>
                  </a:extLst>
                </p14:cNvPr>
                <p14:cNvContentPartPr/>
                <p14:nvPr/>
              </p14:nvContentPartPr>
              <p14:xfrm>
                <a:off x="10772040" y="3039240"/>
                <a:ext cx="231480" cy="291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5C6B4A9-5686-FD45-B0B1-F1A0D121671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63400" y="3030240"/>
                  <a:ext cx="2491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2AB5108-3910-4E40-8338-53FA056C67EE}"/>
                    </a:ext>
                  </a:extLst>
                </p14:cNvPr>
                <p14:cNvContentPartPr/>
                <p14:nvPr/>
              </p14:nvContentPartPr>
              <p14:xfrm>
                <a:off x="11079840" y="2983080"/>
                <a:ext cx="6912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2AB5108-3910-4E40-8338-53FA056C67E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070840" y="2974440"/>
                  <a:ext cx="86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3A5DF04-53AD-5040-853F-85946079C65C}"/>
                    </a:ext>
                  </a:extLst>
                </p14:cNvPr>
                <p14:cNvContentPartPr/>
                <p14:nvPr/>
              </p14:nvContentPartPr>
              <p14:xfrm>
                <a:off x="11092080" y="3080640"/>
                <a:ext cx="103680" cy="4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3A5DF04-53AD-5040-853F-85946079C6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083080" y="3071640"/>
                  <a:ext cx="121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7A46E69-35DB-A048-A6B8-3D2F413116CD}"/>
                    </a:ext>
                  </a:extLst>
                </p14:cNvPr>
                <p14:cNvContentPartPr/>
                <p14:nvPr/>
              </p14:nvContentPartPr>
              <p14:xfrm>
                <a:off x="11080560" y="3000000"/>
                <a:ext cx="360" cy="222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7A46E69-35DB-A048-A6B8-3D2F413116C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071560" y="2991000"/>
                  <a:ext cx="1800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C32BF05-E620-E34C-8A9B-42171E3D503D}"/>
                  </a:ext>
                </a:extLst>
              </p14:cNvPr>
              <p14:cNvContentPartPr/>
              <p14:nvPr/>
            </p14:nvContentPartPr>
            <p14:xfrm>
              <a:off x="9735826" y="2311296"/>
              <a:ext cx="298080" cy="405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C32BF05-E620-E34C-8A9B-42171E3D503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726826" y="2302296"/>
                <a:ext cx="315720" cy="42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6622D144-97EE-B846-A34F-D1FBE29EC05E}"/>
              </a:ext>
            </a:extLst>
          </p:cNvPr>
          <p:cNvGrpSpPr/>
          <p:nvPr/>
        </p:nvGrpSpPr>
        <p:grpSpPr>
          <a:xfrm>
            <a:off x="9581386" y="2377536"/>
            <a:ext cx="208080" cy="116280"/>
            <a:chOff x="9417360" y="3741240"/>
            <a:chExt cx="20808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E8CCA0A-9F37-E24C-813E-664933777709}"/>
                    </a:ext>
                  </a:extLst>
                </p14:cNvPr>
                <p14:cNvContentPartPr/>
                <p14:nvPr/>
              </p14:nvContentPartPr>
              <p14:xfrm>
                <a:off x="9417360" y="3741240"/>
                <a:ext cx="20808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E8CCA0A-9F37-E24C-813E-66493377770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08360" y="3732240"/>
                  <a:ext cx="225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6B158C4-A044-6148-96FF-E65960B8E995}"/>
                    </a:ext>
                  </a:extLst>
                </p14:cNvPr>
                <p14:cNvContentPartPr/>
                <p14:nvPr/>
              </p14:nvContentPartPr>
              <p14:xfrm>
                <a:off x="9536160" y="3761040"/>
                <a:ext cx="360" cy="96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6B158C4-A044-6148-96FF-E65960B8E9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527520" y="3752040"/>
                  <a:ext cx="1800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01F530E-EA97-5646-B1F8-4F0AAB083799}"/>
              </a:ext>
            </a:extLst>
          </p:cNvPr>
          <p:cNvGrpSpPr/>
          <p:nvPr/>
        </p:nvGrpSpPr>
        <p:grpSpPr>
          <a:xfrm>
            <a:off x="10485706" y="2359536"/>
            <a:ext cx="426960" cy="406440"/>
            <a:chOff x="10321680" y="3723240"/>
            <a:chExt cx="42696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B34EA01-A5A2-C74B-A11F-8D2C058F070B}"/>
                    </a:ext>
                  </a:extLst>
                </p14:cNvPr>
                <p14:cNvContentPartPr/>
                <p14:nvPr/>
              </p14:nvContentPartPr>
              <p14:xfrm>
                <a:off x="10321680" y="3723240"/>
                <a:ext cx="86400" cy="406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B34EA01-A5A2-C74B-A11F-8D2C058F070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312680" y="3714600"/>
                  <a:ext cx="1040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C3CDD67-890D-B54C-B6DB-647A6CA9B69C}"/>
                    </a:ext>
                  </a:extLst>
                </p14:cNvPr>
                <p14:cNvContentPartPr/>
                <p14:nvPr/>
              </p14:nvContentPartPr>
              <p14:xfrm>
                <a:off x="10582680" y="3869400"/>
                <a:ext cx="5400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C3CDD67-890D-B54C-B6DB-647A6CA9B69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574040" y="3860400"/>
                  <a:ext cx="71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726FF70-9363-B049-83B1-A8FDE9A7C006}"/>
                    </a:ext>
                  </a:extLst>
                </p14:cNvPr>
                <p14:cNvContentPartPr/>
                <p14:nvPr/>
              </p14:nvContentPartPr>
              <p14:xfrm>
                <a:off x="10600680" y="3988920"/>
                <a:ext cx="1512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726FF70-9363-B049-83B1-A8FDE9A7C00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591680" y="3980280"/>
                  <a:ext cx="3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C0E2CEE-79FB-9F49-99EB-4887D995EDCC}"/>
                    </a:ext>
                  </a:extLst>
                </p14:cNvPr>
                <p14:cNvContentPartPr/>
                <p14:nvPr/>
              </p14:nvContentPartPr>
              <p14:xfrm>
                <a:off x="10608240" y="3988920"/>
                <a:ext cx="13428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C0E2CEE-79FB-9F49-99EB-4887D995EDC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599240" y="3980280"/>
                  <a:ext cx="151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47E41FB-A13A-5340-8729-2153A9BA8211}"/>
                    </a:ext>
                  </a:extLst>
                </p14:cNvPr>
                <p14:cNvContentPartPr/>
                <p14:nvPr/>
              </p14:nvContentPartPr>
              <p14:xfrm>
                <a:off x="10570080" y="3896760"/>
                <a:ext cx="360" cy="203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47E41FB-A13A-5340-8729-2153A9BA821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61080" y="3888120"/>
                  <a:ext cx="18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F2690DB-FF0D-4544-8ADB-90BE50000E39}"/>
                    </a:ext>
                  </a:extLst>
                </p14:cNvPr>
                <p14:cNvContentPartPr/>
                <p14:nvPr/>
              </p14:nvContentPartPr>
              <p14:xfrm>
                <a:off x="10607520" y="3869400"/>
                <a:ext cx="141120" cy="7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F2690DB-FF0D-4544-8ADB-90BE50000E3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98880" y="3860400"/>
                  <a:ext cx="15876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2BE08E6-CC12-924A-8CA9-B24A31DB9943}"/>
                  </a:ext>
                </a:extLst>
              </p14:cNvPr>
              <p14:cNvContentPartPr/>
              <p14:nvPr/>
            </p14:nvContentPartPr>
            <p14:xfrm>
              <a:off x="10728346" y="3247296"/>
              <a:ext cx="19800" cy="552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2BE08E6-CC12-924A-8CA9-B24A31DB994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719706" y="3238296"/>
                <a:ext cx="3744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EBD027C-61FA-2F45-9FBD-6F2723881241}"/>
                  </a:ext>
                </a:extLst>
              </p14:cNvPr>
              <p14:cNvContentPartPr/>
              <p14:nvPr/>
            </p14:nvContentPartPr>
            <p14:xfrm>
              <a:off x="9510826" y="3380856"/>
              <a:ext cx="360" cy="3240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EBD027C-61FA-2F45-9FBD-6F272388124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502186" y="3372216"/>
                <a:ext cx="1800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805BC23D-978F-3747-84DF-F60E1816F418}"/>
              </a:ext>
            </a:extLst>
          </p:cNvPr>
          <p:cNvGrpSpPr/>
          <p:nvPr/>
        </p:nvGrpSpPr>
        <p:grpSpPr>
          <a:xfrm>
            <a:off x="9665266" y="3431256"/>
            <a:ext cx="185040" cy="183240"/>
            <a:chOff x="9501240" y="4794960"/>
            <a:chExt cx="18504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23E3B0B-A854-6347-BD45-CFCF27630207}"/>
                    </a:ext>
                  </a:extLst>
                </p14:cNvPr>
                <p14:cNvContentPartPr/>
                <p14:nvPr/>
              </p14:nvContentPartPr>
              <p14:xfrm>
                <a:off x="9528240" y="4845360"/>
                <a:ext cx="140760" cy="99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23E3B0B-A854-6347-BD45-CFCF2763020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519600" y="4836360"/>
                  <a:ext cx="158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7801C5C-2A0C-E843-B040-741FE1434DF8}"/>
                    </a:ext>
                  </a:extLst>
                </p14:cNvPr>
                <p14:cNvContentPartPr/>
                <p14:nvPr/>
              </p14:nvContentPartPr>
              <p14:xfrm>
                <a:off x="9501240" y="4794960"/>
                <a:ext cx="185040" cy="183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7801C5C-2A0C-E843-B040-741FE1434DF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92600" y="4785960"/>
                  <a:ext cx="20268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24F0EA7-AF3B-E84A-AF6A-D31F0E6D5233}"/>
                  </a:ext>
                </a:extLst>
              </p14:cNvPr>
              <p14:cNvContentPartPr/>
              <p14:nvPr/>
            </p14:nvContentPartPr>
            <p14:xfrm>
              <a:off x="9652306" y="3692976"/>
              <a:ext cx="219960" cy="97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24F0EA7-AF3B-E84A-AF6A-D31F0E6D523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643306" y="3683976"/>
                <a:ext cx="237600" cy="2736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Slide Number Placeholder 105">
            <a:extLst>
              <a:ext uri="{FF2B5EF4-FFF2-40B4-BE49-F238E27FC236}">
                <a16:creationId xmlns:a16="http://schemas.microsoft.com/office/drawing/2014/main" id="{C4EDC01D-ED75-D848-BCDF-E965225F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985" y="6510106"/>
            <a:ext cx="2743200" cy="365125"/>
          </a:xfrm>
        </p:spPr>
        <p:txBody>
          <a:bodyPr/>
          <a:lstStyle/>
          <a:p>
            <a:fld id="{CA1438F8-2648-0D41-9643-061897A988D3}" type="slidenum">
              <a:rPr lang="en-AU" smtClean="0"/>
              <a:t>9</a:t>
            </a:fld>
            <a:endParaRPr lang="en-AU"/>
          </a:p>
        </p:txBody>
      </p: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F128507C-E2E8-2748-927C-7E1E56E37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27726"/>
              </p:ext>
            </p:extLst>
          </p:nvPr>
        </p:nvGraphicFramePr>
        <p:xfrm>
          <a:off x="2155520" y="4888807"/>
          <a:ext cx="80517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343">
                  <a:extLst>
                    <a:ext uri="{9D8B030D-6E8A-4147-A177-3AD203B41FA5}">
                      <a16:colId xmlns:a16="http://schemas.microsoft.com/office/drawing/2014/main" val="1562671004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2715324073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3448077885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1484650593"/>
                    </a:ext>
                  </a:extLst>
                </a:gridCol>
                <a:gridCol w="1610343">
                  <a:extLst>
                    <a:ext uri="{9D8B030D-6E8A-4147-A177-3AD203B41FA5}">
                      <a16:colId xmlns:a16="http://schemas.microsoft.com/office/drawing/2014/main" val="20797215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α-&gt;Ture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;</a:t>
                      </a:r>
                      <a:r>
                        <a:rPr lang="zh-CN" altLang="en-US" dirty="0"/>
                        <a:t>   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=-2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α-&gt;False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42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   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True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False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0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       </a:t>
                      </a:r>
                      <a:r>
                        <a:rPr lang="en-US" altLang="zh-CN" dirty="0"/>
                        <a:t>α</a:t>
                      </a:r>
                      <a:r>
                        <a:rPr lang="zh-CN" altLang="en-US" dirty="0"/>
                        <a:t>∧</a:t>
                      </a:r>
                      <a:r>
                        <a:rPr lang="en-US" altLang="zh-CN" dirty="0"/>
                        <a:t>(β</a:t>
                      </a:r>
                      <a:r>
                        <a:rPr lang="zh-CN" altLang="en-US" dirty="0"/>
                        <a:t>≥</a:t>
                      </a:r>
                      <a:r>
                        <a:rPr lang="en-US" altLang="zh-CN" dirty="0"/>
                        <a:t>5)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α</a:t>
                      </a:r>
                      <a:r>
                        <a:rPr lang="zh-CN" altLang="en-US" dirty="0"/>
                        <a:t>∧</a:t>
                      </a:r>
                      <a:r>
                        <a:rPr lang="en-US" altLang="zh-CN" dirty="0"/>
                        <a:t>(β&lt;5)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12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     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  <a:alpha val="7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250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19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1499</Words>
  <Application>Microsoft Macintosh PowerPoint</Application>
  <PresentationFormat>Widescreen</PresentationFormat>
  <Paragraphs>309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Symbolic execution with reasoning tool  Z3 (z3 topic-2)</vt:lpstr>
      <vt:lpstr>Presentation structure</vt:lpstr>
      <vt:lpstr>Introduction</vt:lpstr>
      <vt:lpstr>Introduction </vt:lpstr>
      <vt:lpstr>Symbolic execution Demo </vt:lpstr>
      <vt:lpstr>Symbolic execution Demo </vt:lpstr>
      <vt:lpstr>Symbolic execution Demo </vt:lpstr>
      <vt:lpstr>Symbolic execution Demo </vt:lpstr>
      <vt:lpstr>Symbolic execution Demo </vt:lpstr>
      <vt:lpstr>Symbolic execution Demo </vt:lpstr>
      <vt:lpstr>Symbolic execution Demo </vt:lpstr>
      <vt:lpstr>Symbolic execution Demo </vt:lpstr>
      <vt:lpstr>Constrains and constrain solvers</vt:lpstr>
      <vt:lpstr>Z3 Theorem Prover</vt:lpstr>
      <vt:lpstr>Z3 solve the math problem</vt:lpstr>
      <vt:lpstr>PowerPoint Presentation</vt:lpstr>
      <vt:lpstr>Logical problem solving in symbolic execution way (using concrete inputs as an example) 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 your title here</dc:title>
  <dc:creator>Yulei Sui</dc:creator>
  <cp:lastModifiedBy>Guanqin Zhang</cp:lastModifiedBy>
  <cp:revision>91</cp:revision>
  <dcterms:created xsi:type="dcterms:W3CDTF">2020-05-29T04:19:42Z</dcterms:created>
  <dcterms:modified xsi:type="dcterms:W3CDTF">2020-06-13T02:00:23Z</dcterms:modified>
</cp:coreProperties>
</file>