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62334-E9C1-6EDA-C1F8-EBCB8FAF7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B4D854-CBC1-E740-FDCB-AE4EC52FF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B6CEFA-5130-46CD-3818-972F8FDDA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C433-B757-47C6-A0BD-BEE2E1EF9373}" type="datetimeFigureOut">
              <a:rPr lang="ko-KR" altLang="en-US" smtClean="0"/>
              <a:t>2022-09-09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001725-978C-A171-6DB4-5245100CF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C7E49-8278-BB61-ACC3-5A937385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D8F6-64D0-413C-956C-7446FBC0C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23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E910A-0654-A82C-D7D3-B0C63990A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9C28D3-5DEE-84CB-FE75-F149F73D4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47CD57-418A-54E0-3A07-61F4F5848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C433-B757-47C6-A0BD-BEE2E1EF9373}" type="datetimeFigureOut">
              <a:rPr lang="ko-KR" altLang="en-US" smtClean="0"/>
              <a:t>2022-09-09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DE4F9E-8528-02BC-FF00-1869EC3BE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A34CD6-8ADC-46AB-79B3-9517DAAD1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D8F6-64D0-413C-956C-7446FBC0C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037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158C76-155E-0F75-3524-AAD29E8394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125C86-8097-B735-E134-1A3D729B7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03AD9D-3697-2161-59D0-678746996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C433-B757-47C6-A0BD-BEE2E1EF9373}" type="datetimeFigureOut">
              <a:rPr lang="ko-KR" altLang="en-US" smtClean="0"/>
              <a:t>2022-09-09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6767B-2A39-60E9-F149-C605D0580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DA1786-5959-80F5-1DBD-DA6F427C7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D8F6-64D0-413C-956C-7446FBC0C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764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5D9E2-0A76-3FC8-D224-2A55BDB5A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7326C9-51A8-28C9-F646-7BBE26AEC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E4CA5-E3FB-363E-A667-F3901968B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C433-B757-47C6-A0BD-BEE2E1EF9373}" type="datetimeFigureOut">
              <a:rPr lang="ko-KR" altLang="en-US" smtClean="0"/>
              <a:t>2022-09-09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C6823A-38FC-187C-E08B-04ED35EA4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6FB981-D3BC-A181-14F6-C9C860D24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D8F6-64D0-413C-956C-7446FBC0C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619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22152-B97B-5AC2-BD47-C9AD34108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49C591-951E-3DEA-2767-CA150458B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16C959-A41D-F4AA-9E38-51201825F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C433-B757-47C6-A0BD-BEE2E1EF9373}" type="datetimeFigureOut">
              <a:rPr lang="ko-KR" altLang="en-US" smtClean="0"/>
              <a:t>2022-09-09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DD0935-E0F7-D4E3-C477-03CC6CB24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7CEDDA-3874-5912-ED53-4801FDA22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D8F6-64D0-413C-956C-7446FBC0C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581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8D32A1-2A76-E2D0-2A89-71342999B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2E0830-DFCE-E5CF-BA5B-94154A31D5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24101C-923E-CA9A-896C-D67C07CDC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7251DE-1D1C-EEC6-D58E-0225EB2EE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C433-B757-47C6-A0BD-BEE2E1EF9373}" type="datetimeFigureOut">
              <a:rPr lang="ko-KR" altLang="en-US" smtClean="0"/>
              <a:t>2022-09-09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86C580-0FE3-4848-081A-FDEC59D86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0643C3-D9D8-DE71-946E-5A0FE8E7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D8F6-64D0-413C-956C-7446FBC0C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126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CE110E-327F-27C3-ED2D-AB63D03A3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F8D99A-1830-E5E4-308D-66E680A8F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24C865-F928-708E-B54D-455A2C284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27F891-0E4A-A29A-8DA6-F42C4F788F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66FBC5-A4CB-ABFE-0B29-50D6CF28D2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6CF6510-AA97-DEF1-76F0-4C6DAD058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C433-B757-47C6-A0BD-BEE2E1EF9373}" type="datetimeFigureOut">
              <a:rPr lang="ko-KR" altLang="en-US" smtClean="0"/>
              <a:t>2022-09-09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7FB4A1-E66B-4DB4-A290-4E716808A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F854DE-3E89-1548-91CD-DAA8041A9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D8F6-64D0-413C-956C-7446FBC0C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877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CBAEC2-05FE-3D18-2FFB-CDAB19EE7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CB12BF-9094-249E-CF87-14E349294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C433-B757-47C6-A0BD-BEE2E1EF9373}" type="datetimeFigureOut">
              <a:rPr lang="ko-KR" altLang="en-US" smtClean="0"/>
              <a:t>2022-09-09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DA0F49-7462-26BC-27CB-4B26EB47D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FA0B14-B4BD-1437-33E8-00BC49428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D8F6-64D0-413C-956C-7446FBC0C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410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8C4F4D1-92C6-B3BD-E620-7B487F69D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C433-B757-47C6-A0BD-BEE2E1EF9373}" type="datetimeFigureOut">
              <a:rPr lang="ko-KR" altLang="en-US" smtClean="0"/>
              <a:t>2022-09-09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9E475C-C7BC-A99D-81D7-6C5FD1F8F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669ACB-F180-00F4-91F5-6D8AE198F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D8F6-64D0-413C-956C-7446FBC0C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79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243FA-5EA6-D579-D673-BAA93AD23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AFA99B-74E4-2CA8-8B1B-238F67D35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C4788F-FF05-7EB6-46D3-6A215FA6B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07E8D-274B-62FB-EBDE-F8BA47BB1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C433-B757-47C6-A0BD-BEE2E1EF9373}" type="datetimeFigureOut">
              <a:rPr lang="ko-KR" altLang="en-US" smtClean="0"/>
              <a:t>2022-09-09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6A04F4-8717-BCC8-1F3C-84DE6F9D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4D94E1-30DB-C85D-5120-9528197D9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D8F6-64D0-413C-956C-7446FBC0C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622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2722EA-C502-D279-3033-961A9DD35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D6895B-1FAD-0204-57BA-C5237DBE50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35DE4B-38B8-19A9-A850-ED07EEA9B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1438F5-254B-3A46-8F4B-6909F2F39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C433-B757-47C6-A0BD-BEE2E1EF9373}" type="datetimeFigureOut">
              <a:rPr lang="ko-KR" altLang="en-US" smtClean="0"/>
              <a:t>2022-09-09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20C84A-43BC-EC6F-9E3D-6EFC8742F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48A596-7031-F2E2-F827-3E9FC7005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D8F6-64D0-413C-956C-7446FBC0C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873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8CE8EC-6E49-91CA-B509-043927249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276893-0DEF-9E39-08C1-4A7C6552B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A25CF8-1E12-EFAE-0DC4-718A2428A4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3C433-B757-47C6-A0BD-BEE2E1EF9373}" type="datetimeFigureOut">
              <a:rPr lang="ko-KR" altLang="en-US" smtClean="0"/>
              <a:t>2022-09-09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B5CAC3-E492-6992-6422-453229F80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8EA589-657C-BDDA-D040-5DDE6B174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9D8F6-64D0-413C-956C-7446FBC0C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48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DC78ECA-7167-F207-265E-72AECB4630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4800" dirty="0">
                <a:solidFill>
                  <a:srgbClr val="FFFFFF"/>
                </a:solidFill>
              </a:rPr>
              <a:t>게임 기획안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6904A0-5CF4-9720-9E42-B923719A4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dirty="0"/>
              <a:t>최승호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34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F262027-0C00-D466-5471-84F868370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3" y="1088571"/>
            <a:ext cx="10210807" cy="391885"/>
          </a:xfrm>
        </p:spPr>
        <p:txBody>
          <a:bodyPr>
            <a:noAutofit/>
          </a:bodyPr>
          <a:lstStyle/>
          <a:p>
            <a:r>
              <a:rPr lang="ko-KR" altLang="en-US" sz="2400" dirty="0">
                <a:solidFill>
                  <a:srgbClr val="FFFFFF"/>
                </a:solidFill>
              </a:rPr>
              <a:t>캐릭터 </a:t>
            </a:r>
            <a:r>
              <a:rPr lang="en-US" altLang="ko-KR" sz="2400" dirty="0">
                <a:solidFill>
                  <a:srgbClr val="FFFFFF"/>
                </a:solidFill>
              </a:rPr>
              <a:t>&amp; </a:t>
            </a:r>
            <a:r>
              <a:rPr lang="ko-KR" altLang="en-US" sz="2400" dirty="0">
                <a:solidFill>
                  <a:srgbClr val="FFFFFF"/>
                </a:solidFill>
              </a:rPr>
              <a:t>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80FE2F-8EE8-B92A-54C2-AC19F9877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2744"/>
            <a:ext cx="12191999" cy="5235255"/>
          </a:xfrm>
        </p:spPr>
        <p:txBody>
          <a:bodyPr anchor="ctr">
            <a:normAutofit/>
          </a:bodyPr>
          <a:lstStyle/>
          <a:p>
            <a:endParaRPr lang="ko-KR" altLang="en-US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70C5540-7789-6BE6-1194-4B912C953C82}"/>
              </a:ext>
            </a:extLst>
          </p:cNvPr>
          <p:cNvSpPr txBox="1">
            <a:spLocks/>
          </p:cNvSpPr>
          <p:nvPr/>
        </p:nvSpPr>
        <p:spPr>
          <a:xfrm>
            <a:off x="152393" y="152400"/>
            <a:ext cx="11732646" cy="783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solidFill>
                  <a:srgbClr val="FFFFFF"/>
                </a:solidFill>
              </a:rPr>
              <a:t>그래픽 컨셉</a:t>
            </a:r>
          </a:p>
        </p:txBody>
      </p:sp>
    </p:spTree>
    <p:extLst>
      <p:ext uri="{BB962C8B-B14F-4D97-AF65-F5344CB8AC3E}">
        <p14:creationId xmlns:p14="http://schemas.microsoft.com/office/powerpoint/2010/main" val="2419579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F262027-0C00-D466-5471-84F868370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3" y="1088571"/>
            <a:ext cx="10210807" cy="391885"/>
          </a:xfrm>
        </p:spPr>
        <p:txBody>
          <a:bodyPr>
            <a:noAutofit/>
          </a:bodyPr>
          <a:lstStyle/>
          <a:p>
            <a:r>
              <a:rPr lang="ko-KR" altLang="en-US" sz="2400" dirty="0">
                <a:solidFill>
                  <a:srgbClr val="FFFFFF"/>
                </a:solidFill>
              </a:rPr>
              <a:t>스테이지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80FE2F-8EE8-B92A-54C2-AC19F9877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2744"/>
            <a:ext cx="12191999" cy="5235255"/>
          </a:xfrm>
        </p:spPr>
        <p:txBody>
          <a:bodyPr anchor="ctr">
            <a:normAutofit/>
          </a:bodyPr>
          <a:lstStyle/>
          <a:p>
            <a:endParaRPr lang="ko-KR" altLang="en-US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70C5540-7789-6BE6-1194-4B912C953C82}"/>
              </a:ext>
            </a:extLst>
          </p:cNvPr>
          <p:cNvSpPr txBox="1">
            <a:spLocks/>
          </p:cNvSpPr>
          <p:nvPr/>
        </p:nvSpPr>
        <p:spPr>
          <a:xfrm>
            <a:off x="152393" y="152400"/>
            <a:ext cx="11732646" cy="783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solidFill>
                  <a:srgbClr val="FFFFFF"/>
                </a:solidFill>
              </a:rPr>
              <a:t>그래픽 컨셉</a:t>
            </a:r>
          </a:p>
        </p:txBody>
      </p:sp>
    </p:spTree>
    <p:extLst>
      <p:ext uri="{BB962C8B-B14F-4D97-AF65-F5344CB8AC3E}">
        <p14:creationId xmlns:p14="http://schemas.microsoft.com/office/powerpoint/2010/main" val="1065073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F262027-0C00-D466-5471-84F868370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3" y="1088571"/>
            <a:ext cx="10210807" cy="391885"/>
          </a:xfrm>
        </p:spPr>
        <p:txBody>
          <a:bodyPr>
            <a:noAutofit/>
          </a:bodyPr>
          <a:lstStyle/>
          <a:p>
            <a:r>
              <a:rPr lang="ko-KR" altLang="en-US" sz="2400" dirty="0" err="1">
                <a:solidFill>
                  <a:srgbClr val="FFFFFF"/>
                </a:solidFill>
              </a:rPr>
              <a:t>메인화면</a:t>
            </a:r>
            <a:endParaRPr lang="ko-KR" altLang="en-US" sz="2400" dirty="0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80FE2F-8EE8-B92A-54C2-AC19F9877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2744"/>
            <a:ext cx="12191999" cy="5235255"/>
          </a:xfrm>
        </p:spPr>
        <p:txBody>
          <a:bodyPr anchor="ctr">
            <a:normAutofit/>
          </a:bodyPr>
          <a:lstStyle/>
          <a:p>
            <a:endParaRPr lang="ko-KR" altLang="en-US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70C5540-7789-6BE6-1194-4B912C953C82}"/>
              </a:ext>
            </a:extLst>
          </p:cNvPr>
          <p:cNvSpPr txBox="1">
            <a:spLocks/>
          </p:cNvSpPr>
          <p:nvPr/>
        </p:nvSpPr>
        <p:spPr>
          <a:xfrm>
            <a:off x="152393" y="152400"/>
            <a:ext cx="11732646" cy="783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rgbClr val="FFFFFF"/>
                </a:solidFill>
              </a:rPr>
              <a:t>UI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92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F262027-0C00-D466-5471-84F868370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3" y="1088571"/>
            <a:ext cx="10210807" cy="391885"/>
          </a:xfrm>
        </p:spPr>
        <p:txBody>
          <a:bodyPr>
            <a:noAutofit/>
          </a:bodyPr>
          <a:lstStyle/>
          <a:p>
            <a:r>
              <a:rPr lang="ko-KR" altLang="en-US" sz="2400" dirty="0">
                <a:solidFill>
                  <a:srgbClr val="FFFFFF"/>
                </a:solidFill>
              </a:rPr>
              <a:t>로딩화면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80FE2F-8EE8-B92A-54C2-AC19F9877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2744"/>
            <a:ext cx="12191999" cy="5235255"/>
          </a:xfrm>
        </p:spPr>
        <p:txBody>
          <a:bodyPr anchor="ctr">
            <a:normAutofit/>
          </a:bodyPr>
          <a:lstStyle/>
          <a:p>
            <a:endParaRPr lang="ko-KR" altLang="en-US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70C5540-7789-6BE6-1194-4B912C953C82}"/>
              </a:ext>
            </a:extLst>
          </p:cNvPr>
          <p:cNvSpPr txBox="1">
            <a:spLocks/>
          </p:cNvSpPr>
          <p:nvPr/>
        </p:nvSpPr>
        <p:spPr>
          <a:xfrm>
            <a:off x="152393" y="152400"/>
            <a:ext cx="11732646" cy="783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rgbClr val="FFFFFF"/>
                </a:solidFill>
              </a:rPr>
              <a:t>UI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019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F262027-0C00-D466-5471-84F868370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3" y="1088571"/>
            <a:ext cx="10210807" cy="391885"/>
          </a:xfrm>
        </p:spPr>
        <p:txBody>
          <a:bodyPr>
            <a:noAutofit/>
          </a:bodyPr>
          <a:lstStyle/>
          <a:p>
            <a:r>
              <a:rPr lang="ko-KR" altLang="en-US" sz="2400" dirty="0">
                <a:solidFill>
                  <a:srgbClr val="FFFFFF"/>
                </a:solidFill>
              </a:rPr>
              <a:t>메인 게임 </a:t>
            </a:r>
            <a:r>
              <a:rPr lang="en-US" altLang="ko-KR" sz="2400" dirty="0">
                <a:solidFill>
                  <a:srgbClr val="FFFFFF"/>
                </a:solidFill>
              </a:rPr>
              <a:t>UI</a:t>
            </a:r>
            <a:endParaRPr lang="ko-KR" altLang="en-US" sz="2400" dirty="0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80FE2F-8EE8-B92A-54C2-AC19F9877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2744"/>
            <a:ext cx="12191999" cy="5235255"/>
          </a:xfrm>
        </p:spPr>
        <p:txBody>
          <a:bodyPr anchor="ctr">
            <a:normAutofit/>
          </a:bodyPr>
          <a:lstStyle/>
          <a:p>
            <a:endParaRPr lang="ko-KR" altLang="en-US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70C5540-7789-6BE6-1194-4B912C953C82}"/>
              </a:ext>
            </a:extLst>
          </p:cNvPr>
          <p:cNvSpPr txBox="1">
            <a:spLocks/>
          </p:cNvSpPr>
          <p:nvPr/>
        </p:nvSpPr>
        <p:spPr>
          <a:xfrm>
            <a:off x="152393" y="152400"/>
            <a:ext cx="11732646" cy="783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rgbClr val="FFFFFF"/>
                </a:solidFill>
              </a:rPr>
              <a:t>UI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358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F262027-0C00-D466-5471-84F868370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3" y="1088571"/>
            <a:ext cx="10210807" cy="391885"/>
          </a:xfrm>
        </p:spPr>
        <p:txBody>
          <a:bodyPr>
            <a:noAutofit/>
          </a:bodyPr>
          <a:lstStyle/>
          <a:p>
            <a:r>
              <a:rPr lang="ko-KR" altLang="en-US" sz="2400" dirty="0">
                <a:solidFill>
                  <a:srgbClr val="FFFFFF"/>
                </a:solidFill>
              </a:rPr>
              <a:t>맵 에디터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80FE2F-8EE8-B92A-54C2-AC19F9877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2744"/>
            <a:ext cx="12191999" cy="5235255"/>
          </a:xfrm>
        </p:spPr>
        <p:txBody>
          <a:bodyPr anchor="ctr">
            <a:normAutofit/>
          </a:bodyPr>
          <a:lstStyle/>
          <a:p>
            <a:endParaRPr lang="ko-KR" altLang="en-US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70C5540-7789-6BE6-1194-4B912C953C82}"/>
              </a:ext>
            </a:extLst>
          </p:cNvPr>
          <p:cNvSpPr txBox="1">
            <a:spLocks/>
          </p:cNvSpPr>
          <p:nvPr/>
        </p:nvSpPr>
        <p:spPr>
          <a:xfrm>
            <a:off x="152393" y="152400"/>
            <a:ext cx="11732646" cy="783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solidFill>
                  <a:srgbClr val="FFFFFF"/>
                </a:solidFill>
              </a:rPr>
              <a:t>에디터</a:t>
            </a:r>
          </a:p>
        </p:txBody>
      </p:sp>
    </p:spTree>
    <p:extLst>
      <p:ext uri="{BB962C8B-B14F-4D97-AF65-F5344CB8AC3E}">
        <p14:creationId xmlns:p14="http://schemas.microsoft.com/office/powerpoint/2010/main" val="309607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3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15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407F3BF-BC80-D6BF-F1A0-7125CD0C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4000">
                <a:solidFill>
                  <a:srgbClr val="FFFFFF"/>
                </a:solidFill>
              </a:rPr>
              <a:t>개요</a:t>
            </a:r>
            <a:r>
              <a:rPr lang="en-US" altLang="ko-KR" sz="4000">
                <a:solidFill>
                  <a:srgbClr val="FFFFFF"/>
                </a:solidFill>
              </a:rPr>
              <a:t>	</a:t>
            </a:r>
            <a:endParaRPr lang="ko-KR" altLang="en-US" sz="4000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6B04A9-7728-80AD-1FE4-4663A17A5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ko-KR" altLang="en-US" sz="1400" b="1" dirty="0">
                <a:ea typeface="HY중고딕" panose="02030600000101010101" pitchFamily="18" charset="-127"/>
              </a:rPr>
              <a:t>게임설명</a:t>
            </a:r>
            <a:endParaRPr lang="en-US" altLang="ko-KR" sz="1400" b="1" dirty="0">
              <a:ea typeface="HY중고딕" panose="02030600000101010101" pitchFamily="18" charset="-127"/>
            </a:endParaRPr>
          </a:p>
          <a:p>
            <a:pPr lvl="1"/>
            <a:r>
              <a:rPr lang="ko-KR" altLang="en-US" sz="1400" dirty="0">
                <a:ea typeface="HY중고딕" panose="02030600000101010101" pitchFamily="18" charset="-127"/>
              </a:rPr>
              <a:t>설명</a:t>
            </a:r>
            <a:r>
              <a:rPr lang="en-US" altLang="ko-KR" sz="1400" dirty="0">
                <a:ea typeface="HY중고딕" panose="02030600000101010101" pitchFamily="18" charset="-127"/>
              </a:rPr>
              <a:t>(</a:t>
            </a:r>
            <a:r>
              <a:rPr lang="ko-KR" altLang="en-US" sz="1400" dirty="0">
                <a:ea typeface="HY중고딕" panose="02030600000101010101" pitchFamily="18" charset="-127"/>
              </a:rPr>
              <a:t>이름</a:t>
            </a:r>
            <a:r>
              <a:rPr lang="en-US" altLang="ko-KR" sz="1400" dirty="0">
                <a:ea typeface="HY중고딕" panose="02030600000101010101" pitchFamily="18" charset="-127"/>
              </a:rPr>
              <a:t>, </a:t>
            </a:r>
            <a:r>
              <a:rPr lang="ko-KR" altLang="en-US" sz="1400" dirty="0">
                <a:ea typeface="HY중고딕" panose="02030600000101010101" pitchFamily="18" charset="-127"/>
              </a:rPr>
              <a:t>주제</a:t>
            </a:r>
            <a:r>
              <a:rPr lang="en-US" altLang="ko-KR" sz="1400" dirty="0">
                <a:ea typeface="HY중고딕" panose="02030600000101010101" pitchFamily="18" charset="-127"/>
              </a:rPr>
              <a:t>, </a:t>
            </a:r>
            <a:r>
              <a:rPr lang="ko-KR" altLang="en-US" sz="1400" dirty="0">
                <a:ea typeface="HY중고딕" panose="02030600000101010101" pitchFamily="18" charset="-127"/>
              </a:rPr>
              <a:t>장르</a:t>
            </a:r>
            <a:r>
              <a:rPr lang="en-US" altLang="ko-KR" sz="1400" dirty="0">
                <a:ea typeface="HY중고딕" panose="02030600000101010101" pitchFamily="18" charset="-127"/>
              </a:rPr>
              <a:t>, </a:t>
            </a:r>
            <a:r>
              <a:rPr lang="ko-KR" altLang="en-US" sz="1400" dirty="0">
                <a:ea typeface="HY중고딕" panose="02030600000101010101" pitchFamily="18" charset="-127"/>
              </a:rPr>
              <a:t>플랫폼 등</a:t>
            </a:r>
            <a:r>
              <a:rPr lang="en-US" altLang="ko-KR" sz="1400" dirty="0">
                <a:ea typeface="HY중고딕" panose="02030600000101010101" pitchFamily="18" charset="-127"/>
              </a:rPr>
              <a:t>..)</a:t>
            </a:r>
          </a:p>
          <a:p>
            <a:r>
              <a:rPr lang="ko-KR" altLang="en-US" sz="1400" b="1" dirty="0">
                <a:ea typeface="HY중고딕" panose="02030600000101010101" pitchFamily="18" charset="-127"/>
              </a:rPr>
              <a:t>게임 플로우 차트</a:t>
            </a:r>
            <a:endParaRPr lang="en-US" altLang="ko-KR" sz="1400" b="1" dirty="0">
              <a:ea typeface="HY중고딕" panose="02030600000101010101" pitchFamily="18" charset="-127"/>
            </a:endParaRPr>
          </a:p>
          <a:p>
            <a:r>
              <a:rPr lang="ko-KR" altLang="en-US" sz="1400" b="1" dirty="0">
                <a:ea typeface="HY중고딕" panose="02030600000101010101" pitchFamily="18" charset="-127"/>
              </a:rPr>
              <a:t>기본 룰 및 시스템</a:t>
            </a:r>
            <a:endParaRPr lang="en-US" altLang="ko-KR" sz="1400" b="1" dirty="0">
              <a:ea typeface="HY중고딕" panose="02030600000101010101" pitchFamily="18" charset="-127"/>
            </a:endParaRPr>
          </a:p>
          <a:p>
            <a:r>
              <a:rPr lang="ko-KR" altLang="en-US" sz="1400" b="1" dirty="0">
                <a:ea typeface="HY중고딕" panose="02030600000101010101" pitchFamily="18" charset="-127"/>
              </a:rPr>
              <a:t>캐릭터와 등장요소</a:t>
            </a:r>
            <a:endParaRPr lang="en-US" altLang="ko-KR" sz="1400" b="1" dirty="0">
              <a:ea typeface="HY중고딕" panose="02030600000101010101" pitchFamily="18" charset="-127"/>
            </a:endParaRPr>
          </a:p>
          <a:p>
            <a:r>
              <a:rPr lang="ko-KR" altLang="en-US" sz="1400" b="1" dirty="0">
                <a:ea typeface="HY중고딕" panose="02030600000101010101" pitchFamily="18" charset="-127"/>
              </a:rPr>
              <a:t>그래픽 컨셉</a:t>
            </a:r>
            <a:endParaRPr lang="en-US" altLang="ko-KR" sz="1400" b="1" dirty="0">
              <a:ea typeface="HY중고딕" panose="02030600000101010101" pitchFamily="18" charset="-127"/>
            </a:endParaRPr>
          </a:p>
          <a:p>
            <a:r>
              <a:rPr lang="en-US" altLang="ko-KR" sz="1400" b="1" dirty="0">
                <a:ea typeface="HY중고딕" panose="02030600000101010101" pitchFamily="18" charset="-127"/>
              </a:rPr>
              <a:t>UI</a:t>
            </a:r>
          </a:p>
          <a:p>
            <a:pPr lvl="1"/>
            <a:r>
              <a:rPr lang="ko-KR" altLang="en-US" sz="1400" dirty="0">
                <a:ea typeface="HY중고딕" panose="02030600000101010101" pitchFamily="18" charset="-127"/>
              </a:rPr>
              <a:t>메인 화면</a:t>
            </a:r>
            <a:endParaRPr lang="en-US" altLang="ko-KR" sz="1400" dirty="0">
              <a:ea typeface="HY중고딕" panose="02030600000101010101" pitchFamily="18" charset="-127"/>
            </a:endParaRPr>
          </a:p>
          <a:p>
            <a:pPr lvl="1"/>
            <a:r>
              <a:rPr lang="ko-KR" altLang="en-US" sz="1400" dirty="0">
                <a:ea typeface="HY중고딕" panose="02030600000101010101" pitchFamily="18" charset="-127"/>
              </a:rPr>
              <a:t>로딩 화면</a:t>
            </a:r>
            <a:endParaRPr lang="en-US" altLang="ko-KR" sz="1400" dirty="0">
              <a:ea typeface="HY중고딕" panose="02030600000101010101" pitchFamily="18" charset="-127"/>
            </a:endParaRPr>
          </a:p>
          <a:p>
            <a:pPr lvl="1"/>
            <a:r>
              <a:rPr lang="ko-KR" altLang="en-US" sz="1400" dirty="0">
                <a:ea typeface="HY중고딕" panose="02030600000101010101" pitchFamily="18" charset="-127"/>
              </a:rPr>
              <a:t>메인 게임 </a:t>
            </a:r>
            <a:r>
              <a:rPr lang="en-US" altLang="ko-KR" sz="1400" dirty="0">
                <a:ea typeface="HY중고딕" panose="02030600000101010101" pitchFamily="18" charset="-127"/>
              </a:rPr>
              <a:t>UI</a:t>
            </a:r>
          </a:p>
          <a:p>
            <a:r>
              <a:rPr lang="ko-KR" altLang="en-US" sz="1400" b="1" dirty="0">
                <a:ea typeface="HY중고딕" panose="02030600000101010101" pitchFamily="18" charset="-127"/>
              </a:rPr>
              <a:t>에디터</a:t>
            </a:r>
            <a:endParaRPr lang="en-US" altLang="ko-KR" sz="1400" b="1" dirty="0">
              <a:ea typeface="HY중고딕" panose="02030600000101010101" pitchFamily="18" charset="-127"/>
            </a:endParaRPr>
          </a:p>
          <a:p>
            <a:pPr lvl="1"/>
            <a:r>
              <a:rPr lang="ko-KR" altLang="en-US" sz="1400" dirty="0">
                <a:ea typeface="HY중고딕" panose="02030600000101010101" pitchFamily="18" charset="-127"/>
              </a:rPr>
              <a:t>맵 에디터</a:t>
            </a:r>
            <a:endParaRPr lang="en-US" altLang="ko-KR" sz="1400" dirty="0"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8972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F262027-0C00-D466-5471-84F868370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1" y="294538"/>
            <a:ext cx="11732646" cy="1033669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solidFill>
                  <a:srgbClr val="FFFFFF"/>
                </a:solidFill>
              </a:rPr>
              <a:t>게임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80FE2F-8EE8-B92A-54C2-AC19F9877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2744"/>
            <a:ext cx="12191999" cy="5235255"/>
          </a:xfrm>
        </p:spPr>
        <p:txBody>
          <a:bodyPr anchor="ctr">
            <a:normAutofit/>
          </a:bodyPr>
          <a:lstStyle/>
          <a:p>
            <a:r>
              <a:rPr lang="ko-KR" altLang="en-US" sz="2000" dirty="0">
                <a:ea typeface="HY중고딕" panose="02030600000101010101" pitchFamily="18" charset="-127"/>
              </a:rPr>
              <a:t>이름</a:t>
            </a:r>
            <a:r>
              <a:rPr lang="en-US" altLang="ko-KR" sz="2000" dirty="0">
                <a:ea typeface="HY중고딕" panose="02030600000101010101" pitchFamily="18" charset="-127"/>
              </a:rPr>
              <a:t> : Primitive Survival</a:t>
            </a:r>
          </a:p>
          <a:p>
            <a:r>
              <a:rPr lang="ko-KR" altLang="en-US" sz="2000" dirty="0">
                <a:ea typeface="HY중고딕" panose="02030600000101010101" pitchFamily="18" charset="-127"/>
              </a:rPr>
              <a:t>소재 </a:t>
            </a:r>
            <a:r>
              <a:rPr lang="en-US" altLang="ko-KR" sz="2000" dirty="0">
                <a:ea typeface="HY중고딕" panose="02030600000101010101" pitchFamily="18" charset="-127"/>
              </a:rPr>
              <a:t>: </a:t>
            </a:r>
            <a:r>
              <a:rPr lang="ko-KR" altLang="en-US" sz="2000" dirty="0">
                <a:ea typeface="HY중고딕" panose="02030600000101010101" pitchFamily="18" charset="-127"/>
              </a:rPr>
              <a:t>도형</a:t>
            </a:r>
            <a:r>
              <a:rPr lang="en-US" altLang="ko-KR" sz="2000" dirty="0">
                <a:ea typeface="HY중고딕" panose="02030600000101010101" pitchFamily="18" charset="-127"/>
              </a:rPr>
              <a:t>, </a:t>
            </a:r>
            <a:r>
              <a:rPr lang="ko-KR" altLang="en-US" sz="2000" dirty="0">
                <a:ea typeface="HY중고딕" panose="02030600000101010101" pitchFamily="18" charset="-127"/>
              </a:rPr>
              <a:t>생존</a:t>
            </a:r>
            <a:r>
              <a:rPr lang="en-US" altLang="ko-KR" sz="2000" dirty="0">
                <a:ea typeface="HY중고딕" panose="02030600000101010101" pitchFamily="18" charset="-127"/>
              </a:rPr>
              <a:t>, </a:t>
            </a:r>
            <a:r>
              <a:rPr lang="ko-KR" altLang="en-US" sz="2000" dirty="0">
                <a:ea typeface="HY중고딕" panose="02030600000101010101" pitchFamily="18" charset="-127"/>
              </a:rPr>
              <a:t>조합</a:t>
            </a:r>
            <a:endParaRPr lang="en-US" altLang="ko-KR" sz="2000" dirty="0">
              <a:ea typeface="HY중고딕" panose="02030600000101010101" pitchFamily="18" charset="-127"/>
            </a:endParaRPr>
          </a:p>
          <a:p>
            <a:r>
              <a:rPr lang="ko-KR" altLang="en-US" sz="2000" dirty="0">
                <a:ea typeface="HY중고딕" panose="02030600000101010101" pitchFamily="18" charset="-127"/>
              </a:rPr>
              <a:t>시점 </a:t>
            </a:r>
            <a:r>
              <a:rPr lang="en-US" altLang="ko-KR" sz="2000" dirty="0">
                <a:ea typeface="HY중고딕" panose="02030600000101010101" pitchFamily="18" charset="-127"/>
              </a:rPr>
              <a:t>: 2D </a:t>
            </a:r>
            <a:r>
              <a:rPr lang="ko-KR" altLang="en-US" sz="2000" dirty="0">
                <a:ea typeface="HY중고딕" panose="02030600000101010101" pitchFamily="18" charset="-127"/>
              </a:rPr>
              <a:t>시점</a:t>
            </a:r>
            <a:endParaRPr lang="en-US" altLang="ko-KR" sz="2000" dirty="0">
              <a:ea typeface="HY중고딕" panose="02030600000101010101" pitchFamily="18" charset="-127"/>
            </a:endParaRPr>
          </a:p>
          <a:p>
            <a:r>
              <a:rPr lang="ko-KR" altLang="en-US" sz="2000" dirty="0">
                <a:ea typeface="HY중고딕" panose="02030600000101010101" pitchFamily="18" charset="-127"/>
              </a:rPr>
              <a:t>장르 </a:t>
            </a:r>
            <a:r>
              <a:rPr lang="en-US" altLang="ko-KR" sz="2000" dirty="0">
                <a:ea typeface="HY중고딕" panose="02030600000101010101" pitchFamily="18" charset="-127"/>
              </a:rPr>
              <a:t>: </a:t>
            </a:r>
            <a:r>
              <a:rPr lang="ko-KR" altLang="en-US" sz="2000" dirty="0">
                <a:ea typeface="HY중고딕" panose="02030600000101010101" pitchFamily="18" charset="-127"/>
              </a:rPr>
              <a:t>생존 </a:t>
            </a:r>
            <a:r>
              <a:rPr lang="en-US" altLang="ko-KR" sz="2000" dirty="0">
                <a:ea typeface="HY중고딕" panose="02030600000101010101" pitchFamily="18" charset="-127"/>
              </a:rPr>
              <a:t>/ </a:t>
            </a:r>
            <a:r>
              <a:rPr lang="ko-KR" altLang="en-US" sz="2000" dirty="0">
                <a:ea typeface="HY중고딕" panose="02030600000101010101" pitchFamily="18" charset="-127"/>
              </a:rPr>
              <a:t>성장 </a:t>
            </a:r>
            <a:r>
              <a:rPr lang="en-US" altLang="ko-KR" sz="2000" dirty="0">
                <a:ea typeface="HY중고딕" panose="02030600000101010101" pitchFamily="18" charset="-127"/>
              </a:rPr>
              <a:t>/ </a:t>
            </a:r>
            <a:r>
              <a:rPr lang="ko-KR" altLang="en-US" sz="2000" dirty="0">
                <a:ea typeface="HY중고딕" panose="02030600000101010101" pitchFamily="18" charset="-127"/>
              </a:rPr>
              <a:t>조합 </a:t>
            </a:r>
            <a:r>
              <a:rPr lang="en-US" altLang="ko-KR" sz="2000" dirty="0">
                <a:ea typeface="HY중고딕" panose="02030600000101010101" pitchFamily="18" charset="-127"/>
              </a:rPr>
              <a:t>/ </a:t>
            </a:r>
            <a:r>
              <a:rPr lang="ko-KR" altLang="en-US" sz="2000" dirty="0">
                <a:ea typeface="HY중고딕" panose="02030600000101010101" pitchFamily="18" charset="-127"/>
              </a:rPr>
              <a:t>싱글 플레이 </a:t>
            </a:r>
            <a:endParaRPr lang="en-US" altLang="ko-KR" sz="2000" dirty="0">
              <a:ea typeface="HY중고딕" panose="02030600000101010101" pitchFamily="18" charset="-127"/>
            </a:endParaRPr>
          </a:p>
          <a:p>
            <a:r>
              <a:rPr lang="ko-KR" altLang="en-US" sz="2000" dirty="0">
                <a:ea typeface="HY중고딕" panose="02030600000101010101" pitchFamily="18" charset="-127"/>
              </a:rPr>
              <a:t>플랫폼 </a:t>
            </a:r>
            <a:r>
              <a:rPr lang="en-US" altLang="ko-KR" sz="2000" dirty="0">
                <a:ea typeface="HY중고딕" panose="02030600000101010101" pitchFamily="18" charset="-127"/>
              </a:rPr>
              <a:t>: PC Standalone &amp; Android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28153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F262027-0C00-D466-5471-84F868370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1" y="294539"/>
            <a:ext cx="9492342" cy="524068"/>
          </a:xfrm>
        </p:spPr>
        <p:txBody>
          <a:bodyPr>
            <a:normAutofit fontScale="90000"/>
          </a:bodyPr>
          <a:lstStyle/>
          <a:p>
            <a:r>
              <a:rPr lang="ko-KR" altLang="en-US" sz="4000" b="1">
                <a:solidFill>
                  <a:srgbClr val="FFFFFF"/>
                </a:solidFill>
              </a:rPr>
              <a:t>시스템 플로우 차트</a:t>
            </a:r>
            <a:endParaRPr lang="ko-KR" altLang="en-US" sz="4000" b="1" dirty="0">
              <a:solidFill>
                <a:srgbClr val="FFFFFF"/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101DA0A-7898-76A0-8611-1D56B3870DFE}"/>
              </a:ext>
            </a:extLst>
          </p:cNvPr>
          <p:cNvSpPr txBox="1">
            <a:spLocks/>
          </p:cNvSpPr>
          <p:nvPr/>
        </p:nvSpPr>
        <p:spPr>
          <a:xfrm>
            <a:off x="243841" y="942640"/>
            <a:ext cx="9492342" cy="524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800" dirty="0">
              <a:solidFill>
                <a:srgbClr val="FFFFFF"/>
              </a:solidFill>
            </a:endParaRPr>
          </a:p>
        </p:txBody>
      </p:sp>
      <p:pic>
        <p:nvPicPr>
          <p:cNvPr id="17" name="내용 개체 틀 16">
            <a:extLst>
              <a:ext uri="{FF2B5EF4-FFF2-40B4-BE49-F238E27FC236}">
                <a16:creationId xmlns:a16="http://schemas.microsoft.com/office/drawing/2014/main" id="{2D610C6B-5CA6-7002-AADA-A069CD128C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1391" y="1825625"/>
            <a:ext cx="5589218" cy="4351338"/>
          </a:xfrm>
        </p:spPr>
      </p:pic>
    </p:spTree>
    <p:extLst>
      <p:ext uri="{BB962C8B-B14F-4D97-AF65-F5344CB8AC3E}">
        <p14:creationId xmlns:p14="http://schemas.microsoft.com/office/powerpoint/2010/main" val="4136538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F262027-0C00-D466-5471-84F868370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1" y="294538"/>
            <a:ext cx="11732646" cy="103366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기본 룰 및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80FE2F-8EE8-B92A-54C2-AC19F9877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2744"/>
            <a:ext cx="12191999" cy="5235255"/>
          </a:xfrm>
        </p:spPr>
        <p:txBody>
          <a:bodyPr anchor="ctr">
            <a:normAutofit/>
          </a:bodyPr>
          <a:lstStyle/>
          <a:p>
            <a:r>
              <a:rPr lang="ko-KR" altLang="en-US" sz="2000" dirty="0"/>
              <a:t>적들은 특별한 투사체를 발사하지는 않는다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적들은 언제나 플레이어를 향해 이동한다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적들은 죽으면 일정 확률로 경험치 구슬과 아이템들을 떨어뜨린다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적들은 플레이어와 부딪힐 경우 자폭하며 플레이어에게 데미지를 주고 소멸한다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플레이어 조작은 이동만 가능하다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플레이어의 공격은 자동으로 실행된다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플레이어는 레벨업과 아이템 획득 시 잠시 무적과 동시에 게임이 일시정지 되며 아이템</a:t>
            </a:r>
            <a:r>
              <a:rPr lang="en-US" altLang="ko-KR" sz="2000" dirty="0"/>
              <a:t>/</a:t>
            </a:r>
            <a:r>
              <a:rPr lang="ko-KR" altLang="en-US" sz="2000" dirty="0"/>
              <a:t>능력 선택화면이 활성화 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적들의 능력치는 플레이어의 생존 시간에 비례하여 점점 강해진다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능력들과 아이템은 조합을 통하여 특수한 능력을 발휘할 수 있다</a:t>
            </a:r>
            <a:r>
              <a:rPr lang="en-US" altLang="ko-KR" sz="2000" dirty="0"/>
              <a:t>.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17329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F262027-0C00-D466-5471-84F868370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3" y="1088571"/>
            <a:ext cx="10210807" cy="391885"/>
          </a:xfrm>
        </p:spPr>
        <p:txBody>
          <a:bodyPr>
            <a:noAutofit/>
          </a:bodyPr>
          <a:lstStyle/>
          <a:p>
            <a:r>
              <a:rPr lang="ko-KR" altLang="en-US" sz="2400" dirty="0">
                <a:solidFill>
                  <a:srgbClr val="FFFFFF"/>
                </a:solidFill>
              </a:rPr>
              <a:t>캐릭터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80FE2F-8EE8-B92A-54C2-AC19F9877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2744"/>
            <a:ext cx="12191999" cy="5235255"/>
          </a:xfrm>
        </p:spPr>
        <p:txBody>
          <a:bodyPr anchor="ctr">
            <a:normAutofit/>
          </a:bodyPr>
          <a:lstStyle/>
          <a:p>
            <a:endParaRPr lang="ko-KR" altLang="en-US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70C5540-7789-6BE6-1194-4B912C953C82}"/>
              </a:ext>
            </a:extLst>
          </p:cNvPr>
          <p:cNvSpPr txBox="1">
            <a:spLocks/>
          </p:cNvSpPr>
          <p:nvPr/>
        </p:nvSpPr>
        <p:spPr>
          <a:xfrm>
            <a:off x="152393" y="152400"/>
            <a:ext cx="11732646" cy="783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>
                <a:solidFill>
                  <a:srgbClr val="FFFFFF"/>
                </a:solidFill>
              </a:rPr>
              <a:t>캐릭터와 등장요소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859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F262027-0C00-D466-5471-84F868370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3" y="1088571"/>
            <a:ext cx="10210807" cy="391885"/>
          </a:xfrm>
        </p:spPr>
        <p:txBody>
          <a:bodyPr>
            <a:noAutofit/>
          </a:bodyPr>
          <a:lstStyle/>
          <a:p>
            <a:r>
              <a:rPr lang="ko-KR" altLang="en-US" sz="2400" dirty="0">
                <a:solidFill>
                  <a:srgbClr val="FFFFFF"/>
                </a:solidFill>
              </a:rPr>
              <a:t>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80FE2F-8EE8-B92A-54C2-AC19F9877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2744"/>
            <a:ext cx="12191999" cy="5235255"/>
          </a:xfrm>
        </p:spPr>
        <p:txBody>
          <a:bodyPr anchor="ctr">
            <a:normAutofit/>
          </a:bodyPr>
          <a:lstStyle/>
          <a:p>
            <a:endParaRPr lang="ko-KR" altLang="en-US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70C5540-7789-6BE6-1194-4B912C953C82}"/>
              </a:ext>
            </a:extLst>
          </p:cNvPr>
          <p:cNvSpPr txBox="1">
            <a:spLocks/>
          </p:cNvSpPr>
          <p:nvPr/>
        </p:nvSpPr>
        <p:spPr>
          <a:xfrm>
            <a:off x="152393" y="152400"/>
            <a:ext cx="11732646" cy="783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>
                <a:solidFill>
                  <a:srgbClr val="FFFFFF"/>
                </a:solidFill>
              </a:rPr>
              <a:t>캐릭터와 등장요소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356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F262027-0C00-D466-5471-84F868370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3" y="1088571"/>
            <a:ext cx="10210807" cy="391885"/>
          </a:xfrm>
        </p:spPr>
        <p:txBody>
          <a:bodyPr>
            <a:noAutofit/>
          </a:bodyPr>
          <a:lstStyle/>
          <a:p>
            <a:r>
              <a:rPr lang="ko-KR" altLang="en-US" sz="2400" dirty="0">
                <a:solidFill>
                  <a:srgbClr val="FFFFFF"/>
                </a:solidFill>
              </a:rPr>
              <a:t>아이템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80FE2F-8EE8-B92A-54C2-AC19F9877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2744"/>
            <a:ext cx="12191999" cy="5235255"/>
          </a:xfrm>
        </p:spPr>
        <p:txBody>
          <a:bodyPr anchor="ctr">
            <a:normAutofit/>
          </a:bodyPr>
          <a:lstStyle/>
          <a:p>
            <a:endParaRPr lang="ko-KR" altLang="en-US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70C5540-7789-6BE6-1194-4B912C953C82}"/>
              </a:ext>
            </a:extLst>
          </p:cNvPr>
          <p:cNvSpPr txBox="1">
            <a:spLocks/>
          </p:cNvSpPr>
          <p:nvPr/>
        </p:nvSpPr>
        <p:spPr>
          <a:xfrm>
            <a:off x="152393" y="152400"/>
            <a:ext cx="11732646" cy="783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>
                <a:solidFill>
                  <a:srgbClr val="FFFFFF"/>
                </a:solidFill>
              </a:rPr>
              <a:t>캐릭터와 등장요소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729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F262027-0C00-D466-5471-84F868370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3" y="1088571"/>
            <a:ext cx="10210807" cy="391885"/>
          </a:xfrm>
        </p:spPr>
        <p:txBody>
          <a:bodyPr>
            <a:noAutofit/>
          </a:bodyPr>
          <a:lstStyle/>
          <a:p>
            <a:r>
              <a:rPr lang="ko-KR" altLang="en-US" sz="2400" dirty="0">
                <a:solidFill>
                  <a:srgbClr val="FFFFFF"/>
                </a:solidFill>
              </a:rPr>
              <a:t>스테이지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80FE2F-8EE8-B92A-54C2-AC19F9877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2744"/>
            <a:ext cx="12191999" cy="5235255"/>
          </a:xfrm>
        </p:spPr>
        <p:txBody>
          <a:bodyPr anchor="ctr">
            <a:normAutofit/>
          </a:bodyPr>
          <a:lstStyle/>
          <a:p>
            <a:endParaRPr lang="ko-KR" altLang="en-US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70C5540-7789-6BE6-1194-4B912C953C82}"/>
              </a:ext>
            </a:extLst>
          </p:cNvPr>
          <p:cNvSpPr txBox="1">
            <a:spLocks/>
          </p:cNvSpPr>
          <p:nvPr/>
        </p:nvSpPr>
        <p:spPr>
          <a:xfrm>
            <a:off x="152393" y="152400"/>
            <a:ext cx="11732646" cy="783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solidFill>
                  <a:srgbClr val="FFFFFF"/>
                </a:solidFill>
              </a:rPr>
              <a:t>캐릭터와 등장요소</a:t>
            </a:r>
          </a:p>
        </p:txBody>
      </p:sp>
    </p:spTree>
    <p:extLst>
      <p:ext uri="{BB962C8B-B14F-4D97-AF65-F5344CB8AC3E}">
        <p14:creationId xmlns:p14="http://schemas.microsoft.com/office/powerpoint/2010/main" val="3458136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게임 기획안_20220907</Template>
  <TotalTime>22</TotalTime>
  <Words>188</Words>
  <Application>Microsoft Office PowerPoint</Application>
  <PresentationFormat>와이드스크린</PresentationFormat>
  <Paragraphs>52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게임 기획안</vt:lpstr>
      <vt:lpstr>개요 </vt:lpstr>
      <vt:lpstr>게임 설명</vt:lpstr>
      <vt:lpstr>시스템 플로우 차트</vt:lpstr>
      <vt:lpstr>기본 룰 및 시스템</vt:lpstr>
      <vt:lpstr>캐릭터</vt:lpstr>
      <vt:lpstr>적</vt:lpstr>
      <vt:lpstr>아이템</vt:lpstr>
      <vt:lpstr>스테이지</vt:lpstr>
      <vt:lpstr>캐릭터 &amp; 적</vt:lpstr>
      <vt:lpstr>스테이지</vt:lpstr>
      <vt:lpstr>메인화면</vt:lpstr>
      <vt:lpstr>로딩화면</vt:lpstr>
      <vt:lpstr>메인 게임 UI</vt:lpstr>
      <vt:lpstr>맵 에디터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기획안</dc:title>
  <dc:creator>최 승호</dc:creator>
  <cp:lastModifiedBy>최 승호</cp:lastModifiedBy>
  <cp:revision>2</cp:revision>
  <dcterms:created xsi:type="dcterms:W3CDTF">2022-09-09T04:01:16Z</dcterms:created>
  <dcterms:modified xsi:type="dcterms:W3CDTF">2022-09-09T05:29:27Z</dcterms:modified>
</cp:coreProperties>
</file>