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62334-E9C1-6EDA-C1F8-EBCB8FAF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4D854-CBC1-E740-FDCB-AE4EC52FF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6CEFA-5130-46CD-3818-972F8FDD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01725-978C-A171-6DB4-5245100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C7E49-8278-BB61-ACC3-5A937385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910A-0654-A82C-D7D3-B0C63990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C28D3-5DEE-84CB-FE75-F149F73D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7CD57-418A-54E0-3A07-61F4F584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E4F9E-8528-02BC-FF00-1869EC3B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34CD6-8ADC-46AB-79B3-9517DAAD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58C76-155E-0F75-3524-AAD29E83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25C86-8097-B735-E134-1A3D729B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3AD9D-3697-2161-59D0-67874699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6767B-2A39-60E9-F149-C605D05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A1786-5959-80F5-1DBD-DA6F42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6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5D9E2-0A76-3FC8-D224-2A55BDB5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326C9-51A8-28C9-F646-7BBE26AE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4CA5-E3FB-363E-A667-F3901968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6823A-38FC-187C-E08B-04ED35EA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FB981-D3BC-A181-14F6-C9C860D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2152-B97B-5AC2-BD47-C9AD3410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9C591-951E-3DEA-2767-CA150458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6C959-A41D-F4AA-9E38-51201825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D0935-E0F7-D4E3-C477-03CC6CB2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CEDDA-3874-5912-ED53-4801FDA2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8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D32A1-2A76-E2D0-2A89-71342999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E0830-DFCE-E5CF-BA5B-94154A31D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4101C-923E-CA9A-896C-D67C07CDC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251DE-1D1C-EEC6-D58E-0225EB2E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C580-0FE3-4848-081A-FDEC59D8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643C3-D9D8-DE71-946E-5A0FE8E7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E110E-327F-27C3-ED2D-AB63D03A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8D99A-1830-E5E4-308D-66E680A8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4C865-F928-708E-B54D-455A2C28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7F891-0E4A-A29A-8DA6-F42C4F788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6FBC5-A4CB-ABFE-0B29-50D6CF28D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F6510-AA97-DEF1-76F0-4C6DAD05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7FB4A1-E66B-4DB4-A290-4E716808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854DE-3E89-1548-91CD-DAA8041A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BAEC2-05FE-3D18-2FFB-CDAB19EE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CB12BF-9094-249E-CF87-14E34929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A0F49-7462-26BC-27CB-4B26EB47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FA0B14-B4BD-1437-33E8-00BC494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1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4F4D1-92C6-B3BD-E620-7B487F69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E475C-C7BC-A99D-81D7-6C5FD1F8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69ACB-F180-00F4-91F5-6D8AE198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243FA-5EA6-D579-D673-BAA93AD2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FA99B-74E4-2CA8-8B1B-238F67D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4788F-FF05-7EB6-46D3-6A215FA6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07E8D-274B-62FB-EBDE-F8BA47BB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A04F4-8717-BCC8-1F3C-84DE6F9D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D94E1-30DB-C85D-5120-9528197D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2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722EA-C502-D279-3033-961A9DD3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6895B-1FAD-0204-57BA-C5237DBE5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5DE4B-38B8-19A9-A850-ED07EEA9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38F5-254B-3A46-8F4B-6909F2F3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0C84A-43BC-EC6F-9E3D-6EFC8742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8A596-7031-F2E2-F827-3E9FC700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CE8EC-6E49-91CA-B509-04392724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76893-0DEF-9E39-08C1-4A7C6552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25CF8-1E12-EFAE-0DC4-718A2428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C433-B757-47C6-A0BD-BEE2E1EF9373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5CAC3-E492-6992-6422-453229F8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EA589-657C-BDDA-D040-5DDE6B174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D8F6-64D0-413C-956C-7446FBC0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8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78ECA-7167-F207-265E-72AECB46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>
                <a:solidFill>
                  <a:srgbClr val="FFFFFF"/>
                </a:solidFill>
              </a:rPr>
              <a:t>게임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904A0-5CF4-9720-9E42-B923719A4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최승호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4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캐릭터 </a:t>
            </a:r>
            <a:r>
              <a:rPr lang="en-US" altLang="ko-KR" sz="2400" dirty="0">
                <a:solidFill>
                  <a:srgbClr val="FFFFFF"/>
                </a:solidFill>
              </a:rPr>
              <a:t>&amp; </a:t>
            </a:r>
            <a:r>
              <a:rPr lang="ko-KR" altLang="en-US" sz="2400" dirty="0">
                <a:solidFill>
                  <a:srgbClr val="FFFFFF"/>
                </a:solidFill>
              </a:rPr>
              <a:t>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FFFFFF"/>
                </a:solidFill>
              </a:rPr>
              <a:t>그래픽 컨셉</a:t>
            </a:r>
          </a:p>
        </p:txBody>
      </p:sp>
    </p:spTree>
    <p:extLst>
      <p:ext uri="{BB962C8B-B14F-4D97-AF65-F5344CB8AC3E}">
        <p14:creationId xmlns:p14="http://schemas.microsoft.com/office/powerpoint/2010/main" val="241957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스테이지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FFFFFF"/>
                </a:solidFill>
              </a:rPr>
              <a:t>그래픽 컨셉</a:t>
            </a:r>
          </a:p>
        </p:txBody>
      </p:sp>
    </p:spTree>
    <p:extLst>
      <p:ext uri="{BB962C8B-B14F-4D97-AF65-F5344CB8AC3E}">
        <p14:creationId xmlns:p14="http://schemas.microsoft.com/office/powerpoint/2010/main" val="106507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 err="1">
                <a:solidFill>
                  <a:srgbClr val="FFFFFF"/>
                </a:solidFill>
              </a:rPr>
              <a:t>메인화면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UI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로딩화면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UI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1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메인 게임 </a:t>
            </a:r>
            <a:r>
              <a:rPr lang="en-US" altLang="ko-KR" sz="2400" dirty="0">
                <a:solidFill>
                  <a:srgbClr val="FFFFFF"/>
                </a:solidFill>
              </a:rPr>
              <a:t>UI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UI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5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맵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FFFFFF"/>
                </a:solidFill>
              </a:rPr>
              <a:t>에디터</a:t>
            </a:r>
          </a:p>
        </p:txBody>
      </p:sp>
    </p:spTree>
    <p:extLst>
      <p:ext uri="{BB962C8B-B14F-4D97-AF65-F5344CB8AC3E}">
        <p14:creationId xmlns:p14="http://schemas.microsoft.com/office/powerpoint/2010/main" val="309607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07F3BF-BC80-D6BF-F1A0-7125CD0C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개요</a:t>
            </a:r>
            <a:r>
              <a:rPr lang="en-US" altLang="ko-KR" sz="4000">
                <a:solidFill>
                  <a:srgbClr val="FFFFFF"/>
                </a:solidFill>
              </a:rPr>
              <a:t>	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B04A9-7728-80AD-1FE4-4663A17A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ko-KR" altLang="en-US" sz="1400" b="1" dirty="0">
                <a:ea typeface="HY중고딕" panose="02030600000101010101" pitchFamily="18" charset="-127"/>
              </a:rPr>
              <a:t>게임설명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설명</a:t>
            </a:r>
            <a:r>
              <a:rPr lang="en-US" altLang="ko-KR" sz="1400" dirty="0">
                <a:ea typeface="HY중고딕" panose="02030600000101010101" pitchFamily="18" charset="-127"/>
              </a:rPr>
              <a:t>(</a:t>
            </a:r>
            <a:r>
              <a:rPr lang="ko-KR" altLang="en-US" sz="1400" dirty="0">
                <a:ea typeface="HY중고딕" panose="02030600000101010101" pitchFamily="18" charset="-127"/>
              </a:rPr>
              <a:t>이름</a:t>
            </a:r>
            <a:r>
              <a:rPr lang="en-US" altLang="ko-KR" sz="1400" dirty="0"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ea typeface="HY중고딕" panose="02030600000101010101" pitchFamily="18" charset="-127"/>
              </a:rPr>
              <a:t>주제</a:t>
            </a:r>
            <a:r>
              <a:rPr lang="en-US" altLang="ko-KR" sz="1400" dirty="0"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ea typeface="HY중고딕" panose="02030600000101010101" pitchFamily="18" charset="-127"/>
              </a:rPr>
              <a:t>장르</a:t>
            </a:r>
            <a:r>
              <a:rPr lang="en-US" altLang="ko-KR" sz="1400" dirty="0">
                <a:ea typeface="HY중고딕" panose="02030600000101010101" pitchFamily="18" charset="-127"/>
              </a:rPr>
              <a:t>, </a:t>
            </a:r>
            <a:r>
              <a:rPr lang="ko-KR" altLang="en-US" sz="1400" dirty="0">
                <a:ea typeface="HY중고딕" panose="02030600000101010101" pitchFamily="18" charset="-127"/>
              </a:rPr>
              <a:t>플랫폼 등</a:t>
            </a:r>
            <a:r>
              <a:rPr lang="en-US" altLang="ko-KR" sz="1400" dirty="0">
                <a:ea typeface="HY중고딕" panose="02030600000101010101" pitchFamily="18" charset="-127"/>
              </a:rPr>
              <a:t>..)</a:t>
            </a: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게임 플로우 차트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기본 룰 및 시스템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캐릭터와 등장요소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그래픽 컨셉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r>
              <a:rPr lang="en-US" altLang="ko-KR" sz="1400" b="1" dirty="0">
                <a:ea typeface="HY중고딕" panose="02030600000101010101" pitchFamily="18" charset="-127"/>
              </a:rPr>
              <a:t>UI</a:t>
            </a: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메인 화면</a:t>
            </a:r>
            <a:endParaRPr lang="en-US" altLang="ko-KR" sz="1400" dirty="0">
              <a:ea typeface="HY중고딕" panose="02030600000101010101" pitchFamily="18" charset="-127"/>
            </a:endParaRP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로딩 화면</a:t>
            </a:r>
            <a:endParaRPr lang="en-US" altLang="ko-KR" sz="1400" dirty="0">
              <a:ea typeface="HY중고딕" panose="02030600000101010101" pitchFamily="18" charset="-127"/>
            </a:endParaRP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메인 게임 </a:t>
            </a:r>
            <a:r>
              <a:rPr lang="en-US" altLang="ko-KR" sz="1400" dirty="0">
                <a:ea typeface="HY중고딕" panose="02030600000101010101" pitchFamily="18" charset="-127"/>
              </a:rPr>
              <a:t>UI</a:t>
            </a:r>
          </a:p>
          <a:p>
            <a:r>
              <a:rPr lang="ko-KR" altLang="en-US" sz="1400" b="1" dirty="0">
                <a:ea typeface="HY중고딕" panose="02030600000101010101" pitchFamily="18" charset="-127"/>
              </a:rPr>
              <a:t>에디터</a:t>
            </a:r>
            <a:endParaRPr lang="en-US" altLang="ko-KR" sz="1400" b="1" dirty="0">
              <a:ea typeface="HY중고딕" panose="02030600000101010101" pitchFamily="18" charset="-127"/>
            </a:endParaRPr>
          </a:p>
          <a:p>
            <a:pPr lvl="1"/>
            <a:r>
              <a:rPr lang="ko-KR" altLang="en-US" sz="1400" dirty="0">
                <a:ea typeface="HY중고딕" panose="02030600000101010101" pitchFamily="18" charset="-127"/>
              </a:rPr>
              <a:t>맵 에디터</a:t>
            </a:r>
            <a:endParaRPr lang="en-US" altLang="ko-KR" sz="1400" dirty="0"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9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94538"/>
            <a:ext cx="11732646" cy="1033669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FFFFFF"/>
                </a:solidFill>
              </a:rPr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ea typeface="HY중고딕" panose="02030600000101010101" pitchFamily="18" charset="-127"/>
              </a:rPr>
              <a:t>이름</a:t>
            </a:r>
            <a:r>
              <a:rPr lang="en-US" altLang="ko-KR" sz="2000" dirty="0">
                <a:ea typeface="HY중고딕" panose="02030600000101010101" pitchFamily="18" charset="-127"/>
              </a:rPr>
              <a:t> : Primitive Survival</a:t>
            </a:r>
          </a:p>
          <a:p>
            <a:r>
              <a:rPr lang="ko-KR" altLang="en-US" sz="2000" dirty="0">
                <a:ea typeface="HY중고딕" panose="02030600000101010101" pitchFamily="18" charset="-127"/>
              </a:rPr>
              <a:t>소재 </a:t>
            </a:r>
            <a:r>
              <a:rPr lang="en-US" altLang="ko-KR" sz="2000" dirty="0">
                <a:ea typeface="HY중고딕" panose="02030600000101010101" pitchFamily="18" charset="-127"/>
              </a:rPr>
              <a:t>: </a:t>
            </a:r>
            <a:r>
              <a:rPr lang="ko-KR" altLang="en-US" sz="2000" dirty="0">
                <a:ea typeface="HY중고딕" panose="02030600000101010101" pitchFamily="18" charset="-127"/>
              </a:rPr>
              <a:t>도형</a:t>
            </a:r>
            <a:r>
              <a:rPr lang="en-US" altLang="ko-KR" sz="2000" dirty="0"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ea typeface="HY중고딕" panose="02030600000101010101" pitchFamily="18" charset="-127"/>
              </a:rPr>
              <a:t>생존</a:t>
            </a:r>
            <a:r>
              <a:rPr lang="en-US" altLang="ko-KR" sz="2000" dirty="0"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ea typeface="HY중고딕" panose="02030600000101010101" pitchFamily="18" charset="-127"/>
              </a:rPr>
              <a:t>조합</a:t>
            </a:r>
            <a:endParaRPr lang="en-US" altLang="ko-KR" sz="2000" dirty="0">
              <a:ea typeface="HY중고딕" panose="02030600000101010101" pitchFamily="18" charset="-127"/>
            </a:endParaRPr>
          </a:p>
          <a:p>
            <a:r>
              <a:rPr lang="ko-KR" altLang="en-US" sz="2000" dirty="0">
                <a:ea typeface="HY중고딕" panose="02030600000101010101" pitchFamily="18" charset="-127"/>
              </a:rPr>
              <a:t>시점 </a:t>
            </a:r>
            <a:r>
              <a:rPr lang="en-US" altLang="ko-KR" sz="2000" dirty="0">
                <a:ea typeface="HY중고딕" panose="02030600000101010101" pitchFamily="18" charset="-127"/>
              </a:rPr>
              <a:t>: 2D </a:t>
            </a:r>
            <a:r>
              <a:rPr lang="ko-KR" altLang="en-US" sz="2000" dirty="0">
                <a:ea typeface="HY중고딕" panose="02030600000101010101" pitchFamily="18" charset="-127"/>
              </a:rPr>
              <a:t>시점</a:t>
            </a:r>
            <a:endParaRPr lang="en-US" altLang="ko-KR" sz="2000" dirty="0">
              <a:ea typeface="HY중고딕" panose="02030600000101010101" pitchFamily="18" charset="-127"/>
            </a:endParaRPr>
          </a:p>
          <a:p>
            <a:r>
              <a:rPr lang="ko-KR" altLang="en-US" sz="2000" dirty="0">
                <a:ea typeface="HY중고딕" panose="02030600000101010101" pitchFamily="18" charset="-127"/>
              </a:rPr>
              <a:t>장르 </a:t>
            </a:r>
            <a:r>
              <a:rPr lang="en-US" altLang="ko-KR" sz="2000" dirty="0">
                <a:ea typeface="HY중고딕" panose="02030600000101010101" pitchFamily="18" charset="-127"/>
              </a:rPr>
              <a:t>: </a:t>
            </a:r>
            <a:r>
              <a:rPr lang="ko-KR" altLang="en-US" sz="2000" dirty="0">
                <a:ea typeface="HY중고딕" panose="02030600000101010101" pitchFamily="18" charset="-127"/>
              </a:rPr>
              <a:t>생존 </a:t>
            </a:r>
            <a:r>
              <a:rPr lang="en-US" altLang="ko-KR" sz="2000" dirty="0">
                <a:ea typeface="HY중고딕" panose="02030600000101010101" pitchFamily="18" charset="-127"/>
              </a:rPr>
              <a:t>/ </a:t>
            </a:r>
            <a:r>
              <a:rPr lang="ko-KR" altLang="en-US" sz="2000" dirty="0">
                <a:ea typeface="HY중고딕" panose="02030600000101010101" pitchFamily="18" charset="-127"/>
              </a:rPr>
              <a:t>성장 </a:t>
            </a:r>
            <a:r>
              <a:rPr lang="en-US" altLang="ko-KR" sz="2000" dirty="0">
                <a:ea typeface="HY중고딕" panose="02030600000101010101" pitchFamily="18" charset="-127"/>
              </a:rPr>
              <a:t>/ </a:t>
            </a:r>
            <a:r>
              <a:rPr lang="ko-KR" altLang="en-US" sz="2000" dirty="0">
                <a:ea typeface="HY중고딕" panose="02030600000101010101" pitchFamily="18" charset="-127"/>
              </a:rPr>
              <a:t>조합 </a:t>
            </a:r>
            <a:r>
              <a:rPr lang="en-US" altLang="ko-KR" sz="2000" dirty="0">
                <a:ea typeface="HY중고딕" panose="02030600000101010101" pitchFamily="18" charset="-127"/>
              </a:rPr>
              <a:t>/ </a:t>
            </a:r>
            <a:r>
              <a:rPr lang="ko-KR" altLang="en-US" sz="2000" dirty="0">
                <a:ea typeface="HY중고딕" panose="02030600000101010101" pitchFamily="18" charset="-127"/>
              </a:rPr>
              <a:t>싱글 플레이 </a:t>
            </a:r>
            <a:endParaRPr lang="en-US" altLang="ko-KR" sz="2000" dirty="0">
              <a:ea typeface="HY중고딕" panose="02030600000101010101" pitchFamily="18" charset="-127"/>
            </a:endParaRPr>
          </a:p>
          <a:p>
            <a:r>
              <a:rPr lang="ko-KR" altLang="en-US" sz="2000" dirty="0">
                <a:ea typeface="HY중고딕" panose="02030600000101010101" pitchFamily="18" charset="-127"/>
              </a:rPr>
              <a:t>플랫폼 </a:t>
            </a:r>
            <a:r>
              <a:rPr lang="en-US" altLang="ko-KR" sz="2000" dirty="0">
                <a:ea typeface="HY중고딕" panose="02030600000101010101" pitchFamily="18" charset="-127"/>
              </a:rPr>
              <a:t>: PC Standalone &amp; Android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815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94539"/>
            <a:ext cx="9492342" cy="524068"/>
          </a:xfrm>
        </p:spPr>
        <p:txBody>
          <a:bodyPr>
            <a:normAutofit fontScale="90000"/>
          </a:bodyPr>
          <a:lstStyle/>
          <a:p>
            <a:r>
              <a:rPr lang="ko-KR" altLang="en-US" sz="4000" b="1">
                <a:solidFill>
                  <a:srgbClr val="FFFFFF"/>
                </a:solidFill>
              </a:rPr>
              <a:t>시스템 플로우 차트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101DA0A-7898-76A0-8611-1D56B3870DFE}"/>
              </a:ext>
            </a:extLst>
          </p:cNvPr>
          <p:cNvSpPr txBox="1">
            <a:spLocks/>
          </p:cNvSpPr>
          <p:nvPr/>
        </p:nvSpPr>
        <p:spPr>
          <a:xfrm>
            <a:off x="243841" y="942640"/>
            <a:ext cx="9492342" cy="524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solidFill>
                <a:srgbClr val="FFFFFF"/>
              </a:solidFill>
            </a:endParaRP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2D610C6B-5CA6-7002-AADA-A069CD128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391" y="1825625"/>
            <a:ext cx="5589218" cy="4351338"/>
          </a:xfrm>
        </p:spPr>
      </p:pic>
    </p:spTree>
    <p:extLst>
      <p:ext uri="{BB962C8B-B14F-4D97-AF65-F5344CB8AC3E}">
        <p14:creationId xmlns:p14="http://schemas.microsoft.com/office/powerpoint/2010/main" val="41365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94538"/>
            <a:ext cx="11732646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기본 룰 및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적들은 특별한 투사체를 발사하지는 않는다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적들은 언제나 플레이어를 향해 이동한다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적들은 죽으면 일정 확률로 경험치 구슬과 아이템들을 떨어뜨린다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적들은 플레이어와 부딪힐 경우 자폭하며 플레이어에게 데미지를 주고 소멸한다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플레이어 조작은 이동만 가능하다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플레이어의 공격은 자동으로 실행된다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플레이어는 레벨업과 아이템 획득 시 잠시 무적과 동시에 게임이 일시정지 되며 아이템</a:t>
            </a:r>
            <a:r>
              <a:rPr lang="en-US" altLang="ko-KR" sz="2000" dirty="0"/>
              <a:t>/</a:t>
            </a:r>
            <a:r>
              <a:rPr lang="ko-KR" altLang="en-US" sz="2000" dirty="0"/>
              <a:t>능력 선택화면이 활성화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플레이어의 생존 시간에 비례하여 점점 강한 적들이 생성된다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일정 시간 생존마다 엘리트 적이 생성된다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엘리트 적은 항상 높은 경험치 구슬과 아이템박스를 떨어뜨린다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능력들과 아이템은 조합을 통하여 특수한 능력을 발휘할 수 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73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본 개발자는 형편없는 아트 실력과 </a:t>
            </a:r>
            <a:r>
              <a:rPr lang="ko-KR" altLang="en-US" sz="2000" dirty="0" err="1"/>
              <a:t>귀차니즘으로</a:t>
            </a:r>
            <a:r>
              <a:rPr lang="ko-KR" altLang="en-US" sz="2000" dirty="0"/>
              <a:t> </a:t>
            </a:r>
            <a:r>
              <a:rPr lang="en-US" altLang="ko-KR" sz="2000" dirty="0"/>
              <a:t>, </a:t>
            </a:r>
            <a:r>
              <a:rPr lang="ko-KR" altLang="en-US" sz="2000" dirty="0"/>
              <a:t>원</a:t>
            </a:r>
            <a:r>
              <a:rPr lang="en-US" altLang="ko-KR" sz="2000" dirty="0"/>
              <a:t>, </a:t>
            </a:r>
            <a:r>
              <a:rPr lang="ko-KR" altLang="en-US" sz="2000" dirty="0"/>
              <a:t>세모</a:t>
            </a:r>
            <a:r>
              <a:rPr lang="en-US" altLang="ko-KR" sz="2000" dirty="0"/>
              <a:t>, </a:t>
            </a:r>
            <a:r>
              <a:rPr lang="ko-KR" altLang="en-US" sz="2000" dirty="0"/>
              <a:t>네모</a:t>
            </a:r>
            <a:r>
              <a:rPr lang="en-US" altLang="ko-KR" sz="2000" dirty="0"/>
              <a:t>, </a:t>
            </a:r>
            <a:r>
              <a:rPr lang="ko-KR" altLang="en-US" sz="2000" dirty="0"/>
              <a:t>오각형의 도형을 캐릭터로 삼는다</a:t>
            </a:r>
            <a:r>
              <a:rPr lang="en-US" altLang="ko-KR" sz="2000" dirty="0"/>
              <a:t>.(</a:t>
            </a:r>
            <a:r>
              <a:rPr lang="ko-KR" altLang="en-US" sz="2000" dirty="0"/>
              <a:t>이는 적들도 마찬가지로 기본 도형들로 구성한다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다만 플레이어와 구분되도록 한다</a:t>
            </a:r>
            <a:r>
              <a:rPr lang="en-US" altLang="ko-KR" sz="2000" dirty="0"/>
              <a:t>.)</a:t>
            </a:r>
          </a:p>
          <a:p>
            <a:r>
              <a:rPr lang="ko-KR" altLang="en-US" sz="2000" dirty="0"/>
              <a:t>플레이어의 도형에는 이미지를 선택하여 도형 안쪽 색칠에 이미지를 적용할 수 있게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커스텀으로 임의의 이미지를 사용할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도형들은 각 도형마다 특수한 스킬들이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원 </a:t>
            </a:r>
            <a:r>
              <a:rPr lang="en-US" altLang="ko-KR" sz="1600" dirty="0"/>
              <a:t>: </a:t>
            </a:r>
            <a:r>
              <a:rPr lang="ko-KR" altLang="en-US" sz="1600" dirty="0"/>
              <a:t>발사하는 모든 투사체들이 화면의 모서리나 지형</a:t>
            </a:r>
            <a:r>
              <a:rPr lang="en-US" altLang="ko-KR" sz="1600" dirty="0"/>
              <a:t>, </a:t>
            </a:r>
            <a:r>
              <a:rPr lang="ko-KR" altLang="en-US" sz="1600" dirty="0"/>
              <a:t>적들에게 부딪히면 </a:t>
            </a:r>
            <a:r>
              <a:rPr lang="en-US" altLang="ko-KR" sz="1600" dirty="0"/>
              <a:t>n</a:t>
            </a:r>
            <a:r>
              <a:rPr lang="ko-KR" altLang="en-US" sz="1600" dirty="0"/>
              <a:t>번 튕긴다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세모 </a:t>
            </a:r>
            <a:r>
              <a:rPr lang="en-US" altLang="ko-KR" sz="1600" dirty="0"/>
              <a:t>: </a:t>
            </a:r>
            <a:r>
              <a:rPr lang="ko-KR" altLang="en-US" sz="1600" dirty="0"/>
              <a:t>발사하는 모든 투사체들이 적들을</a:t>
            </a:r>
            <a:r>
              <a:rPr lang="en-US" altLang="ko-KR" sz="1600" dirty="0"/>
              <a:t>n</a:t>
            </a:r>
            <a:r>
              <a:rPr lang="ko-KR" altLang="en-US" sz="1600" dirty="0"/>
              <a:t>번 관통한다</a:t>
            </a:r>
            <a:r>
              <a:rPr lang="en-US" altLang="ko-KR" sz="1600" dirty="0"/>
              <a:t>.(</a:t>
            </a:r>
            <a:r>
              <a:rPr lang="ko-KR" altLang="en-US" sz="1600" dirty="0"/>
              <a:t>지형에는 막힘</a:t>
            </a:r>
            <a:r>
              <a:rPr lang="en-US" altLang="ko-KR" sz="1600" dirty="0"/>
              <a:t>.)</a:t>
            </a:r>
          </a:p>
          <a:p>
            <a:pPr lvl="1"/>
            <a:r>
              <a:rPr lang="ko-KR" altLang="en-US" sz="1600" dirty="0"/>
              <a:t>네모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스킬들의 </a:t>
            </a:r>
            <a:r>
              <a:rPr lang="ko-KR" altLang="en-US" sz="1600" dirty="0" err="1"/>
              <a:t>쿨타임이</a:t>
            </a:r>
            <a:r>
              <a:rPr lang="ko-KR" altLang="en-US" sz="1600" dirty="0"/>
              <a:t> </a:t>
            </a:r>
            <a:r>
              <a:rPr lang="en-US" altLang="ko-KR" sz="1600" dirty="0"/>
              <a:t>n% </a:t>
            </a:r>
            <a:r>
              <a:rPr lang="ko-KR" altLang="en-US" sz="1600" dirty="0"/>
              <a:t>만큼 감소한다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오각형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투사체</a:t>
            </a:r>
            <a:r>
              <a:rPr lang="en-US" altLang="ko-KR" sz="1600" dirty="0"/>
              <a:t>, </a:t>
            </a:r>
            <a:r>
              <a:rPr lang="ko-KR" altLang="en-US" sz="1600" dirty="0"/>
              <a:t>오라</a:t>
            </a:r>
            <a:r>
              <a:rPr lang="en-US" altLang="ko-KR" sz="1600" dirty="0"/>
              <a:t>, </a:t>
            </a:r>
            <a:r>
              <a:rPr lang="ko-KR" altLang="en-US" sz="1600" dirty="0"/>
              <a:t>폭발 범위가 </a:t>
            </a:r>
            <a:r>
              <a:rPr lang="en-US" altLang="ko-KR" sz="1600" dirty="0"/>
              <a:t>n%</a:t>
            </a:r>
            <a:r>
              <a:rPr lang="ko-KR" altLang="en-US" sz="1600" dirty="0"/>
              <a:t>만큼 증가한다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rgbClr val="FFFFFF"/>
                </a:solidFill>
              </a:rPr>
              <a:t>캐릭터와 등장요소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5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이 게임의 적들은 직접적인 공격 모션 이나</a:t>
            </a:r>
            <a:r>
              <a:rPr lang="en-US" altLang="ko-KR" sz="2000" dirty="0"/>
              <a:t>,</a:t>
            </a:r>
            <a:r>
              <a:rPr lang="ko-KR" altLang="en-US" sz="2000" dirty="0"/>
              <a:t> 투사체를 발사 하지 않는다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적들은 기본적으로 항상 플레이어를 향해 이동한다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시간이 지날수록 점점 더 많은 체력을 가진 적이 등장한다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시간이 지날수록 점점 더 많은 수의 적이 등장한다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특정 스테이지에 도달하면 엘리트 </a:t>
            </a:r>
            <a:r>
              <a:rPr lang="ko-KR" altLang="en-US" sz="2000" dirty="0" err="1"/>
              <a:t>몹이</a:t>
            </a:r>
            <a:r>
              <a:rPr lang="ko-KR" altLang="en-US" sz="2000" dirty="0"/>
              <a:t> 등장한다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적들은 일정확률로 경험치 구슬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아이템상자를 떨어뜨린다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 적들은 경험치 구슬을 떨어뜨릴 확률이 더 높다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엘리트 </a:t>
            </a:r>
            <a:r>
              <a:rPr lang="ko-KR" altLang="en-US" sz="2000" dirty="0" err="1"/>
              <a:t>몹은</a:t>
            </a:r>
            <a:r>
              <a:rPr lang="ko-KR" altLang="en-US" sz="2000" dirty="0"/>
              <a:t> 경험치 구슬</a:t>
            </a:r>
            <a:r>
              <a:rPr lang="en-US" altLang="ko-KR" sz="2000" dirty="0"/>
              <a:t>(</a:t>
            </a:r>
            <a:r>
              <a:rPr lang="ko-KR" altLang="en-US" sz="2000" dirty="0"/>
              <a:t>높은 경험치</a:t>
            </a:r>
            <a:r>
              <a:rPr lang="en-US" altLang="ko-KR" sz="2000" dirty="0"/>
              <a:t>)or </a:t>
            </a:r>
            <a:r>
              <a:rPr lang="ko-KR" altLang="en-US" sz="2000" dirty="0"/>
              <a:t>아이템 상자를 무조건 떨어뜨린다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rgbClr val="FFFFFF"/>
                </a:solidFill>
              </a:rPr>
              <a:t>캐릭터와 등장요소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5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5329"/>
            <a:ext cx="12191999" cy="523525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아이템들은 캐릭터 고유 아이템들과 공용 업그레이드 아이템으로 나뉜다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고유 아이템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선택한 플레이어 캐릭터들의 능력에 관련된 업그레이드를 해주는 아이템</a:t>
            </a:r>
            <a:endParaRPr lang="en-US" altLang="ko-KR" sz="1600" dirty="0"/>
          </a:p>
          <a:p>
            <a:pPr lvl="1"/>
            <a:r>
              <a:rPr lang="ko-KR" altLang="en-US" sz="1600" dirty="0"/>
              <a:t>공용 아이템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선택한 플레이어에 상관없이 업그레이드를 해주는 아이템</a:t>
            </a:r>
            <a:endParaRPr lang="en-US" altLang="ko-KR" sz="1600" dirty="0"/>
          </a:p>
          <a:p>
            <a:r>
              <a:rPr lang="ko-KR" altLang="en-US" sz="2000" dirty="0"/>
              <a:t>모든 아이템들은 보물상자 형태로 떨어지며 아이템을 </a:t>
            </a:r>
            <a:r>
              <a:rPr lang="ko-KR" altLang="en-US" sz="2000" dirty="0" err="1"/>
              <a:t>습득시</a:t>
            </a:r>
            <a:r>
              <a:rPr lang="ko-KR" altLang="en-US" sz="2000" dirty="0"/>
              <a:t> 확률로 정해진다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아이템들은 등급이 있어</a:t>
            </a:r>
            <a:r>
              <a:rPr lang="en-US" altLang="ko-KR" sz="2000" dirty="0"/>
              <a:t>, </a:t>
            </a:r>
            <a:r>
              <a:rPr lang="ko-KR" altLang="en-US" sz="2000" dirty="0"/>
              <a:t>확률에 따라 </a:t>
            </a:r>
            <a:r>
              <a:rPr lang="ko-KR" altLang="en-US" sz="2000" dirty="0" err="1"/>
              <a:t>드롭된다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부물상자에도</a:t>
            </a:r>
            <a:r>
              <a:rPr lang="ko-KR" altLang="en-US" sz="2000" dirty="0"/>
              <a:t> 등급이 있어 높은 등급일수록</a:t>
            </a:r>
            <a:r>
              <a:rPr lang="en-US" altLang="ko-KR" sz="2000" dirty="0"/>
              <a:t>, </a:t>
            </a:r>
            <a:r>
              <a:rPr lang="ko-KR" altLang="en-US" sz="2000" dirty="0"/>
              <a:t>더 </a:t>
            </a:r>
            <a:r>
              <a:rPr lang="ko-KR" altLang="en-US" sz="2000" dirty="0" err="1"/>
              <a:t>높은등급의</a:t>
            </a:r>
            <a:r>
              <a:rPr lang="ko-KR" altLang="en-US" sz="2000" dirty="0"/>
              <a:t> 아이템이 </a:t>
            </a:r>
            <a:r>
              <a:rPr lang="ko-KR" altLang="en-US" sz="2000" dirty="0" err="1"/>
              <a:t>드롭된다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중복해서 같은 아이템이 나올 시 강화된다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아이템 드롭 확률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아이템의 설명은 데이터베이스에서 가져온다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특정 아이템들은 조합하여 하나의 강한 아이템으로 조합할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조합시</a:t>
            </a:r>
            <a:r>
              <a:rPr lang="ko-KR" altLang="en-US" sz="2000" dirty="0"/>
              <a:t> 강화는 더 낮은 등급의 아이템의 강화 횟수를 따라간다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lvl="1"/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rgbClr val="FFFFFF"/>
                </a:solidFill>
              </a:rPr>
              <a:t>캐릭터와 등장요소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262027-0C00-D466-5471-84F86837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3" y="1088571"/>
            <a:ext cx="10210807" cy="39188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</a:rPr>
              <a:t>스테이지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0FE2F-8EE8-B92A-54C2-AC19F98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9" cy="523525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일단 스테이지 종류는 </a:t>
            </a:r>
            <a:r>
              <a:rPr lang="en-US" altLang="ko-KR" sz="2000" dirty="0"/>
              <a:t>2</a:t>
            </a:r>
            <a:r>
              <a:rPr lang="ko-KR" altLang="en-US" sz="2000" dirty="0"/>
              <a:t>가지 종류로 </a:t>
            </a:r>
            <a:r>
              <a:rPr lang="en-US" altLang="ko-KR" sz="2000" dirty="0"/>
              <a:t>“</a:t>
            </a:r>
            <a:r>
              <a:rPr lang="ko-KR" altLang="en-US" sz="2000" dirty="0"/>
              <a:t>레벨 스테이지</a:t>
            </a:r>
            <a:r>
              <a:rPr lang="en-US" altLang="ko-KR" sz="2000" dirty="0"/>
              <a:t>”</a:t>
            </a:r>
            <a:r>
              <a:rPr lang="ko-KR" altLang="en-US" sz="2000" dirty="0"/>
              <a:t>와 </a:t>
            </a:r>
            <a:r>
              <a:rPr lang="en-US" altLang="ko-KR" sz="2000" dirty="0"/>
              <a:t>“</a:t>
            </a:r>
            <a:r>
              <a:rPr lang="ko-KR" altLang="en-US" sz="2000" dirty="0"/>
              <a:t>무한 스테이지</a:t>
            </a:r>
            <a:r>
              <a:rPr lang="en-US" altLang="ko-KR" sz="2000" dirty="0"/>
              <a:t>”</a:t>
            </a:r>
            <a:r>
              <a:rPr lang="ko-KR" altLang="en-US" sz="2000" dirty="0"/>
              <a:t>가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레벨 스테이지 </a:t>
            </a:r>
            <a:r>
              <a:rPr lang="en-US" altLang="ko-KR" sz="1600" dirty="0"/>
              <a:t>: </a:t>
            </a:r>
            <a:r>
              <a:rPr lang="ko-KR" altLang="en-US" sz="1600" dirty="0"/>
              <a:t>각 스테이지마다 엘리트 몬스터가 존재하며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엘리트 몬스터를 클리어 하면 다음 스테이지로 이동가능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무한 스테이지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단하나의 스테이지로만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맵만</a:t>
            </a:r>
            <a:r>
              <a:rPr lang="ko-KR" altLang="en-US" sz="1600" dirty="0"/>
              <a:t> 선택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 </a:t>
            </a:r>
            <a:r>
              <a:rPr lang="ko-KR" altLang="en-US" sz="1600" dirty="0" err="1"/>
              <a:t>맵에서</a:t>
            </a:r>
            <a:r>
              <a:rPr lang="ko-KR" altLang="en-US" sz="1600" dirty="0"/>
              <a:t> 플레이어가 </a:t>
            </a:r>
            <a:r>
              <a:rPr lang="ko-KR" altLang="en-US" sz="1600" dirty="0" err="1"/>
              <a:t>사망할때까지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시간에따라</a:t>
            </a:r>
            <a:r>
              <a:rPr lang="ko-KR" altLang="en-US" sz="1600" dirty="0"/>
              <a:t> 강해지는 적들에게서 살아남아 점수를 쌓는 스테이지</a:t>
            </a:r>
            <a:r>
              <a:rPr lang="en-US" altLang="ko-KR" sz="1600" dirty="0"/>
              <a:t>, </a:t>
            </a:r>
            <a:r>
              <a:rPr lang="ko-KR" altLang="en-US" sz="1600" dirty="0"/>
              <a:t>마찬가지로 일정 스테이지 마다 엘리트 몬스터가 등장함</a:t>
            </a:r>
            <a:r>
              <a:rPr lang="en-US" altLang="ko-KR" sz="1600" dirty="0"/>
              <a:t>.</a:t>
            </a:r>
          </a:p>
          <a:p>
            <a:r>
              <a:rPr lang="ko-KR" altLang="en-US" sz="2000" dirty="0"/>
              <a:t>일부 스테이지에는 방해 요소들이 존재한다</a:t>
            </a:r>
            <a:r>
              <a:rPr lang="en-US" altLang="ko-KR" sz="2000" dirty="0"/>
              <a:t>.(</a:t>
            </a:r>
            <a:r>
              <a:rPr lang="ko-KR" altLang="en-US" sz="2000" dirty="0"/>
              <a:t>함정</a:t>
            </a:r>
            <a:r>
              <a:rPr lang="en-US" altLang="ko-KR" sz="2000" dirty="0"/>
              <a:t>, </a:t>
            </a:r>
            <a:r>
              <a:rPr lang="ko-KR" altLang="en-US" sz="2000" dirty="0"/>
              <a:t>암전</a:t>
            </a:r>
            <a:r>
              <a:rPr lang="en-US" altLang="ko-KR" sz="2000" dirty="0"/>
              <a:t>, </a:t>
            </a:r>
            <a:r>
              <a:rPr lang="ko-KR" altLang="en-US" sz="2000" dirty="0"/>
              <a:t>돌풍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빙판등</a:t>
            </a:r>
            <a:r>
              <a:rPr lang="en-US" altLang="ko-KR" sz="2000" dirty="0"/>
              <a:t>…)</a:t>
            </a:r>
          </a:p>
          <a:p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0C5540-7789-6BE6-1194-4B912C953C82}"/>
              </a:ext>
            </a:extLst>
          </p:cNvPr>
          <p:cNvSpPr txBox="1">
            <a:spLocks/>
          </p:cNvSpPr>
          <p:nvPr/>
        </p:nvSpPr>
        <p:spPr>
          <a:xfrm>
            <a:off x="152393" y="152400"/>
            <a:ext cx="11732646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rgbClr val="FFFFFF"/>
                </a:solidFill>
              </a:rPr>
              <a:t>캐릭터와 등장요소</a:t>
            </a:r>
          </a:p>
        </p:txBody>
      </p:sp>
    </p:spTree>
    <p:extLst>
      <p:ext uri="{BB962C8B-B14F-4D97-AF65-F5344CB8AC3E}">
        <p14:creationId xmlns:p14="http://schemas.microsoft.com/office/powerpoint/2010/main" val="345813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 기획안_20220907</Template>
  <TotalTime>97</TotalTime>
  <Words>565</Words>
  <Application>Microsoft Office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게임 기획안</vt:lpstr>
      <vt:lpstr>개요 </vt:lpstr>
      <vt:lpstr>게임 설명</vt:lpstr>
      <vt:lpstr>시스템 플로우 차트</vt:lpstr>
      <vt:lpstr>기본 룰 및 시스템</vt:lpstr>
      <vt:lpstr>캐릭터</vt:lpstr>
      <vt:lpstr>적</vt:lpstr>
      <vt:lpstr>아이템</vt:lpstr>
      <vt:lpstr>스테이지</vt:lpstr>
      <vt:lpstr>캐릭터 &amp; 적</vt:lpstr>
      <vt:lpstr>스테이지</vt:lpstr>
      <vt:lpstr>메인화면</vt:lpstr>
      <vt:lpstr>로딩화면</vt:lpstr>
      <vt:lpstr>메인 게임 UI</vt:lpstr>
      <vt:lpstr>맵 에디터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기획안</dc:title>
  <dc:creator>최 승호</dc:creator>
  <cp:lastModifiedBy>최 승호</cp:lastModifiedBy>
  <cp:revision>10</cp:revision>
  <dcterms:created xsi:type="dcterms:W3CDTF">2022-09-09T04:01:16Z</dcterms:created>
  <dcterms:modified xsi:type="dcterms:W3CDTF">2022-10-23T09:34:59Z</dcterms:modified>
</cp:coreProperties>
</file>