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59" r:id="rId5"/>
    <p:sldId id="264" r:id="rId6"/>
    <p:sldId id="260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87147" autoAdjust="0"/>
  </p:normalViewPr>
  <p:slideViewPr>
    <p:cSldViewPr snapToGrid="0">
      <p:cViewPr varScale="1">
        <p:scale>
          <a:sx n="103" d="100"/>
          <a:sy n="103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61FD7-F670-4123-AD35-08D46530F044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8C1C1-AAEC-4D02-9A11-C3EC6F427D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527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对原始 </a:t>
            </a:r>
            <a:r>
              <a:rPr lang="en-US" altLang="zh-CN" dirty="0" smtClean="0"/>
              <a:t>Wiki </a:t>
            </a:r>
            <a:r>
              <a:rPr lang="zh-CN" altLang="en-US" dirty="0" smtClean="0"/>
              <a:t>中文预料，使用网上代码</a:t>
            </a:r>
            <a:r>
              <a:rPr lang="en-US" altLang="zh-CN" dirty="0" smtClean="0"/>
              <a:t>WikiExtractor.py</a:t>
            </a:r>
            <a:r>
              <a:rPr lang="zh-CN" altLang="en-US" dirty="0" smtClean="0"/>
              <a:t>进行提取，并用</a:t>
            </a:r>
            <a:r>
              <a:rPr lang="en-US" altLang="zh-CN" dirty="0" err="1" smtClean="0"/>
              <a:t>opencc</a:t>
            </a:r>
            <a:r>
              <a:rPr lang="zh-CN" altLang="en-US" dirty="0" smtClean="0"/>
              <a:t>进行繁简转换。对提取结果再用正则表达式抽取有效信息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 smtClean="0"/>
              <a:t>pyltp</a:t>
            </a:r>
            <a:r>
              <a:rPr lang="zh-CN" altLang="en-US" dirty="0" smtClean="0"/>
              <a:t>对问题进行分词，进行词性标注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8C1C1-AAEC-4D02-9A11-C3EC6F427DD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3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DNN</a:t>
            </a:r>
            <a:r>
              <a:rPr lang="zh-CN" altLang="en-US" dirty="0" smtClean="0"/>
              <a:t>实现多分类：</a:t>
            </a:r>
          </a:p>
          <a:p>
            <a:r>
              <a:rPr lang="zh-CN" altLang="en-US" dirty="0" smtClean="0"/>
              <a:t>对训练集进行分词，对每个词用</a:t>
            </a:r>
            <a:r>
              <a:rPr lang="en-US" altLang="zh-CN" dirty="0" smtClean="0"/>
              <a:t>word2vec</a:t>
            </a:r>
            <a:r>
              <a:rPr lang="zh-CN" altLang="en-US" dirty="0" smtClean="0"/>
              <a:t>训练</a:t>
            </a:r>
            <a:r>
              <a:rPr lang="en-US" altLang="zh-CN" dirty="0" smtClean="0"/>
              <a:t>4</a:t>
            </a:r>
            <a:r>
              <a:rPr lang="zh-CN" altLang="en-US" dirty="0" smtClean="0"/>
              <a:t>维词向量</a:t>
            </a:r>
          </a:p>
          <a:p>
            <a:r>
              <a:rPr lang="zh-CN" altLang="en-US" dirty="0" smtClean="0"/>
              <a:t>让疑问词和中心词的词向量组成</a:t>
            </a:r>
            <a:r>
              <a:rPr lang="en-US" altLang="zh-CN" dirty="0" smtClean="0"/>
              <a:t>8</a:t>
            </a:r>
            <a:r>
              <a:rPr lang="zh-CN" altLang="en-US" dirty="0" smtClean="0"/>
              <a:t>维向量，作为问题的特征值</a:t>
            </a:r>
          </a:p>
          <a:p>
            <a:r>
              <a:rPr lang="zh-CN" altLang="en-US" dirty="0" smtClean="0"/>
              <a:t>将特征值和标签放入网络中训练，使用</a:t>
            </a:r>
            <a:r>
              <a:rPr lang="en-US" altLang="zh-CN" dirty="0" err="1" smtClean="0"/>
              <a:t>TensorFlow</a:t>
            </a:r>
            <a:r>
              <a:rPr lang="zh-CN" altLang="en-US" dirty="0" smtClean="0"/>
              <a:t>，输入为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维向量，隐藏层为三层（</a:t>
            </a:r>
            <a:r>
              <a:rPr lang="en-US" altLang="zh-CN" dirty="0" smtClean="0"/>
              <a:t>10 * 20 * 10</a:t>
            </a:r>
            <a:r>
              <a:rPr lang="zh-CN" altLang="en-US" dirty="0" smtClean="0"/>
              <a:t>），输出</a:t>
            </a:r>
            <a:r>
              <a:rPr lang="en-US" altLang="zh-CN" dirty="0" smtClean="0"/>
              <a:t>6</a:t>
            </a:r>
            <a:r>
              <a:rPr lang="zh-CN" altLang="en-US" dirty="0" smtClean="0"/>
              <a:t>维向量（问题的标签）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8C1C1-AAEC-4D02-9A11-C3EC6F427DD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3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建立倒排索引：根据维基语料建立每个词的倒排索引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普通名词权重为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，专有名词权重为</a:t>
            </a:r>
            <a:r>
              <a:rPr lang="en-US" altLang="zh-CN" dirty="0" smtClean="0"/>
              <a:t>10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包含答案的句子抽取方法：基于同义词词林的词语相似度，计算句子相似度并取相似度最大的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个句子，具体计算公式见参考文献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相似度计算方法为：距离问题关键词的加权距离计算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8C1C1-AAEC-4D02-9A11-C3EC6F427D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7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3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2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4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2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6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8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35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7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7B7160-F09D-4E3A-9CD9-6BD2021FF69D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1A6B7E-110B-465B-8FB6-7FF2A95C014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42731" y="1155160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中文智能问答系统</a:t>
            </a:r>
            <a:endParaRPr lang="zh-CN" alt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53148" y="3233651"/>
            <a:ext cx="4414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陈小康	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1500012741</a:t>
            </a: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金  典	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1500012815</a:t>
            </a:r>
          </a:p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赵浩然	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1500012797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27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89947" y="2644346"/>
            <a:ext cx="35525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5400" b="1" i="1" dirty="0" smtClean="0"/>
              <a:t>Thank</a:t>
            </a:r>
            <a:r>
              <a:rPr kumimoji="1" lang="zh-CN" altLang="en-US" sz="5400" b="1" i="1" dirty="0" smtClean="0"/>
              <a:t> </a:t>
            </a:r>
            <a:r>
              <a:rPr kumimoji="1" lang="en-US" altLang="zh-CN" sz="5400" b="1" i="1" dirty="0" smtClean="0"/>
              <a:t>you</a:t>
            </a:r>
            <a:r>
              <a:rPr kumimoji="1" lang="zh-CN" altLang="en-US" sz="5400" b="1" i="1" dirty="0" smtClean="0"/>
              <a:t> </a:t>
            </a:r>
            <a:r>
              <a:rPr kumimoji="1" lang="en-US" altLang="zh-CN" sz="5400" b="1" i="1" dirty="0" smtClean="0"/>
              <a:t>!</a:t>
            </a:r>
            <a:endParaRPr kumimoji="1" lang="zh-CN" altLang="en-US" sz="5400" b="1" i="1" dirty="0"/>
          </a:p>
        </p:txBody>
      </p:sp>
    </p:spTree>
    <p:extLst>
      <p:ext uri="{BB962C8B-B14F-4D97-AF65-F5344CB8AC3E}">
        <p14:creationId xmlns:p14="http://schemas.microsoft.com/office/powerpoint/2010/main" val="15233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封闭测试系统</a:t>
            </a:r>
            <a:r>
              <a:rPr lang="zh-CN" altLang="en-US" dirty="0" smtClean="0"/>
              <a:t>架构</a:t>
            </a:r>
            <a:r>
              <a:rPr lang="zh-CN" altLang="en-US" dirty="0" smtClean="0"/>
              <a:t>（一）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语料预处理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对原始 </a:t>
            </a:r>
            <a:r>
              <a:rPr lang="en-US" altLang="zh-CN" dirty="0"/>
              <a:t>Wiki </a:t>
            </a:r>
            <a:r>
              <a:rPr lang="zh-CN" altLang="en-US" dirty="0"/>
              <a:t>中文预料，使用网上</a:t>
            </a:r>
            <a:r>
              <a:rPr lang="zh-CN" altLang="en-US" dirty="0" smtClean="0"/>
              <a:t>代码进行</a:t>
            </a:r>
            <a:r>
              <a:rPr lang="zh-CN" altLang="en-US" dirty="0"/>
              <a:t>提取</a:t>
            </a:r>
            <a:r>
              <a:rPr lang="zh-CN" altLang="en-US" dirty="0" smtClean="0"/>
              <a:t>，再进行</a:t>
            </a:r>
            <a:r>
              <a:rPr lang="zh-CN" altLang="en-US" dirty="0"/>
              <a:t>繁简转换。对提取结果再用正则表达式抽取有效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对抽取结果进行分词操作，获得分词后的语料，对其中每个词建立倒排索引，方便</a:t>
            </a:r>
            <a:r>
              <a:rPr lang="zh-CN" altLang="en-US" dirty="0" smtClean="0"/>
              <a:t>检索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问题分析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进行</a:t>
            </a:r>
            <a:r>
              <a:rPr lang="zh-CN" altLang="en-US" dirty="0" smtClean="0"/>
              <a:t>词性标注，然后提取</a:t>
            </a:r>
            <a:r>
              <a:rPr lang="zh-CN" altLang="en-US" dirty="0"/>
              <a:t>问题中的疑问词、中心词、</a:t>
            </a:r>
            <a:r>
              <a:rPr lang="zh-CN" altLang="en-US" dirty="0" smtClean="0"/>
              <a:t>关键词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利用</a:t>
            </a:r>
            <a:r>
              <a:rPr lang="zh-CN" altLang="en-US" dirty="0"/>
              <a:t>规则</a:t>
            </a:r>
            <a:r>
              <a:rPr lang="en-US" altLang="zh-CN" dirty="0"/>
              <a:t>+</a:t>
            </a:r>
            <a:r>
              <a:rPr lang="zh-CN" altLang="en-US" dirty="0"/>
              <a:t>深度神经网络（</a:t>
            </a:r>
            <a:r>
              <a:rPr lang="en-US" altLang="zh-CN" dirty="0"/>
              <a:t>DNN</a:t>
            </a:r>
            <a:r>
              <a:rPr lang="zh-CN" altLang="en-US" dirty="0"/>
              <a:t>）来判断问题类型（设置五种）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/>
              <a:t>person</a:t>
            </a:r>
            <a:r>
              <a:rPr lang="zh-CN" altLang="en-US" dirty="0"/>
              <a:t>、</a:t>
            </a:r>
            <a:r>
              <a:rPr lang="en-US" altLang="zh-CN" dirty="0"/>
              <a:t>time</a:t>
            </a:r>
            <a:r>
              <a:rPr lang="zh-CN" altLang="en-US" dirty="0"/>
              <a:t>、</a:t>
            </a:r>
            <a:r>
              <a:rPr lang="en-US" altLang="zh-CN" dirty="0"/>
              <a:t>place</a:t>
            </a:r>
            <a:r>
              <a:rPr lang="zh-CN" altLang="en-US" dirty="0"/>
              <a:t>、</a:t>
            </a:r>
            <a:r>
              <a:rPr lang="en-US" altLang="zh-CN" dirty="0"/>
              <a:t>organization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、</a:t>
            </a:r>
            <a:r>
              <a:rPr lang="en-US" altLang="zh-CN" dirty="0" smtClean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10419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42255"/>
            <a:ext cx="6738937" cy="60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2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封闭测试系统</a:t>
            </a:r>
            <a:r>
              <a:rPr lang="zh-CN" altLang="en-US" smtClean="0"/>
              <a:t>架构（二）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段落</a:t>
            </a:r>
            <a:r>
              <a:rPr lang="zh-CN" altLang="en-US" dirty="0" smtClean="0"/>
              <a:t>检索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对</a:t>
            </a:r>
            <a:r>
              <a:rPr lang="zh-CN" altLang="en-US" dirty="0"/>
              <a:t>每个问题，返回相关的篇章若干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建立倒排索引</a:t>
            </a:r>
            <a:r>
              <a:rPr lang="zh-CN" altLang="en-US" dirty="0"/>
              <a:t>，</a:t>
            </a:r>
            <a:r>
              <a:rPr lang="zh-CN" altLang="en-US" dirty="0" smtClean="0"/>
              <a:t>筛选</a:t>
            </a:r>
            <a:r>
              <a:rPr lang="zh-CN" altLang="en-US" dirty="0"/>
              <a:t>出包含之前提取出关键词前</a:t>
            </a:r>
            <a:r>
              <a:rPr lang="en-US" altLang="zh-CN" dirty="0"/>
              <a:t>3</a:t>
            </a:r>
            <a:r>
              <a:rPr lang="zh-CN" altLang="en-US" dirty="0"/>
              <a:t>个的</a:t>
            </a:r>
            <a:r>
              <a:rPr lang="zh-CN" altLang="en-US" dirty="0" smtClean="0"/>
              <a:t>段落，计算</a:t>
            </a:r>
            <a:r>
              <a:rPr lang="zh-CN" altLang="en-US" dirty="0"/>
              <a:t>这些关键词的 </a:t>
            </a:r>
            <a:r>
              <a:rPr lang="en-US" altLang="zh-CN" dirty="0" err="1"/>
              <a:t>tf-idf</a:t>
            </a:r>
            <a:r>
              <a:rPr lang="en-US" altLang="zh-CN" dirty="0"/>
              <a:t> </a:t>
            </a:r>
            <a:r>
              <a:rPr lang="zh-CN" altLang="en-US" dirty="0"/>
              <a:t>值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对</a:t>
            </a:r>
            <a:r>
              <a:rPr lang="zh-CN" altLang="en-US" dirty="0"/>
              <a:t>词性为名词、专有名词的关键词分别赋予不同的权重，计算它们的和作为文章的</a:t>
            </a:r>
            <a:r>
              <a:rPr lang="zh-CN" altLang="en-US" dirty="0" smtClean="0"/>
              <a:t>权重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按照</a:t>
            </a:r>
            <a:r>
              <a:rPr lang="zh-CN" altLang="en-US" dirty="0"/>
              <a:t>权值排序，返回权值最高的若干篇（不多于</a:t>
            </a:r>
            <a:r>
              <a:rPr lang="en-US" altLang="zh-CN" dirty="0"/>
              <a:t>5</a:t>
            </a:r>
            <a:r>
              <a:rPr lang="zh-CN" altLang="en-US" dirty="0"/>
              <a:t>篇）</a:t>
            </a:r>
            <a:r>
              <a:rPr lang="zh-CN" altLang="en-US" dirty="0" smtClean="0"/>
              <a:t>文章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/>
              <a:t>答案抽取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从</a:t>
            </a:r>
            <a:r>
              <a:rPr lang="zh-CN" altLang="en-US" dirty="0"/>
              <a:t>返回的相关文章中得到最可能包含答案的句子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从</a:t>
            </a:r>
            <a:r>
              <a:rPr lang="zh-CN" altLang="en-US" dirty="0"/>
              <a:t>上一阶段的句子中抽取出符合要求的答案，计算这些答案与问题的相似度（权值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根据</a:t>
            </a:r>
            <a:r>
              <a:rPr lang="zh-CN" altLang="en-US" dirty="0"/>
              <a:t>答案的权值进行排序，从高到低判断答案的词性是否符合问题分类结果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第一</a:t>
            </a:r>
            <a:r>
              <a:rPr lang="zh-CN" altLang="en-US" dirty="0"/>
              <a:t>个符合词性要求的即为答案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95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理论公式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段落抽取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对一篇长度为</a:t>
            </a:r>
            <a:r>
              <a:rPr lang="en-US" altLang="zh-CN" dirty="0"/>
              <a:t>n</a:t>
            </a:r>
            <a:r>
              <a:rPr lang="zh-CN" altLang="en-US" dirty="0"/>
              <a:t>的文章</a:t>
            </a:r>
            <a:r>
              <a:rPr lang="en-US" altLang="zh-CN" dirty="0"/>
              <a:t>S</a:t>
            </a:r>
            <a:r>
              <a:rPr lang="zh-CN" altLang="en-US" dirty="0"/>
              <a:t>，针对特定的问题，它的权重</a:t>
            </a:r>
            <a:r>
              <a:rPr lang="zh-CN" altLang="en-US" dirty="0" smtClean="0"/>
              <a:t>是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其中</a:t>
            </a:r>
            <a:r>
              <a:rPr lang="en-US" altLang="zh-CN" dirty="0"/>
              <a:t>N(S)</a:t>
            </a:r>
            <a:r>
              <a:rPr lang="zh-CN" altLang="en-US" dirty="0"/>
              <a:t>是文章</a:t>
            </a:r>
            <a:r>
              <a:rPr lang="en-US" altLang="zh-CN" dirty="0"/>
              <a:t>S</a:t>
            </a:r>
            <a:r>
              <a:rPr lang="zh-CN" altLang="en-US" dirty="0"/>
              <a:t>的名词集合（可重复），</a:t>
            </a:r>
            <a:r>
              <a:rPr lang="en-US" altLang="zh-CN" dirty="0"/>
              <a:t>Ni(S)</a:t>
            </a:r>
            <a:r>
              <a:rPr lang="zh-CN" altLang="en-US" dirty="0"/>
              <a:t>是文章</a:t>
            </a:r>
            <a:r>
              <a:rPr lang="en-US" altLang="zh-CN" dirty="0"/>
              <a:t>S</a:t>
            </a:r>
            <a:r>
              <a:rPr lang="zh-CN" altLang="en-US" dirty="0"/>
              <a:t>的专有名词集合（可重复）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答案提取</a:t>
            </a:r>
            <a:r>
              <a:rPr lang="zh-CN" altLang="en-US" dirty="0" smtClean="0"/>
              <a:t>阶段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相似度的</a:t>
            </a:r>
            <a:r>
              <a:rPr lang="zh-CN" altLang="en-US" dirty="0" smtClean="0"/>
              <a:t>计算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备选答案权值计算（距离问题关键词的加权距离的计算）：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CN" altLang="en-US" dirty="0"/>
              <a:t>对于某个备选句子</a:t>
            </a:r>
            <a:r>
              <a:rPr lang="en-US" altLang="zh-CN" dirty="0"/>
              <a:t>S</a:t>
            </a:r>
            <a:r>
              <a:rPr lang="zh-CN" altLang="en-US" dirty="0"/>
              <a:t>，计算其每个词与问题中词的最大的相似度，当</a:t>
            </a:r>
            <a:r>
              <a:rPr lang="en-US" altLang="zh-CN" dirty="0"/>
              <a:t>S</a:t>
            </a:r>
            <a:r>
              <a:rPr lang="zh-CN" altLang="en-US" dirty="0"/>
              <a:t>中某个词的最大相似度大于</a:t>
            </a:r>
            <a:r>
              <a:rPr lang="en-US" altLang="zh-CN" dirty="0"/>
              <a:t>0.5</a:t>
            </a:r>
            <a:r>
              <a:rPr lang="zh-CN" altLang="en-US" dirty="0"/>
              <a:t>，则对其左右各</a:t>
            </a:r>
            <a:r>
              <a:rPr lang="en-US" altLang="zh-CN" dirty="0"/>
              <a:t>5</a:t>
            </a:r>
            <a:r>
              <a:rPr lang="zh-CN" altLang="en-US" dirty="0"/>
              <a:t>个位置增加权重，遍历完该备选句子后，备选答案所在位置权值即为该备选答案的权值。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dirty="0"/>
              <a:t>最终某个答案的权值为它在每个句子中权值之和。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61" y="2570806"/>
            <a:ext cx="4083050" cy="7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</a:t>
            </a:r>
            <a:r>
              <a:rPr lang="zh-CN" altLang="en-US" dirty="0" smtClean="0"/>
              <a:t>测试方法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使用</a:t>
            </a:r>
            <a:r>
              <a:rPr lang="zh-CN" altLang="en-US" dirty="0"/>
              <a:t>爬虫技术，将测试集问题调用百度搜索</a:t>
            </a:r>
            <a:r>
              <a:rPr lang="en-US" altLang="zh-CN" dirty="0"/>
              <a:t>API</a:t>
            </a:r>
            <a:r>
              <a:rPr lang="zh-CN" altLang="en-US" dirty="0"/>
              <a:t>，取前面几个网页的内容简介，输出到新文件</a:t>
            </a:r>
            <a:r>
              <a:rPr lang="en-US" altLang="zh-CN" dirty="0"/>
              <a:t>passage.txt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对于</a:t>
            </a:r>
            <a:r>
              <a:rPr lang="zh-CN" altLang="en-US" dirty="0"/>
              <a:t>每个问题，在</a:t>
            </a:r>
            <a:r>
              <a:rPr lang="en-US" altLang="zh-CN" dirty="0"/>
              <a:t>passage.txt</a:t>
            </a:r>
            <a:r>
              <a:rPr lang="zh-CN" altLang="en-US" dirty="0"/>
              <a:t>中进行检索，根据一些</a:t>
            </a:r>
            <a:r>
              <a:rPr lang="zh-CN" altLang="en-US" dirty="0" smtClean="0"/>
              <a:t>关键词以及</a:t>
            </a:r>
            <a:r>
              <a:rPr lang="zh-CN" altLang="en-US" dirty="0"/>
              <a:t>利用和问题的模糊匹配进行查找，并结合封闭测试结果，选取出可能的答案。保留不多于</a:t>
            </a:r>
            <a:r>
              <a:rPr lang="en-US" altLang="zh-CN" dirty="0"/>
              <a:t>20</a:t>
            </a:r>
            <a:r>
              <a:rPr lang="zh-CN" altLang="en-US" dirty="0"/>
              <a:t>个字符。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46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方法</a:t>
            </a:r>
            <a:r>
              <a:rPr lang="zh-CN" altLang="en-US" dirty="0"/>
              <a:t>：随机抽取给定测试集的一百个问题进行分析，统计其中的事实性问题个数、事实性问题中回答大致正确的个数（包含正确答案的个数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封闭测试结果：</a:t>
            </a:r>
            <a:r>
              <a:rPr lang="en-US" altLang="zh-CN" dirty="0" smtClean="0"/>
              <a:t>			</a:t>
            </a:r>
            <a:r>
              <a:rPr lang="zh-CN" altLang="en-US" dirty="0" smtClean="0"/>
              <a:t>开放测试结果：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25144"/>
              </p:ext>
            </p:extLst>
          </p:nvPr>
        </p:nvGraphicFramePr>
        <p:xfrm>
          <a:off x="1097280" y="3510491"/>
          <a:ext cx="42367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245">
                  <a:extLst>
                    <a:ext uri="{9D8B030D-6E8A-4147-A177-3AD203B41FA5}">
                      <a16:colId xmlns:a16="http://schemas.microsoft.com/office/drawing/2014/main" xmlns="" val="282655336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xmlns="" val="2081975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事实性问题个数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5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答案大致正确个数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92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13.5%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06444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215806"/>
              </p:ext>
            </p:extLst>
          </p:nvPr>
        </p:nvGraphicFramePr>
        <p:xfrm>
          <a:off x="5675630" y="3510491"/>
          <a:ext cx="41922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640">
                  <a:extLst>
                    <a:ext uri="{9D8B030D-6E8A-4147-A177-3AD203B41FA5}">
                      <a16:colId xmlns:a16="http://schemas.microsoft.com/office/drawing/2014/main" xmlns="" val="2826553360"/>
                    </a:ext>
                  </a:extLst>
                </a:gridCol>
                <a:gridCol w="1698630">
                  <a:extLst>
                    <a:ext uri="{9D8B030D-6E8A-4147-A177-3AD203B41FA5}">
                      <a16:colId xmlns:a16="http://schemas.microsoft.com/office/drawing/2014/main" xmlns="" val="2081975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事实性问题个数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359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答案大致正确个数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892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正确率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83%</a:t>
                      </a:r>
                      <a:endParaRPr lang="zh-CN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06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8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给定测试集结果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封闭</a:t>
            </a:r>
            <a:r>
              <a:rPr lang="zh-CN" altLang="en-US" dirty="0"/>
              <a:t>测试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13</a:t>
            </a:r>
            <a:r>
              <a:rPr lang="zh-CN" altLang="en-US" dirty="0" smtClean="0"/>
              <a:t>个第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类问题中答案</a:t>
            </a:r>
            <a:r>
              <a:rPr lang="zh-CN" altLang="en-US" dirty="0"/>
              <a:t>中有一个相符的</a:t>
            </a:r>
            <a:r>
              <a:rPr lang="zh-CN" altLang="en-US" dirty="0" smtClean="0"/>
              <a:t>，准确率大约为</a:t>
            </a:r>
            <a:r>
              <a:rPr lang="en-US" altLang="zh-CN" dirty="0" smtClean="0"/>
              <a:t>7.7%</a:t>
            </a:r>
          </a:p>
          <a:p>
            <a:pPr>
              <a:buFont typeface="Wingdings" charset="2"/>
              <a:buChar char="l"/>
            </a:pPr>
            <a:r>
              <a:rPr lang="zh-CN" altLang="en-US" dirty="0" smtClean="0"/>
              <a:t>开放测试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个问题，答对</a:t>
            </a:r>
            <a:r>
              <a:rPr lang="en-US" altLang="zh-CN" dirty="0" smtClean="0"/>
              <a:t>11</a:t>
            </a:r>
            <a:r>
              <a:rPr lang="zh-CN" altLang="en-US" dirty="0" smtClean="0"/>
              <a:t>题，准确率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55%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27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799787"/>
              </p:ext>
            </p:extLst>
          </p:nvPr>
        </p:nvGraphicFramePr>
        <p:xfrm>
          <a:off x="14288" y="771525"/>
          <a:ext cx="12161837" cy="532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工作表" r:id="rId3" imgW="9169400" imgH="4013200" progId="Excel.Sheet.12">
                  <p:embed/>
                </p:oleObj>
              </mc:Choice>
              <mc:Fallback>
                <p:oleObj name="工作表" r:id="rId3" imgW="9169400" imgH="4013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88" y="771525"/>
                        <a:ext cx="12161837" cy="5322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243115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</TotalTime>
  <Words>792</Words>
  <Application>Microsoft Macintosh PowerPoint</Application>
  <PresentationFormat>宽屏</PresentationFormat>
  <Paragraphs>73</Paragraphs>
  <Slides>10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Calibri</vt:lpstr>
      <vt:lpstr>Calibri Light</vt:lpstr>
      <vt:lpstr>Wingdings</vt:lpstr>
      <vt:lpstr>等线</vt:lpstr>
      <vt:lpstr>黑体</vt:lpstr>
      <vt:lpstr>宋体</vt:lpstr>
      <vt:lpstr>回顾</vt:lpstr>
      <vt:lpstr>Microsoft Excel 工作表</vt:lpstr>
      <vt:lpstr>PowerPoint 演示文稿</vt:lpstr>
      <vt:lpstr>封闭测试系统架构（一）</vt:lpstr>
      <vt:lpstr>PowerPoint 演示文稿</vt:lpstr>
      <vt:lpstr>封闭测试系统架构（二）</vt:lpstr>
      <vt:lpstr>理论公式</vt:lpstr>
      <vt:lpstr>开放测试方法</vt:lpstr>
      <vt:lpstr>结果分析</vt:lpstr>
      <vt:lpstr>给定测试集结果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赵浩然</dc:creator>
  <cp:lastModifiedBy>陈小康</cp:lastModifiedBy>
  <cp:revision>33</cp:revision>
  <dcterms:created xsi:type="dcterms:W3CDTF">2017-12-18T01:51:34Z</dcterms:created>
  <dcterms:modified xsi:type="dcterms:W3CDTF">2017-12-18T05:52:53Z</dcterms:modified>
</cp:coreProperties>
</file>