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84763-2AB3-CA47-9123-DBB788AC3AB1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52ECE-40C6-1342-ACD7-FF442BC20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5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D048-301F-1247-B698-EAB77EF3CC29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9808" y="547462"/>
            <a:ext cx="9144000" cy="238760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Prototype 1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/>
            </a:r>
            <a:br>
              <a:rPr lang="en-CA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</a:br>
            <a:r>
              <a:rPr lang="en-CA" sz="120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 </a:t>
            </a:r>
            <a:endParaRPr lang="en-CA" sz="12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1324" y="3891574"/>
            <a:ext cx="9144000" cy="1331259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By Charles Doucet</a:t>
            </a:r>
            <a:endParaRPr lang="fr-FR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46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Class Background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00" y="1690688"/>
            <a:ext cx="6320599" cy="384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9808" y="547462"/>
            <a:ext cx="9144000" cy="2387600"/>
          </a:xfrm>
        </p:spPr>
        <p:txBody>
          <a:bodyPr/>
          <a:lstStyle/>
          <a:p>
            <a:pPr algn="l"/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Thank you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/>
            </a:r>
            <a:br>
              <a:rPr lang="en-CA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</a:br>
            <a:endParaRPr lang="en-CA" sz="12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12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Artist's </a:t>
            </a:r>
            <a:r>
              <a:rPr lang="en-CA" b="1" dirty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Statement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939451" y="1887410"/>
            <a:ext cx="10313097" cy="269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Platformer </a:t>
            </a:r>
            <a:r>
              <a:rPr lang="en-CA" sz="1800" dirty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environment to be ugly and without 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interest</a:t>
            </a:r>
          </a:p>
          <a:p>
            <a:pPr>
              <a:buFont typeface="Wingdings" charset="2"/>
              <a:buChar char="§"/>
            </a:pPr>
            <a:r>
              <a:rPr lang="en-CA" sz="1800" dirty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After a while, he falls into a glitch and become stuck into the 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computer</a:t>
            </a:r>
            <a:endParaRPr lang="en-CA" sz="1800" dirty="0" smtClean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  <a:p>
            <a:pPr>
              <a:buFont typeface="Wingdings" charset="2"/>
              <a:buChar char="§"/>
            </a:pPr>
            <a:r>
              <a:rPr lang="en-CA" sz="1800" dirty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Inside the machine will be more elegant, minimalist and dark </a:t>
            </a:r>
            <a:endParaRPr lang="en-CA" sz="1800" dirty="0" smtClean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  <a:p>
            <a:pPr>
              <a:buFont typeface="Wingdings" charset="2"/>
              <a:buChar char="§"/>
            </a:pP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What </a:t>
            </a:r>
            <a:r>
              <a:rPr lang="en-CA" sz="1800" dirty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happens in a device and how it is 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seen </a:t>
            </a:r>
            <a:r>
              <a:rPr lang="en-CA" sz="1800" dirty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by a segment of the 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code</a:t>
            </a:r>
          </a:p>
          <a:p>
            <a:pPr>
              <a:buFont typeface="Wingdings" charset="2"/>
              <a:buChar char="§"/>
            </a:pP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Character has emotion and knows he’s been controlled</a:t>
            </a:r>
          </a:p>
        </p:txBody>
      </p:sp>
    </p:spTree>
    <p:extLst>
      <p:ext uri="{BB962C8B-B14F-4D97-AF65-F5344CB8AC3E}">
        <p14:creationId xmlns:p14="http://schemas.microsoft.com/office/powerpoint/2010/main" val="18145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Class </a:t>
            </a:r>
            <a:b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</a:br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57" y="726508"/>
            <a:ext cx="9099486" cy="55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World Creation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8" y="3911599"/>
            <a:ext cx="1436688" cy="143668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8" y="1700756"/>
            <a:ext cx="1436688" cy="143668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56" y="3911599"/>
            <a:ext cx="1436688" cy="143668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56" y="1700756"/>
            <a:ext cx="1436688" cy="143668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89" y="1700756"/>
            <a:ext cx="1436688" cy="143668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89" y="3911599"/>
            <a:ext cx="1436688" cy="1436688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340286" y="3244240"/>
            <a:ext cx="280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texture_1-1_top.jpg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340286" y="5462722"/>
            <a:ext cx="280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texture_1-1.jpg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693085" y="3244240"/>
            <a:ext cx="280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texture_1-2_top.jpg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693085" y="5462722"/>
            <a:ext cx="280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texture_1-2.jpg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944818" y="3244240"/>
            <a:ext cx="280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texture_1-3_top.jpg</a:t>
            </a: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7944818" y="5462722"/>
            <a:ext cx="280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texture_1-3.jpg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646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Class Texture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67" y="1868394"/>
            <a:ext cx="8216465" cy="3713343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626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Class Block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78" y="1552901"/>
            <a:ext cx="6828643" cy="476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Class System (setup)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20" y="1586631"/>
            <a:ext cx="6179159" cy="47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Class Level (world)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1640258"/>
            <a:ext cx="60706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Class Level (world)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1640258"/>
            <a:ext cx="60706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97</Words>
  <Application>Microsoft Macintosh PowerPoint</Application>
  <PresentationFormat>Grand écran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Ayuthaya</vt:lpstr>
      <vt:lpstr>Calibri</vt:lpstr>
      <vt:lpstr>Calibri Light</vt:lpstr>
      <vt:lpstr>Wingdings</vt:lpstr>
      <vt:lpstr>Arial</vt:lpstr>
      <vt:lpstr>Office Theme</vt:lpstr>
      <vt:lpstr>Prototype 1  </vt:lpstr>
      <vt:lpstr>Artist's Statement</vt:lpstr>
      <vt:lpstr>Class  Diagram</vt:lpstr>
      <vt:lpstr>World Creation</vt:lpstr>
      <vt:lpstr>Class Texture</vt:lpstr>
      <vt:lpstr>Class Block</vt:lpstr>
      <vt:lpstr>Class System (setup)</vt:lpstr>
      <vt:lpstr>Class Level (world)</vt:lpstr>
      <vt:lpstr>Class Level (world)</vt:lpstr>
      <vt:lpstr>Class Background</vt:lpstr>
      <vt:lpstr>Thank you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#17  (still no name.. sorry)</dc:title>
  <dc:creator>Charles Doucet</dc:creator>
  <cp:lastModifiedBy>Charles Doucet</cp:lastModifiedBy>
  <cp:revision>27</cp:revision>
  <dcterms:created xsi:type="dcterms:W3CDTF">2017-01-28T21:01:02Z</dcterms:created>
  <dcterms:modified xsi:type="dcterms:W3CDTF">2017-03-07T02:02:07Z</dcterms:modified>
</cp:coreProperties>
</file>