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63" r:id="rId4"/>
    <p:sldId id="258" r:id="rId5"/>
    <p:sldId id="264" r:id="rId6"/>
    <p:sldId id="259" r:id="rId7"/>
    <p:sldId id="261" r:id="rId8"/>
    <p:sldId id="262" r:id="rId9"/>
    <p:sldId id="260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3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CD048-301F-1247-B698-EAB77EF3CC29}" type="datetimeFigureOut">
              <a:rPr lang="fr-FR" smtClean="0"/>
              <a:t>31/01/2017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B4DA-AA33-394D-9280-8ACF9F9AB1A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CD048-301F-1247-B698-EAB77EF3CC29}" type="datetimeFigureOut">
              <a:rPr lang="fr-FR" smtClean="0"/>
              <a:t>31/01/2017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B4DA-AA33-394D-9280-8ACF9F9AB1A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CD048-301F-1247-B698-EAB77EF3CC29}" type="datetimeFigureOut">
              <a:rPr lang="fr-FR" smtClean="0"/>
              <a:t>31/01/2017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B4DA-AA33-394D-9280-8ACF9F9AB1A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CD048-301F-1247-B698-EAB77EF3CC29}" type="datetimeFigureOut">
              <a:rPr lang="fr-FR" smtClean="0"/>
              <a:t>31/01/2017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B4DA-AA33-394D-9280-8ACF9F9AB1A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CD048-301F-1247-B698-EAB77EF3CC29}" type="datetimeFigureOut">
              <a:rPr lang="fr-FR" smtClean="0"/>
              <a:t>31/01/2017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B4DA-AA33-394D-9280-8ACF9F9AB1A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CD048-301F-1247-B698-EAB77EF3CC29}" type="datetimeFigureOut">
              <a:rPr lang="fr-FR" smtClean="0"/>
              <a:t>31/01/2017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B4DA-AA33-394D-9280-8ACF9F9AB1A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CD048-301F-1247-B698-EAB77EF3CC29}" type="datetimeFigureOut">
              <a:rPr lang="fr-FR" smtClean="0"/>
              <a:t>31/01/2017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B4DA-AA33-394D-9280-8ACF9F9AB1A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CD048-301F-1247-B698-EAB77EF3CC29}" type="datetimeFigureOut">
              <a:rPr lang="fr-FR" smtClean="0"/>
              <a:t>31/01/2017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B4DA-AA33-394D-9280-8ACF9F9AB1A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CD048-301F-1247-B698-EAB77EF3CC29}" type="datetimeFigureOut">
              <a:rPr lang="fr-FR" smtClean="0"/>
              <a:t>31/01/2017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B4DA-AA33-394D-9280-8ACF9F9AB1A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CD048-301F-1247-B698-EAB77EF3CC29}" type="datetimeFigureOut">
              <a:rPr lang="fr-FR" smtClean="0"/>
              <a:t>31/01/2017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B4DA-AA33-394D-9280-8ACF9F9AB1A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CD048-301F-1247-B698-EAB77EF3CC29}" type="datetimeFigureOut">
              <a:rPr lang="fr-FR" smtClean="0"/>
              <a:t>31/01/2017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B4DA-AA33-394D-9280-8ACF9F9AB1A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CD048-301F-1247-B698-EAB77EF3CC29}" type="datetimeFigureOut">
              <a:rPr lang="fr-FR" smtClean="0"/>
              <a:t>31/01/2017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3B4DA-AA33-394D-9280-8ACF9F9AB1A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8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09808" y="547462"/>
            <a:ext cx="9144000" cy="2387600"/>
          </a:xfrm>
        </p:spPr>
        <p:txBody>
          <a:bodyPr/>
          <a:lstStyle/>
          <a:p>
            <a:pPr algn="l"/>
            <a:r>
              <a:rPr lang="en-CA" b="1" dirty="0" smtClean="0">
                <a:solidFill>
                  <a:schemeClr val="bg1">
                    <a:lumMod val="9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Concept #17</a:t>
            </a:r>
            <a:r>
              <a:rPr lang="en-CA" dirty="0" smtClean="0">
                <a:solidFill>
                  <a:schemeClr val="bg1">
                    <a:lumMod val="9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/>
            </a:r>
            <a:br>
              <a:rPr lang="en-CA" dirty="0" smtClean="0">
                <a:solidFill>
                  <a:schemeClr val="bg1">
                    <a:lumMod val="9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</a:br>
            <a:r>
              <a:rPr lang="en-CA" sz="1200" dirty="0">
                <a:solidFill>
                  <a:schemeClr val="bg1">
                    <a:lumMod val="9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 </a:t>
            </a:r>
            <a:r>
              <a:rPr lang="en-CA" sz="1200" dirty="0" smtClean="0">
                <a:solidFill>
                  <a:schemeClr val="bg1">
                    <a:lumMod val="9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(still no name.. sorry)</a:t>
            </a:r>
            <a:endParaRPr lang="en-CA" sz="1200" dirty="0">
              <a:solidFill>
                <a:schemeClr val="bg1">
                  <a:lumMod val="95000"/>
                </a:schemeClr>
              </a:solidFill>
              <a:latin typeface="Ayuthaya" charset="-34"/>
              <a:ea typeface="Ayuthaya" charset="-34"/>
              <a:cs typeface="Ayuthaya" charset="-34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31324" y="3891574"/>
            <a:ext cx="9144000" cy="1331259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>
                    <a:lumMod val="9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By Charles Doucet</a:t>
            </a:r>
            <a:endParaRPr lang="fr-FR" dirty="0">
              <a:solidFill>
                <a:schemeClr val="bg1">
                  <a:lumMod val="95000"/>
                </a:schemeClr>
              </a:solidFill>
              <a:latin typeface="Ayuthaya" charset="-34"/>
              <a:ea typeface="Ayuthaya" charset="-34"/>
              <a:cs typeface="Ayuthaya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2464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chemeClr val="bg1">
                    <a:lumMod val="9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The basic idea</a:t>
            </a:r>
            <a:endParaRPr lang="fr-FR" dirty="0"/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939451" y="1887410"/>
            <a:ext cx="10313097" cy="2697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en-CA" sz="1800" dirty="0" smtClean="0">
                <a:solidFill>
                  <a:schemeClr val="bg1">
                    <a:lumMod val="9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A 2D Platform game that turns into an experience</a:t>
            </a:r>
          </a:p>
          <a:p>
            <a:pPr>
              <a:buFont typeface="Wingdings" charset="2"/>
              <a:buChar char="§"/>
            </a:pPr>
            <a:r>
              <a:rPr lang="en-CA" sz="1800" dirty="0" smtClean="0">
                <a:solidFill>
                  <a:schemeClr val="bg1">
                    <a:lumMod val="9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The player begins in a naïve environment/world</a:t>
            </a:r>
          </a:p>
          <a:p>
            <a:pPr>
              <a:buFont typeface="Wingdings" charset="2"/>
              <a:buChar char="§"/>
            </a:pPr>
            <a:r>
              <a:rPr lang="en-CA" sz="1800" dirty="0" smtClean="0">
                <a:solidFill>
                  <a:schemeClr val="bg1">
                    <a:lumMod val="9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After a while, he falls into a glitch and become stuck into the computer</a:t>
            </a:r>
          </a:p>
          <a:p>
            <a:pPr>
              <a:buFont typeface="Wingdings" charset="2"/>
              <a:buChar char="§"/>
            </a:pPr>
            <a:r>
              <a:rPr lang="en-CA" sz="1800" dirty="0" smtClean="0">
                <a:solidFill>
                  <a:schemeClr val="bg1">
                    <a:lumMod val="9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The world into the computer is much darker and evil</a:t>
            </a:r>
          </a:p>
          <a:p>
            <a:pPr>
              <a:buFont typeface="Wingdings" charset="2"/>
              <a:buChar char="§"/>
            </a:pPr>
            <a:r>
              <a:rPr lang="en-CA" sz="1800" dirty="0" smtClean="0">
                <a:solidFill>
                  <a:schemeClr val="bg1">
                    <a:lumMod val="9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The goal is now to shut down the </a:t>
            </a:r>
            <a:r>
              <a:rPr lang="en-CA" sz="1800" dirty="0" smtClean="0">
                <a:solidFill>
                  <a:schemeClr val="bg1">
                    <a:lumMod val="9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computer</a:t>
            </a:r>
            <a:endParaRPr lang="en-CA" sz="1800" dirty="0">
              <a:solidFill>
                <a:schemeClr val="bg1">
                  <a:lumMod val="95000"/>
                </a:schemeClr>
              </a:solidFill>
              <a:latin typeface="Ayuthaya" charset="-34"/>
              <a:ea typeface="Ayuthaya" charset="-34"/>
              <a:cs typeface="Ayuthaya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1459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chemeClr val="bg1">
                    <a:lumMod val="9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Research</a:t>
            </a:r>
            <a:endParaRPr lang="fr-FR" dirty="0"/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64296" y="1521424"/>
            <a:ext cx="4308953" cy="845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en-CA" sz="1800" i="1" dirty="0" smtClean="0">
                <a:solidFill>
                  <a:schemeClr val="bg1">
                    <a:lumMod val="9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The </a:t>
            </a:r>
            <a:r>
              <a:rPr lang="en-CA" sz="1800" i="1" dirty="0">
                <a:solidFill>
                  <a:schemeClr val="bg1">
                    <a:lumMod val="9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M</a:t>
            </a:r>
            <a:r>
              <a:rPr lang="en-CA" sz="1800" i="1" dirty="0" smtClean="0">
                <a:solidFill>
                  <a:schemeClr val="bg1">
                    <a:lumMod val="9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ario example made in Processing</a:t>
            </a:r>
            <a:r>
              <a:rPr lang="en-CA" sz="1800" dirty="0" smtClean="0">
                <a:solidFill>
                  <a:schemeClr val="bg1">
                    <a:lumMod val="9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 (Let’s make a Mario Game)</a:t>
            </a:r>
            <a:endParaRPr lang="en-CA" sz="1800" dirty="0">
              <a:solidFill>
                <a:schemeClr val="bg1">
                  <a:lumMod val="95000"/>
                </a:schemeClr>
              </a:solidFill>
              <a:latin typeface="Ayuthaya" charset="-34"/>
              <a:ea typeface="Ayuthaya" charset="-34"/>
              <a:cs typeface="Ayuthaya" charset="-34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4" t="2552" r="2075" b="4462"/>
          <a:stretch/>
        </p:blipFill>
        <p:spPr>
          <a:xfrm>
            <a:off x="977031" y="2655518"/>
            <a:ext cx="3745282" cy="3194137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8" name="Sous-titre 2"/>
          <p:cNvSpPr txBox="1">
            <a:spLocks/>
          </p:cNvSpPr>
          <p:nvPr/>
        </p:nvSpPr>
        <p:spPr>
          <a:xfrm>
            <a:off x="5561556" y="1521424"/>
            <a:ext cx="5473873" cy="845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en-CA" sz="1800" i="1" dirty="0" smtClean="0">
                <a:solidFill>
                  <a:schemeClr val="bg1">
                    <a:lumMod val="9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Invader War (</a:t>
            </a:r>
            <a:r>
              <a:rPr lang="en-CA" sz="1800" i="1" dirty="0" err="1" smtClean="0">
                <a:solidFill>
                  <a:schemeClr val="bg1">
                    <a:lumMod val="9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Takumus</a:t>
            </a:r>
            <a:r>
              <a:rPr lang="en-CA" sz="1800" i="1" dirty="0" smtClean="0">
                <a:solidFill>
                  <a:schemeClr val="bg1">
                    <a:lumMod val="9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 -</a:t>
            </a:r>
            <a:r>
              <a:rPr lang="en-CA" sz="1800" b="1" i="1" dirty="0" smtClean="0">
                <a:solidFill>
                  <a:schemeClr val="bg1">
                    <a:lumMod val="9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 </a:t>
            </a:r>
            <a:r>
              <a:rPr lang="ja-JP" altLang="en-US" sz="1800" b="1" dirty="0">
                <a:solidFill>
                  <a:schemeClr val="bg1">
                    <a:lumMod val="9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年前期のプロセッシングゲーム課題のソースおいておきます。</a:t>
            </a:r>
            <a:r>
              <a:rPr lang="en-CA" sz="1800" dirty="0" smtClean="0">
                <a:solidFill>
                  <a:schemeClr val="bg1">
                    <a:lumMod val="9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)</a:t>
            </a:r>
            <a:endParaRPr lang="en-CA" sz="1800" dirty="0">
              <a:solidFill>
                <a:schemeClr val="bg1">
                  <a:lumMod val="95000"/>
                </a:schemeClr>
              </a:solidFill>
              <a:latin typeface="Ayuthaya" charset="-34"/>
              <a:ea typeface="Ayuthaya" charset="-34"/>
              <a:cs typeface="Ayuthaya" charset="-34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53" t="5806" b="1089"/>
          <a:stretch/>
        </p:blipFill>
        <p:spPr>
          <a:xfrm>
            <a:off x="5611661" y="2655517"/>
            <a:ext cx="5222637" cy="3194137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18000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chemeClr val="bg1">
                    <a:lumMod val="9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Inspirations</a:t>
            </a:r>
            <a:endParaRPr lang="fr-FR" dirty="0"/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939452" y="1924988"/>
            <a:ext cx="2680572" cy="692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en-CA" sz="1800" i="1" dirty="0" smtClean="0">
                <a:solidFill>
                  <a:schemeClr val="bg1">
                    <a:lumMod val="9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Tron</a:t>
            </a:r>
            <a:r>
              <a:rPr lang="en-CA" sz="1800" dirty="0" smtClean="0">
                <a:solidFill>
                  <a:schemeClr val="bg1">
                    <a:lumMod val="9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 (1982)</a:t>
            </a:r>
            <a:endParaRPr lang="en-CA" sz="1800" dirty="0">
              <a:solidFill>
                <a:schemeClr val="bg1">
                  <a:lumMod val="95000"/>
                </a:schemeClr>
              </a:solidFill>
              <a:latin typeface="Ayuthaya" charset="-34"/>
              <a:ea typeface="Ayuthaya" charset="-34"/>
              <a:cs typeface="Ayuthaya" charset="-34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" r="3090" b="2573"/>
          <a:stretch/>
        </p:blipFill>
        <p:spPr>
          <a:xfrm>
            <a:off x="1064713" y="2404996"/>
            <a:ext cx="2555310" cy="3472287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4008329" y="1924988"/>
            <a:ext cx="2680572" cy="692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en-CA" sz="1800" i="1" dirty="0" smtClean="0">
                <a:solidFill>
                  <a:schemeClr val="bg1">
                    <a:lumMod val="9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Fez </a:t>
            </a:r>
            <a:r>
              <a:rPr lang="en-CA" sz="1800" dirty="0" smtClean="0">
                <a:solidFill>
                  <a:schemeClr val="bg1">
                    <a:lumMod val="9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(2012)</a:t>
            </a:r>
            <a:endParaRPr lang="en-CA" sz="1800" dirty="0">
              <a:solidFill>
                <a:schemeClr val="bg1">
                  <a:lumMod val="95000"/>
                </a:schemeClr>
              </a:solidFill>
              <a:latin typeface="Ayuthaya" charset="-34"/>
              <a:ea typeface="Ayuthaya" charset="-34"/>
              <a:cs typeface="Ayuthaya" charset="-34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68"/>
          <a:stretch/>
        </p:blipFill>
        <p:spPr>
          <a:xfrm>
            <a:off x="4133590" y="2404996"/>
            <a:ext cx="2555311" cy="3472287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7" name="Sous-titre 2"/>
          <p:cNvSpPr txBox="1">
            <a:spLocks/>
          </p:cNvSpPr>
          <p:nvPr/>
        </p:nvSpPr>
        <p:spPr>
          <a:xfrm>
            <a:off x="7114785" y="1924988"/>
            <a:ext cx="3382026" cy="692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en-CA" sz="1800" i="1" dirty="0" err="1" smtClean="0">
                <a:solidFill>
                  <a:schemeClr val="bg1">
                    <a:lumMod val="9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Nitronic</a:t>
            </a:r>
            <a:r>
              <a:rPr lang="en-CA" sz="1800" i="1" dirty="0" smtClean="0">
                <a:solidFill>
                  <a:schemeClr val="bg1">
                    <a:lumMod val="9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 Rush </a:t>
            </a:r>
            <a:r>
              <a:rPr lang="en-CA" sz="1800" dirty="0" smtClean="0">
                <a:solidFill>
                  <a:schemeClr val="bg1">
                    <a:lumMod val="9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(2011)</a:t>
            </a:r>
            <a:endParaRPr lang="en-CA" sz="1800" dirty="0">
              <a:solidFill>
                <a:schemeClr val="bg1">
                  <a:lumMod val="95000"/>
                </a:schemeClr>
              </a:solidFill>
              <a:latin typeface="Ayuthaya" charset="-34"/>
              <a:ea typeface="Ayuthaya" charset="-34"/>
              <a:cs typeface="Ayuthaya" charset="-34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467" y="2404995"/>
            <a:ext cx="2547533" cy="3472287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36469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chemeClr val="bg1">
                    <a:lumMod val="9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Similar Work</a:t>
            </a:r>
            <a:endParaRPr lang="fr-FR" dirty="0"/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980566" y="1924988"/>
            <a:ext cx="4521896" cy="692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en-CA" sz="1800" dirty="0" smtClean="0">
                <a:solidFill>
                  <a:schemeClr val="bg1">
                    <a:lumMod val="9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Glitch level in </a:t>
            </a:r>
            <a:r>
              <a:rPr lang="en-CA" sz="1800" i="1" dirty="0" smtClean="0">
                <a:solidFill>
                  <a:schemeClr val="bg1">
                    <a:lumMod val="9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Fez </a:t>
            </a:r>
            <a:r>
              <a:rPr lang="en-CA" sz="1800" dirty="0" smtClean="0">
                <a:solidFill>
                  <a:schemeClr val="bg1">
                    <a:lumMod val="9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(2012)</a:t>
            </a:r>
            <a:endParaRPr lang="en-CA" sz="1800" dirty="0">
              <a:solidFill>
                <a:schemeClr val="bg1">
                  <a:lumMod val="95000"/>
                </a:schemeClr>
              </a:solidFill>
              <a:latin typeface="Ayuthaya" charset="-34"/>
              <a:ea typeface="Ayuthaya" charset="-34"/>
              <a:cs typeface="Ayuthaya" charset="-34"/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6535274" y="1924988"/>
            <a:ext cx="3382026" cy="692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en-CA" sz="1800" i="1" dirty="0" smtClean="0">
                <a:solidFill>
                  <a:schemeClr val="bg1">
                    <a:lumMod val="9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Eversion </a:t>
            </a:r>
            <a:r>
              <a:rPr lang="en-CA" sz="1800" dirty="0" smtClean="0">
                <a:solidFill>
                  <a:schemeClr val="bg1">
                    <a:lumMod val="9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(2008)</a:t>
            </a:r>
            <a:endParaRPr lang="en-CA" sz="1800" dirty="0">
              <a:solidFill>
                <a:schemeClr val="bg1">
                  <a:lumMod val="95000"/>
                </a:schemeClr>
              </a:solidFill>
              <a:latin typeface="Ayuthaya" charset="-34"/>
              <a:ea typeface="Ayuthaya" charset="-34"/>
              <a:cs typeface="Ayuthaya" charset="-34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/>
          <a:stretch/>
        </p:blipFill>
        <p:spPr>
          <a:xfrm>
            <a:off x="1048011" y="2463933"/>
            <a:ext cx="5047989" cy="3494761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548" y="2463933"/>
            <a:ext cx="4651864" cy="3488898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6262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chemeClr val="bg1">
                    <a:lumMod val="9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Project Scope</a:t>
            </a:r>
            <a:endParaRPr lang="fr-FR" dirty="0"/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939451" y="1887410"/>
            <a:ext cx="10313097" cy="2697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en-CA" sz="1800" dirty="0" smtClean="0">
                <a:solidFill>
                  <a:schemeClr val="bg1">
                    <a:lumMod val="9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In best cases: the whole experience will be </a:t>
            </a:r>
            <a:r>
              <a:rPr lang="en-CA" sz="2400" b="1" dirty="0" smtClean="0">
                <a:solidFill>
                  <a:schemeClr val="bg1">
                    <a:lumMod val="9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at least 10 min long</a:t>
            </a:r>
            <a:r>
              <a:rPr lang="en-CA" sz="1800" dirty="0" smtClean="0">
                <a:solidFill>
                  <a:schemeClr val="bg1">
                    <a:lumMod val="9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.</a:t>
            </a:r>
          </a:p>
          <a:p>
            <a:pPr>
              <a:buFont typeface="Wingdings" charset="2"/>
              <a:buChar char="§"/>
            </a:pPr>
            <a:r>
              <a:rPr lang="en-CA" sz="1800" dirty="0" smtClean="0">
                <a:solidFill>
                  <a:schemeClr val="bg1">
                    <a:lumMod val="9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If I’m satisfied with the final product, I’ll translate the whole project into Unity over the summer with a larger scope.</a:t>
            </a:r>
          </a:p>
        </p:txBody>
      </p:sp>
    </p:spTree>
    <p:extLst>
      <p:ext uri="{BB962C8B-B14F-4D97-AF65-F5344CB8AC3E}">
        <p14:creationId xmlns:p14="http://schemas.microsoft.com/office/powerpoint/2010/main" val="113162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chemeClr val="bg1">
                    <a:lumMod val="9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Primitive sketches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899" y="2317313"/>
            <a:ext cx="4732055" cy="2661781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699" y="2317313"/>
            <a:ext cx="4732054" cy="2661781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47818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869504" cy="1902086"/>
          </a:xfrm>
        </p:spPr>
        <p:txBody>
          <a:bodyPr/>
          <a:lstStyle/>
          <a:p>
            <a:r>
              <a:rPr lang="en-CA" b="1" smtClean="0">
                <a:solidFill>
                  <a:schemeClr val="bg1">
                    <a:lumMod val="9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Class </a:t>
            </a:r>
            <a:br>
              <a:rPr lang="en-CA" b="1" smtClean="0">
                <a:solidFill>
                  <a:schemeClr val="bg1">
                    <a:lumMod val="9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</a:br>
            <a:r>
              <a:rPr lang="en-CA" b="1" smtClean="0">
                <a:solidFill>
                  <a:schemeClr val="bg1">
                    <a:lumMod val="9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Diagram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438" y="607421"/>
            <a:ext cx="9656836" cy="584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0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34652" y="547462"/>
            <a:ext cx="9144000" cy="2387600"/>
          </a:xfrm>
        </p:spPr>
        <p:txBody>
          <a:bodyPr/>
          <a:lstStyle/>
          <a:p>
            <a:pPr algn="l"/>
            <a:r>
              <a:rPr lang="en-CA" b="1" dirty="0" smtClean="0">
                <a:solidFill>
                  <a:schemeClr val="bg1">
                    <a:lumMod val="9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Wish me luck</a:t>
            </a:r>
            <a:r>
              <a:rPr lang="en-CA" dirty="0" smtClean="0">
                <a:solidFill>
                  <a:schemeClr val="bg1">
                    <a:lumMod val="9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/>
            </a:r>
            <a:br>
              <a:rPr lang="en-CA" dirty="0" smtClean="0">
                <a:solidFill>
                  <a:schemeClr val="bg1">
                    <a:lumMod val="9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</a:br>
            <a:r>
              <a:rPr lang="en-CA" sz="1200" dirty="0">
                <a:solidFill>
                  <a:schemeClr val="bg1">
                    <a:lumMod val="9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 </a:t>
            </a:r>
            <a:r>
              <a:rPr lang="en-CA" sz="1200" dirty="0" smtClean="0">
                <a:solidFill>
                  <a:schemeClr val="bg1">
                    <a:lumMod val="9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(</a:t>
            </a:r>
            <a:r>
              <a:rPr lang="en-CA" sz="1200" dirty="0" err="1" smtClean="0">
                <a:solidFill>
                  <a:schemeClr val="bg1">
                    <a:lumMod val="9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pls</a:t>
            </a:r>
            <a:r>
              <a:rPr lang="en-CA" sz="1200" dirty="0" smtClean="0">
                <a:solidFill>
                  <a:schemeClr val="bg1">
                    <a:lumMod val="9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 help me*)</a:t>
            </a:r>
            <a:endParaRPr lang="en-CA" sz="1200" dirty="0">
              <a:solidFill>
                <a:schemeClr val="bg1">
                  <a:lumMod val="95000"/>
                </a:schemeClr>
              </a:solidFill>
              <a:latin typeface="Ayuthaya" charset="-34"/>
              <a:ea typeface="Ayuthaya" charset="-34"/>
              <a:cs typeface="Ayuthaya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769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417</TotalTime>
  <Words>180</Words>
  <Application>Microsoft Macintosh PowerPoint</Application>
  <PresentationFormat>Grand écran</PresentationFormat>
  <Paragraphs>24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Ayuthaya</vt:lpstr>
      <vt:lpstr>Calibri</vt:lpstr>
      <vt:lpstr>Calibri Light</vt:lpstr>
      <vt:lpstr>Wingdings</vt:lpstr>
      <vt:lpstr>Arial</vt:lpstr>
      <vt:lpstr>Office Theme</vt:lpstr>
      <vt:lpstr>Concept #17  (still no name.. sorry)</vt:lpstr>
      <vt:lpstr>The basic idea</vt:lpstr>
      <vt:lpstr>Research</vt:lpstr>
      <vt:lpstr>Inspirations</vt:lpstr>
      <vt:lpstr>Similar Work</vt:lpstr>
      <vt:lpstr>Project Scope</vt:lpstr>
      <vt:lpstr>Primitive sketches</vt:lpstr>
      <vt:lpstr>Class  Diagram</vt:lpstr>
      <vt:lpstr>Wish me luck  (pls help me*)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 #17  (still no name.. sorry)</dc:title>
  <dc:creator>Charles Doucet</dc:creator>
  <cp:lastModifiedBy>Charles Doucet</cp:lastModifiedBy>
  <cp:revision>20</cp:revision>
  <dcterms:created xsi:type="dcterms:W3CDTF">2017-01-28T21:01:02Z</dcterms:created>
  <dcterms:modified xsi:type="dcterms:W3CDTF">2017-01-31T13:16:29Z</dcterms:modified>
</cp:coreProperties>
</file>