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1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6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7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8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9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7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3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2153FB-4ED7-4912-9863-28900B5489D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145135-28A8-4059-A359-4B96FA9DC93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DC7245-0624-4E2E-81D9-CA4D8D5F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3540" r="3077" b="692"/>
          <a:stretch/>
        </p:blipFill>
        <p:spPr>
          <a:xfrm>
            <a:off x="596347" y="251789"/>
            <a:ext cx="3940564" cy="60827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43E225B-5694-440F-920E-AAAB751F7058}"/>
              </a:ext>
            </a:extLst>
          </p:cNvPr>
          <p:cNvSpPr txBox="1"/>
          <p:nvPr/>
        </p:nvSpPr>
        <p:spPr>
          <a:xfrm>
            <a:off x="4179102" y="862256"/>
            <a:ext cx="765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Startups para aplicativos de serviços diversos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9A44E7-4611-4AC9-AC74-E3A24597F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7" t="11876" r="17944" b="31050"/>
          <a:stretch/>
        </p:blipFill>
        <p:spPr>
          <a:xfrm>
            <a:off x="6536031" y="1630016"/>
            <a:ext cx="2959619" cy="26136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A29029-D9A1-4F6D-84AF-63E6A31B3C39}"/>
              </a:ext>
            </a:extLst>
          </p:cNvPr>
          <p:cNvSpPr txBox="1"/>
          <p:nvPr/>
        </p:nvSpPr>
        <p:spPr>
          <a:xfrm>
            <a:off x="6740693" y="4616491"/>
            <a:ext cx="3794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 DO APLICATIVO</a:t>
            </a:r>
          </a:p>
        </p:txBody>
      </p:sp>
    </p:spTree>
    <p:extLst>
      <p:ext uri="{BB962C8B-B14F-4D97-AF65-F5344CB8AC3E}">
        <p14:creationId xmlns:p14="http://schemas.microsoft.com/office/powerpoint/2010/main" val="3975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5295F9-DF05-4AA9-AFE5-F1B58771A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7"/>
          <a:stretch/>
        </p:blipFill>
        <p:spPr>
          <a:xfrm>
            <a:off x="1052890" y="768626"/>
            <a:ext cx="4156984" cy="55659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A99F71-BA95-4356-B913-D859CB4208B6}"/>
              </a:ext>
            </a:extLst>
          </p:cNvPr>
          <p:cNvSpPr txBox="1"/>
          <p:nvPr/>
        </p:nvSpPr>
        <p:spPr>
          <a:xfrm>
            <a:off x="8815030" y="1127299"/>
            <a:ext cx="765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SERVICE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0B14E8-099A-4867-87F1-B1AA9CF62715}"/>
              </a:ext>
            </a:extLst>
          </p:cNvPr>
          <p:cNvSpPr txBox="1"/>
          <p:nvPr/>
        </p:nvSpPr>
        <p:spPr>
          <a:xfrm>
            <a:off x="4922293" y="1982472"/>
            <a:ext cx="3794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 INICIAL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D6AD98-35C7-4561-84D7-13854C2B554E}"/>
              </a:ext>
            </a:extLst>
          </p:cNvPr>
          <p:cNvSpPr txBox="1"/>
          <p:nvPr/>
        </p:nvSpPr>
        <p:spPr>
          <a:xfrm>
            <a:off x="4922293" y="2710477"/>
            <a:ext cx="636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OPÇÕES: ENTRAR E CADASTRE-SE PARA NOVOS USUÁRIOS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1034AB-4C5E-46D7-9879-7CCF402E5587}"/>
              </a:ext>
            </a:extLst>
          </p:cNvPr>
          <p:cNvSpPr txBox="1"/>
          <p:nvPr/>
        </p:nvSpPr>
        <p:spPr>
          <a:xfrm>
            <a:off x="4922293" y="3541347"/>
            <a:ext cx="636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OPÇÃO CADASTRO, O USUÁRIO DEVERÁ INFORMAR SE É CLIENTE OU PRESTADOR DE SERVIÇO.</a:t>
            </a:r>
          </a:p>
        </p:txBody>
      </p:sp>
    </p:spTree>
    <p:extLst>
      <p:ext uri="{BB962C8B-B14F-4D97-AF65-F5344CB8AC3E}">
        <p14:creationId xmlns:p14="http://schemas.microsoft.com/office/powerpoint/2010/main" val="386588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4968A8-F941-4F2C-9EDC-9ABEC747F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7" y="234156"/>
            <a:ext cx="3183330" cy="59250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3E7E0F-DDA5-4D7F-841A-A9E09BF66FBE}"/>
              </a:ext>
            </a:extLst>
          </p:cNvPr>
          <p:cNvSpPr txBox="1"/>
          <p:nvPr/>
        </p:nvSpPr>
        <p:spPr>
          <a:xfrm>
            <a:off x="8815030" y="1127299"/>
            <a:ext cx="765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SERVICE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50AA31-3E30-4967-B902-50FA8E405925}"/>
              </a:ext>
            </a:extLst>
          </p:cNvPr>
          <p:cNvSpPr txBox="1"/>
          <p:nvPr/>
        </p:nvSpPr>
        <p:spPr>
          <a:xfrm>
            <a:off x="3904247" y="1836982"/>
            <a:ext cx="5362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 DE OPÇÕES: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3CB15B-522A-4219-BD08-1728CEBEE174}"/>
              </a:ext>
            </a:extLst>
          </p:cNvPr>
          <p:cNvSpPr txBox="1"/>
          <p:nvPr/>
        </p:nvSpPr>
        <p:spPr>
          <a:xfrm>
            <a:off x="3904247" y="2655886"/>
            <a:ext cx="79432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TERÁ DISPONÍVEIS OPÇÕES PARA O USO DO CLIENTE NO APLICATIVO, 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TANTO SOLICITAÇÕES, PRESTADORES DE SERVIÇOS ONLINE,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COMPROVANTES, ETC. </a:t>
            </a:r>
          </a:p>
          <a:p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CLIENTE PODERÁ SE COMUNICAR EM TEMPO REAL COM O PRESTADOR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SERVIÇOS ATRAVÉS DA OPÇÃO CHATS.</a:t>
            </a:r>
          </a:p>
        </p:txBody>
      </p:sp>
    </p:spTree>
    <p:extLst>
      <p:ext uri="{BB962C8B-B14F-4D97-AF65-F5344CB8AC3E}">
        <p14:creationId xmlns:p14="http://schemas.microsoft.com/office/powerpoint/2010/main" val="58330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E5B01A8-4AAE-42AF-8EF5-A1FC911E1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8" y="119268"/>
            <a:ext cx="3186254" cy="62086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C98A93-8EAF-46C3-991D-030E98B94ACE}"/>
              </a:ext>
            </a:extLst>
          </p:cNvPr>
          <p:cNvSpPr txBox="1"/>
          <p:nvPr/>
        </p:nvSpPr>
        <p:spPr>
          <a:xfrm>
            <a:off x="8815030" y="1127299"/>
            <a:ext cx="765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SERVICE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91EDCD-7DD3-4EA1-9D74-C42074686A70}"/>
              </a:ext>
            </a:extLst>
          </p:cNvPr>
          <p:cNvSpPr txBox="1"/>
          <p:nvPr/>
        </p:nvSpPr>
        <p:spPr>
          <a:xfrm>
            <a:off x="3904662" y="1836982"/>
            <a:ext cx="6071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 DE OPÇÕES: PROFISSIONAL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2AF5F4-A8E7-438B-99CA-0BDA69B592B8}"/>
              </a:ext>
            </a:extLst>
          </p:cNvPr>
          <p:cNvSpPr txBox="1"/>
          <p:nvPr/>
        </p:nvSpPr>
        <p:spPr>
          <a:xfrm>
            <a:off x="3904247" y="2655886"/>
            <a:ext cx="7977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TERÁ DISPONÍVEIS OPÇÕES PARA O USO DO PROFISSIONAL NO 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APLICATIVO, TANTO SOLICITAÇÕES, CLIENTES ONLINE, COMPROVANTES, 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SERVIÇOS PRESTADOS, ETC.</a:t>
            </a:r>
          </a:p>
          <a:p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PROFISSIONAL PODERÁ SE COMUNICAR EM TEMPO REAL COM O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CLIENTE ATRAVÉS DA OPÇÃO CHATS, PODERÁ ENVIAR ORÇAMENTOS, ETC.</a:t>
            </a:r>
          </a:p>
        </p:txBody>
      </p:sp>
    </p:spTree>
    <p:extLst>
      <p:ext uri="{BB962C8B-B14F-4D97-AF65-F5344CB8AC3E}">
        <p14:creationId xmlns:p14="http://schemas.microsoft.com/office/powerpoint/2010/main" val="13231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7DB37A-B893-4922-B272-E9311EC3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9" y="53008"/>
            <a:ext cx="3018746" cy="62351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C61353-CB90-452C-80C5-26FED4DF0C34}"/>
              </a:ext>
            </a:extLst>
          </p:cNvPr>
          <p:cNvSpPr txBox="1"/>
          <p:nvPr/>
        </p:nvSpPr>
        <p:spPr>
          <a:xfrm>
            <a:off x="8815030" y="1127299"/>
            <a:ext cx="765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SERVICE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EEB900-1118-4857-9C16-EF7957A60662}"/>
              </a:ext>
            </a:extLst>
          </p:cNvPr>
          <p:cNvSpPr txBox="1"/>
          <p:nvPr/>
        </p:nvSpPr>
        <p:spPr>
          <a:xfrm>
            <a:off x="3904662" y="1836982"/>
            <a:ext cx="7218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SOLICITAÇÃO DE ORÇAMENTO: CLIENTE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43E873-48C4-4B40-A1F9-D183AAB73591}"/>
              </a:ext>
            </a:extLst>
          </p:cNvPr>
          <p:cNvSpPr txBox="1"/>
          <p:nvPr/>
        </p:nvSpPr>
        <p:spPr>
          <a:xfrm>
            <a:off x="3904247" y="2655886"/>
            <a:ext cx="776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CLIENTE FARÁ UMA SOLICITAÇÃO DE ORÇAMENTO AO PROFISSIONAL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 SERVIÇO DESEJADO.</a:t>
            </a:r>
          </a:p>
        </p:txBody>
      </p:sp>
    </p:spTree>
    <p:extLst>
      <p:ext uri="{BB962C8B-B14F-4D97-AF65-F5344CB8AC3E}">
        <p14:creationId xmlns:p14="http://schemas.microsoft.com/office/powerpoint/2010/main" val="322988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851507-CC22-4A29-9BA9-E224FADF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4" y="92766"/>
            <a:ext cx="3134839" cy="61291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74793F-3784-4150-9931-2612FE04FC6C}"/>
              </a:ext>
            </a:extLst>
          </p:cNvPr>
          <p:cNvSpPr txBox="1"/>
          <p:nvPr/>
        </p:nvSpPr>
        <p:spPr>
          <a:xfrm>
            <a:off x="8815030" y="1127299"/>
            <a:ext cx="765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SERVICE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2BFE14-3F0A-4F90-9801-8227C3D4AB62}"/>
              </a:ext>
            </a:extLst>
          </p:cNvPr>
          <p:cNvSpPr txBox="1"/>
          <p:nvPr/>
        </p:nvSpPr>
        <p:spPr>
          <a:xfrm>
            <a:off x="3904662" y="1836982"/>
            <a:ext cx="7655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SOLICITAÇÃO DE ORÇAMENTO: PROFISSIONAL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46E59D-4234-42D0-97AB-97B9F00FBA78}"/>
              </a:ext>
            </a:extLst>
          </p:cNvPr>
          <p:cNvSpPr txBox="1"/>
          <p:nvPr/>
        </p:nvSpPr>
        <p:spPr>
          <a:xfrm>
            <a:off x="3904247" y="2655886"/>
            <a:ext cx="8080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PROFISSIONAL RECEBERÁ UMA SOLICITAÇÃO DE ORÇAMENTO DO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CLIENTE PARA O SERVIÇO DESEJADO. ELE TERÁ A OPÇÃO DE ACEITAR OU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REJEITAR OU CONVERSAR DIRETAMENTE PELO CHAT COM O CLIENTE PARA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SANAR DÚVIDAS.</a:t>
            </a:r>
          </a:p>
        </p:txBody>
      </p:sp>
    </p:spTree>
    <p:extLst>
      <p:ext uri="{BB962C8B-B14F-4D97-AF65-F5344CB8AC3E}">
        <p14:creationId xmlns:p14="http://schemas.microsoft.com/office/powerpoint/2010/main" val="38852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E051A49-4F19-4D56-9494-0730830F5619}"/>
              </a:ext>
            </a:extLst>
          </p:cNvPr>
          <p:cNvSpPr txBox="1"/>
          <p:nvPr/>
        </p:nvSpPr>
        <p:spPr>
          <a:xfrm>
            <a:off x="8815030" y="1127299"/>
            <a:ext cx="765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SERVICE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9E1B6F-C27F-4B8A-9ABE-1370566C02B6}"/>
              </a:ext>
            </a:extLst>
          </p:cNvPr>
          <p:cNvSpPr txBox="1"/>
          <p:nvPr/>
        </p:nvSpPr>
        <p:spPr>
          <a:xfrm>
            <a:off x="1087153" y="1782390"/>
            <a:ext cx="7655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067C25-E747-4D6F-8A4C-A15F01F91D4B}"/>
              </a:ext>
            </a:extLst>
          </p:cNvPr>
          <p:cNvSpPr txBox="1"/>
          <p:nvPr/>
        </p:nvSpPr>
        <p:spPr>
          <a:xfrm>
            <a:off x="1087153" y="2642238"/>
            <a:ext cx="1009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É APENAS O ESBOÇO DE FORMA DIDÁTICA PARA COMPREENSÃO DO QUE SE PRETENDE CRIAR NO APLICATIVO, PODENDO HAVER ALTERAÇÕES PARA MELHORIAS DO MESMO.</a:t>
            </a:r>
          </a:p>
        </p:txBody>
      </p:sp>
    </p:spTree>
    <p:extLst>
      <p:ext uri="{BB962C8B-B14F-4D97-AF65-F5344CB8AC3E}">
        <p14:creationId xmlns:p14="http://schemas.microsoft.com/office/powerpoint/2010/main" val="1919717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230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Samara Albuquerque</dc:creator>
  <cp:lastModifiedBy>Samara Albuquerque</cp:lastModifiedBy>
  <cp:revision>8</cp:revision>
  <dcterms:created xsi:type="dcterms:W3CDTF">2021-10-08T16:12:08Z</dcterms:created>
  <dcterms:modified xsi:type="dcterms:W3CDTF">2021-10-20T13:38:42Z</dcterms:modified>
</cp:coreProperties>
</file>