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49" d="100"/>
          <a:sy n="49" d="100"/>
        </p:scale>
        <p:origin x="5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541595-9CC9-416C-9042-1129AF6B88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19C3C1-52D2-4294-B44A-B9B4549F7733}">
      <dgm:prSet/>
      <dgm:spPr/>
      <dgm:t>
        <a:bodyPr/>
        <a:lstStyle/>
        <a:p>
          <a:r>
            <a:rPr lang="en-CA"/>
            <a:t>Company was created in 2006 by a Canadian man named Tobias Lütke.</a:t>
          </a:r>
          <a:endParaRPr lang="en-US"/>
        </a:p>
      </dgm:t>
    </dgm:pt>
    <dgm:pt modelId="{2F2A422A-B189-4A98-8DE1-8F11C06CBCC7}" type="parTrans" cxnId="{38301261-9791-483D-9659-8E46FB4B8C0F}">
      <dgm:prSet/>
      <dgm:spPr/>
      <dgm:t>
        <a:bodyPr/>
        <a:lstStyle/>
        <a:p>
          <a:endParaRPr lang="en-US"/>
        </a:p>
      </dgm:t>
    </dgm:pt>
    <dgm:pt modelId="{991D7A44-FA06-4DED-94F3-40D32A8AB119}" type="sibTrans" cxnId="{38301261-9791-483D-9659-8E46FB4B8C0F}">
      <dgm:prSet/>
      <dgm:spPr/>
      <dgm:t>
        <a:bodyPr/>
        <a:lstStyle/>
        <a:p>
          <a:endParaRPr lang="en-US"/>
        </a:p>
      </dgm:t>
    </dgm:pt>
    <dgm:pt modelId="{4D1F9FA2-9B63-40ED-A621-21086EE03828}">
      <dgm:prSet/>
      <dgm:spPr/>
      <dgm:t>
        <a:bodyPr/>
        <a:lstStyle/>
        <a:p>
          <a:r>
            <a:rPr lang="en-CA" dirty="0"/>
            <a:t>The website offers entrepreneurs a platform where they can kickstart and advertise their products.</a:t>
          </a:r>
          <a:endParaRPr lang="en-US" dirty="0"/>
        </a:p>
      </dgm:t>
    </dgm:pt>
    <dgm:pt modelId="{02E67744-CBB4-4AD7-BADC-920FD5CB8802}" type="parTrans" cxnId="{7CA6170D-C4DD-4168-91F1-B665E461E721}">
      <dgm:prSet/>
      <dgm:spPr/>
      <dgm:t>
        <a:bodyPr/>
        <a:lstStyle/>
        <a:p>
          <a:endParaRPr lang="en-US"/>
        </a:p>
      </dgm:t>
    </dgm:pt>
    <dgm:pt modelId="{CA9F7D38-533E-4F95-B9D3-CFAAB0759AA3}" type="sibTrans" cxnId="{7CA6170D-C4DD-4168-91F1-B665E461E721}">
      <dgm:prSet/>
      <dgm:spPr/>
      <dgm:t>
        <a:bodyPr/>
        <a:lstStyle/>
        <a:p>
          <a:endParaRPr lang="en-US"/>
        </a:p>
      </dgm:t>
    </dgm:pt>
    <dgm:pt modelId="{C79A45B2-D830-4B15-A060-EBA31B5E8C38}">
      <dgm:prSet/>
      <dgm:spPr/>
      <dgm:t>
        <a:bodyPr/>
        <a:lstStyle/>
        <a:p>
          <a:r>
            <a:rPr lang="en-CA"/>
            <a:t>They offer tools to keep track of your sales, find new customers and good ways to make people want to buy your products.</a:t>
          </a:r>
          <a:endParaRPr lang="en-US"/>
        </a:p>
      </dgm:t>
    </dgm:pt>
    <dgm:pt modelId="{7304A8AF-DEA0-4178-A88D-A12661F58A8D}" type="parTrans" cxnId="{4B7989BF-F98C-4E3A-93CB-0EF5AA4724AF}">
      <dgm:prSet/>
      <dgm:spPr/>
      <dgm:t>
        <a:bodyPr/>
        <a:lstStyle/>
        <a:p>
          <a:endParaRPr lang="en-US"/>
        </a:p>
      </dgm:t>
    </dgm:pt>
    <dgm:pt modelId="{43A72B0A-C058-4F29-B474-083C484436C2}" type="sibTrans" cxnId="{4B7989BF-F98C-4E3A-93CB-0EF5AA4724AF}">
      <dgm:prSet/>
      <dgm:spPr/>
      <dgm:t>
        <a:bodyPr/>
        <a:lstStyle/>
        <a:p>
          <a:endParaRPr lang="en-US"/>
        </a:p>
      </dgm:t>
    </dgm:pt>
    <dgm:pt modelId="{7D267C15-226E-49BE-B30C-44E188D2035F}" type="pres">
      <dgm:prSet presAssocID="{16541595-9CC9-416C-9042-1129AF6B8868}" presName="linear" presStyleCnt="0">
        <dgm:presLayoutVars>
          <dgm:animLvl val="lvl"/>
          <dgm:resizeHandles val="exact"/>
        </dgm:presLayoutVars>
      </dgm:prSet>
      <dgm:spPr/>
    </dgm:pt>
    <dgm:pt modelId="{97DAB6D7-BD2B-48D0-B267-BE99E30BF607}" type="pres">
      <dgm:prSet presAssocID="{2E19C3C1-52D2-4294-B44A-B9B4549F77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38BC0B-802F-4D6F-BB86-6D221ECAD362}" type="pres">
      <dgm:prSet presAssocID="{991D7A44-FA06-4DED-94F3-40D32A8AB119}" presName="spacer" presStyleCnt="0"/>
      <dgm:spPr/>
    </dgm:pt>
    <dgm:pt modelId="{FE7CD4CE-81EB-4D9B-8A0B-E8B57AA1A718}" type="pres">
      <dgm:prSet presAssocID="{4D1F9FA2-9B63-40ED-A621-21086EE038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D6189B-7F1A-4B14-9247-FBBF78D28993}" type="pres">
      <dgm:prSet presAssocID="{CA9F7D38-533E-4F95-B9D3-CFAAB0759AA3}" presName="spacer" presStyleCnt="0"/>
      <dgm:spPr/>
    </dgm:pt>
    <dgm:pt modelId="{8A75D699-797D-416D-A840-5752031D5252}" type="pres">
      <dgm:prSet presAssocID="{C79A45B2-D830-4B15-A060-EBA31B5E8C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A6170D-C4DD-4168-91F1-B665E461E721}" srcId="{16541595-9CC9-416C-9042-1129AF6B8868}" destId="{4D1F9FA2-9B63-40ED-A621-21086EE03828}" srcOrd="1" destOrd="0" parTransId="{02E67744-CBB4-4AD7-BADC-920FD5CB8802}" sibTransId="{CA9F7D38-533E-4F95-B9D3-CFAAB0759AA3}"/>
    <dgm:cxn modelId="{22DBCE15-3236-470B-831B-3DCFFA4A02D0}" type="presOf" srcId="{16541595-9CC9-416C-9042-1129AF6B8868}" destId="{7D267C15-226E-49BE-B30C-44E188D2035F}" srcOrd="0" destOrd="0" presId="urn:microsoft.com/office/officeart/2005/8/layout/vList2"/>
    <dgm:cxn modelId="{C641BE2A-C249-4AA9-B3E0-1086A9C50108}" type="presOf" srcId="{C79A45B2-D830-4B15-A060-EBA31B5E8C38}" destId="{8A75D699-797D-416D-A840-5752031D5252}" srcOrd="0" destOrd="0" presId="urn:microsoft.com/office/officeart/2005/8/layout/vList2"/>
    <dgm:cxn modelId="{38301261-9791-483D-9659-8E46FB4B8C0F}" srcId="{16541595-9CC9-416C-9042-1129AF6B8868}" destId="{2E19C3C1-52D2-4294-B44A-B9B4549F7733}" srcOrd="0" destOrd="0" parTransId="{2F2A422A-B189-4A98-8DE1-8F11C06CBCC7}" sibTransId="{991D7A44-FA06-4DED-94F3-40D32A8AB119}"/>
    <dgm:cxn modelId="{AEB79765-0104-46BA-8B5C-E966F32065D2}" type="presOf" srcId="{4D1F9FA2-9B63-40ED-A621-21086EE03828}" destId="{FE7CD4CE-81EB-4D9B-8A0B-E8B57AA1A718}" srcOrd="0" destOrd="0" presId="urn:microsoft.com/office/officeart/2005/8/layout/vList2"/>
    <dgm:cxn modelId="{4B7989BF-F98C-4E3A-93CB-0EF5AA4724AF}" srcId="{16541595-9CC9-416C-9042-1129AF6B8868}" destId="{C79A45B2-D830-4B15-A060-EBA31B5E8C38}" srcOrd="2" destOrd="0" parTransId="{7304A8AF-DEA0-4178-A88D-A12661F58A8D}" sibTransId="{43A72B0A-C058-4F29-B474-083C484436C2}"/>
    <dgm:cxn modelId="{BFB69DC5-DED5-42E5-91CE-3C768573F2D3}" type="presOf" srcId="{2E19C3C1-52D2-4294-B44A-B9B4549F7733}" destId="{97DAB6D7-BD2B-48D0-B267-BE99E30BF607}" srcOrd="0" destOrd="0" presId="urn:microsoft.com/office/officeart/2005/8/layout/vList2"/>
    <dgm:cxn modelId="{D22E17D0-5B1D-4E5F-BB80-7939B0350241}" type="presParOf" srcId="{7D267C15-226E-49BE-B30C-44E188D2035F}" destId="{97DAB6D7-BD2B-48D0-B267-BE99E30BF607}" srcOrd="0" destOrd="0" presId="urn:microsoft.com/office/officeart/2005/8/layout/vList2"/>
    <dgm:cxn modelId="{ECC20137-A6F7-4173-9DCF-D3ADDA3B52D7}" type="presParOf" srcId="{7D267C15-226E-49BE-B30C-44E188D2035F}" destId="{9F38BC0B-802F-4D6F-BB86-6D221ECAD362}" srcOrd="1" destOrd="0" presId="urn:microsoft.com/office/officeart/2005/8/layout/vList2"/>
    <dgm:cxn modelId="{46966119-D455-4569-A686-54DFACECB3BE}" type="presParOf" srcId="{7D267C15-226E-49BE-B30C-44E188D2035F}" destId="{FE7CD4CE-81EB-4D9B-8A0B-E8B57AA1A718}" srcOrd="2" destOrd="0" presId="urn:microsoft.com/office/officeart/2005/8/layout/vList2"/>
    <dgm:cxn modelId="{E7DFD0CB-73F1-475C-AC5A-95953D478670}" type="presParOf" srcId="{7D267C15-226E-49BE-B30C-44E188D2035F}" destId="{72D6189B-7F1A-4B14-9247-FBBF78D28993}" srcOrd="3" destOrd="0" presId="urn:microsoft.com/office/officeart/2005/8/layout/vList2"/>
    <dgm:cxn modelId="{7DB47223-A4EB-46B3-94B5-E5EBFAAD8DD6}" type="presParOf" srcId="{7D267C15-226E-49BE-B30C-44E188D2035F}" destId="{8A75D699-797D-416D-A840-5752031D52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D8115-E310-41FD-84D8-AF2D5CA373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DDCE8F8-F181-4BF1-9BED-4ADF18F1B8E0}">
      <dgm:prSet/>
      <dgm:spPr/>
      <dgm:t>
        <a:bodyPr/>
        <a:lstStyle/>
        <a:p>
          <a:r>
            <a:rPr lang="en-CA" dirty="0"/>
            <a:t>The service I want Shopify to provide would be a social space within the website where people can interact with </a:t>
          </a:r>
          <a:r>
            <a:rPr lang="en-CA" dirty="0" err="1"/>
            <a:t>eachother</a:t>
          </a:r>
          <a:r>
            <a:rPr lang="en-CA" dirty="0"/>
            <a:t> (like EO).</a:t>
          </a:r>
          <a:endParaRPr lang="en-US" dirty="0"/>
        </a:p>
      </dgm:t>
    </dgm:pt>
    <dgm:pt modelId="{4A20A97A-063B-4D03-A010-980F61200AFA}" type="parTrans" cxnId="{DED562C8-E7B7-40B3-8925-6FF472E6AED5}">
      <dgm:prSet/>
      <dgm:spPr/>
      <dgm:t>
        <a:bodyPr/>
        <a:lstStyle/>
        <a:p>
          <a:endParaRPr lang="en-US"/>
        </a:p>
      </dgm:t>
    </dgm:pt>
    <dgm:pt modelId="{7DB2D554-5225-4253-9119-49BAE952F9BE}" type="sibTrans" cxnId="{DED562C8-E7B7-40B3-8925-6FF472E6AED5}">
      <dgm:prSet/>
      <dgm:spPr/>
      <dgm:t>
        <a:bodyPr/>
        <a:lstStyle/>
        <a:p>
          <a:endParaRPr lang="en-US"/>
        </a:p>
      </dgm:t>
    </dgm:pt>
    <dgm:pt modelId="{4BC5DD6F-39C7-445E-8BCA-EE637CD06645}">
      <dgm:prSet/>
      <dgm:spPr/>
      <dgm:t>
        <a:bodyPr/>
        <a:lstStyle/>
        <a:p>
          <a:r>
            <a:rPr lang="en-CA"/>
            <a:t>People with more experience could offer their advice to younger people who are new to the Business marketplace</a:t>
          </a:r>
          <a:endParaRPr lang="en-US"/>
        </a:p>
      </dgm:t>
    </dgm:pt>
    <dgm:pt modelId="{F4723A83-4ECA-4B67-AEB0-AEBD0D300B23}" type="parTrans" cxnId="{C4F8CB12-60AA-4CE8-910A-1099305FFA4C}">
      <dgm:prSet/>
      <dgm:spPr/>
      <dgm:t>
        <a:bodyPr/>
        <a:lstStyle/>
        <a:p>
          <a:endParaRPr lang="en-US"/>
        </a:p>
      </dgm:t>
    </dgm:pt>
    <dgm:pt modelId="{DE19F7E0-8785-4710-B957-5ED234ECE653}" type="sibTrans" cxnId="{C4F8CB12-60AA-4CE8-910A-1099305FFA4C}">
      <dgm:prSet/>
      <dgm:spPr/>
      <dgm:t>
        <a:bodyPr/>
        <a:lstStyle/>
        <a:p>
          <a:endParaRPr lang="en-US"/>
        </a:p>
      </dgm:t>
    </dgm:pt>
    <dgm:pt modelId="{84AF1130-3E59-41AB-9073-56E53B35EA1F}">
      <dgm:prSet/>
      <dgm:spPr/>
      <dgm:t>
        <a:bodyPr/>
        <a:lstStyle/>
        <a:p>
          <a:r>
            <a:rPr lang="en-CA"/>
            <a:t>They could also offer each other partnerships </a:t>
          </a:r>
          <a:endParaRPr lang="en-US"/>
        </a:p>
      </dgm:t>
    </dgm:pt>
    <dgm:pt modelId="{390CEE63-5BE0-40D8-B6FB-98F6D4EE8BBA}" type="parTrans" cxnId="{ACF7CD70-4552-4256-AEAC-7B04119C324E}">
      <dgm:prSet/>
      <dgm:spPr/>
      <dgm:t>
        <a:bodyPr/>
        <a:lstStyle/>
        <a:p>
          <a:endParaRPr lang="en-US"/>
        </a:p>
      </dgm:t>
    </dgm:pt>
    <dgm:pt modelId="{124405B0-5A28-4FE7-A932-4F39FA62C2F0}" type="sibTrans" cxnId="{ACF7CD70-4552-4256-AEAC-7B04119C324E}">
      <dgm:prSet/>
      <dgm:spPr/>
      <dgm:t>
        <a:bodyPr/>
        <a:lstStyle/>
        <a:p>
          <a:endParaRPr lang="en-US"/>
        </a:p>
      </dgm:t>
    </dgm:pt>
    <dgm:pt modelId="{0BD0A010-46F7-4AD6-A373-247182B189D7}">
      <dgm:prSet/>
      <dgm:spPr/>
      <dgm:t>
        <a:bodyPr/>
        <a:lstStyle/>
        <a:p>
          <a:r>
            <a:rPr lang="en-CA" dirty="0"/>
            <a:t>Would </a:t>
          </a:r>
          <a:r>
            <a:rPr lang="en-CA" dirty="0" err="1"/>
            <a:t>ressemble</a:t>
          </a:r>
          <a:r>
            <a:rPr lang="en-CA"/>
            <a:t> EO </a:t>
          </a:r>
          <a:endParaRPr lang="en-US" dirty="0"/>
        </a:p>
      </dgm:t>
    </dgm:pt>
    <dgm:pt modelId="{6CF49C29-31E4-40DF-A997-8B2D09BA92E0}" type="parTrans" cxnId="{B6F144D9-8691-4A8A-AE66-77C59B006FE9}">
      <dgm:prSet/>
      <dgm:spPr/>
      <dgm:t>
        <a:bodyPr/>
        <a:lstStyle/>
        <a:p>
          <a:endParaRPr lang="en-US"/>
        </a:p>
      </dgm:t>
    </dgm:pt>
    <dgm:pt modelId="{11531E8B-66F3-4D61-93F6-9DC0DEA1185C}" type="sibTrans" cxnId="{B6F144D9-8691-4A8A-AE66-77C59B006FE9}">
      <dgm:prSet/>
      <dgm:spPr/>
      <dgm:t>
        <a:bodyPr/>
        <a:lstStyle/>
        <a:p>
          <a:endParaRPr lang="en-US"/>
        </a:p>
      </dgm:t>
    </dgm:pt>
    <dgm:pt modelId="{F9424C47-DDEB-4416-A43C-67B477E737FB}" type="pres">
      <dgm:prSet presAssocID="{193D8115-E310-41FD-84D8-AF2D5CA373A1}" presName="root" presStyleCnt="0">
        <dgm:presLayoutVars>
          <dgm:dir/>
          <dgm:resizeHandles val="exact"/>
        </dgm:presLayoutVars>
      </dgm:prSet>
      <dgm:spPr/>
    </dgm:pt>
    <dgm:pt modelId="{DB5F0862-BDC3-43A0-8C0D-0646D013414E}" type="pres">
      <dgm:prSet presAssocID="{3DDCE8F8-F181-4BF1-9BED-4ADF18F1B8E0}" presName="compNode" presStyleCnt="0"/>
      <dgm:spPr/>
    </dgm:pt>
    <dgm:pt modelId="{3052C559-AEA9-4E30-981B-1191D71C62F1}" type="pres">
      <dgm:prSet presAssocID="{3DDCE8F8-F181-4BF1-9BED-4ADF18F1B8E0}" presName="bgRect" presStyleLbl="bgShp" presStyleIdx="0" presStyleCnt="4"/>
      <dgm:spPr/>
    </dgm:pt>
    <dgm:pt modelId="{A55B243D-7C77-4F89-B9FE-5DFCE0A23316}" type="pres">
      <dgm:prSet presAssocID="{3DDCE8F8-F181-4BF1-9BED-4ADF18F1B8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64DCFDD-9ABE-430A-A46A-6448F9F1FA75}" type="pres">
      <dgm:prSet presAssocID="{3DDCE8F8-F181-4BF1-9BED-4ADF18F1B8E0}" presName="spaceRect" presStyleCnt="0"/>
      <dgm:spPr/>
    </dgm:pt>
    <dgm:pt modelId="{667BFED9-C4C4-4FB2-A81A-76D78C97883A}" type="pres">
      <dgm:prSet presAssocID="{3DDCE8F8-F181-4BF1-9BED-4ADF18F1B8E0}" presName="parTx" presStyleLbl="revTx" presStyleIdx="0" presStyleCnt="4">
        <dgm:presLayoutVars>
          <dgm:chMax val="0"/>
          <dgm:chPref val="0"/>
        </dgm:presLayoutVars>
      </dgm:prSet>
      <dgm:spPr/>
    </dgm:pt>
    <dgm:pt modelId="{3EF89B7D-217A-45A7-BFF2-A72F8C492827}" type="pres">
      <dgm:prSet presAssocID="{7DB2D554-5225-4253-9119-49BAE952F9BE}" presName="sibTrans" presStyleCnt="0"/>
      <dgm:spPr/>
    </dgm:pt>
    <dgm:pt modelId="{56B8C494-3836-4F0D-A724-94E176812FDD}" type="pres">
      <dgm:prSet presAssocID="{4BC5DD6F-39C7-445E-8BCA-EE637CD06645}" presName="compNode" presStyleCnt="0"/>
      <dgm:spPr/>
    </dgm:pt>
    <dgm:pt modelId="{789A39AB-467D-410A-ABDA-54158EDC2486}" type="pres">
      <dgm:prSet presAssocID="{4BC5DD6F-39C7-445E-8BCA-EE637CD06645}" presName="bgRect" presStyleLbl="bgShp" presStyleIdx="1" presStyleCnt="4"/>
      <dgm:spPr/>
    </dgm:pt>
    <dgm:pt modelId="{DF69DF5C-1E95-483A-834E-1589DD93FCF1}" type="pres">
      <dgm:prSet presAssocID="{4BC5DD6F-39C7-445E-8BCA-EE637CD066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EF9D9B8-739C-4095-8E8A-37378CFAEAEC}" type="pres">
      <dgm:prSet presAssocID="{4BC5DD6F-39C7-445E-8BCA-EE637CD06645}" presName="spaceRect" presStyleCnt="0"/>
      <dgm:spPr/>
    </dgm:pt>
    <dgm:pt modelId="{297CB0ED-FC26-4D88-8455-730A49359778}" type="pres">
      <dgm:prSet presAssocID="{4BC5DD6F-39C7-445E-8BCA-EE637CD06645}" presName="parTx" presStyleLbl="revTx" presStyleIdx="1" presStyleCnt="4">
        <dgm:presLayoutVars>
          <dgm:chMax val="0"/>
          <dgm:chPref val="0"/>
        </dgm:presLayoutVars>
      </dgm:prSet>
      <dgm:spPr/>
    </dgm:pt>
    <dgm:pt modelId="{BE4EED9A-9149-4657-ABF9-518784AD0611}" type="pres">
      <dgm:prSet presAssocID="{DE19F7E0-8785-4710-B957-5ED234ECE653}" presName="sibTrans" presStyleCnt="0"/>
      <dgm:spPr/>
    </dgm:pt>
    <dgm:pt modelId="{B386B0EE-50D4-4167-91EE-8E1D4160C6DB}" type="pres">
      <dgm:prSet presAssocID="{84AF1130-3E59-41AB-9073-56E53B35EA1F}" presName="compNode" presStyleCnt="0"/>
      <dgm:spPr/>
    </dgm:pt>
    <dgm:pt modelId="{94DF1E88-C6C9-4434-9E3F-EE0473FAB67D}" type="pres">
      <dgm:prSet presAssocID="{84AF1130-3E59-41AB-9073-56E53B35EA1F}" presName="bgRect" presStyleLbl="bgShp" presStyleIdx="2" presStyleCnt="4"/>
      <dgm:spPr/>
    </dgm:pt>
    <dgm:pt modelId="{B3D143CC-A384-4D68-AD9D-073CC3335F7D}" type="pres">
      <dgm:prSet presAssocID="{84AF1130-3E59-41AB-9073-56E53B35EA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082CC94-F8E8-41F7-90D2-754D206379D5}" type="pres">
      <dgm:prSet presAssocID="{84AF1130-3E59-41AB-9073-56E53B35EA1F}" presName="spaceRect" presStyleCnt="0"/>
      <dgm:spPr/>
    </dgm:pt>
    <dgm:pt modelId="{8333BB70-DB84-4BF5-B2B7-6789119EE0C4}" type="pres">
      <dgm:prSet presAssocID="{84AF1130-3E59-41AB-9073-56E53B35EA1F}" presName="parTx" presStyleLbl="revTx" presStyleIdx="2" presStyleCnt="4">
        <dgm:presLayoutVars>
          <dgm:chMax val="0"/>
          <dgm:chPref val="0"/>
        </dgm:presLayoutVars>
      </dgm:prSet>
      <dgm:spPr/>
    </dgm:pt>
    <dgm:pt modelId="{644FF8CD-F49F-4B45-B9EC-F023065130C7}" type="pres">
      <dgm:prSet presAssocID="{124405B0-5A28-4FE7-A932-4F39FA62C2F0}" presName="sibTrans" presStyleCnt="0"/>
      <dgm:spPr/>
    </dgm:pt>
    <dgm:pt modelId="{40B9FD57-27A0-4E2C-A8E8-540B23866A81}" type="pres">
      <dgm:prSet presAssocID="{0BD0A010-46F7-4AD6-A373-247182B189D7}" presName="compNode" presStyleCnt="0"/>
      <dgm:spPr/>
    </dgm:pt>
    <dgm:pt modelId="{675BB6F5-B08E-4ACD-A91D-CD2708614513}" type="pres">
      <dgm:prSet presAssocID="{0BD0A010-46F7-4AD6-A373-247182B189D7}" presName="bgRect" presStyleLbl="bgShp" presStyleIdx="3" presStyleCnt="4"/>
      <dgm:spPr/>
    </dgm:pt>
    <dgm:pt modelId="{6AE2B9B3-1A99-4AB6-9844-9E206B556B1F}" type="pres">
      <dgm:prSet presAssocID="{0BD0A010-46F7-4AD6-A373-247182B189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A59DDE8-55C5-4280-BE55-1B4737F0BF02}" type="pres">
      <dgm:prSet presAssocID="{0BD0A010-46F7-4AD6-A373-247182B189D7}" presName="spaceRect" presStyleCnt="0"/>
      <dgm:spPr/>
    </dgm:pt>
    <dgm:pt modelId="{3155CE83-FDFA-49A5-8837-209545C4098C}" type="pres">
      <dgm:prSet presAssocID="{0BD0A010-46F7-4AD6-A373-247182B189D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F8CB12-60AA-4CE8-910A-1099305FFA4C}" srcId="{193D8115-E310-41FD-84D8-AF2D5CA373A1}" destId="{4BC5DD6F-39C7-445E-8BCA-EE637CD06645}" srcOrd="1" destOrd="0" parTransId="{F4723A83-4ECA-4B67-AEB0-AEBD0D300B23}" sibTransId="{DE19F7E0-8785-4710-B957-5ED234ECE653}"/>
    <dgm:cxn modelId="{754BB85F-1A68-4C1D-A021-19018D65E1DE}" type="presOf" srcId="{4BC5DD6F-39C7-445E-8BCA-EE637CD06645}" destId="{297CB0ED-FC26-4D88-8455-730A49359778}" srcOrd="0" destOrd="0" presId="urn:microsoft.com/office/officeart/2018/2/layout/IconVerticalSolidList"/>
    <dgm:cxn modelId="{8890E761-1ECB-4C29-BD66-D8C075EBB218}" type="presOf" srcId="{0BD0A010-46F7-4AD6-A373-247182B189D7}" destId="{3155CE83-FDFA-49A5-8837-209545C4098C}" srcOrd="0" destOrd="0" presId="urn:microsoft.com/office/officeart/2018/2/layout/IconVerticalSolidList"/>
    <dgm:cxn modelId="{05057049-8FE4-48FF-91B9-5D19A9232A98}" type="presOf" srcId="{193D8115-E310-41FD-84D8-AF2D5CA373A1}" destId="{F9424C47-DDEB-4416-A43C-67B477E737FB}" srcOrd="0" destOrd="0" presId="urn:microsoft.com/office/officeart/2018/2/layout/IconVerticalSolidList"/>
    <dgm:cxn modelId="{ACF7CD70-4552-4256-AEAC-7B04119C324E}" srcId="{193D8115-E310-41FD-84D8-AF2D5CA373A1}" destId="{84AF1130-3E59-41AB-9073-56E53B35EA1F}" srcOrd="2" destOrd="0" parTransId="{390CEE63-5BE0-40D8-B6FB-98F6D4EE8BBA}" sibTransId="{124405B0-5A28-4FE7-A932-4F39FA62C2F0}"/>
    <dgm:cxn modelId="{34B5C45A-6DCF-4C6F-B94F-2078D97D8B54}" type="presOf" srcId="{3DDCE8F8-F181-4BF1-9BED-4ADF18F1B8E0}" destId="{667BFED9-C4C4-4FB2-A81A-76D78C97883A}" srcOrd="0" destOrd="0" presId="urn:microsoft.com/office/officeart/2018/2/layout/IconVerticalSolidList"/>
    <dgm:cxn modelId="{92BD2E9F-49BB-4887-A99B-A2FBAA7819CD}" type="presOf" srcId="{84AF1130-3E59-41AB-9073-56E53B35EA1F}" destId="{8333BB70-DB84-4BF5-B2B7-6789119EE0C4}" srcOrd="0" destOrd="0" presId="urn:microsoft.com/office/officeart/2018/2/layout/IconVerticalSolidList"/>
    <dgm:cxn modelId="{DED562C8-E7B7-40B3-8925-6FF472E6AED5}" srcId="{193D8115-E310-41FD-84D8-AF2D5CA373A1}" destId="{3DDCE8F8-F181-4BF1-9BED-4ADF18F1B8E0}" srcOrd="0" destOrd="0" parTransId="{4A20A97A-063B-4D03-A010-980F61200AFA}" sibTransId="{7DB2D554-5225-4253-9119-49BAE952F9BE}"/>
    <dgm:cxn modelId="{B6F144D9-8691-4A8A-AE66-77C59B006FE9}" srcId="{193D8115-E310-41FD-84D8-AF2D5CA373A1}" destId="{0BD0A010-46F7-4AD6-A373-247182B189D7}" srcOrd="3" destOrd="0" parTransId="{6CF49C29-31E4-40DF-A997-8B2D09BA92E0}" sibTransId="{11531E8B-66F3-4D61-93F6-9DC0DEA1185C}"/>
    <dgm:cxn modelId="{ECAE9C0E-290E-4123-A182-9242A30F6870}" type="presParOf" srcId="{F9424C47-DDEB-4416-A43C-67B477E737FB}" destId="{DB5F0862-BDC3-43A0-8C0D-0646D013414E}" srcOrd="0" destOrd="0" presId="urn:microsoft.com/office/officeart/2018/2/layout/IconVerticalSolidList"/>
    <dgm:cxn modelId="{D8508C6C-8E0A-4403-9130-D5821C386D56}" type="presParOf" srcId="{DB5F0862-BDC3-43A0-8C0D-0646D013414E}" destId="{3052C559-AEA9-4E30-981B-1191D71C62F1}" srcOrd="0" destOrd="0" presId="urn:microsoft.com/office/officeart/2018/2/layout/IconVerticalSolidList"/>
    <dgm:cxn modelId="{157CBE2D-C13D-462A-8AFF-65BAAB093358}" type="presParOf" srcId="{DB5F0862-BDC3-43A0-8C0D-0646D013414E}" destId="{A55B243D-7C77-4F89-B9FE-5DFCE0A23316}" srcOrd="1" destOrd="0" presId="urn:microsoft.com/office/officeart/2018/2/layout/IconVerticalSolidList"/>
    <dgm:cxn modelId="{CC1B15AF-E688-4E4B-A837-4F8F0A287119}" type="presParOf" srcId="{DB5F0862-BDC3-43A0-8C0D-0646D013414E}" destId="{264DCFDD-9ABE-430A-A46A-6448F9F1FA75}" srcOrd="2" destOrd="0" presId="urn:microsoft.com/office/officeart/2018/2/layout/IconVerticalSolidList"/>
    <dgm:cxn modelId="{3C396E3C-238A-4E94-9636-6D03C03205B9}" type="presParOf" srcId="{DB5F0862-BDC3-43A0-8C0D-0646D013414E}" destId="{667BFED9-C4C4-4FB2-A81A-76D78C97883A}" srcOrd="3" destOrd="0" presId="urn:microsoft.com/office/officeart/2018/2/layout/IconVerticalSolidList"/>
    <dgm:cxn modelId="{62FB9727-CF22-45AB-B4C1-50BF38A6E019}" type="presParOf" srcId="{F9424C47-DDEB-4416-A43C-67B477E737FB}" destId="{3EF89B7D-217A-45A7-BFF2-A72F8C492827}" srcOrd="1" destOrd="0" presId="urn:microsoft.com/office/officeart/2018/2/layout/IconVerticalSolidList"/>
    <dgm:cxn modelId="{FFA7181C-8A92-44E3-B56C-DEB2CF569741}" type="presParOf" srcId="{F9424C47-DDEB-4416-A43C-67B477E737FB}" destId="{56B8C494-3836-4F0D-A724-94E176812FDD}" srcOrd="2" destOrd="0" presId="urn:microsoft.com/office/officeart/2018/2/layout/IconVerticalSolidList"/>
    <dgm:cxn modelId="{C2193D8B-8D3A-4F4B-AD52-DF169872D88E}" type="presParOf" srcId="{56B8C494-3836-4F0D-A724-94E176812FDD}" destId="{789A39AB-467D-410A-ABDA-54158EDC2486}" srcOrd="0" destOrd="0" presId="urn:microsoft.com/office/officeart/2018/2/layout/IconVerticalSolidList"/>
    <dgm:cxn modelId="{A5320344-ED41-4B09-B1EA-FDF03744E371}" type="presParOf" srcId="{56B8C494-3836-4F0D-A724-94E176812FDD}" destId="{DF69DF5C-1E95-483A-834E-1589DD93FCF1}" srcOrd="1" destOrd="0" presId="urn:microsoft.com/office/officeart/2018/2/layout/IconVerticalSolidList"/>
    <dgm:cxn modelId="{EC56853B-48CE-431F-B4F9-4A10D5989CE0}" type="presParOf" srcId="{56B8C494-3836-4F0D-A724-94E176812FDD}" destId="{3EF9D9B8-739C-4095-8E8A-37378CFAEAEC}" srcOrd="2" destOrd="0" presId="urn:microsoft.com/office/officeart/2018/2/layout/IconVerticalSolidList"/>
    <dgm:cxn modelId="{050D8A0C-6ECD-4E46-95E1-FB95D9C56EF8}" type="presParOf" srcId="{56B8C494-3836-4F0D-A724-94E176812FDD}" destId="{297CB0ED-FC26-4D88-8455-730A49359778}" srcOrd="3" destOrd="0" presId="urn:microsoft.com/office/officeart/2018/2/layout/IconVerticalSolidList"/>
    <dgm:cxn modelId="{92FBB41D-0033-4FDC-BE9A-32316C74BC99}" type="presParOf" srcId="{F9424C47-DDEB-4416-A43C-67B477E737FB}" destId="{BE4EED9A-9149-4657-ABF9-518784AD0611}" srcOrd="3" destOrd="0" presId="urn:microsoft.com/office/officeart/2018/2/layout/IconVerticalSolidList"/>
    <dgm:cxn modelId="{C6932173-C91A-41F4-B6B7-F3D794F84845}" type="presParOf" srcId="{F9424C47-DDEB-4416-A43C-67B477E737FB}" destId="{B386B0EE-50D4-4167-91EE-8E1D4160C6DB}" srcOrd="4" destOrd="0" presId="urn:microsoft.com/office/officeart/2018/2/layout/IconVerticalSolidList"/>
    <dgm:cxn modelId="{A714A488-2CD6-4B7F-8E3E-DDC0FE6150D3}" type="presParOf" srcId="{B386B0EE-50D4-4167-91EE-8E1D4160C6DB}" destId="{94DF1E88-C6C9-4434-9E3F-EE0473FAB67D}" srcOrd="0" destOrd="0" presId="urn:microsoft.com/office/officeart/2018/2/layout/IconVerticalSolidList"/>
    <dgm:cxn modelId="{93B512E3-95E3-4D6F-A9A9-13D9A24BCA8E}" type="presParOf" srcId="{B386B0EE-50D4-4167-91EE-8E1D4160C6DB}" destId="{B3D143CC-A384-4D68-AD9D-073CC3335F7D}" srcOrd="1" destOrd="0" presId="urn:microsoft.com/office/officeart/2018/2/layout/IconVerticalSolidList"/>
    <dgm:cxn modelId="{CAF2BA20-1661-44A1-8692-D9652C748B7B}" type="presParOf" srcId="{B386B0EE-50D4-4167-91EE-8E1D4160C6DB}" destId="{F082CC94-F8E8-41F7-90D2-754D206379D5}" srcOrd="2" destOrd="0" presId="urn:microsoft.com/office/officeart/2018/2/layout/IconVerticalSolidList"/>
    <dgm:cxn modelId="{5F9FFE40-0361-4DDC-A235-1A005D2949B2}" type="presParOf" srcId="{B386B0EE-50D4-4167-91EE-8E1D4160C6DB}" destId="{8333BB70-DB84-4BF5-B2B7-6789119EE0C4}" srcOrd="3" destOrd="0" presId="urn:microsoft.com/office/officeart/2018/2/layout/IconVerticalSolidList"/>
    <dgm:cxn modelId="{D7E87AEF-19F5-438C-8019-5131E937450C}" type="presParOf" srcId="{F9424C47-DDEB-4416-A43C-67B477E737FB}" destId="{644FF8CD-F49F-4B45-B9EC-F023065130C7}" srcOrd="5" destOrd="0" presId="urn:microsoft.com/office/officeart/2018/2/layout/IconVerticalSolidList"/>
    <dgm:cxn modelId="{078F1635-D22B-4194-A668-A30EF5D4C6AC}" type="presParOf" srcId="{F9424C47-DDEB-4416-A43C-67B477E737FB}" destId="{40B9FD57-27A0-4E2C-A8E8-540B23866A81}" srcOrd="6" destOrd="0" presId="urn:microsoft.com/office/officeart/2018/2/layout/IconVerticalSolidList"/>
    <dgm:cxn modelId="{0C76D51D-E998-4057-A452-8C32D13DB6C5}" type="presParOf" srcId="{40B9FD57-27A0-4E2C-A8E8-540B23866A81}" destId="{675BB6F5-B08E-4ACD-A91D-CD2708614513}" srcOrd="0" destOrd="0" presId="urn:microsoft.com/office/officeart/2018/2/layout/IconVerticalSolidList"/>
    <dgm:cxn modelId="{200488A1-64F5-4B57-B3CB-AD62AB18F7A4}" type="presParOf" srcId="{40B9FD57-27A0-4E2C-A8E8-540B23866A81}" destId="{6AE2B9B3-1A99-4AB6-9844-9E206B556B1F}" srcOrd="1" destOrd="0" presId="urn:microsoft.com/office/officeart/2018/2/layout/IconVerticalSolidList"/>
    <dgm:cxn modelId="{18A3F3C1-8F9A-497F-8C54-1F7CB3A341E7}" type="presParOf" srcId="{40B9FD57-27A0-4E2C-A8E8-540B23866A81}" destId="{7A59DDE8-55C5-4280-BE55-1B4737F0BF02}" srcOrd="2" destOrd="0" presId="urn:microsoft.com/office/officeart/2018/2/layout/IconVerticalSolidList"/>
    <dgm:cxn modelId="{99734BB5-04B9-4519-8549-A90F56BBB190}" type="presParOf" srcId="{40B9FD57-27A0-4E2C-A8E8-540B23866A81}" destId="{3155CE83-FDFA-49A5-8837-209545C409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AB6D7-BD2B-48D0-B267-BE99E30BF607}">
      <dsp:nvSpPr>
        <dsp:cNvPr id="0" name=""/>
        <dsp:cNvSpPr/>
      </dsp:nvSpPr>
      <dsp:spPr>
        <a:xfrm>
          <a:off x="0" y="673933"/>
          <a:ext cx="6364224" cy="13425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Company was created in 2006 by a Canadian man named Tobias Lütke.</a:t>
          </a:r>
          <a:endParaRPr lang="en-US" sz="2400" kern="1200"/>
        </a:p>
      </dsp:txBody>
      <dsp:txXfrm>
        <a:off x="65539" y="739472"/>
        <a:ext cx="6233146" cy="1211496"/>
      </dsp:txXfrm>
    </dsp:sp>
    <dsp:sp modelId="{FE7CD4CE-81EB-4D9B-8A0B-E8B57AA1A718}">
      <dsp:nvSpPr>
        <dsp:cNvPr id="0" name=""/>
        <dsp:cNvSpPr/>
      </dsp:nvSpPr>
      <dsp:spPr>
        <a:xfrm>
          <a:off x="0" y="2085628"/>
          <a:ext cx="6364224" cy="1342574"/>
        </a:xfrm>
        <a:prstGeom prst="roundRect">
          <a:avLst/>
        </a:prstGeom>
        <a:solidFill>
          <a:schemeClr val="accent2">
            <a:hueOff val="780317"/>
            <a:satOff val="-2577"/>
            <a:lumOff val="1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The website offers entrepreneurs a platform where they can kickstart and advertise their products.</a:t>
          </a:r>
          <a:endParaRPr lang="en-US" sz="2400" kern="1200" dirty="0"/>
        </a:p>
      </dsp:txBody>
      <dsp:txXfrm>
        <a:off x="65539" y="2151167"/>
        <a:ext cx="6233146" cy="1211496"/>
      </dsp:txXfrm>
    </dsp:sp>
    <dsp:sp modelId="{8A75D699-797D-416D-A840-5752031D5252}">
      <dsp:nvSpPr>
        <dsp:cNvPr id="0" name=""/>
        <dsp:cNvSpPr/>
      </dsp:nvSpPr>
      <dsp:spPr>
        <a:xfrm>
          <a:off x="0" y="3497323"/>
          <a:ext cx="6364224" cy="1342574"/>
        </a:xfrm>
        <a:prstGeom prst="roundRect">
          <a:avLst/>
        </a:prstGeom>
        <a:solidFill>
          <a:schemeClr val="accent2">
            <a:hueOff val="1560634"/>
            <a:satOff val="-5153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They offer tools to keep track of your sales, find new customers and good ways to make people want to buy your products.</a:t>
          </a:r>
          <a:endParaRPr lang="en-US" sz="2400" kern="1200"/>
        </a:p>
      </dsp:txBody>
      <dsp:txXfrm>
        <a:off x="65539" y="3562862"/>
        <a:ext cx="6233146" cy="1211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2C559-AEA9-4E30-981B-1191D71C62F1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B243D-7C77-4F89-B9FE-5DFCE0A23316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BFED9-C4C4-4FB2-A81A-76D78C97883A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The service I want Shopify to provide would be a social space within the website where people can interact with </a:t>
          </a:r>
          <a:r>
            <a:rPr lang="en-CA" sz="1800" kern="1200" dirty="0" err="1"/>
            <a:t>eachother</a:t>
          </a:r>
          <a:r>
            <a:rPr lang="en-CA" sz="1800" kern="1200" dirty="0"/>
            <a:t> (like EO).</a:t>
          </a:r>
          <a:endParaRPr lang="en-US" sz="1800" kern="1200" dirty="0"/>
        </a:p>
      </dsp:txBody>
      <dsp:txXfrm>
        <a:off x="1339618" y="2288"/>
        <a:ext cx="5024605" cy="1159843"/>
      </dsp:txXfrm>
    </dsp:sp>
    <dsp:sp modelId="{789A39AB-467D-410A-ABDA-54158EDC248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9DF5C-1E95-483A-834E-1589DD93FCF1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CB0ED-FC26-4D88-8455-730A49359778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People with more experience could offer their advice to younger people who are new to the Business marketplace</a:t>
          </a:r>
          <a:endParaRPr lang="en-US" sz="1800" kern="1200"/>
        </a:p>
      </dsp:txBody>
      <dsp:txXfrm>
        <a:off x="1339618" y="1452092"/>
        <a:ext cx="5024605" cy="1159843"/>
      </dsp:txXfrm>
    </dsp:sp>
    <dsp:sp modelId="{94DF1E88-C6C9-4434-9E3F-EE0473FAB67D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143CC-A384-4D68-AD9D-073CC3335F7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3BB70-DB84-4BF5-B2B7-6789119EE0C4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They could also offer each other partnerships </a:t>
          </a:r>
          <a:endParaRPr lang="en-US" sz="1800" kern="1200"/>
        </a:p>
      </dsp:txBody>
      <dsp:txXfrm>
        <a:off x="1339618" y="2901896"/>
        <a:ext cx="5024605" cy="1159843"/>
      </dsp:txXfrm>
    </dsp:sp>
    <dsp:sp modelId="{675BB6F5-B08E-4ACD-A91D-CD270861451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2B9B3-1A99-4AB6-9844-9E206B556B1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CE83-FDFA-49A5-8837-209545C4098C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/>
            <a:t>Would </a:t>
          </a:r>
          <a:r>
            <a:rPr lang="en-CA" sz="1800" kern="1200" dirty="0" err="1"/>
            <a:t>ressemble</a:t>
          </a:r>
          <a:r>
            <a:rPr lang="en-CA" sz="1800" kern="1200"/>
            <a:t> EO </a:t>
          </a:r>
          <a:endParaRPr lang="en-US" sz="1800" kern="1200" dirty="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5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6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29807CE-AC1F-47DD-8D52-E598AC7E4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9" r="2246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DADB-3373-40E5-B4A7-FCE773794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CA" sz="4800" dirty="0"/>
              <a:t>Shopify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6AA45-B903-4A70-82D9-02E54B1D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359395"/>
          </a:xfrm>
        </p:spPr>
        <p:txBody>
          <a:bodyPr>
            <a:normAutofit/>
          </a:bodyPr>
          <a:lstStyle/>
          <a:p>
            <a:r>
              <a:rPr lang="en-CA" sz="2000" dirty="0"/>
              <a:t>By Charles-Etienne Gauthier </a:t>
            </a:r>
          </a:p>
          <a:p>
            <a:r>
              <a:rPr lang="en-CA" sz="2000" dirty="0"/>
              <a:t>K10 A04 Presentation</a:t>
            </a:r>
          </a:p>
          <a:p>
            <a:r>
              <a:rPr lang="en-CA" sz="2000" dirty="0"/>
              <a:t>May 5</a:t>
            </a:r>
            <a:r>
              <a:rPr lang="en-CA" sz="2000" baseline="30000" dirty="0"/>
              <a:t>th</a:t>
            </a:r>
            <a:r>
              <a:rPr lang="en-CA" sz="2000" dirty="0"/>
              <a:t> 2021</a:t>
            </a:r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46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A8986D32-938A-446A-802A-FD88F9624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D5ADB-B053-4130-926D-71F276E9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Why did I choose Shopify?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0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1A248-58AB-4F01-9FA0-EA484007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898A0-D607-4ACF-8891-5CEE0116D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58753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60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C5C54-5776-458B-AB35-984C5D86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CA" sz="2500"/>
              <a:t>Technology/Service</a:t>
            </a:r>
            <a:endParaRPr lang="en-US" sz="2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0172B-4847-412C-9D6F-F1197A376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80844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31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702BD-D679-4519-8B62-89EF4A55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Technology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64186-5A5B-429E-9CEF-8EA5FFA7E5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342" y="973158"/>
            <a:ext cx="7209629" cy="50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4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AF41D-5223-4497-B2A6-9160BB04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CA" sz="3200"/>
              <a:t>Conclusion</a:t>
            </a:r>
            <a:endParaRPr lang="en-US" sz="320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CFA2BB0-FE32-42F2-919C-29849629E3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2F15-3A8D-43A7-80DA-9F95C02B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CA" sz="1700"/>
              <a:t>In conclusion, I can say that shopify is a great company wich offers lots of opportunities for new businesses. I also believe that the service I noted earlier can be very useful and can contribute to Shopify’s fruitful future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7026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24954C3A-CC33-4663-B24D-03124EBDE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93412-A839-4CFD-83A3-74742D14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444C-0076-4F3D-96BC-3B416502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Shopify. (2021). </a:t>
            </a:r>
            <a:r>
              <a:rPr lang="en-US" sz="1800" i="1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Shopify.com</a:t>
            </a:r>
            <a:r>
              <a:rPr lang="en-US" sz="18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Shopify.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Organization, E. (2021). </a:t>
            </a:r>
            <a:r>
              <a:rPr lang="en-US" sz="1800" i="1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eonetwork.org</a:t>
            </a:r>
            <a:r>
              <a:rPr lang="en-US" sz="1800" dirty="0">
                <a:solidFill>
                  <a:srgbClr val="33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eonetwork.org.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53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E94D8D-BC47-413E-91AB-A2FCCE172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47522-DDDD-4FDC-9623-4AF6CC5F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1749"/>
            <a:ext cx="10515600" cy="10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Any Questianz?</a:t>
            </a: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41771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597EF5C1-EA83-4F47-B5F4-1817E2D76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059" y="286602"/>
            <a:ext cx="3879879" cy="387987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5905709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74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BC81E-607A-4363-9A61-8A2B2664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For listening!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ngel face with solid fill with solid fill">
            <a:extLst>
              <a:ext uri="{FF2B5EF4-FFF2-40B4-BE49-F238E27FC236}">
                <a16:creationId xmlns:a16="http://schemas.microsoft.com/office/drawing/2014/main" id="{014C3CBB-B877-4BBE-B1AC-D4EE891A8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1101" y="1729188"/>
            <a:ext cx="3350193" cy="339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21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BF9B76"/>
      </a:accent1>
      <a:accent2>
        <a:srgbClr val="A8A369"/>
      </a:accent2>
      <a:accent3>
        <a:srgbClr val="96A777"/>
      </a:accent3>
      <a:accent4>
        <a:srgbClr val="7DB06E"/>
      </a:accent4>
      <a:accent5>
        <a:srgbClr val="7AAE84"/>
      </a:accent5>
      <a:accent6>
        <a:srgbClr val="6DAD93"/>
      </a:accent6>
      <a:hlink>
        <a:srgbClr val="6084A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208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Times New Roman</vt:lpstr>
      <vt:lpstr>AccentBoxVTI</vt:lpstr>
      <vt:lpstr>Shopify</vt:lpstr>
      <vt:lpstr>Why did I choose Shopify?</vt:lpstr>
      <vt:lpstr>Overview</vt:lpstr>
      <vt:lpstr>Technology/Service</vt:lpstr>
      <vt:lpstr>Technology</vt:lpstr>
      <vt:lpstr>Conclusion</vt:lpstr>
      <vt:lpstr>Reference</vt:lpstr>
      <vt:lpstr>Any Questianz?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Shopify</dc:title>
  <dc:creator>Charles-Étienne Gauthier</dc:creator>
  <cp:lastModifiedBy>Charles-Étienne Gauthier</cp:lastModifiedBy>
  <cp:revision>13</cp:revision>
  <dcterms:created xsi:type="dcterms:W3CDTF">2021-04-21T13:48:10Z</dcterms:created>
  <dcterms:modified xsi:type="dcterms:W3CDTF">2021-05-01T03:42:47Z</dcterms:modified>
</cp:coreProperties>
</file>