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422669648/f/8989e1e1-c991-40c2-9d1e-c72005998be1/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Employees Data Performance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0">
                  <c:v>Working performance </c:v>
                </c:pt>
                <c:pt idx="1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Sheet1!$B$4:$B$25</c:f>
              <c:numCache>
                <c:formatCode>General</c:formatCode>
                <c:ptCount val="22"/>
                <c:pt idx="0">
                  <c:v>3.0</c:v>
                </c:pt>
                <c:pt idx="2">
                  <c:v>1.0</c:v>
                </c:pt>
                <c:pt idx="3">
                  <c:v>5.0</c:v>
                </c:pt>
                <c:pt idx="5">
                  <c:v>21.0</c:v>
                </c:pt>
                <c:pt idx="6">
                  <c:v>4.0</c:v>
                </c:pt>
                <c:pt idx="7">
                  <c:v>3.0</c:v>
                </c:pt>
                <c:pt idx="8">
                  <c:v>10.0</c:v>
                </c:pt>
                <c:pt idx="9">
                  <c:v>2.0</c:v>
                </c:pt>
                <c:pt idx="10">
                  <c:v>3.0</c:v>
                </c:pt>
                <c:pt idx="12">
                  <c:v>5.0</c:v>
                </c:pt>
                <c:pt idx="13">
                  <c:v>1.0</c:v>
                </c:pt>
                <c:pt idx="15">
                  <c:v>2.0</c:v>
                </c:pt>
                <c:pt idx="16">
                  <c:v>1.0</c:v>
                </c:pt>
                <c:pt idx="19">
                  <c:v>3.0</c:v>
                </c:pt>
                <c:pt idx="20">
                  <c:v>3.0</c:v>
                </c:pt>
                <c:pt idx="21">
                  <c:v>67.0</c:v>
                </c:pt>
              </c:numCache>
            </c:numRef>
          </c:val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Working performance </c:v>
                </c:pt>
                <c:pt idx="1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Sheet1!$C$4:$C$25</c:f>
              <c:numCache>
                <c:formatCode>General</c:formatCode>
                <c:ptCount val="22"/>
                <c:pt idx="0">
                  <c:v>8.0</c:v>
                </c:pt>
                <c:pt idx="2">
                  <c:v>4.0</c:v>
                </c:pt>
                <c:pt idx="3">
                  <c:v>4.0</c:v>
                </c:pt>
                <c:pt idx="5">
                  <c:v>30.0</c:v>
                </c:pt>
                <c:pt idx="6">
                  <c:v>5.0</c:v>
                </c:pt>
                <c:pt idx="7">
                  <c:v>4.0</c:v>
                </c:pt>
                <c:pt idx="8">
                  <c:v>17.0</c:v>
                </c:pt>
                <c:pt idx="9">
                  <c:v>3.0</c:v>
                </c:pt>
                <c:pt idx="10">
                  <c:v>5.0</c:v>
                </c:pt>
                <c:pt idx="11">
                  <c:v>2.0</c:v>
                </c:pt>
                <c:pt idx="12">
                  <c:v>8.0</c:v>
                </c:pt>
                <c:pt idx="13">
                  <c:v>2.0</c:v>
                </c:pt>
                <c:pt idx="14">
                  <c:v>5.0</c:v>
                </c:pt>
                <c:pt idx="15">
                  <c:v>3.0</c:v>
                </c:pt>
                <c:pt idx="17">
                  <c:v>1.0</c:v>
                </c:pt>
                <c:pt idx="18">
                  <c:v>2.0</c:v>
                </c:pt>
                <c:pt idx="19">
                  <c:v>9.0</c:v>
                </c:pt>
                <c:pt idx="20">
                  <c:v>2.0</c:v>
                </c:pt>
                <c:pt idx="21">
                  <c:v>114.0</c:v>
                </c:pt>
              </c:numCache>
            </c:numRef>
          </c:val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Working performance </c:v>
                </c:pt>
                <c:pt idx="1">
                  <c:v>MEDIUM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Sheet1!$D$4:$D$25</c:f>
              <c:numCache>
                <c:formatCode>General</c:formatCode>
                <c:ptCount val="22"/>
                <c:pt idx="0">
                  <c:v>5.0</c:v>
                </c:pt>
                <c:pt idx="1">
                  <c:v>3.0</c:v>
                </c:pt>
                <c:pt idx="2">
                  <c:v>3.0</c:v>
                </c:pt>
                <c:pt idx="3">
                  <c:v>12.0</c:v>
                </c:pt>
                <c:pt idx="4">
                  <c:v>2.0</c:v>
                </c:pt>
                <c:pt idx="5">
                  <c:v>27.0</c:v>
                </c:pt>
                <c:pt idx="7">
                  <c:v>3.0</c:v>
                </c:pt>
                <c:pt idx="8">
                  <c:v>12.0</c:v>
                </c:pt>
                <c:pt idx="9">
                  <c:v>1.0</c:v>
                </c:pt>
                <c:pt idx="10">
                  <c:v>2.0</c:v>
                </c:pt>
                <c:pt idx="11">
                  <c:v>1.0</c:v>
                </c:pt>
                <c:pt idx="12">
                  <c:v>3.0</c:v>
                </c:pt>
                <c:pt idx="14">
                  <c:v>1.0</c:v>
                </c:pt>
                <c:pt idx="15">
                  <c:v>4.0</c:v>
                </c:pt>
                <c:pt idx="17">
                  <c:v>3.0</c:v>
                </c:pt>
                <c:pt idx="18">
                  <c:v>1.0</c:v>
                </c:pt>
                <c:pt idx="19">
                  <c:v>3.0</c:v>
                </c:pt>
                <c:pt idx="20">
                  <c:v>2.0</c:v>
                </c:pt>
                <c:pt idx="21">
                  <c:v>88.0</c:v>
                </c:pt>
              </c:numCache>
            </c:numRef>
          </c:val>
        </c:ser>
        <c:ser>
          <c:idx val="3"/>
          <c:order val="3"/>
          <c:tx>
            <c:strRef>
              <c:f>Sheet1!$E$2:$E$3</c:f>
              <c:strCache>
                <c:ptCount val="2"/>
                <c:pt idx="0">
                  <c:v>Working performance </c:v>
                </c:pt>
                <c:pt idx="1">
                  <c:v>VERY HIGH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Sheet1!$E$4:$E$25</c:f>
              <c:numCache>
                <c:formatCode>General</c:formatCode>
                <c:ptCount val="22"/>
                <c:pt idx="0">
                  <c:v>2.0</c:v>
                </c:pt>
                <c:pt idx="3">
                  <c:v>3.0</c:v>
                </c:pt>
                <c:pt idx="5">
                  <c:v>10.0</c:v>
                </c:pt>
                <c:pt idx="6">
                  <c:v>1.0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2">
                  <c:v>3.0</c:v>
                </c:pt>
                <c:pt idx="14">
                  <c:v>1.0</c:v>
                </c:pt>
                <c:pt idx="15">
                  <c:v>1.0</c:v>
                </c:pt>
                <c:pt idx="17">
                  <c:v>1.0</c:v>
                </c:pt>
                <c:pt idx="19">
                  <c:v>1.0</c:v>
                </c:pt>
                <c:pt idx="21">
                  <c:v>29.0</c:v>
                </c:pt>
              </c:numCache>
            </c:numRef>
          </c:val>
        </c:ser>
        <c:ser>
          <c:idx val="4"/>
          <c:order val="4"/>
          <c:tx>
            <c:strRef>
              <c:f>Sheet1!$F$2:$F$3</c:f>
              <c:strCache>
                <c:ptCount val="2"/>
                <c:pt idx="0">
                  <c:v>Working performance 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Sheet1!$F$4:$F$25</c:f>
              <c:numCache>
                <c:formatCode>General</c:formatCode>
                <c:ptCount val="22"/>
                <c:pt idx="0">
                  <c:v>18.0</c:v>
                </c:pt>
                <c:pt idx="1">
                  <c:v>3.0</c:v>
                </c:pt>
                <c:pt idx="2">
                  <c:v>8.0</c:v>
                </c:pt>
                <c:pt idx="3">
                  <c:v>24.0</c:v>
                </c:pt>
                <c:pt idx="4">
                  <c:v>2.0</c:v>
                </c:pt>
                <c:pt idx="5">
                  <c:v>88.0</c:v>
                </c:pt>
                <c:pt idx="6">
                  <c:v>10.0</c:v>
                </c:pt>
                <c:pt idx="7">
                  <c:v>10.0</c:v>
                </c:pt>
                <c:pt idx="8">
                  <c:v>42.0</c:v>
                </c:pt>
                <c:pt idx="9">
                  <c:v>7.0</c:v>
                </c:pt>
                <c:pt idx="10">
                  <c:v>12.0</c:v>
                </c:pt>
                <c:pt idx="11">
                  <c:v>3.0</c:v>
                </c:pt>
                <c:pt idx="12">
                  <c:v>19.0</c:v>
                </c:pt>
                <c:pt idx="13">
                  <c:v>3.0</c:v>
                </c:pt>
                <c:pt idx="14">
                  <c:v>7.0</c:v>
                </c:pt>
                <c:pt idx="15">
                  <c:v>10.0</c:v>
                </c:pt>
                <c:pt idx="16">
                  <c:v>1.0</c:v>
                </c:pt>
                <c:pt idx="17">
                  <c:v>5.0</c:v>
                </c:pt>
                <c:pt idx="18">
                  <c:v>3.0</c:v>
                </c:pt>
                <c:pt idx="19">
                  <c:v>16.0</c:v>
                </c:pt>
                <c:pt idx="20">
                  <c:v>7.0</c:v>
                </c:pt>
                <c:pt idx="21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503287"/>
        <c:axId val="489530229"/>
      </c:barChart>
      <c:catAx>
        <c:axId val="8195032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30229"/>
        <c:crosses val="autoZero"/>
        <c:auto val="1"/>
        <c:lblAlgn val="ctr"/>
        <c:lblOffset val="100"/>
        <c:noMultiLvlLbl val="0"/>
      </c:catAx>
      <c:valAx>
        <c:axId val="48953022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03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l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Abiraham</a:t>
            </a:r>
            <a:r>
              <a:rPr sz="2400" lang="en-US"/>
              <a:t>.</a:t>
            </a:r>
            <a:r>
              <a:rPr sz="2400" lang="en-US"/>
              <a:t>P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2164397" y="1491271"/>
          <a:ext cx="6245750" cy="387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2024-09-04T10:30:09Z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b0e186c50eee4eed88873c81933cf753</vt:lpwstr>
  </property>
</Properties>
</file>