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24" d="100"/>
          <a:sy n="124" d="100"/>
        </p:scale>
        <p:origin x="365"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2DC212E-2528-4916-BBE7-7AFCBA5AAA65}" type="datetimeFigureOut">
              <a:rPr lang="en-US" smtClean="0"/>
              <a:t>6/16/2023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EE732A2A-7568-4177-A7D0-38DFFE82F013}"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5652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DC212E-2528-4916-BBE7-7AFCBA5AAA65}" type="datetimeFigureOut">
              <a:rPr lang="en-US" smtClean="0"/>
              <a:t>6/16/2023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32A2A-7568-4177-A7D0-38DFFE82F013}" type="slidenum">
              <a:rPr lang="en-US" smtClean="0"/>
              <a:t>‹#›</a:t>
            </a:fld>
            <a:endParaRPr lang="en-US"/>
          </a:p>
        </p:txBody>
      </p:sp>
    </p:spTree>
    <p:extLst>
      <p:ext uri="{BB962C8B-B14F-4D97-AF65-F5344CB8AC3E}">
        <p14:creationId xmlns:p14="http://schemas.microsoft.com/office/powerpoint/2010/main" val="3225389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DC212E-2528-4916-BBE7-7AFCBA5AAA65}"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32A2A-7568-4177-A7D0-38DFFE82F013}"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3486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DC212E-2528-4916-BBE7-7AFCBA5AAA65}"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32A2A-7568-4177-A7D0-38DFFE82F013}"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5118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DC212E-2528-4916-BBE7-7AFCBA5AAA65}"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32A2A-7568-4177-A7D0-38DFFE82F013}" type="slidenum">
              <a:rPr lang="en-US" smtClean="0"/>
              <a:t>‹#›</a:t>
            </a:fld>
            <a:endParaRPr lang="en-US"/>
          </a:p>
        </p:txBody>
      </p:sp>
    </p:spTree>
    <p:extLst>
      <p:ext uri="{BB962C8B-B14F-4D97-AF65-F5344CB8AC3E}">
        <p14:creationId xmlns:p14="http://schemas.microsoft.com/office/powerpoint/2010/main" val="1903392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DC212E-2528-4916-BBE7-7AFCBA5AAA65}"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32A2A-7568-4177-A7D0-38DFFE82F013}"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6843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DC212E-2528-4916-BBE7-7AFCBA5AAA65}"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32A2A-7568-4177-A7D0-38DFFE82F013}"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9005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C212E-2528-4916-BBE7-7AFCBA5AAA65}"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32A2A-7568-4177-A7D0-38DFFE82F01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55175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C212E-2528-4916-BBE7-7AFCBA5AAA65}"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32A2A-7568-4177-A7D0-38DFFE82F013}"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078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C212E-2528-4916-BBE7-7AFCBA5AAA65}"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32A2A-7568-4177-A7D0-38DFFE82F013}" type="slidenum">
              <a:rPr lang="en-US" smtClean="0"/>
              <a:t>‹#›</a:t>
            </a:fld>
            <a:endParaRPr lang="en-US"/>
          </a:p>
        </p:txBody>
      </p:sp>
    </p:spTree>
    <p:extLst>
      <p:ext uri="{BB962C8B-B14F-4D97-AF65-F5344CB8AC3E}">
        <p14:creationId xmlns:p14="http://schemas.microsoft.com/office/powerpoint/2010/main" val="183648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DC212E-2528-4916-BBE7-7AFCBA5AAA65}"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32A2A-7568-4177-A7D0-38DFFE82F013}"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7200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DC212E-2528-4916-BBE7-7AFCBA5AAA65}" type="datetimeFigureOut">
              <a:rPr lang="en-US" smtClean="0"/>
              <a:t>6/16/2023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32A2A-7568-4177-A7D0-38DFFE82F013}" type="slidenum">
              <a:rPr lang="en-US" smtClean="0"/>
              <a:t>‹#›</a:t>
            </a:fld>
            <a:endParaRPr lang="en-US"/>
          </a:p>
        </p:txBody>
      </p:sp>
    </p:spTree>
    <p:extLst>
      <p:ext uri="{BB962C8B-B14F-4D97-AF65-F5344CB8AC3E}">
        <p14:creationId xmlns:p14="http://schemas.microsoft.com/office/powerpoint/2010/main" val="1617987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DC212E-2528-4916-BBE7-7AFCBA5AAA65}" type="datetimeFigureOut">
              <a:rPr lang="en-US" smtClean="0"/>
              <a:t>6/16/2023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732A2A-7568-4177-A7D0-38DFFE82F013}"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0431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DC212E-2528-4916-BBE7-7AFCBA5AAA65}" type="datetimeFigureOut">
              <a:rPr lang="en-US" smtClean="0"/>
              <a:t>6/16/2023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732A2A-7568-4177-A7D0-38DFFE82F01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075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DC212E-2528-4916-BBE7-7AFCBA5AAA65}" type="datetimeFigureOut">
              <a:rPr lang="en-US" smtClean="0"/>
              <a:t>6/16/2023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732A2A-7568-4177-A7D0-38DFFE82F013}" type="slidenum">
              <a:rPr lang="en-US" smtClean="0"/>
              <a:t>‹#›</a:t>
            </a:fld>
            <a:endParaRPr lang="en-US"/>
          </a:p>
        </p:txBody>
      </p:sp>
    </p:spTree>
    <p:extLst>
      <p:ext uri="{BB962C8B-B14F-4D97-AF65-F5344CB8AC3E}">
        <p14:creationId xmlns:p14="http://schemas.microsoft.com/office/powerpoint/2010/main" val="3840942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DC212E-2528-4916-BBE7-7AFCBA5AAA65}" type="datetimeFigureOut">
              <a:rPr lang="en-US" smtClean="0"/>
              <a:t>6/16/2023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32A2A-7568-4177-A7D0-38DFFE82F013}"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398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DC212E-2528-4916-BBE7-7AFCBA5AAA65}" type="datetimeFigureOut">
              <a:rPr lang="en-US" smtClean="0"/>
              <a:t>6/16/2023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32A2A-7568-4177-A7D0-38DFFE82F013}" type="slidenum">
              <a:rPr lang="en-US" smtClean="0"/>
              <a:t>‹#›</a:t>
            </a:fld>
            <a:endParaRPr lang="en-US"/>
          </a:p>
        </p:txBody>
      </p:sp>
    </p:spTree>
    <p:extLst>
      <p:ext uri="{BB962C8B-B14F-4D97-AF65-F5344CB8AC3E}">
        <p14:creationId xmlns:p14="http://schemas.microsoft.com/office/powerpoint/2010/main" val="2830754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2DC212E-2528-4916-BBE7-7AFCBA5AAA65}" type="datetimeFigureOut">
              <a:rPr lang="en-US" smtClean="0"/>
              <a:t>6/16/2023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E732A2A-7568-4177-A7D0-38DFFE82F013}" type="slidenum">
              <a:rPr lang="en-US" smtClean="0"/>
              <a:t>‹#›</a:t>
            </a:fld>
            <a:endParaRPr lang="en-US"/>
          </a:p>
        </p:txBody>
      </p:sp>
    </p:spTree>
    <p:extLst>
      <p:ext uri="{BB962C8B-B14F-4D97-AF65-F5344CB8AC3E}">
        <p14:creationId xmlns:p14="http://schemas.microsoft.com/office/powerpoint/2010/main" val="41248159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F00FB-EC3C-4F66-F1F9-5F3D2DF4A301}"/>
              </a:ext>
            </a:extLst>
          </p:cNvPr>
          <p:cNvSpPr>
            <a:spLocks noGrp="1"/>
          </p:cNvSpPr>
          <p:nvPr>
            <p:ph type="ctrTitle"/>
          </p:nvPr>
        </p:nvSpPr>
        <p:spPr/>
        <p:txBody>
          <a:bodyPr/>
          <a:lstStyle/>
          <a:p>
            <a:r>
              <a:rPr lang="en-US" dirty="0"/>
              <a:t>Bank System Programming</a:t>
            </a:r>
          </a:p>
        </p:txBody>
      </p:sp>
      <p:sp>
        <p:nvSpPr>
          <p:cNvPr id="3" name="Subtitle 2">
            <a:extLst>
              <a:ext uri="{FF2B5EF4-FFF2-40B4-BE49-F238E27FC236}">
                <a16:creationId xmlns:a16="http://schemas.microsoft.com/office/drawing/2014/main" id="{463F40C4-0A3F-9CA1-5AFD-DC58B0DBBCAA}"/>
              </a:ext>
            </a:extLst>
          </p:cNvPr>
          <p:cNvSpPr>
            <a:spLocks noGrp="1"/>
          </p:cNvSpPr>
          <p:nvPr>
            <p:ph type="subTitle" idx="1"/>
          </p:nvPr>
        </p:nvSpPr>
        <p:spPr/>
        <p:txBody>
          <a:bodyPr/>
          <a:lstStyle/>
          <a:p>
            <a:pPr algn="r"/>
            <a:r>
              <a:rPr lang="zh-TW" altLang="en-US" dirty="0"/>
              <a:t>莊偉真</a:t>
            </a:r>
            <a:endParaRPr lang="en-US" dirty="0"/>
          </a:p>
          <a:p>
            <a:pPr algn="r"/>
            <a:endParaRPr lang="en-US" dirty="0"/>
          </a:p>
        </p:txBody>
      </p:sp>
    </p:spTree>
    <p:extLst>
      <p:ext uri="{BB962C8B-B14F-4D97-AF65-F5344CB8AC3E}">
        <p14:creationId xmlns:p14="http://schemas.microsoft.com/office/powerpoint/2010/main" val="593856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AF922-2209-4EFD-7312-EA2947EFD857}"/>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52BF1A51-E39F-9296-5D4F-4F450A2E0EB2}"/>
              </a:ext>
            </a:extLst>
          </p:cNvPr>
          <p:cNvSpPr>
            <a:spLocks noGrp="1"/>
          </p:cNvSpPr>
          <p:nvPr>
            <p:ph idx="1"/>
          </p:nvPr>
        </p:nvSpPr>
        <p:spPr/>
        <p:txBody>
          <a:bodyPr/>
          <a:lstStyle/>
          <a:p>
            <a:r>
              <a:rPr lang="en-US" dirty="0"/>
              <a:t>The Code and how it works</a:t>
            </a:r>
          </a:p>
        </p:txBody>
      </p:sp>
    </p:spTree>
    <p:extLst>
      <p:ext uri="{BB962C8B-B14F-4D97-AF65-F5344CB8AC3E}">
        <p14:creationId xmlns:p14="http://schemas.microsoft.com/office/powerpoint/2010/main" val="2737176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3F7ED-0F05-B47D-7198-226F02E699E7}"/>
              </a:ext>
            </a:extLst>
          </p:cNvPr>
          <p:cNvSpPr>
            <a:spLocks noGrp="1"/>
          </p:cNvSpPr>
          <p:nvPr>
            <p:ph type="title"/>
          </p:nvPr>
        </p:nvSpPr>
        <p:spPr/>
        <p:txBody>
          <a:bodyPr/>
          <a:lstStyle/>
          <a:p>
            <a:r>
              <a:rPr lang="en-US" dirty="0"/>
              <a:t>The Code</a:t>
            </a:r>
          </a:p>
        </p:txBody>
      </p:sp>
      <p:pic>
        <p:nvPicPr>
          <p:cNvPr id="5" name="Content Placeholder 4">
            <a:extLst>
              <a:ext uri="{FF2B5EF4-FFF2-40B4-BE49-F238E27FC236}">
                <a16:creationId xmlns:a16="http://schemas.microsoft.com/office/drawing/2014/main" id="{AC4938C6-2E96-4CB4-ED6D-F8B24DAF1A34}"/>
              </a:ext>
            </a:extLst>
          </p:cNvPr>
          <p:cNvPicPr>
            <a:picLocks noGrp="1" noChangeAspect="1"/>
          </p:cNvPicPr>
          <p:nvPr>
            <p:ph idx="1"/>
          </p:nvPr>
        </p:nvPicPr>
        <p:blipFill>
          <a:blip r:embed="rId2"/>
          <a:stretch>
            <a:fillRect/>
          </a:stretch>
        </p:blipFill>
        <p:spPr>
          <a:xfrm>
            <a:off x="1295402" y="2577529"/>
            <a:ext cx="2361905" cy="1152381"/>
          </a:xfrm>
        </p:spPr>
      </p:pic>
      <p:sp>
        <p:nvSpPr>
          <p:cNvPr id="6" name="TextBox 5">
            <a:extLst>
              <a:ext uri="{FF2B5EF4-FFF2-40B4-BE49-F238E27FC236}">
                <a16:creationId xmlns:a16="http://schemas.microsoft.com/office/drawing/2014/main" id="{DC2E482A-83B4-CD84-880C-EE9DD7714B37}"/>
              </a:ext>
            </a:extLst>
          </p:cNvPr>
          <p:cNvSpPr txBox="1"/>
          <p:nvPr/>
        </p:nvSpPr>
        <p:spPr>
          <a:xfrm>
            <a:off x="1482812" y="3855308"/>
            <a:ext cx="2174496" cy="923330"/>
          </a:xfrm>
          <a:prstGeom prst="rect">
            <a:avLst/>
          </a:prstGeom>
          <a:noFill/>
        </p:spPr>
        <p:txBody>
          <a:bodyPr wrap="square" rtlCol="0">
            <a:spAutoFit/>
          </a:bodyPr>
          <a:lstStyle/>
          <a:p>
            <a:r>
              <a:rPr lang="en-US" dirty="0"/>
              <a:t>First we create the array to save store the user data</a:t>
            </a:r>
          </a:p>
        </p:txBody>
      </p:sp>
      <p:sp>
        <p:nvSpPr>
          <p:cNvPr id="9" name="TextBox 8">
            <a:extLst>
              <a:ext uri="{FF2B5EF4-FFF2-40B4-BE49-F238E27FC236}">
                <a16:creationId xmlns:a16="http://schemas.microsoft.com/office/drawing/2014/main" id="{EB534E2D-2E39-F2A2-0B03-C3B0821AF9B5}"/>
              </a:ext>
            </a:extLst>
          </p:cNvPr>
          <p:cNvSpPr txBox="1"/>
          <p:nvPr/>
        </p:nvSpPr>
        <p:spPr>
          <a:xfrm>
            <a:off x="7306963" y="2608988"/>
            <a:ext cx="3492842" cy="2031325"/>
          </a:xfrm>
          <a:prstGeom prst="rect">
            <a:avLst/>
          </a:prstGeom>
          <a:noFill/>
        </p:spPr>
        <p:txBody>
          <a:bodyPr wrap="square" rtlCol="0">
            <a:spAutoFit/>
          </a:bodyPr>
          <a:lstStyle/>
          <a:p>
            <a:r>
              <a:rPr lang="en-US" dirty="0"/>
              <a:t>Then we ask the user whether they already have an account or not.</a:t>
            </a:r>
            <a:br>
              <a:rPr lang="en-US" dirty="0"/>
            </a:br>
            <a:r>
              <a:rPr lang="en-US" dirty="0"/>
              <a:t>If they choose to open an account they will have to enter their a new account number, their phone number, and password then we store those data to user array.</a:t>
            </a:r>
          </a:p>
        </p:txBody>
      </p:sp>
      <p:pic>
        <p:nvPicPr>
          <p:cNvPr id="11" name="Picture 10">
            <a:extLst>
              <a:ext uri="{FF2B5EF4-FFF2-40B4-BE49-F238E27FC236}">
                <a16:creationId xmlns:a16="http://schemas.microsoft.com/office/drawing/2014/main" id="{54B25DAE-0AF1-A712-697C-CFBF7154E6B0}"/>
              </a:ext>
            </a:extLst>
          </p:cNvPr>
          <p:cNvPicPr>
            <a:picLocks noChangeAspect="1"/>
          </p:cNvPicPr>
          <p:nvPr/>
        </p:nvPicPr>
        <p:blipFill>
          <a:blip r:embed="rId3"/>
          <a:stretch>
            <a:fillRect/>
          </a:stretch>
        </p:blipFill>
        <p:spPr>
          <a:xfrm>
            <a:off x="3800185" y="2577530"/>
            <a:ext cx="3311129" cy="3222090"/>
          </a:xfrm>
          <a:prstGeom prst="rect">
            <a:avLst/>
          </a:prstGeom>
        </p:spPr>
      </p:pic>
    </p:spTree>
    <p:extLst>
      <p:ext uri="{BB962C8B-B14F-4D97-AF65-F5344CB8AC3E}">
        <p14:creationId xmlns:p14="http://schemas.microsoft.com/office/powerpoint/2010/main" val="3698230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8F9830D-3200-1B05-C82D-01E75CD4384F}"/>
              </a:ext>
            </a:extLst>
          </p:cNvPr>
          <p:cNvPicPr>
            <a:picLocks noGrp="1" noChangeAspect="1"/>
          </p:cNvPicPr>
          <p:nvPr>
            <p:ph idx="1"/>
          </p:nvPr>
        </p:nvPicPr>
        <p:blipFill>
          <a:blip r:embed="rId2"/>
          <a:stretch>
            <a:fillRect/>
          </a:stretch>
        </p:blipFill>
        <p:spPr>
          <a:xfrm>
            <a:off x="1095437" y="778004"/>
            <a:ext cx="4910141" cy="3317875"/>
          </a:xfrm>
        </p:spPr>
      </p:pic>
      <p:sp>
        <p:nvSpPr>
          <p:cNvPr id="6" name="TextBox 5">
            <a:extLst>
              <a:ext uri="{FF2B5EF4-FFF2-40B4-BE49-F238E27FC236}">
                <a16:creationId xmlns:a16="http://schemas.microsoft.com/office/drawing/2014/main" id="{29779C2A-0B21-BBEC-B396-62CC20099584}"/>
              </a:ext>
            </a:extLst>
          </p:cNvPr>
          <p:cNvSpPr txBox="1"/>
          <p:nvPr/>
        </p:nvSpPr>
        <p:spPr>
          <a:xfrm>
            <a:off x="1095437" y="4250724"/>
            <a:ext cx="4771963" cy="1754326"/>
          </a:xfrm>
          <a:prstGeom prst="rect">
            <a:avLst/>
          </a:prstGeom>
          <a:noFill/>
        </p:spPr>
        <p:txBody>
          <a:bodyPr wrap="square" rtlCol="0">
            <a:spAutoFit/>
          </a:bodyPr>
          <a:lstStyle/>
          <a:p>
            <a:r>
              <a:rPr lang="en-US" dirty="0"/>
              <a:t>After that the user can login using the phone number and password they registered with. If they entered the wrong data they will have to login again. After they successfully login they will be directed to the menu where they can choose what they want to do.</a:t>
            </a:r>
          </a:p>
        </p:txBody>
      </p:sp>
      <p:pic>
        <p:nvPicPr>
          <p:cNvPr id="8" name="Picture 7">
            <a:extLst>
              <a:ext uri="{FF2B5EF4-FFF2-40B4-BE49-F238E27FC236}">
                <a16:creationId xmlns:a16="http://schemas.microsoft.com/office/drawing/2014/main" id="{D6CCE33F-B9C6-1D43-97F9-77B343983F43}"/>
              </a:ext>
            </a:extLst>
          </p:cNvPr>
          <p:cNvPicPr>
            <a:picLocks noChangeAspect="1"/>
          </p:cNvPicPr>
          <p:nvPr/>
        </p:nvPicPr>
        <p:blipFill>
          <a:blip r:embed="rId3"/>
          <a:stretch>
            <a:fillRect/>
          </a:stretch>
        </p:blipFill>
        <p:spPr>
          <a:xfrm>
            <a:off x="6120762" y="778004"/>
            <a:ext cx="5313695" cy="3133333"/>
          </a:xfrm>
          <a:prstGeom prst="rect">
            <a:avLst/>
          </a:prstGeom>
        </p:spPr>
      </p:pic>
      <p:sp>
        <p:nvSpPr>
          <p:cNvPr id="9" name="TextBox 8">
            <a:extLst>
              <a:ext uri="{FF2B5EF4-FFF2-40B4-BE49-F238E27FC236}">
                <a16:creationId xmlns:a16="http://schemas.microsoft.com/office/drawing/2014/main" id="{CC3E774F-9AA9-3E7B-23D7-479A86B6A804}"/>
              </a:ext>
            </a:extLst>
          </p:cNvPr>
          <p:cNvSpPr txBox="1"/>
          <p:nvPr/>
        </p:nvSpPr>
        <p:spPr>
          <a:xfrm>
            <a:off x="6186424" y="3985054"/>
            <a:ext cx="4771963" cy="646331"/>
          </a:xfrm>
          <a:prstGeom prst="rect">
            <a:avLst/>
          </a:prstGeom>
          <a:noFill/>
        </p:spPr>
        <p:txBody>
          <a:bodyPr wrap="square" rtlCol="0">
            <a:spAutoFit/>
          </a:bodyPr>
          <a:lstStyle/>
          <a:p>
            <a:r>
              <a:rPr lang="en-US" dirty="0"/>
              <a:t>We will be using case for each option that the user chooses</a:t>
            </a:r>
          </a:p>
        </p:txBody>
      </p:sp>
    </p:spTree>
    <p:extLst>
      <p:ext uri="{BB962C8B-B14F-4D97-AF65-F5344CB8AC3E}">
        <p14:creationId xmlns:p14="http://schemas.microsoft.com/office/powerpoint/2010/main" val="1511361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A474E19-BD43-B586-0BCD-A17DB1BBF4EA}"/>
              </a:ext>
            </a:extLst>
          </p:cNvPr>
          <p:cNvPicPr>
            <a:picLocks noGrp="1" noChangeAspect="1"/>
          </p:cNvPicPr>
          <p:nvPr>
            <p:ph idx="1"/>
          </p:nvPr>
        </p:nvPicPr>
        <p:blipFill>
          <a:blip r:embed="rId2"/>
          <a:stretch>
            <a:fillRect/>
          </a:stretch>
        </p:blipFill>
        <p:spPr>
          <a:xfrm>
            <a:off x="1334095" y="1074192"/>
            <a:ext cx="4761905" cy="866667"/>
          </a:xfrm>
        </p:spPr>
      </p:pic>
      <p:sp>
        <p:nvSpPr>
          <p:cNvPr id="6" name="TextBox 5">
            <a:extLst>
              <a:ext uri="{FF2B5EF4-FFF2-40B4-BE49-F238E27FC236}">
                <a16:creationId xmlns:a16="http://schemas.microsoft.com/office/drawing/2014/main" id="{EE6FC7C0-4912-1306-C661-DB32CFD69192}"/>
              </a:ext>
            </a:extLst>
          </p:cNvPr>
          <p:cNvSpPr txBox="1"/>
          <p:nvPr/>
        </p:nvSpPr>
        <p:spPr>
          <a:xfrm>
            <a:off x="1324037" y="2106827"/>
            <a:ext cx="4771963" cy="923330"/>
          </a:xfrm>
          <a:prstGeom prst="rect">
            <a:avLst/>
          </a:prstGeom>
          <a:noFill/>
        </p:spPr>
        <p:txBody>
          <a:bodyPr wrap="square" rtlCol="0">
            <a:spAutoFit/>
          </a:bodyPr>
          <a:lstStyle/>
          <a:p>
            <a:r>
              <a:rPr lang="en-US" dirty="0"/>
              <a:t>And after the user is done with the action we will ask them whether they still want to use the online banking system or not</a:t>
            </a:r>
          </a:p>
        </p:txBody>
      </p:sp>
    </p:spTree>
    <p:extLst>
      <p:ext uri="{BB962C8B-B14F-4D97-AF65-F5344CB8AC3E}">
        <p14:creationId xmlns:p14="http://schemas.microsoft.com/office/powerpoint/2010/main" val="55228485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168</TotalTime>
  <Words>161</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Garamond</vt:lpstr>
      <vt:lpstr>Organic</vt:lpstr>
      <vt:lpstr>Bank System Programming</vt:lpstr>
      <vt:lpstr>Contents</vt:lpstr>
      <vt:lpstr>The Code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System Programming</dc:title>
  <dc:creator>Charles Alfonso</dc:creator>
  <cp:lastModifiedBy>Charles Alfonso</cp:lastModifiedBy>
  <cp:revision>1</cp:revision>
  <dcterms:created xsi:type="dcterms:W3CDTF">2023-06-16T02:37:41Z</dcterms:created>
  <dcterms:modified xsi:type="dcterms:W3CDTF">2023-06-16T05:25:55Z</dcterms:modified>
</cp:coreProperties>
</file>