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833fd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833fd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833fd1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833fd1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833fd1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833fd1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b833fd1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b833fd1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Anthony - cc211002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overview - </a:t>
            </a:r>
            <a:r>
              <a:rPr lang="en"/>
              <a:t>taken from the repo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1.sort the edges of the graph in non-decreasing/ascending order of weight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2.get an empty set to display the mst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3.for each edge from the sorted list of edges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if adding the edge to the mst does not create a cycle add the 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 otherwise ignore it, since there are so many connections, to understand this check the ufds.py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4.display and return the final mst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kruskal breaks into two main parts -from the repo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how does the ufds(union find data structure) and </a:t>
            </a:r>
            <a:r>
              <a:rPr lang="en"/>
              <a:t>kruskal's</a:t>
            </a:r>
            <a:r>
              <a:rPr lang="en"/>
              <a:t> combine to complete the algorithm?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ufds -&gt; checks for cycles and merges the 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kruskals -&gt; does the mst for the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--------------------------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 complexity has to be understood still for kruskal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mst’s important?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a useful application would be to connect data centers and servers in a big company to minimize latency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and costs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in clustering and grouping , a massive social media company might use mst's for a bunch of friends to show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similar interests between each other, recommend content that everyone in that group likes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3.in a geolocation app like google maps this might be useful when you need to find the closest restaurants near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you that feature might use a graph related network with the edge or weight being the distance and give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nearest places sorting by distance/edge in an ascending order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</a:t>
            </a:r>
            <a:r>
              <a:rPr lang="en"/>
              <a:t>learning</a:t>
            </a:r>
            <a:r>
              <a:rPr lang="en"/>
              <a:t>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introduction of graph algorithms to </a:t>
            </a:r>
            <a:r>
              <a:rPr lang="en"/>
              <a:t>kruskal's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in different languages to understand how the algorithm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struggles are mentioned in the </a:t>
            </a:r>
            <a:r>
              <a:rPr lang="en"/>
              <a:t>comments</a:t>
            </a:r>
            <a:r>
              <a:rPr lang="en"/>
              <a:t> of each </a:t>
            </a:r>
            <a:r>
              <a:rPr lang="en"/>
              <a:t>completed</a:t>
            </a:r>
            <a:r>
              <a:rPr lang="en"/>
              <a:t> file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files are incomplete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i</a:t>
            </a:r>
            <a:r>
              <a:rPr lang="en"/>
              <a:t>ntroduction , what are minimum spanning trees and disjoint set </a:t>
            </a:r>
            <a:r>
              <a:rPr lang="en"/>
              <a:t>definition are in the repo. (all of them could be found in the comments)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 has to be sorted properly and organized. (will happen in the near future :) 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