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51A12-1DB5-40C8-A30C-281F9C365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9E2CBC-9C06-42B9-933A-CE5670E37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291D4-53BD-4A67-8E81-553526F9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02BB-91F6-4EB1-A1D1-E796E5FE7FF2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9E4401-4469-4CD9-A0A1-85A7421B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D4EDDA-B066-46ED-973E-9C72ECC9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1065-34AB-4C12-AEB9-06D0288A1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3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50EEF-097F-4A38-A336-0B6B1ACD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DD8FC6-BD3C-4AB2-9DF7-F0B824B0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50663-A308-461E-94AA-0FD59B4C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02BB-91F6-4EB1-A1D1-E796E5FE7FF2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FDE27C-33B3-4037-84EC-11CC5B40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070C27-12E2-405C-8BD6-756F9F18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1065-34AB-4C12-AEB9-06D0288A1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47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B8B58-EB8F-42BE-AD15-FC34F836E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1A7C99-A0D2-4567-AEC2-07BD16A5A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5C7AC7-D003-453C-95CD-DFC0910B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02BB-91F6-4EB1-A1D1-E796E5FE7FF2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5E2F0C-D759-4BA2-95D0-A5EA21BA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7B2F60-929C-4B31-9A88-7D546A18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1065-34AB-4C12-AEB9-06D0288A1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2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83842-8F91-48E5-9036-1F82F3B0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85D3A3-EDCB-43E7-ADEF-89D2B279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5DF2C-269D-4BD3-BC5C-FBA3FEE6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02BB-91F6-4EB1-A1D1-E796E5FE7FF2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BECF7-CD73-4E4D-B94B-28A66BCD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1E0CA2-A892-40C9-8926-32DA644F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1065-34AB-4C12-AEB9-06D0288A1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19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13EDC-7F68-4F9C-BE90-B294B47C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948166-F824-4D9D-871B-E9C82DAA8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A7FFD5-4796-46B3-B6B5-F763AE1D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02BB-91F6-4EB1-A1D1-E796E5FE7FF2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E37AF1-9E2C-406F-9827-9272D20E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F5F9F-8ECC-441F-A027-1B2E69CA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1065-34AB-4C12-AEB9-06D0288A1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71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E6D90-CFF3-413A-A2A9-7767CEF0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F5E2D9-187E-4803-A811-11B024998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5A7E27-2227-471F-9B86-70A5BDC56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8C7807-DD11-4BB1-AF82-0A6D6D80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02BB-91F6-4EB1-A1D1-E796E5FE7FF2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9DA38B-2FE9-4CB7-AE0F-ABC84D26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5A7841-81E6-4781-8714-E8B9CCA7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1065-34AB-4C12-AEB9-06D0288A1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1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235FB-B983-4BE6-A7DE-E18523C8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2D1CBD-094C-4683-877C-4E0C6396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39E072-62D3-4590-969D-9A5559F6D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A954BF-01DE-46C2-AB28-3B7F67569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9C5C89-E767-4539-A0E9-F13FBDCC3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CF6A93-20FA-462D-880C-0EE1B21C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02BB-91F6-4EB1-A1D1-E796E5FE7FF2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0BA9F1-C90A-4EF6-B5E4-8DD1FF6C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0CB472-3219-437B-8F8E-93BC5840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1065-34AB-4C12-AEB9-06D0288A1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0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93593-D17C-41FE-8B69-AFE7329B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137161-D5CF-4245-8E0E-2BFEA3C7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02BB-91F6-4EB1-A1D1-E796E5FE7FF2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648ED2-F117-4809-9322-B09250D2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3563A3-0246-494E-9E64-2AA4553D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1065-34AB-4C12-AEB9-06D0288A1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8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58848D-A8A5-4BDF-BFDD-CB0480E3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02BB-91F6-4EB1-A1D1-E796E5FE7FF2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724CFF-29A9-4ADC-9DE8-DC716777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E17550-B44C-4608-B85C-75D9365A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1065-34AB-4C12-AEB9-06D0288A1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7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34FC2-6ACB-4811-A118-F0920C09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44E33-0EF3-4845-8BD1-10F882F5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8F6483-C15E-4201-A47C-FB820C98B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F7BA43-0F43-46F4-8E4A-4F515BD2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02BB-91F6-4EB1-A1D1-E796E5FE7FF2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37892B-FCA7-4678-89A6-D60E8DB1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70BDA4-7A51-4B89-B45E-0E4D4D85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1065-34AB-4C12-AEB9-06D0288A1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97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3F08A-05E7-466A-85D6-7DD68E0D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E9DDBC-5A87-40F9-850A-5AE7B51D7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2568F6-530F-4566-9118-8E5F0D0DF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41C8CF-BBEC-49E2-B467-2789AA45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02BB-91F6-4EB1-A1D1-E796E5FE7FF2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D3A580-2C31-4CAC-9D7B-25577780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B2447D-D1A2-49F9-8556-EEF7A780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1065-34AB-4C12-AEB9-06D0288A1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6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08D83-366A-48AA-9E4E-A7B40DFE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BC76B-868B-468E-A56B-B408D28BD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51B9CD-591E-4FAA-8733-7A2750A57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02BB-91F6-4EB1-A1D1-E796E5FE7FF2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6F2C27-03A5-4520-9821-F2FAE488A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8E932-EF62-469C-B72B-63CF017EC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61065-34AB-4C12-AEB9-06D0288A1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0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F67BD44-63D1-401E-B43C-27462F99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16" y="754123"/>
            <a:ext cx="5530202" cy="20099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27F5E4A-586A-4D9C-AD34-385C59B0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16" y="2878529"/>
            <a:ext cx="4410075" cy="36099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B97F2-734F-444D-908F-B1FD37927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5744"/>
            <a:ext cx="4410074" cy="31573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6AFE167-2E3B-42EA-917E-69BA0CA80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93123"/>
            <a:ext cx="55911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0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628F4F1-BB47-4841-8189-5387EEAD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92" y="316154"/>
            <a:ext cx="9409016" cy="622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7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53FB91-401D-4247-B826-7D9CEF573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32" y="652536"/>
            <a:ext cx="5546855" cy="162643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6DEC4F3-65DC-4F71-9FF4-041F4042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197" y="652536"/>
            <a:ext cx="43719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73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Edmar Caldas</dc:creator>
  <cp:lastModifiedBy>Edmar Caldas</cp:lastModifiedBy>
  <cp:revision>2</cp:revision>
  <dcterms:created xsi:type="dcterms:W3CDTF">2019-09-19T18:01:58Z</dcterms:created>
  <dcterms:modified xsi:type="dcterms:W3CDTF">2019-09-19T18:11:14Z</dcterms:modified>
</cp:coreProperties>
</file>