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21CB1-6918-4A78-AF36-2C8A25E7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F3A9DC-F3AA-4345-A5F6-9110D947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80FE6-4BB9-4DBA-B993-615E9BB8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0295B-145F-486D-8370-D681990F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74225-F896-472B-A179-34F5D0E7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5D3A8-394E-4E50-9B8D-19DD6CF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18E72-8E14-4667-90F4-A34814E4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85343-8FD8-4C28-BE9E-AD7B2C99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51399-D2BA-45A3-8100-77599C3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B1947-7A4C-42EF-BE0E-C9A39BD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050F1-638E-4DC0-8A20-5E4350C5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BDAAC5-C208-4D9E-8B9E-07132304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68893-A760-4581-8B39-C92D951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9443C-D63B-4C58-9160-3807F245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7FB9E-4DAD-44F6-B5E4-2B9ED25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3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B272-3B1E-4126-8622-0B707AD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F1796-D11C-4273-BFC7-1ECCC37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8427A-F3E1-46C2-AF34-D51B7E1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5AAFE-27FE-43E9-856E-9EFB450F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3B9D4-9582-4B78-B79E-0F40C994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EC02-971C-41C5-9D79-AD51B33F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DD11FC-20CF-4316-A949-B48E995FC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95CFA-40B0-41C8-AC8D-140A038F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1B701-8512-416D-865B-4FFAF268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FA837-BA75-41DB-B317-D4ED34C5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1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F9F6-03C1-4B90-BE75-674C1368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F2546-6EBC-4A70-856D-4831E4639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BE96C-D204-456E-B4AF-D9253B58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8AEE53-8A74-454C-97F8-EA939EE3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1413D-EBCE-48F5-AAB3-8E53BEA4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6CDE90-4503-40F0-B98C-A98A338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019A4-829F-4157-8534-B378B634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DB4667-BC90-4AE7-A104-7B5C10E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E5A319-F789-4E6D-88CF-E7E6977F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9D6C05-8D65-4BD1-95E6-E9AB4448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7B176C-DFE3-4B90-BF98-1CCF6C155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BAF9D5-6E57-432A-95E9-8468F1F2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AD75B3-AE9D-4A1C-8F6E-C8668943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9EC711-E0BF-4290-9CD1-2E12F6B5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8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A753-5208-451C-A91E-85E20BE8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9D546F-9A18-45C2-942A-8D7837F3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9C8A68-F952-4030-A706-24EA082C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91F0CB-866C-4BA2-9910-AB803F51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2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FFD04E-A076-45B0-A2B3-927404BE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5063C2-F47A-41C9-8B66-6C71772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B22060-E3B6-48CB-A623-96CF417E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9640-AFFF-458D-9694-3966F625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FA56D-F22F-49AC-BF48-C1830827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041D93-2E14-422C-85BE-4AABB55E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97B029-5D8D-4F51-B2E3-C6BA60AE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A1F7C-3C68-48E0-91CA-2ECA8DD8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E3DD5-2581-4F66-984F-5EEE2408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6202-021D-454F-9330-01D62B8E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D1D067-2128-44F2-8798-06CEAFD05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F36196-7953-475E-AB8B-3C599213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B8C55-3721-4C29-A745-BD60C50C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BF789-D474-4A01-8DEE-63BEEA0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4ED0A6-8037-4E3B-B216-8BCF6731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5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BA4E37-DB89-4146-9E2F-A678312F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0E3F-A6F7-4134-8610-D04A6E27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26EC6-559A-4882-8A07-E2E86611A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7A1-67D6-44D8-B81E-5878386BEF6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2CE20-1600-44DF-83AF-6590E0C4C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67509-1CE6-4B34-A22C-825E4220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2F78-89FE-4FAA-916C-EC6809477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6E23AD-514A-414C-8811-EA8EDD6B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65027"/>
            <a:ext cx="10691647" cy="54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A35886-8381-486D-939E-DFF82619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1" y="652902"/>
            <a:ext cx="10861758" cy="26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79B237-DE34-4CF8-B265-33C0C592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22" y="269703"/>
            <a:ext cx="7386491" cy="62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D39935-166B-4883-8187-7B34A917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5" y="360778"/>
            <a:ext cx="11199675" cy="47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0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F6C5D7-A1F5-4FF4-9424-C5823D5A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4" y="255636"/>
            <a:ext cx="6545801" cy="63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99D593-2CF0-46EF-B659-A626EE0B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5" y="349273"/>
            <a:ext cx="6493557" cy="52778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93DF64-894F-45B7-9AF2-324E9545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444" y="334254"/>
            <a:ext cx="3207594" cy="2859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5FFD6A-62E5-4D2C-8C25-56167192B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00" y="3713871"/>
            <a:ext cx="2839003" cy="25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4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Edmar Caldas</dc:creator>
  <cp:lastModifiedBy>Edmar Caldas</cp:lastModifiedBy>
  <cp:revision>2</cp:revision>
  <dcterms:created xsi:type="dcterms:W3CDTF">2019-09-19T19:12:57Z</dcterms:created>
  <dcterms:modified xsi:type="dcterms:W3CDTF">2019-09-19T19:19:33Z</dcterms:modified>
</cp:coreProperties>
</file>