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80" r:id="rId3"/>
    <p:sldId id="277" r:id="rId4"/>
    <p:sldId id="258" r:id="rId5"/>
    <p:sldId id="271" r:id="rId6"/>
    <p:sldId id="293" r:id="rId7"/>
    <p:sldId id="282" r:id="rId8"/>
    <p:sldId id="289" r:id="rId9"/>
    <p:sldId id="290" r:id="rId10"/>
    <p:sldId id="292" r:id="rId11"/>
    <p:sldId id="284" r:id="rId12"/>
    <p:sldId id="281" r:id="rId13"/>
    <p:sldId id="283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 autoAdjust="0"/>
  </p:normalViewPr>
  <p:slideViewPr>
    <p:cSldViewPr snapToGrid="0">
      <p:cViewPr>
        <p:scale>
          <a:sx n="141" d="100"/>
          <a:sy n="141" d="100"/>
        </p:scale>
        <p:origin x="-126" y="36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6B8D-9320-4F16-A16E-4635FB22D66A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FC4A-B63A-4083-924C-966832321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I dive in to my app, I’d like to talk about what it’s trying to solve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recap of the issues we covered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5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Noos</a:t>
            </a:r>
            <a:r>
              <a:rPr lang="en-US" dirty="0" smtClean="0"/>
              <a:t> is really an ecosystem of products and services around smart content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-desktop client</a:t>
            </a:r>
          </a:p>
          <a:p>
            <a:r>
              <a:rPr lang="en-US" dirty="0"/>
              <a:t> </a:t>
            </a:r>
            <a:r>
              <a:rPr lang="en-US" dirty="0" smtClean="0"/>
              <a:t> -dynamic layout</a:t>
            </a:r>
          </a:p>
          <a:p>
            <a:r>
              <a:rPr lang="en-US" dirty="0"/>
              <a:t> </a:t>
            </a:r>
            <a:r>
              <a:rPr lang="en-US" dirty="0" smtClean="0"/>
              <a:t> -metaphor for the newspaper…not everything is bad</a:t>
            </a:r>
          </a:p>
          <a:p>
            <a:r>
              <a:rPr lang="en-US" dirty="0"/>
              <a:t> </a:t>
            </a:r>
            <a:r>
              <a:rPr lang="en-US" dirty="0" smtClean="0"/>
              <a:t> -important stories are big and closer to the front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-server </a:t>
            </a:r>
            <a:r>
              <a:rPr lang="en-US" dirty="0" smtClean="0"/>
              <a:t>recommendation engine</a:t>
            </a:r>
          </a:p>
          <a:p>
            <a:r>
              <a:rPr lang="en-US" dirty="0" smtClean="0"/>
              <a:t>  </a:t>
            </a:r>
            <a:r>
              <a:rPr lang="en-US" dirty="0" smtClean="0"/>
              <a:t>-item-metadata based collaborative filtering</a:t>
            </a:r>
          </a:p>
          <a:p>
            <a:r>
              <a:rPr lang="en-US" dirty="0"/>
              <a:t> </a:t>
            </a:r>
            <a:r>
              <a:rPr lang="en-US" dirty="0" smtClean="0"/>
              <a:t> -user-based collaborative filtering</a:t>
            </a:r>
          </a:p>
          <a:p>
            <a:r>
              <a:rPr lang="en-US" dirty="0"/>
              <a:t> </a:t>
            </a:r>
            <a:r>
              <a:rPr lang="en-US" dirty="0" smtClean="0"/>
              <a:t> -content based filtering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-all rich clients</a:t>
            </a:r>
          </a:p>
          <a:p>
            <a:r>
              <a:rPr lang="en-US" dirty="0"/>
              <a:t> </a:t>
            </a:r>
            <a:r>
              <a:rPr lang="en-US" dirty="0" smtClean="0"/>
              <a:t>   -desktop</a:t>
            </a:r>
          </a:p>
          <a:p>
            <a:r>
              <a:rPr lang="en-US" dirty="0"/>
              <a:t> </a:t>
            </a:r>
            <a:r>
              <a:rPr lang="en-US" dirty="0" smtClean="0"/>
              <a:t>   -web</a:t>
            </a:r>
          </a:p>
          <a:p>
            <a:r>
              <a:rPr lang="en-US" dirty="0"/>
              <a:t> </a:t>
            </a:r>
            <a:r>
              <a:rPr lang="en-US" dirty="0" smtClean="0"/>
              <a:t>   -tablet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-server comment engine</a:t>
            </a:r>
          </a:p>
          <a:p>
            <a:r>
              <a:rPr lang="en-US" dirty="0"/>
              <a:t> </a:t>
            </a:r>
            <a:r>
              <a:rPr lang="en-US" dirty="0" smtClean="0"/>
              <a:t> -don’t share stories out</a:t>
            </a:r>
          </a:p>
          <a:p>
            <a:r>
              <a:rPr lang="en-US" dirty="0"/>
              <a:t> </a:t>
            </a:r>
            <a:r>
              <a:rPr lang="en-US" dirty="0" smtClean="0"/>
              <a:t> -keep the conversation here</a:t>
            </a:r>
          </a:p>
          <a:p>
            <a:r>
              <a:rPr lang="en-US" dirty="0"/>
              <a:t> </a:t>
            </a:r>
            <a:r>
              <a:rPr lang="en-US" dirty="0" smtClean="0"/>
              <a:t> -build communities around the content!  Don’t take it away from the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2DBA-AA7A-4DA7-8C57-001CB1DB0AA0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34B1-8863-48F1-8353-E63A218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61" y="2705190"/>
            <a:ext cx="499047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77333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See news you like and share</a:t>
            </a:r>
            <a:br>
              <a:rPr lang="en-US" sz="3500" dirty="0" smtClean="0"/>
            </a:br>
            <a:r>
              <a:rPr lang="en-US" sz="3500" dirty="0" smtClean="0"/>
              <a:t>with the people you want!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77333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Fin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Infinity and Beyond!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Future…</a:t>
            </a:r>
          </a:p>
          <a:p>
            <a:pPr lvl="1"/>
            <a:r>
              <a:rPr lang="en-US" dirty="0" smtClean="0"/>
              <a:t>Let’s use the same customization engine for comments too!  Why not?</a:t>
            </a:r>
          </a:p>
          <a:p>
            <a:pPr lvl="1"/>
            <a:r>
              <a:rPr lang="en-US" dirty="0" smtClean="0"/>
              <a:t>Auto-categorization of stories.  Let’s try and make sense of all the noise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Add more media! Images, videos, games, interactive articles, etc…</a:t>
            </a:r>
          </a:p>
          <a:p>
            <a:pPr lvl="1"/>
            <a:r>
              <a:rPr lang="en-US" dirty="0" smtClean="0"/>
              <a:t>Metrics!  Beautiful metrics!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4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Everybody gets the same content.  No customization.  No personalization.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Archaic mediums – TV, print, crappy websites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Little to no interaction available through these typical mediums.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77333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What’s the solution?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Noos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16891" y="4334918"/>
            <a:ext cx="2542537" cy="1307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Intelligent Content Distribution Engine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7" y="2759075"/>
            <a:ext cx="666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85" y="2759075"/>
            <a:ext cx="666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16" y="2759075"/>
            <a:ext cx="666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05" y="1246504"/>
            <a:ext cx="933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52" y="3315014"/>
            <a:ext cx="390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27" y="2584450"/>
            <a:ext cx="942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53" y="1546013"/>
            <a:ext cx="590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urved Connector 10"/>
          <p:cNvCxnSpPr>
            <a:stCxn id="10" idx="3"/>
          </p:cNvCxnSpPr>
          <p:nvPr/>
        </p:nvCxnSpPr>
        <p:spPr>
          <a:xfrm flipV="1">
            <a:off x="2936666" y="1950825"/>
            <a:ext cx="3152561" cy="127497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</p:cNvCxnSpPr>
          <p:nvPr/>
        </p:nvCxnSpPr>
        <p:spPr>
          <a:xfrm flipV="1">
            <a:off x="2936666" y="2189479"/>
            <a:ext cx="4453041" cy="10363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</p:cNvCxnSpPr>
          <p:nvPr/>
        </p:nvCxnSpPr>
        <p:spPr>
          <a:xfrm>
            <a:off x="2936666" y="3225800"/>
            <a:ext cx="3227067" cy="8921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3"/>
          </p:cNvCxnSpPr>
          <p:nvPr/>
        </p:nvCxnSpPr>
        <p:spPr>
          <a:xfrm>
            <a:off x="2936666" y="3225800"/>
            <a:ext cx="4453041" cy="72305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512224" y="4334918"/>
            <a:ext cx="2542537" cy="13072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Rich Clients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77333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Demo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problem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Everybody gets the same content.  No customization.  No personalization.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Archaic mediums – TV, print, crappy websites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Little to no interaction available through these typical mediums.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4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problem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strike="sngStrike" dirty="0" smtClean="0"/>
              <a:t>News sites and TVs are dumb.</a:t>
            </a:r>
          </a:p>
          <a:p>
            <a:pPr lvl="1"/>
            <a:r>
              <a:rPr lang="en-US" strike="sngStrike" dirty="0" smtClean="0"/>
              <a:t>Everybody gets the same content.  No customization.  No personalization.</a:t>
            </a:r>
          </a:p>
          <a:p>
            <a:pPr lvl="1"/>
            <a:r>
              <a:rPr lang="en-US" dirty="0" smtClean="0"/>
              <a:t>Personalization of stories and comments at the individual level!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Archaic mediums – TV, print, crappy websites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Little to no interaction available through these typical mediums.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2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problem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strike="sngStrike" dirty="0" smtClean="0"/>
              <a:t>News sites and TVs are dumb.</a:t>
            </a:r>
          </a:p>
          <a:p>
            <a:pPr lvl="1"/>
            <a:r>
              <a:rPr lang="en-US" strike="sngStrike" dirty="0" smtClean="0"/>
              <a:t>Everybody gets the same content.  No customization.  No personalization.</a:t>
            </a:r>
          </a:p>
          <a:p>
            <a:pPr lvl="1"/>
            <a:r>
              <a:rPr lang="en-US" dirty="0" smtClean="0"/>
              <a:t>Personalization of stories and comments at the individual level!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strike="sngStrike" dirty="0" smtClean="0"/>
              <a:t>Archaic mediums – TV, print, crappy websites</a:t>
            </a:r>
          </a:p>
          <a:p>
            <a:pPr lvl="1"/>
            <a:r>
              <a:rPr lang="en-US" dirty="0" smtClean="0"/>
              <a:t>Rich clients that gives users access from devices that they actually use!</a:t>
            </a:r>
          </a:p>
          <a:p>
            <a:pPr marL="231775" lvl="1" indent="0">
              <a:buNone/>
            </a:pPr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News sites and TVs are dumb.</a:t>
            </a:r>
          </a:p>
          <a:p>
            <a:pPr lvl="1"/>
            <a:r>
              <a:rPr lang="en-US" dirty="0" smtClean="0"/>
              <a:t>Little to no interaction available through these typical mediums.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5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problem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strike="sngStrike" dirty="0" smtClean="0"/>
              <a:t>News sites and TVs are dumb.</a:t>
            </a:r>
          </a:p>
          <a:p>
            <a:pPr lvl="1"/>
            <a:r>
              <a:rPr lang="en-US" strike="sngStrike" dirty="0" smtClean="0"/>
              <a:t>Everybody gets the same content.  No customization.  No personalization.</a:t>
            </a:r>
          </a:p>
          <a:p>
            <a:pPr lvl="1"/>
            <a:r>
              <a:rPr lang="en-US" dirty="0" smtClean="0"/>
              <a:t>Personalization of stories and comments at the individual level!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strike="sngStrike" dirty="0" smtClean="0"/>
              <a:t>Archaic mediums – TV, print, crappy websites</a:t>
            </a:r>
          </a:p>
          <a:p>
            <a:pPr lvl="1"/>
            <a:r>
              <a:rPr lang="en-US" dirty="0" smtClean="0"/>
              <a:t>Rich clients that gives users access from devices that they actually use!</a:t>
            </a:r>
          </a:p>
          <a:p>
            <a:pPr marL="231775" lvl="1" indent="0">
              <a:buNone/>
            </a:pPr>
            <a:endParaRPr lang="en-US" dirty="0" smtClean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strike="sngStrike" dirty="0" smtClean="0"/>
              <a:t>News sites and TVs are dumb.</a:t>
            </a:r>
          </a:p>
          <a:p>
            <a:pPr lvl="1"/>
            <a:r>
              <a:rPr lang="en-US" strike="sngStrike" dirty="0" smtClean="0"/>
              <a:t>Little to no interaction available through these typical mediums.</a:t>
            </a:r>
          </a:p>
          <a:p>
            <a:pPr lvl="1"/>
            <a:r>
              <a:rPr lang="en-US" dirty="0" smtClean="0"/>
              <a:t>Build communities around the content!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8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2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07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17427</TotalTime>
  <Words>560</Words>
  <Application>Microsoft Office PowerPoint</Application>
  <PresentationFormat>On-screen Show (4:3)</PresentationFormat>
  <Paragraphs>116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Adobe Master Standard</vt:lpstr>
      <vt:lpstr>Custom Design</vt:lpstr>
      <vt:lpstr>PowerPoint Presentation</vt:lpstr>
      <vt:lpstr>What’s the problem?</vt:lpstr>
      <vt:lpstr>What’s the solution?</vt:lpstr>
      <vt:lpstr>What is Noos?</vt:lpstr>
      <vt:lpstr>Demo</vt:lpstr>
      <vt:lpstr>What was the problem again?</vt:lpstr>
      <vt:lpstr>What was the problem again?</vt:lpstr>
      <vt:lpstr>What was the problem again?</vt:lpstr>
      <vt:lpstr>What was the problem again?</vt:lpstr>
      <vt:lpstr>See news you like and share with the people you want!</vt:lpstr>
      <vt:lpstr>Fin</vt:lpstr>
      <vt:lpstr>To Infinity and Beyond!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Charles Bihis</cp:lastModifiedBy>
  <cp:revision>255</cp:revision>
  <dcterms:created xsi:type="dcterms:W3CDTF">2009-08-20T18:55:32Z</dcterms:created>
  <dcterms:modified xsi:type="dcterms:W3CDTF">2011-10-16T22:59:13Z</dcterms:modified>
</cp:coreProperties>
</file>