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1ASDKcT8yvw5kJpP28QZ1+Q6Rm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Trevor Harr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7-15T01:18:56.079">
    <p:pos x="6000" y="0"/>
    <p:text>Update with relevant info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QzKlN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7-15T01:19:11.031">
    <p:pos x="6000" y="0"/>
    <p:text>Update or delete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QzKlN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3d33459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d3d33459f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16879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this project we used Unity and C# scripting</a:t>
            </a:r>
            <a:br>
              <a:rPr lang="en-US"/>
            </a:br>
            <a:r>
              <a:rPr lang="en-US"/>
              <a:t>The reason we used Unity was to leverage the built in mesh capabilities as well as the powerful c# scripting for the behaviors and Algorithms</a:t>
            </a:r>
            <a:endParaRPr/>
          </a:p>
        </p:txBody>
      </p:sp>
      <p:sp>
        <p:nvSpPr>
          <p:cNvPr id="65" name="Google Shape;65;g5d31687975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d33459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d3345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 need (striking agent behavior)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 goal (implement)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*calling it gecko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3d33459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5d3d33459f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316879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get to the 3D Funneling, we need to have a navmesh that allows us to navigate a complex shape.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navmeshes like the one unity can </a:t>
            </a:r>
            <a:r>
              <a:rPr lang="en-US"/>
              <a:t>generate are designed for 2D Funneling and a (generally) flat 2.5D navigable surface 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we built our navmesh based on the Unity Mesh object and </a:t>
            </a:r>
            <a:r>
              <a:rPr lang="en-US"/>
              <a:t>comprised</a:t>
            </a:r>
            <a:r>
              <a:rPr lang="en-US"/>
              <a:t> that mesh of nodes containing the needed </a:t>
            </a:r>
            <a:r>
              <a:rPr lang="en-US"/>
              <a:t>positional</a:t>
            </a:r>
            <a:r>
              <a:rPr lang="en-US"/>
              <a:t> and directional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allowed us to ensure not only the correct </a:t>
            </a:r>
            <a:r>
              <a:rPr lang="en-US"/>
              <a:t>movement</a:t>
            </a:r>
            <a:r>
              <a:rPr lang="en-US"/>
              <a:t> of the agents but also give us the needed information for </a:t>
            </a:r>
            <a:r>
              <a:rPr lang="en-US"/>
              <a:t>terrain</a:t>
            </a:r>
            <a:r>
              <a:rPr lang="en-US"/>
              <a:t> analysis </a:t>
            </a:r>
            <a:br>
              <a:rPr lang="en-US"/>
            </a:br>
            <a:r>
              <a:rPr lang="en-US"/>
              <a:t>The Terrain analysis simply analyzes the players postions and the camera direction reletive to each node to determine the node visability and distance</a:t>
            </a:r>
            <a:endParaRPr/>
          </a:p>
        </p:txBody>
      </p:sp>
      <p:sp>
        <p:nvSpPr>
          <p:cNvPr id="82" name="Google Shape;82;g5d3168797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3510090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with a navmesh path,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a ‘funnel’ between the starting point and the first two shared points in the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if the next point is within the funnel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is, ‘reduce’ the funnel by re-assigning one of the path’s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isn’t, add the newest point to the list of efficient path points and re-</a:t>
            </a:r>
            <a:r>
              <a:rPr lang="en-US"/>
              <a:t>initialize</a:t>
            </a:r>
            <a:r>
              <a:rPr lang="en-US"/>
              <a:t> the funnel</a:t>
            </a:r>
            <a:endParaRPr/>
          </a:p>
        </p:txBody>
      </p:sp>
      <p:sp>
        <p:nvSpPr>
          <p:cNvPr id="87" name="Google Shape;87;g5d35100902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3510090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my process for extrapolating in 3d</a:t>
            </a:r>
            <a:endParaRPr/>
          </a:p>
        </p:txBody>
      </p:sp>
      <p:sp>
        <p:nvSpPr>
          <p:cNvPr id="93" name="Google Shape;93;g5d35100902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3510090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normal of starting node, visualize it as a dotted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shared points like with funnel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 difference of (funnel boundary) and (closest point on normal line to funnel boundary)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these points to define a ‘funnel’ with planes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if next point is within the funnel using similar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as if normal funnel algorithm</a:t>
            </a:r>
            <a:endParaRPr/>
          </a:p>
        </p:txBody>
      </p:sp>
      <p:sp>
        <p:nvSpPr>
          <p:cNvPr id="99" name="Google Shape;99;g5d35100902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35100902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351009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the fly starts off in the waiting state. Then it checks to see how far it is away from the player. Behavior is chosen based on distance.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Enemy will continue action until the distance to the player reaches a different range.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3"/>
          <p:cNvPicPr preferRelativeResize="0"/>
          <p:nvPr/>
        </p:nvPicPr>
        <p:blipFill rotWithShape="1">
          <a:blip r:embed="rId2">
            <a:alphaModFix/>
          </a:blip>
          <a:srcRect b="-4553" l="0" r="0" t="0"/>
          <a:stretch/>
        </p:blipFill>
        <p:spPr>
          <a:xfrm>
            <a:off x="0" y="1"/>
            <a:ext cx="12192000" cy="660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entury Gothic"/>
              <a:buNone/>
              <a:defRPr sz="6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Image result for digipen" id="15" name="Google Shape;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148" y="6406211"/>
            <a:ext cx="1498876" cy="36967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3"/>
          <p:cNvSpPr txBox="1"/>
          <p:nvPr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CS380/CS580 Artificial Intelligence for Games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digipen" id="54" name="Google Shape;5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148" y="6406211"/>
            <a:ext cx="1498876" cy="36967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2"/>
          <p:cNvSpPr txBox="1"/>
          <p:nvPr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CS380/CS580 Artificial Intelligence for Games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showMasterSp="0">
  <p:cSld name="1_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No Footer" showMasterSp="0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14"/>
          <p:cNvCxnSpPr/>
          <p:nvPr/>
        </p:nvCxnSpPr>
        <p:spPr>
          <a:xfrm>
            <a:off x="4114800" y="0"/>
            <a:ext cx="0" cy="6900863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4"/>
          <p:cNvSpPr txBox="1"/>
          <p:nvPr>
            <p:ph type="title"/>
          </p:nvPr>
        </p:nvSpPr>
        <p:spPr>
          <a:xfrm>
            <a:off x="0" y="0"/>
            <a:ext cx="41148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000"/>
              <a:buFont typeface="Century Gothic"/>
              <a:buNone/>
              <a:defRPr sz="40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4281488" y="1"/>
            <a:ext cx="7910512" cy="685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82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AutoNum type="alphaUcPeriod"/>
              <a:defRPr sz="400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ented Content No Footer" showMasterSp="0">
  <p:cSld name="Indented Content No Foot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1351189" y="1684421"/>
            <a:ext cx="10470697" cy="4881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0" y="165004"/>
            <a:ext cx="12192000" cy="1353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08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Char char="▐"/>
              <a:defRPr sz="4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No Footer" showMasterSp="0">
  <p:cSld name="Content No Foot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0" y="165004"/>
            <a:ext cx="12192000" cy="1353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08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Char char="▐"/>
              <a:defRPr sz="4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2" type="body"/>
          </p:nvPr>
        </p:nvSpPr>
        <p:spPr>
          <a:xfrm>
            <a:off x="632517" y="1684421"/>
            <a:ext cx="11189369" cy="4860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Content No Footer" showMasterSp="0">
  <p:cSld name="Split Content No Foot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873579" y="1711922"/>
            <a:ext cx="5225141" cy="4874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2" type="body"/>
          </p:nvPr>
        </p:nvSpPr>
        <p:spPr>
          <a:xfrm>
            <a:off x="6435033" y="1711922"/>
            <a:ext cx="5391149" cy="4874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3" type="body"/>
          </p:nvPr>
        </p:nvSpPr>
        <p:spPr>
          <a:xfrm>
            <a:off x="0" y="165004"/>
            <a:ext cx="12192000" cy="1353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08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Char char="▐"/>
              <a:defRPr sz="4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w/Footer">
  <p:cSld name="Section w/Foot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18"/>
          <p:cNvCxnSpPr/>
          <p:nvPr/>
        </p:nvCxnSpPr>
        <p:spPr>
          <a:xfrm>
            <a:off x="4094607" y="0"/>
            <a:ext cx="0" cy="6333743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18"/>
          <p:cNvSpPr txBox="1"/>
          <p:nvPr>
            <p:ph type="title"/>
          </p:nvPr>
        </p:nvSpPr>
        <p:spPr>
          <a:xfrm>
            <a:off x="0" y="1"/>
            <a:ext cx="4090988" cy="6333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000"/>
              <a:buFont typeface="Century Gothic"/>
              <a:buNone/>
              <a:defRPr sz="40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4267200" y="1"/>
            <a:ext cx="7924800" cy="6333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82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AutoNum type="alphaUcPeriod"/>
              <a:defRPr sz="400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Image result for digipen" id="35" name="Google Shape;3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148" y="6406211"/>
            <a:ext cx="1498876" cy="36967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8"/>
          <p:cNvSpPr txBox="1"/>
          <p:nvPr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CS380/CS580 Artificial Intelligence for Games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ented Content w/Footer">
  <p:cSld name="Indented Content w/Foot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1379763" y="1684421"/>
            <a:ext cx="10442123" cy="4492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0" y="165004"/>
            <a:ext cx="12192000" cy="1353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08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Char char="▐"/>
              <a:defRPr sz="4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 result for digipen" id="40" name="Google Shape;4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148" y="6406211"/>
            <a:ext cx="1498876" cy="36967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9"/>
          <p:cNvSpPr txBox="1"/>
          <p:nvPr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CS380/CS580 Artificial Intelligence for Games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/Footer">
  <p:cSld name="Content w/Foo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0" y="165004"/>
            <a:ext cx="12192000" cy="1353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08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Char char="▐"/>
              <a:defRPr sz="4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632517" y="1684421"/>
            <a:ext cx="11189369" cy="4492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 result for digipen" id="45" name="Google Shape;4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148" y="6406211"/>
            <a:ext cx="1498876" cy="36967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0"/>
          <p:cNvSpPr txBox="1"/>
          <p:nvPr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CS380/CS580 Artificial Intelligence for Games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Content w/Footer">
  <p:cSld name="Split Content w/Foot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873579" y="1711922"/>
            <a:ext cx="5225141" cy="4465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6414407" y="1711922"/>
            <a:ext cx="5391149" cy="4465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3" type="body"/>
          </p:nvPr>
        </p:nvSpPr>
        <p:spPr>
          <a:xfrm>
            <a:off x="0" y="165004"/>
            <a:ext cx="12192000" cy="1353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08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Char char="▐"/>
              <a:defRPr sz="4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 result for digipen" id="51" name="Google Shape;5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148" y="6406211"/>
            <a:ext cx="1498876" cy="3696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1"/>
          <p:cNvSpPr txBox="1"/>
          <p:nvPr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CS380/CS580 Artificial Intelligence for Games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" name="Google Shape;10;p12"/>
          <p:cNvCxnSpPr/>
          <p:nvPr/>
        </p:nvCxnSpPr>
        <p:spPr>
          <a:xfrm>
            <a:off x="0" y="6332030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entury Gothic"/>
              <a:buNone/>
            </a:pPr>
            <a:r>
              <a:rPr lang="en-US"/>
              <a:t>AI on Complex 3D Surfaces</a:t>
            </a:r>
            <a:endParaRPr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Nick Miller, Trevor Harron, Charles Boudousquie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1800"/>
              <a:t>7/14/19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idx="2" type="body"/>
          </p:nvPr>
        </p:nvSpPr>
        <p:spPr>
          <a:xfrm>
            <a:off x="0" y="165004"/>
            <a:ext cx="12192000" cy="1353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Char char="▐"/>
            </a:pPr>
            <a:r>
              <a:rPr lang="en-US" sz="4000"/>
              <a:t>Terrain analysis can free up resources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3d33459f_2_1"/>
          <p:cNvSpPr txBox="1"/>
          <p:nvPr>
            <p:ph idx="2" type="body"/>
          </p:nvPr>
        </p:nvSpPr>
        <p:spPr>
          <a:xfrm>
            <a:off x="0" y="165004"/>
            <a:ext cx="12192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Char char="▐"/>
            </a:pPr>
            <a:r>
              <a:rPr lang="en-US" sz="4000"/>
              <a:t>Seeing is believing </a:t>
            </a:r>
            <a:endParaRPr/>
          </a:p>
        </p:txBody>
      </p:sp>
      <p:sp>
        <p:nvSpPr>
          <p:cNvPr id="119" name="Google Shape;119;g5d3d33459f_2_1"/>
          <p:cNvSpPr txBox="1"/>
          <p:nvPr/>
        </p:nvSpPr>
        <p:spPr>
          <a:xfrm>
            <a:off x="5119775" y="2279700"/>
            <a:ext cx="21846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0" y="165004"/>
            <a:ext cx="12192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70"/>
              <a:buFont typeface="Century Gothic"/>
              <a:buChar char="▐"/>
            </a:pPr>
            <a:r>
              <a:rPr lang="en-US" sz="4070"/>
              <a:t>Practical</a:t>
            </a:r>
            <a:r>
              <a:rPr lang="en-US" sz="4070"/>
              <a:t> uses of 3D Funneling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entury Gothic"/>
              <a:buNone/>
            </a:pPr>
            <a:r>
              <a:rPr lang="en-US"/>
              <a:t>Questions/Comments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5d31687975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238" y="270925"/>
            <a:ext cx="8421525" cy="631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d3d33459f_1_0"/>
          <p:cNvSpPr txBox="1"/>
          <p:nvPr>
            <p:ph idx="1" type="body"/>
          </p:nvPr>
        </p:nvSpPr>
        <p:spPr>
          <a:xfrm>
            <a:off x="779675" y="2107648"/>
            <a:ext cx="10470600" cy="264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Implement </a:t>
            </a:r>
            <a:r>
              <a:rPr lang="en-US" sz="4800"/>
              <a:t>agents</a:t>
            </a:r>
            <a:r>
              <a:rPr lang="en-US" sz="4800"/>
              <a:t> that can efficiently navigate</a:t>
            </a:r>
            <a:r>
              <a:rPr lang="en-US" sz="4800"/>
              <a:t> the surface of</a:t>
            </a:r>
            <a:r>
              <a:rPr lang="en-US" sz="4800"/>
              <a:t> any 3D model</a:t>
            </a:r>
            <a:endParaRPr sz="4800"/>
          </a:p>
        </p:txBody>
      </p:sp>
      <p:sp>
        <p:nvSpPr>
          <p:cNvPr id="73" name="Google Shape;73;g5d3d33459f_1_0"/>
          <p:cNvSpPr txBox="1"/>
          <p:nvPr>
            <p:ph idx="2" type="body"/>
          </p:nvPr>
        </p:nvSpPr>
        <p:spPr>
          <a:xfrm>
            <a:off x="0" y="165004"/>
            <a:ext cx="12192000" cy="13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Char char="▐"/>
            </a:pPr>
            <a:r>
              <a:rPr lang="en-US"/>
              <a:t>Goal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3d33459f_2_6"/>
          <p:cNvSpPr txBox="1"/>
          <p:nvPr>
            <p:ph type="title"/>
          </p:nvPr>
        </p:nvSpPr>
        <p:spPr>
          <a:xfrm>
            <a:off x="0" y="0"/>
            <a:ext cx="3685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000"/>
              <a:buFont typeface="Century Gothic"/>
              <a:buNone/>
            </a:pPr>
            <a:r>
              <a:rPr lang="en-US"/>
              <a:t>Gecko AI in three steps</a:t>
            </a:r>
            <a:endParaRPr/>
          </a:p>
        </p:txBody>
      </p:sp>
      <p:sp>
        <p:nvSpPr>
          <p:cNvPr id="79" name="Google Shape;79;g5d3d33459f_2_6"/>
          <p:cNvSpPr txBox="1"/>
          <p:nvPr>
            <p:ph idx="1" type="body"/>
          </p:nvPr>
        </p:nvSpPr>
        <p:spPr>
          <a:xfrm>
            <a:off x="4205288" y="1"/>
            <a:ext cx="7910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42950" lvl="0" marL="74295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4000"/>
              <a:buAutoNum type="alphaUcPeriod"/>
            </a:pPr>
            <a:r>
              <a:rPr lang="en-US">
                <a:solidFill>
                  <a:srgbClr val="666666"/>
                </a:solidFill>
              </a:rPr>
              <a:t>Generate t</a:t>
            </a:r>
            <a:r>
              <a:rPr lang="en-US">
                <a:solidFill>
                  <a:srgbClr val="666666"/>
                </a:solidFill>
              </a:rPr>
              <a:t>he Navmesh</a:t>
            </a:r>
            <a:endParaRPr>
              <a:solidFill>
                <a:srgbClr val="666666"/>
              </a:solidFill>
            </a:endParaRPr>
          </a:p>
          <a:p>
            <a:pPr indent="-742950" lvl="0" marL="7429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000"/>
              <a:buFont typeface="Calibri"/>
              <a:buAutoNum type="alphaUcPeriod"/>
            </a:pPr>
            <a:r>
              <a:rPr lang="en-US"/>
              <a:t>Adapt the Funnel Algorithm</a:t>
            </a:r>
            <a:endParaRPr/>
          </a:p>
          <a:p>
            <a:pPr indent="-742950" lvl="0" marL="7429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000"/>
              <a:buAutoNum type="alphaUcPeriod"/>
            </a:pPr>
            <a:r>
              <a:rPr lang="en-US"/>
              <a:t>Implement Agent Behavior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31687975_0_16"/>
          <p:cNvSpPr txBox="1"/>
          <p:nvPr>
            <p:ph idx="2" type="body"/>
          </p:nvPr>
        </p:nvSpPr>
        <p:spPr>
          <a:xfrm>
            <a:off x="0" y="88804"/>
            <a:ext cx="12192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Char char="▐"/>
            </a:pPr>
            <a:r>
              <a:rPr lang="en-US"/>
              <a:t>The Nav Mesh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35100902_1_10"/>
          <p:cNvSpPr txBox="1"/>
          <p:nvPr>
            <p:ph idx="1" type="body"/>
          </p:nvPr>
        </p:nvSpPr>
        <p:spPr>
          <a:xfrm>
            <a:off x="2265300" y="1053100"/>
            <a:ext cx="7661400" cy="57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How does one funnel?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g5d35100902_1_10"/>
          <p:cNvSpPr txBox="1"/>
          <p:nvPr>
            <p:ph idx="2" type="body"/>
          </p:nvPr>
        </p:nvSpPr>
        <p:spPr>
          <a:xfrm>
            <a:off x="0" y="165004"/>
            <a:ext cx="12192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Char char="▐"/>
            </a:pPr>
            <a:r>
              <a:rPr lang="en-US"/>
              <a:t>Understanding the funnel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35100902_1_15"/>
          <p:cNvSpPr txBox="1"/>
          <p:nvPr>
            <p:ph idx="1" type="body"/>
          </p:nvPr>
        </p:nvSpPr>
        <p:spPr>
          <a:xfrm>
            <a:off x="2265300" y="1053100"/>
            <a:ext cx="7661400" cy="57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[image of fucked up 3d path]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g5d35100902_1_15"/>
          <p:cNvSpPr txBox="1"/>
          <p:nvPr>
            <p:ph idx="2" type="body"/>
          </p:nvPr>
        </p:nvSpPr>
        <p:spPr>
          <a:xfrm>
            <a:off x="0" y="165004"/>
            <a:ext cx="12192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Char char="▐"/>
            </a:pPr>
            <a:r>
              <a:rPr lang="en-US"/>
              <a:t>Funneling application: Voronoi mesh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35100902_1_25"/>
          <p:cNvSpPr txBox="1"/>
          <p:nvPr>
            <p:ph idx="1" type="body"/>
          </p:nvPr>
        </p:nvSpPr>
        <p:spPr>
          <a:xfrm>
            <a:off x="2265300" y="1053100"/>
            <a:ext cx="7661400" cy="57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[fade in/out of steps in one slide]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5d35100902_1_25"/>
          <p:cNvSpPr txBox="1"/>
          <p:nvPr>
            <p:ph idx="2" type="body"/>
          </p:nvPr>
        </p:nvSpPr>
        <p:spPr>
          <a:xfrm>
            <a:off x="0" y="165004"/>
            <a:ext cx="12192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Char char="▐"/>
            </a:pPr>
            <a:r>
              <a:rPr lang="en-US"/>
              <a:t>Extrapolating the funnel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5d35100902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158" y="706500"/>
            <a:ext cx="5701992" cy="56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5d35100902_2_0"/>
          <p:cNvSpPr txBox="1"/>
          <p:nvPr>
            <p:ph idx="2" type="body"/>
          </p:nvPr>
        </p:nvSpPr>
        <p:spPr>
          <a:xfrm>
            <a:off x="0" y="165004"/>
            <a:ext cx="4876800" cy="54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Behavior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2017-03-23T22:38:01Z</dcterms:created>
  <dc:creator>Steve Rabin</dc:creator>
</cp:coreProperties>
</file>