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8" r:id="rId8"/>
    <p:sldId id="269" r:id="rId9"/>
    <p:sldId id="265" r:id="rId10"/>
    <p:sldId id="267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63601-96AA-CA4C-BE30-5ADC0BCC765C}" v="1250" dt="2020-05-10T19:52:17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2077"/>
  </p:normalViewPr>
  <p:slideViewPr>
    <p:cSldViewPr snapToGrid="0" snapToObjects="1">
      <p:cViewPr>
        <p:scale>
          <a:sx n="94" d="100"/>
          <a:sy n="94" d="100"/>
        </p:scale>
        <p:origin x="8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money.cnn.com/2016/11/07/technology/election-polls-tech-tools/index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hyperlink" Target="https://www.cisco.com/c/en/us/products/security/identity-services-engine/what-is-user-authentication-policy.html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s://bitbay.market/blog/what-are-double-spend-attacks-and-why-should-i-care/" TargetMode="External"/><Relationship Id="rId5" Type="http://schemas.openxmlformats.org/officeDocument/2006/relationships/image" Target="../media/image4.jpg"/><Relationship Id="rId10" Type="http://schemas.openxmlformats.org/officeDocument/2006/relationships/hyperlink" Target="https://www.apexlearning.com/digital-curriculum" TargetMode="External"/><Relationship Id="rId4" Type="http://schemas.openxmlformats.org/officeDocument/2006/relationships/hyperlink" Target="https://thesafety.us/abc-of-anonymity" TargetMode="External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money.cnn.com/2016/11/07/technology/election-polls-tech-tools/index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2" Type="http://schemas.openxmlformats.org/officeDocument/2006/relationships/hyperlink" Target="https://www.cisco.com/c/en/us/products/security/identity-services-engine/what-is-user-authentication-policy.html" TargetMode="External"/><Relationship Id="rId1" Type="http://schemas.openxmlformats.org/officeDocument/2006/relationships/image" Target="../media/image2.jpg"/><Relationship Id="rId6" Type="http://schemas.openxmlformats.org/officeDocument/2006/relationships/hyperlink" Target="https://bitbay.market/blog/what-are-double-spend-attacks-and-why-should-i-care/" TargetMode="External"/><Relationship Id="rId5" Type="http://schemas.openxmlformats.org/officeDocument/2006/relationships/image" Target="../media/image4.jpg"/><Relationship Id="rId10" Type="http://schemas.openxmlformats.org/officeDocument/2006/relationships/hyperlink" Target="https://www.apexlearning.com/digital-curriculum" TargetMode="External"/><Relationship Id="rId4" Type="http://schemas.openxmlformats.org/officeDocument/2006/relationships/hyperlink" Target="https://thesafety.us/abc-of-anonymity" TargetMode="External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42BE1-1C94-A244-86A4-D682B2DA5BD0}" type="doc">
      <dgm:prSet loTypeId="urn:microsoft.com/office/officeart/2005/8/layout/vList4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3D8E0130-D379-1F40-A03D-76C300450E92}">
      <dgm:prSet phldrT="[Text]"/>
      <dgm:spPr/>
      <dgm:t>
        <a:bodyPr/>
        <a:lstStyle/>
        <a:p>
          <a:r>
            <a:rPr lang="en-IN" dirty="0"/>
            <a:t>No one should be able to cast their vote more than once in the same election. (Double Spend Problem)</a:t>
          </a:r>
          <a:endParaRPr lang="en-GB" dirty="0"/>
        </a:p>
      </dgm:t>
    </dgm:pt>
    <dgm:pt modelId="{4A9ADFDD-3649-9446-8A5E-A6B44B7587A8}" type="sibTrans" cxnId="{741E29D7-AA07-6C43-AA77-3E299B1C6997}">
      <dgm:prSet/>
      <dgm:spPr/>
      <dgm:t>
        <a:bodyPr/>
        <a:lstStyle/>
        <a:p>
          <a:endParaRPr lang="en-GB"/>
        </a:p>
      </dgm:t>
    </dgm:pt>
    <dgm:pt modelId="{E448D9FA-D37F-4C45-A772-C9369440BD5A}" type="parTrans" cxnId="{741E29D7-AA07-6C43-AA77-3E299B1C6997}">
      <dgm:prSet/>
      <dgm:spPr/>
      <dgm:t>
        <a:bodyPr/>
        <a:lstStyle/>
        <a:p>
          <a:endParaRPr lang="en-GB"/>
        </a:p>
      </dgm:t>
    </dgm:pt>
    <dgm:pt modelId="{4E51187B-A214-2D45-B7C4-C959DBF2BC47}">
      <dgm:prSet phldrT="[Text]"/>
      <dgm:spPr/>
      <dgm:t>
        <a:bodyPr/>
        <a:lstStyle/>
        <a:p>
          <a:r>
            <a:rPr lang="en-IN" dirty="0"/>
            <a:t>The identity of every voter remains anonymous throughout the process. (Privacy Guarantee)</a:t>
          </a:r>
          <a:endParaRPr lang="en-GB" dirty="0"/>
        </a:p>
      </dgm:t>
    </dgm:pt>
    <dgm:pt modelId="{F6525243-B8F8-4149-B614-7660146E4D76}" type="sibTrans" cxnId="{FF12BD82-E82B-6C4F-A529-98B978025ADB}">
      <dgm:prSet/>
      <dgm:spPr/>
      <dgm:t>
        <a:bodyPr/>
        <a:lstStyle/>
        <a:p>
          <a:endParaRPr lang="en-GB"/>
        </a:p>
      </dgm:t>
    </dgm:pt>
    <dgm:pt modelId="{DFC03CD2-05BF-BD4B-ADE1-FC94204912C7}" type="parTrans" cxnId="{FF12BD82-E82B-6C4F-A529-98B978025ADB}">
      <dgm:prSet/>
      <dgm:spPr/>
      <dgm:t>
        <a:bodyPr/>
        <a:lstStyle/>
        <a:p>
          <a:endParaRPr lang="en-GB"/>
        </a:p>
      </dgm:t>
    </dgm:pt>
    <dgm:pt modelId="{AB1FB977-EC9B-064D-96A3-EB8EF6B43332}">
      <dgm:prSet phldrT="[Text]"/>
      <dgm:spPr/>
      <dgm:t>
        <a:bodyPr/>
        <a:lstStyle/>
        <a:p>
          <a:r>
            <a:rPr lang="en-IN" dirty="0"/>
            <a:t>Every voter should be eligible to vote before casting their ballot.</a:t>
          </a:r>
          <a:endParaRPr lang="en-GB" dirty="0"/>
        </a:p>
      </dgm:t>
    </dgm:pt>
    <dgm:pt modelId="{C645F8F0-7E9E-EE46-A3B7-38A5E046BE59}" type="sibTrans" cxnId="{1C271C63-6DC7-D84A-A075-7D452D00E1AB}">
      <dgm:prSet/>
      <dgm:spPr/>
      <dgm:t>
        <a:bodyPr/>
        <a:lstStyle/>
        <a:p>
          <a:endParaRPr lang="en-GB"/>
        </a:p>
      </dgm:t>
    </dgm:pt>
    <dgm:pt modelId="{BF6FF957-E212-DC44-A3EF-E5B33979BCFF}" type="parTrans" cxnId="{1C271C63-6DC7-D84A-A075-7D452D00E1AB}">
      <dgm:prSet/>
      <dgm:spPr/>
      <dgm:t>
        <a:bodyPr/>
        <a:lstStyle/>
        <a:p>
          <a:endParaRPr lang="en-GB"/>
        </a:p>
      </dgm:t>
    </dgm:pt>
    <dgm:pt modelId="{90D619AD-6DD0-0A45-9FC5-3DEE3A366943}">
      <dgm:prSet phldrT="[Text]"/>
      <dgm:spPr/>
      <dgm:t>
        <a:bodyPr/>
        <a:lstStyle/>
        <a:p>
          <a:r>
            <a:rPr lang="en-IN" dirty="0"/>
            <a:t>Election results should be publicly visible to the entire network to ensure transparency, with voters allowed to verify if their votes were correctly casted. (Voter’s identity will still be anonymous).</a:t>
          </a:r>
          <a:endParaRPr lang="en-GB" dirty="0"/>
        </a:p>
      </dgm:t>
    </dgm:pt>
    <dgm:pt modelId="{CCEA02FD-1B26-0941-B194-F0F6C5DB5BFD}" type="parTrans" cxnId="{2239ABA8-C49B-5140-A5BA-ACC09BB8B529}">
      <dgm:prSet/>
      <dgm:spPr/>
      <dgm:t>
        <a:bodyPr/>
        <a:lstStyle/>
        <a:p>
          <a:endParaRPr lang="en-GB"/>
        </a:p>
      </dgm:t>
    </dgm:pt>
    <dgm:pt modelId="{97DB4CC7-48F4-E342-9D95-E36FEBDFD71D}" type="sibTrans" cxnId="{2239ABA8-C49B-5140-A5BA-ACC09BB8B529}">
      <dgm:prSet/>
      <dgm:spPr/>
      <dgm:t>
        <a:bodyPr/>
        <a:lstStyle/>
        <a:p>
          <a:endParaRPr lang="en-GB"/>
        </a:p>
      </dgm:t>
    </dgm:pt>
    <dgm:pt modelId="{219574CB-1CD5-6149-882F-70DFAA269DDE}">
      <dgm:prSet phldrT="[Text]"/>
      <dgm:spPr/>
      <dgm:t>
        <a:bodyPr/>
        <a:lstStyle/>
        <a:p>
          <a:r>
            <a:rPr lang="en-IN"/>
            <a:t>Votes should not be modifiable once cast.</a:t>
          </a:r>
          <a:endParaRPr lang="en-GB" dirty="0"/>
        </a:p>
      </dgm:t>
    </dgm:pt>
    <dgm:pt modelId="{2BE39024-391D-9F47-B3CA-BACD38FECF9C}" type="parTrans" cxnId="{BA5C03FA-85DE-F547-993A-3C5318AAAEDE}">
      <dgm:prSet/>
      <dgm:spPr/>
      <dgm:t>
        <a:bodyPr/>
        <a:lstStyle/>
        <a:p>
          <a:endParaRPr lang="en-GB"/>
        </a:p>
      </dgm:t>
    </dgm:pt>
    <dgm:pt modelId="{48774776-D87B-AE4C-A7D7-00A69C95DF43}" type="sibTrans" cxnId="{BA5C03FA-85DE-F547-993A-3C5318AAAEDE}">
      <dgm:prSet/>
      <dgm:spPr/>
      <dgm:t>
        <a:bodyPr/>
        <a:lstStyle/>
        <a:p>
          <a:endParaRPr lang="en-GB"/>
        </a:p>
      </dgm:t>
    </dgm:pt>
    <dgm:pt modelId="{C9776A25-57AC-7743-82AB-23CFFED2C9B8}" type="pres">
      <dgm:prSet presAssocID="{E1D42BE1-1C94-A244-86A4-D682B2DA5BD0}" presName="linear" presStyleCnt="0">
        <dgm:presLayoutVars>
          <dgm:dir/>
          <dgm:resizeHandles val="exact"/>
        </dgm:presLayoutVars>
      </dgm:prSet>
      <dgm:spPr/>
    </dgm:pt>
    <dgm:pt modelId="{09E3A4E5-5091-F043-9A16-99F738916C5A}" type="pres">
      <dgm:prSet presAssocID="{AB1FB977-EC9B-064D-96A3-EB8EF6B43332}" presName="comp" presStyleCnt="0"/>
      <dgm:spPr/>
    </dgm:pt>
    <dgm:pt modelId="{A66B2854-6ED9-0E4F-984F-879270AA30E5}" type="pres">
      <dgm:prSet presAssocID="{AB1FB977-EC9B-064D-96A3-EB8EF6B43332}" presName="box" presStyleLbl="node1" presStyleIdx="0" presStyleCnt="5"/>
      <dgm:spPr/>
    </dgm:pt>
    <dgm:pt modelId="{9F3E8A8B-0F30-A24D-B0A9-3EB4BDF1846E}" type="pres">
      <dgm:prSet presAssocID="{AB1FB977-EC9B-064D-96A3-EB8EF6B43332}" presName="img" presStyleLbl="fgImgPlace1" presStyleIdx="0" presStyleCnt="5"/>
      <dgm:spPr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0000" r="-10000"/>
          </a:stretch>
        </a:blipFill>
      </dgm:spPr>
    </dgm:pt>
    <dgm:pt modelId="{5D57C682-403E-754C-8BAF-365F792D4627}" type="pres">
      <dgm:prSet presAssocID="{AB1FB977-EC9B-064D-96A3-EB8EF6B43332}" presName="text" presStyleLbl="node1" presStyleIdx="0" presStyleCnt="5">
        <dgm:presLayoutVars>
          <dgm:bulletEnabled val="1"/>
        </dgm:presLayoutVars>
      </dgm:prSet>
      <dgm:spPr/>
    </dgm:pt>
    <dgm:pt modelId="{9180945E-7FD2-0D46-8287-FD0745131CA5}" type="pres">
      <dgm:prSet presAssocID="{C645F8F0-7E9E-EE46-A3B7-38A5E046BE59}" presName="spacer" presStyleCnt="0"/>
      <dgm:spPr/>
    </dgm:pt>
    <dgm:pt modelId="{F019AFAB-4292-5C4E-B1D1-747B8C3FB8AF}" type="pres">
      <dgm:prSet presAssocID="{4E51187B-A214-2D45-B7C4-C959DBF2BC47}" presName="comp" presStyleCnt="0"/>
      <dgm:spPr/>
    </dgm:pt>
    <dgm:pt modelId="{0A981340-5FB8-0A4F-9933-3D901F5008FD}" type="pres">
      <dgm:prSet presAssocID="{4E51187B-A214-2D45-B7C4-C959DBF2BC47}" presName="box" presStyleLbl="node1" presStyleIdx="1" presStyleCnt="5"/>
      <dgm:spPr/>
    </dgm:pt>
    <dgm:pt modelId="{2D691819-D6C5-6949-979E-B9FEFE08F463}" type="pres">
      <dgm:prSet presAssocID="{4E51187B-A214-2D45-B7C4-C959DBF2BC47}" presName="img" presStyleLbl="fgImgPlace1" presStyleIdx="1" presStyleCnt="5"/>
      <dgm:spPr>
        <a:blipFill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000" r="-6000"/>
          </a:stretch>
        </a:blipFill>
      </dgm:spPr>
    </dgm:pt>
    <dgm:pt modelId="{09E304EB-7D46-AB43-807C-0C4AFCAF845D}" type="pres">
      <dgm:prSet presAssocID="{4E51187B-A214-2D45-B7C4-C959DBF2BC47}" presName="text" presStyleLbl="node1" presStyleIdx="1" presStyleCnt="5">
        <dgm:presLayoutVars>
          <dgm:bulletEnabled val="1"/>
        </dgm:presLayoutVars>
      </dgm:prSet>
      <dgm:spPr/>
    </dgm:pt>
    <dgm:pt modelId="{9F82262C-39CE-5D43-8B2C-65B2C71EA947}" type="pres">
      <dgm:prSet presAssocID="{F6525243-B8F8-4149-B614-7660146E4D76}" presName="spacer" presStyleCnt="0"/>
      <dgm:spPr/>
    </dgm:pt>
    <dgm:pt modelId="{9D1CDB17-0F78-B046-BB79-EC7D7C13B2EE}" type="pres">
      <dgm:prSet presAssocID="{3D8E0130-D379-1F40-A03D-76C300450E92}" presName="comp" presStyleCnt="0"/>
      <dgm:spPr/>
    </dgm:pt>
    <dgm:pt modelId="{23E7CF53-E826-B540-81F4-5391E7A312E6}" type="pres">
      <dgm:prSet presAssocID="{3D8E0130-D379-1F40-A03D-76C300450E92}" presName="box" presStyleLbl="node1" presStyleIdx="2" presStyleCnt="5"/>
      <dgm:spPr/>
    </dgm:pt>
    <dgm:pt modelId="{872257C6-6AA3-0243-9D12-85F2BCDA0BA6}" type="pres">
      <dgm:prSet presAssocID="{3D8E0130-D379-1F40-A03D-76C300450E92}" presName="img" presStyleLbl="fgImgPlace1" presStyleIdx="2" presStyleCnt="5"/>
      <dgm:spPr>
        <a:blipFill rotWithShape="1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7000" r="-7000"/>
          </a:stretch>
        </a:blipFill>
      </dgm:spPr>
    </dgm:pt>
    <dgm:pt modelId="{C0927066-D8EE-EA45-97B7-26B03E6056CA}" type="pres">
      <dgm:prSet presAssocID="{3D8E0130-D379-1F40-A03D-76C300450E92}" presName="text" presStyleLbl="node1" presStyleIdx="2" presStyleCnt="5">
        <dgm:presLayoutVars>
          <dgm:bulletEnabled val="1"/>
        </dgm:presLayoutVars>
      </dgm:prSet>
      <dgm:spPr/>
    </dgm:pt>
    <dgm:pt modelId="{460B6913-B12A-0A48-A742-B0861C1DA8B0}" type="pres">
      <dgm:prSet presAssocID="{4A9ADFDD-3649-9446-8A5E-A6B44B7587A8}" presName="spacer" presStyleCnt="0"/>
      <dgm:spPr/>
    </dgm:pt>
    <dgm:pt modelId="{C5FD21D2-615C-5E4B-AA55-3F05BF7360B8}" type="pres">
      <dgm:prSet presAssocID="{219574CB-1CD5-6149-882F-70DFAA269DDE}" presName="comp" presStyleCnt="0"/>
      <dgm:spPr/>
    </dgm:pt>
    <dgm:pt modelId="{947E8646-DB5D-CE4B-B2CE-26044E51AA64}" type="pres">
      <dgm:prSet presAssocID="{219574CB-1CD5-6149-882F-70DFAA269DDE}" presName="box" presStyleLbl="node1" presStyleIdx="3" presStyleCnt="5"/>
      <dgm:spPr/>
    </dgm:pt>
    <dgm:pt modelId="{EAF9BB5C-677A-C74B-9817-4AEDEB5DCD2A}" type="pres">
      <dgm:prSet presAssocID="{219574CB-1CD5-6149-882F-70DFAA269DDE}" presName="img" presStyleLbl="fgImgPlace1" presStyleIdx="3" presStyleCnt="5"/>
      <dgm:spPr>
        <a:blipFill rotWithShape="1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10000" r="-10000"/>
          </a:stretch>
        </a:blipFill>
      </dgm:spPr>
    </dgm:pt>
    <dgm:pt modelId="{E03229B1-0E9A-3F41-B41B-285C8C67FFF2}" type="pres">
      <dgm:prSet presAssocID="{219574CB-1CD5-6149-882F-70DFAA269DDE}" presName="text" presStyleLbl="node1" presStyleIdx="3" presStyleCnt="5">
        <dgm:presLayoutVars>
          <dgm:bulletEnabled val="1"/>
        </dgm:presLayoutVars>
      </dgm:prSet>
      <dgm:spPr/>
    </dgm:pt>
    <dgm:pt modelId="{EC3989C6-7B6A-F94F-B85F-A324AEC80211}" type="pres">
      <dgm:prSet presAssocID="{48774776-D87B-AE4C-A7D7-00A69C95DF43}" presName="spacer" presStyleCnt="0"/>
      <dgm:spPr/>
    </dgm:pt>
    <dgm:pt modelId="{C8C8FE07-FD3F-204A-88DD-0A57EDF9C87D}" type="pres">
      <dgm:prSet presAssocID="{90D619AD-6DD0-0A45-9FC5-3DEE3A366943}" presName="comp" presStyleCnt="0"/>
      <dgm:spPr/>
    </dgm:pt>
    <dgm:pt modelId="{17BCE202-8FDB-7748-939A-DCDACB40491D}" type="pres">
      <dgm:prSet presAssocID="{90D619AD-6DD0-0A45-9FC5-3DEE3A366943}" presName="box" presStyleLbl="node1" presStyleIdx="4" presStyleCnt="5"/>
      <dgm:spPr/>
    </dgm:pt>
    <dgm:pt modelId="{FE5F498D-1A3B-C34C-94AE-206C52F5D1DF}" type="pres">
      <dgm:prSet presAssocID="{90D619AD-6DD0-0A45-9FC5-3DEE3A366943}" presName="img" presStyleLbl="fgImgPlace1" presStyleIdx="4" presStyleCnt="5"/>
      <dgm:spPr>
        <a:blipFill rotWithShape="1"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26000" r="-26000"/>
          </a:stretch>
        </a:blipFill>
      </dgm:spPr>
    </dgm:pt>
    <dgm:pt modelId="{F8B09196-063B-4A44-8F94-6BAC3D4B6553}" type="pres">
      <dgm:prSet presAssocID="{90D619AD-6DD0-0A45-9FC5-3DEE3A366943}" presName="text" presStyleLbl="node1" presStyleIdx="4" presStyleCnt="5">
        <dgm:presLayoutVars>
          <dgm:bulletEnabled val="1"/>
        </dgm:presLayoutVars>
      </dgm:prSet>
      <dgm:spPr/>
    </dgm:pt>
  </dgm:ptLst>
  <dgm:cxnLst>
    <dgm:cxn modelId="{E726ED10-1687-AF46-93AD-193557844E45}" type="presOf" srcId="{90D619AD-6DD0-0A45-9FC5-3DEE3A366943}" destId="{F8B09196-063B-4A44-8F94-6BAC3D4B6553}" srcOrd="1" destOrd="0" presId="urn:microsoft.com/office/officeart/2005/8/layout/vList4"/>
    <dgm:cxn modelId="{5222DD2A-C0FB-C343-A705-1381D7FB9345}" type="presOf" srcId="{219574CB-1CD5-6149-882F-70DFAA269DDE}" destId="{E03229B1-0E9A-3F41-B41B-285C8C67FFF2}" srcOrd="1" destOrd="0" presId="urn:microsoft.com/office/officeart/2005/8/layout/vList4"/>
    <dgm:cxn modelId="{BB1F9634-C03F-FD44-BCE5-EE1D6E492678}" type="presOf" srcId="{E1D42BE1-1C94-A244-86A4-D682B2DA5BD0}" destId="{C9776A25-57AC-7743-82AB-23CFFED2C9B8}" srcOrd="0" destOrd="0" presId="urn:microsoft.com/office/officeart/2005/8/layout/vList4"/>
    <dgm:cxn modelId="{C653673F-335B-4144-9371-A8C759E301A9}" type="presOf" srcId="{AB1FB977-EC9B-064D-96A3-EB8EF6B43332}" destId="{5D57C682-403E-754C-8BAF-365F792D4627}" srcOrd="1" destOrd="0" presId="urn:microsoft.com/office/officeart/2005/8/layout/vList4"/>
    <dgm:cxn modelId="{35025B56-01BE-EA4F-B4D7-4FBA71ECFFF2}" type="presOf" srcId="{4E51187B-A214-2D45-B7C4-C959DBF2BC47}" destId="{09E304EB-7D46-AB43-807C-0C4AFCAF845D}" srcOrd="1" destOrd="0" presId="urn:microsoft.com/office/officeart/2005/8/layout/vList4"/>
    <dgm:cxn modelId="{1C271C63-6DC7-D84A-A075-7D452D00E1AB}" srcId="{E1D42BE1-1C94-A244-86A4-D682B2DA5BD0}" destId="{AB1FB977-EC9B-064D-96A3-EB8EF6B43332}" srcOrd="0" destOrd="0" parTransId="{BF6FF957-E212-DC44-A3EF-E5B33979BCFF}" sibTransId="{C645F8F0-7E9E-EE46-A3B7-38A5E046BE59}"/>
    <dgm:cxn modelId="{ADCA976B-A6B0-484A-BB91-8977F7D832AD}" type="presOf" srcId="{219574CB-1CD5-6149-882F-70DFAA269DDE}" destId="{947E8646-DB5D-CE4B-B2CE-26044E51AA64}" srcOrd="0" destOrd="0" presId="urn:microsoft.com/office/officeart/2005/8/layout/vList4"/>
    <dgm:cxn modelId="{FF12BD82-E82B-6C4F-A529-98B978025ADB}" srcId="{E1D42BE1-1C94-A244-86A4-D682B2DA5BD0}" destId="{4E51187B-A214-2D45-B7C4-C959DBF2BC47}" srcOrd="1" destOrd="0" parTransId="{DFC03CD2-05BF-BD4B-ADE1-FC94204912C7}" sibTransId="{F6525243-B8F8-4149-B614-7660146E4D76}"/>
    <dgm:cxn modelId="{B9921786-8796-EA4E-8B96-96BEA1BA116C}" type="presOf" srcId="{4E51187B-A214-2D45-B7C4-C959DBF2BC47}" destId="{0A981340-5FB8-0A4F-9933-3D901F5008FD}" srcOrd="0" destOrd="0" presId="urn:microsoft.com/office/officeart/2005/8/layout/vList4"/>
    <dgm:cxn modelId="{5F0A9991-6765-6C43-82A9-24F571D2ABDC}" type="presOf" srcId="{90D619AD-6DD0-0A45-9FC5-3DEE3A366943}" destId="{17BCE202-8FDB-7748-939A-DCDACB40491D}" srcOrd="0" destOrd="0" presId="urn:microsoft.com/office/officeart/2005/8/layout/vList4"/>
    <dgm:cxn modelId="{CECA9D93-396F-AE4C-A992-0D0F23398AFB}" type="presOf" srcId="{AB1FB977-EC9B-064D-96A3-EB8EF6B43332}" destId="{A66B2854-6ED9-0E4F-984F-879270AA30E5}" srcOrd="0" destOrd="0" presId="urn:microsoft.com/office/officeart/2005/8/layout/vList4"/>
    <dgm:cxn modelId="{C2E02FA4-684A-2947-BE64-E1AD4744BF08}" type="presOf" srcId="{3D8E0130-D379-1F40-A03D-76C300450E92}" destId="{C0927066-D8EE-EA45-97B7-26B03E6056CA}" srcOrd="1" destOrd="0" presId="urn:microsoft.com/office/officeart/2005/8/layout/vList4"/>
    <dgm:cxn modelId="{2239ABA8-C49B-5140-A5BA-ACC09BB8B529}" srcId="{E1D42BE1-1C94-A244-86A4-D682B2DA5BD0}" destId="{90D619AD-6DD0-0A45-9FC5-3DEE3A366943}" srcOrd="4" destOrd="0" parTransId="{CCEA02FD-1B26-0941-B194-F0F6C5DB5BFD}" sibTransId="{97DB4CC7-48F4-E342-9D95-E36FEBDFD71D}"/>
    <dgm:cxn modelId="{741E29D7-AA07-6C43-AA77-3E299B1C6997}" srcId="{E1D42BE1-1C94-A244-86A4-D682B2DA5BD0}" destId="{3D8E0130-D379-1F40-A03D-76C300450E92}" srcOrd="2" destOrd="0" parTransId="{E448D9FA-D37F-4C45-A772-C9369440BD5A}" sibTransId="{4A9ADFDD-3649-9446-8A5E-A6B44B7587A8}"/>
    <dgm:cxn modelId="{BA5C03FA-85DE-F547-993A-3C5318AAAEDE}" srcId="{E1D42BE1-1C94-A244-86A4-D682B2DA5BD0}" destId="{219574CB-1CD5-6149-882F-70DFAA269DDE}" srcOrd="3" destOrd="0" parTransId="{2BE39024-391D-9F47-B3CA-BACD38FECF9C}" sibTransId="{48774776-D87B-AE4C-A7D7-00A69C95DF43}"/>
    <dgm:cxn modelId="{59577EFE-C65B-E746-B071-3D4A5B0E0B12}" type="presOf" srcId="{3D8E0130-D379-1F40-A03D-76C300450E92}" destId="{23E7CF53-E826-B540-81F4-5391E7A312E6}" srcOrd="0" destOrd="0" presId="urn:microsoft.com/office/officeart/2005/8/layout/vList4"/>
    <dgm:cxn modelId="{CCD967E7-908C-3844-A9EA-9C0A40DA47DC}" type="presParOf" srcId="{C9776A25-57AC-7743-82AB-23CFFED2C9B8}" destId="{09E3A4E5-5091-F043-9A16-99F738916C5A}" srcOrd="0" destOrd="0" presId="urn:microsoft.com/office/officeart/2005/8/layout/vList4"/>
    <dgm:cxn modelId="{281BE9C0-A581-D74D-86FF-7FB39FCD47C4}" type="presParOf" srcId="{09E3A4E5-5091-F043-9A16-99F738916C5A}" destId="{A66B2854-6ED9-0E4F-984F-879270AA30E5}" srcOrd="0" destOrd="0" presId="urn:microsoft.com/office/officeart/2005/8/layout/vList4"/>
    <dgm:cxn modelId="{39B89F55-F99E-DA42-B0DA-F3422321064B}" type="presParOf" srcId="{09E3A4E5-5091-F043-9A16-99F738916C5A}" destId="{9F3E8A8B-0F30-A24D-B0A9-3EB4BDF1846E}" srcOrd="1" destOrd="0" presId="urn:microsoft.com/office/officeart/2005/8/layout/vList4"/>
    <dgm:cxn modelId="{417118F2-F090-A249-9D06-CA72FF903375}" type="presParOf" srcId="{09E3A4E5-5091-F043-9A16-99F738916C5A}" destId="{5D57C682-403E-754C-8BAF-365F792D4627}" srcOrd="2" destOrd="0" presId="urn:microsoft.com/office/officeart/2005/8/layout/vList4"/>
    <dgm:cxn modelId="{27A8AD7A-FDB0-3B46-8AEE-1AC9F1DE39AB}" type="presParOf" srcId="{C9776A25-57AC-7743-82AB-23CFFED2C9B8}" destId="{9180945E-7FD2-0D46-8287-FD0745131CA5}" srcOrd="1" destOrd="0" presId="urn:microsoft.com/office/officeart/2005/8/layout/vList4"/>
    <dgm:cxn modelId="{857EE330-2EEA-7D4E-A158-0DEE05C87CD6}" type="presParOf" srcId="{C9776A25-57AC-7743-82AB-23CFFED2C9B8}" destId="{F019AFAB-4292-5C4E-B1D1-747B8C3FB8AF}" srcOrd="2" destOrd="0" presId="urn:microsoft.com/office/officeart/2005/8/layout/vList4"/>
    <dgm:cxn modelId="{B109202D-312E-1447-B4F6-516778AB7397}" type="presParOf" srcId="{F019AFAB-4292-5C4E-B1D1-747B8C3FB8AF}" destId="{0A981340-5FB8-0A4F-9933-3D901F5008FD}" srcOrd="0" destOrd="0" presId="urn:microsoft.com/office/officeart/2005/8/layout/vList4"/>
    <dgm:cxn modelId="{807F2C58-45D5-8B41-B3E7-B5DE8511BF6A}" type="presParOf" srcId="{F019AFAB-4292-5C4E-B1D1-747B8C3FB8AF}" destId="{2D691819-D6C5-6949-979E-B9FEFE08F463}" srcOrd="1" destOrd="0" presId="urn:microsoft.com/office/officeart/2005/8/layout/vList4"/>
    <dgm:cxn modelId="{00E1A022-C4FF-7949-BE35-48F1D667E53E}" type="presParOf" srcId="{F019AFAB-4292-5C4E-B1D1-747B8C3FB8AF}" destId="{09E304EB-7D46-AB43-807C-0C4AFCAF845D}" srcOrd="2" destOrd="0" presId="urn:microsoft.com/office/officeart/2005/8/layout/vList4"/>
    <dgm:cxn modelId="{1F8348E5-01D3-6A47-ADAC-A6C8D647AA35}" type="presParOf" srcId="{C9776A25-57AC-7743-82AB-23CFFED2C9B8}" destId="{9F82262C-39CE-5D43-8B2C-65B2C71EA947}" srcOrd="3" destOrd="0" presId="urn:microsoft.com/office/officeart/2005/8/layout/vList4"/>
    <dgm:cxn modelId="{E9209016-8218-7541-AC52-E0B6F1B335C0}" type="presParOf" srcId="{C9776A25-57AC-7743-82AB-23CFFED2C9B8}" destId="{9D1CDB17-0F78-B046-BB79-EC7D7C13B2EE}" srcOrd="4" destOrd="0" presId="urn:microsoft.com/office/officeart/2005/8/layout/vList4"/>
    <dgm:cxn modelId="{7BD57252-6A71-6049-9C65-04BE75FAAABF}" type="presParOf" srcId="{9D1CDB17-0F78-B046-BB79-EC7D7C13B2EE}" destId="{23E7CF53-E826-B540-81F4-5391E7A312E6}" srcOrd="0" destOrd="0" presId="urn:microsoft.com/office/officeart/2005/8/layout/vList4"/>
    <dgm:cxn modelId="{5039E83A-C773-D34E-982E-F3AC53F285F1}" type="presParOf" srcId="{9D1CDB17-0F78-B046-BB79-EC7D7C13B2EE}" destId="{872257C6-6AA3-0243-9D12-85F2BCDA0BA6}" srcOrd="1" destOrd="0" presId="urn:microsoft.com/office/officeart/2005/8/layout/vList4"/>
    <dgm:cxn modelId="{E3BE9589-2EB7-0E46-84AA-811B4AC7C74E}" type="presParOf" srcId="{9D1CDB17-0F78-B046-BB79-EC7D7C13B2EE}" destId="{C0927066-D8EE-EA45-97B7-26B03E6056CA}" srcOrd="2" destOrd="0" presId="urn:microsoft.com/office/officeart/2005/8/layout/vList4"/>
    <dgm:cxn modelId="{F1BE60EE-97DE-844B-A04B-151007FBD99E}" type="presParOf" srcId="{C9776A25-57AC-7743-82AB-23CFFED2C9B8}" destId="{460B6913-B12A-0A48-A742-B0861C1DA8B0}" srcOrd="5" destOrd="0" presId="urn:microsoft.com/office/officeart/2005/8/layout/vList4"/>
    <dgm:cxn modelId="{E384F6CF-02D7-F048-8855-6BA67B09E658}" type="presParOf" srcId="{C9776A25-57AC-7743-82AB-23CFFED2C9B8}" destId="{C5FD21D2-615C-5E4B-AA55-3F05BF7360B8}" srcOrd="6" destOrd="0" presId="urn:microsoft.com/office/officeart/2005/8/layout/vList4"/>
    <dgm:cxn modelId="{DD7D26DF-E009-8A46-9F1D-081BC54BED09}" type="presParOf" srcId="{C5FD21D2-615C-5E4B-AA55-3F05BF7360B8}" destId="{947E8646-DB5D-CE4B-B2CE-26044E51AA64}" srcOrd="0" destOrd="0" presId="urn:microsoft.com/office/officeart/2005/8/layout/vList4"/>
    <dgm:cxn modelId="{5D9FF5C4-E747-3241-AE60-8A9A89A70C25}" type="presParOf" srcId="{C5FD21D2-615C-5E4B-AA55-3F05BF7360B8}" destId="{EAF9BB5C-677A-C74B-9817-4AEDEB5DCD2A}" srcOrd="1" destOrd="0" presId="urn:microsoft.com/office/officeart/2005/8/layout/vList4"/>
    <dgm:cxn modelId="{72DD4C66-A3FA-0D46-AABA-B1F815203AD7}" type="presParOf" srcId="{C5FD21D2-615C-5E4B-AA55-3F05BF7360B8}" destId="{E03229B1-0E9A-3F41-B41B-285C8C67FFF2}" srcOrd="2" destOrd="0" presId="urn:microsoft.com/office/officeart/2005/8/layout/vList4"/>
    <dgm:cxn modelId="{04FF7B0D-8543-AF47-919C-03A9252F4CF0}" type="presParOf" srcId="{C9776A25-57AC-7743-82AB-23CFFED2C9B8}" destId="{EC3989C6-7B6A-F94F-B85F-A324AEC80211}" srcOrd="7" destOrd="0" presId="urn:microsoft.com/office/officeart/2005/8/layout/vList4"/>
    <dgm:cxn modelId="{249269EC-3140-004A-9AB7-C9A812DE6B2C}" type="presParOf" srcId="{C9776A25-57AC-7743-82AB-23CFFED2C9B8}" destId="{C8C8FE07-FD3F-204A-88DD-0A57EDF9C87D}" srcOrd="8" destOrd="0" presId="urn:microsoft.com/office/officeart/2005/8/layout/vList4"/>
    <dgm:cxn modelId="{2841DBA2-FD65-534D-ADBE-200AE97B98F4}" type="presParOf" srcId="{C8C8FE07-FD3F-204A-88DD-0A57EDF9C87D}" destId="{17BCE202-8FDB-7748-939A-DCDACB40491D}" srcOrd="0" destOrd="0" presId="urn:microsoft.com/office/officeart/2005/8/layout/vList4"/>
    <dgm:cxn modelId="{0365FD10-C679-0343-A1E8-612C5A2BCF70}" type="presParOf" srcId="{C8C8FE07-FD3F-204A-88DD-0A57EDF9C87D}" destId="{FE5F498D-1A3B-C34C-94AE-206C52F5D1DF}" srcOrd="1" destOrd="0" presId="urn:microsoft.com/office/officeart/2005/8/layout/vList4"/>
    <dgm:cxn modelId="{B942545E-BBDF-8146-82BD-4598695F8AD5}" type="presParOf" srcId="{C8C8FE07-FD3F-204A-88DD-0A57EDF9C87D}" destId="{F8B09196-063B-4A44-8F94-6BAC3D4B655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FB4F6A-B3F8-E048-B44F-B9BAE3E3F3B5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5DFE1622-0B6B-8D45-85E9-FD8867A7B221}">
      <dgm:prSet phldrT="[Text]"/>
      <dgm:spPr/>
      <dgm:t>
        <a:bodyPr/>
        <a:lstStyle/>
        <a:p>
          <a:r>
            <a:rPr lang="en-GB" dirty="0"/>
            <a:t>HyperVoter</a:t>
          </a:r>
        </a:p>
      </dgm:t>
    </dgm:pt>
    <dgm:pt modelId="{8BA3401B-A97B-654F-B409-947B6AA9EF6C}" type="parTrans" cxnId="{26A14731-8C78-F84A-B34C-203AB736828E}">
      <dgm:prSet/>
      <dgm:spPr/>
      <dgm:t>
        <a:bodyPr/>
        <a:lstStyle/>
        <a:p>
          <a:endParaRPr lang="en-GB"/>
        </a:p>
      </dgm:t>
    </dgm:pt>
    <dgm:pt modelId="{9B2BAED9-3738-AA45-904B-94AA0435AF42}" type="sibTrans" cxnId="{26A14731-8C78-F84A-B34C-203AB736828E}">
      <dgm:prSet/>
      <dgm:spPr/>
      <dgm:t>
        <a:bodyPr/>
        <a:lstStyle/>
        <a:p>
          <a:endParaRPr lang="en-GB"/>
        </a:p>
      </dgm:t>
    </dgm:pt>
    <dgm:pt modelId="{5029D0E8-4117-EE4A-8713-3C25B5095D6B}">
      <dgm:prSet phldrT="[Text]" custT="1"/>
      <dgm:spPr/>
      <dgm:t>
        <a:bodyPr/>
        <a:lstStyle/>
        <a:p>
          <a:r>
            <a:rPr lang="en-GB" sz="3200" dirty="0"/>
            <a:t>EC Dashboard</a:t>
          </a:r>
        </a:p>
      </dgm:t>
    </dgm:pt>
    <dgm:pt modelId="{0C43FF81-45BA-F543-A0D1-152E9FE15DD2}" type="parTrans" cxnId="{1A200FBE-750F-6941-8A28-94092D4B6A89}">
      <dgm:prSet/>
      <dgm:spPr/>
      <dgm:t>
        <a:bodyPr/>
        <a:lstStyle/>
        <a:p>
          <a:endParaRPr lang="en-GB"/>
        </a:p>
      </dgm:t>
    </dgm:pt>
    <dgm:pt modelId="{DE1EF1CA-7615-0049-9479-09B75D14D622}" type="sibTrans" cxnId="{1A200FBE-750F-6941-8A28-94092D4B6A89}">
      <dgm:prSet/>
      <dgm:spPr/>
      <dgm:t>
        <a:bodyPr/>
        <a:lstStyle/>
        <a:p>
          <a:endParaRPr lang="en-GB"/>
        </a:p>
      </dgm:t>
    </dgm:pt>
    <dgm:pt modelId="{C4B2548E-2649-7843-BCAE-F2204950341E}">
      <dgm:prSet phldrT="[Text]" custT="1"/>
      <dgm:spPr/>
      <dgm:t>
        <a:bodyPr/>
        <a:lstStyle/>
        <a:p>
          <a:r>
            <a:rPr lang="en-GB" sz="3200" dirty="0"/>
            <a:t>Voters Dashboard</a:t>
          </a:r>
        </a:p>
      </dgm:t>
    </dgm:pt>
    <dgm:pt modelId="{1EFFCF91-2028-8146-96B3-A679FD579A8B}" type="parTrans" cxnId="{CF2EB82D-8818-6E41-BF04-2CEEC6D3F4E6}">
      <dgm:prSet/>
      <dgm:spPr/>
      <dgm:t>
        <a:bodyPr/>
        <a:lstStyle/>
        <a:p>
          <a:endParaRPr lang="en-GB"/>
        </a:p>
      </dgm:t>
    </dgm:pt>
    <dgm:pt modelId="{B953E4A3-FCE5-D643-9EE1-53590610F549}" type="sibTrans" cxnId="{CF2EB82D-8818-6E41-BF04-2CEEC6D3F4E6}">
      <dgm:prSet/>
      <dgm:spPr/>
      <dgm:t>
        <a:bodyPr/>
        <a:lstStyle/>
        <a:p>
          <a:endParaRPr lang="en-GB"/>
        </a:p>
      </dgm:t>
    </dgm:pt>
    <dgm:pt modelId="{F1640646-CB70-5244-AF2C-C0F62233D44A}">
      <dgm:prSet phldrT="[Text]" custT="1"/>
      <dgm:spPr/>
      <dgm:t>
        <a:bodyPr/>
        <a:lstStyle/>
        <a:p>
          <a:r>
            <a:rPr lang="en-GB" sz="3200" dirty="0"/>
            <a:t>Public Bulletin</a:t>
          </a:r>
        </a:p>
      </dgm:t>
    </dgm:pt>
    <dgm:pt modelId="{C3504C82-B2C9-D444-B63E-EBF4E192ADF5}" type="parTrans" cxnId="{40C7839B-94FA-3E4B-BE83-9394C98D5210}">
      <dgm:prSet/>
      <dgm:spPr/>
      <dgm:t>
        <a:bodyPr/>
        <a:lstStyle/>
        <a:p>
          <a:endParaRPr lang="en-GB"/>
        </a:p>
      </dgm:t>
    </dgm:pt>
    <dgm:pt modelId="{8568DDB0-4245-E343-87EA-39765D3CD2F4}" type="sibTrans" cxnId="{40C7839B-94FA-3E4B-BE83-9394C98D5210}">
      <dgm:prSet/>
      <dgm:spPr/>
      <dgm:t>
        <a:bodyPr/>
        <a:lstStyle/>
        <a:p>
          <a:endParaRPr lang="en-GB"/>
        </a:p>
      </dgm:t>
    </dgm:pt>
    <dgm:pt modelId="{D6787A31-33F2-C644-BB67-E05D57054B92}" type="pres">
      <dgm:prSet presAssocID="{5EFB4F6A-B3F8-E048-B44F-B9BAE3E3F3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27277F-0D60-0044-8273-ED640FECABA9}" type="pres">
      <dgm:prSet presAssocID="{5DFE1622-0B6B-8D45-85E9-FD8867A7B221}" presName="root1" presStyleCnt="0"/>
      <dgm:spPr/>
    </dgm:pt>
    <dgm:pt modelId="{2339D63F-9C05-984D-B63E-161166FDAD0C}" type="pres">
      <dgm:prSet presAssocID="{5DFE1622-0B6B-8D45-85E9-FD8867A7B221}" presName="LevelOneTextNode" presStyleLbl="node0" presStyleIdx="0" presStyleCnt="1">
        <dgm:presLayoutVars>
          <dgm:chPref val="3"/>
        </dgm:presLayoutVars>
      </dgm:prSet>
      <dgm:spPr/>
    </dgm:pt>
    <dgm:pt modelId="{18E9F96C-5D8C-0B44-907A-46758AC2B1E2}" type="pres">
      <dgm:prSet presAssocID="{5DFE1622-0B6B-8D45-85E9-FD8867A7B221}" presName="level2hierChild" presStyleCnt="0"/>
      <dgm:spPr/>
    </dgm:pt>
    <dgm:pt modelId="{B69F7FC0-1355-AF4E-A4AE-644939BAA595}" type="pres">
      <dgm:prSet presAssocID="{0C43FF81-45BA-F543-A0D1-152E9FE15DD2}" presName="conn2-1" presStyleLbl="parChTrans1D2" presStyleIdx="0" presStyleCnt="3"/>
      <dgm:spPr/>
    </dgm:pt>
    <dgm:pt modelId="{07BAA5EB-6CB4-4C41-A6A0-0B52255BA76B}" type="pres">
      <dgm:prSet presAssocID="{0C43FF81-45BA-F543-A0D1-152E9FE15DD2}" presName="connTx" presStyleLbl="parChTrans1D2" presStyleIdx="0" presStyleCnt="3"/>
      <dgm:spPr/>
    </dgm:pt>
    <dgm:pt modelId="{8D60E8D8-51F3-F34F-9AF8-A16D85B7A9E5}" type="pres">
      <dgm:prSet presAssocID="{5029D0E8-4117-EE4A-8713-3C25B5095D6B}" presName="root2" presStyleCnt="0"/>
      <dgm:spPr/>
    </dgm:pt>
    <dgm:pt modelId="{E1AF1200-6D4D-F148-9817-B411E378BD54}" type="pres">
      <dgm:prSet presAssocID="{5029D0E8-4117-EE4A-8713-3C25B5095D6B}" presName="LevelTwoTextNode" presStyleLbl="node2" presStyleIdx="0" presStyleCnt="3">
        <dgm:presLayoutVars>
          <dgm:chPref val="3"/>
        </dgm:presLayoutVars>
      </dgm:prSet>
      <dgm:spPr/>
    </dgm:pt>
    <dgm:pt modelId="{6BB95E61-72B7-6747-BC89-3B0054EC0395}" type="pres">
      <dgm:prSet presAssocID="{5029D0E8-4117-EE4A-8713-3C25B5095D6B}" presName="level3hierChild" presStyleCnt="0"/>
      <dgm:spPr/>
    </dgm:pt>
    <dgm:pt modelId="{F81641E4-2A65-AE4E-9B63-5A0B3889E80E}" type="pres">
      <dgm:prSet presAssocID="{1EFFCF91-2028-8146-96B3-A679FD579A8B}" presName="conn2-1" presStyleLbl="parChTrans1D2" presStyleIdx="1" presStyleCnt="3"/>
      <dgm:spPr/>
    </dgm:pt>
    <dgm:pt modelId="{EEC16321-C326-FC44-A257-0F9CDCD3F740}" type="pres">
      <dgm:prSet presAssocID="{1EFFCF91-2028-8146-96B3-A679FD579A8B}" presName="connTx" presStyleLbl="parChTrans1D2" presStyleIdx="1" presStyleCnt="3"/>
      <dgm:spPr/>
    </dgm:pt>
    <dgm:pt modelId="{82E689A5-28C0-FB4A-84E9-5B3590458DEE}" type="pres">
      <dgm:prSet presAssocID="{C4B2548E-2649-7843-BCAE-F2204950341E}" presName="root2" presStyleCnt="0"/>
      <dgm:spPr/>
    </dgm:pt>
    <dgm:pt modelId="{68E47D97-2D2C-8F44-AE7A-C647116E915D}" type="pres">
      <dgm:prSet presAssocID="{C4B2548E-2649-7843-BCAE-F2204950341E}" presName="LevelTwoTextNode" presStyleLbl="node2" presStyleIdx="1" presStyleCnt="3">
        <dgm:presLayoutVars>
          <dgm:chPref val="3"/>
        </dgm:presLayoutVars>
      </dgm:prSet>
      <dgm:spPr/>
    </dgm:pt>
    <dgm:pt modelId="{B7ED2B1C-4411-284A-A70D-D7B8B7FCFE29}" type="pres">
      <dgm:prSet presAssocID="{C4B2548E-2649-7843-BCAE-F2204950341E}" presName="level3hierChild" presStyleCnt="0"/>
      <dgm:spPr/>
    </dgm:pt>
    <dgm:pt modelId="{C1B9158A-DF30-EC4F-A762-471F70A5E03E}" type="pres">
      <dgm:prSet presAssocID="{C3504C82-B2C9-D444-B63E-EBF4E192ADF5}" presName="conn2-1" presStyleLbl="parChTrans1D2" presStyleIdx="2" presStyleCnt="3"/>
      <dgm:spPr/>
    </dgm:pt>
    <dgm:pt modelId="{F0220E01-D695-6A43-A95C-9440AB6BE98B}" type="pres">
      <dgm:prSet presAssocID="{C3504C82-B2C9-D444-B63E-EBF4E192ADF5}" presName="connTx" presStyleLbl="parChTrans1D2" presStyleIdx="2" presStyleCnt="3"/>
      <dgm:spPr/>
    </dgm:pt>
    <dgm:pt modelId="{3073B598-7F60-064B-9047-4D201D03E4F5}" type="pres">
      <dgm:prSet presAssocID="{F1640646-CB70-5244-AF2C-C0F62233D44A}" presName="root2" presStyleCnt="0"/>
      <dgm:spPr/>
    </dgm:pt>
    <dgm:pt modelId="{B04A6128-30F3-8642-BA13-ACD55EF73866}" type="pres">
      <dgm:prSet presAssocID="{F1640646-CB70-5244-AF2C-C0F62233D44A}" presName="LevelTwoTextNode" presStyleLbl="node2" presStyleIdx="2" presStyleCnt="3">
        <dgm:presLayoutVars>
          <dgm:chPref val="3"/>
        </dgm:presLayoutVars>
      </dgm:prSet>
      <dgm:spPr/>
    </dgm:pt>
    <dgm:pt modelId="{93813CF5-B350-0948-B38A-7B107655A5C1}" type="pres">
      <dgm:prSet presAssocID="{F1640646-CB70-5244-AF2C-C0F62233D44A}" presName="level3hierChild" presStyleCnt="0"/>
      <dgm:spPr/>
    </dgm:pt>
  </dgm:ptLst>
  <dgm:cxnLst>
    <dgm:cxn modelId="{F5230716-008B-E146-B6B9-5DF3D43C19B6}" type="presOf" srcId="{5029D0E8-4117-EE4A-8713-3C25B5095D6B}" destId="{E1AF1200-6D4D-F148-9817-B411E378BD54}" srcOrd="0" destOrd="0" presId="urn:microsoft.com/office/officeart/2008/layout/HorizontalMultiLevelHierarchy"/>
    <dgm:cxn modelId="{CF2EB82D-8818-6E41-BF04-2CEEC6D3F4E6}" srcId="{5DFE1622-0B6B-8D45-85E9-FD8867A7B221}" destId="{C4B2548E-2649-7843-BCAE-F2204950341E}" srcOrd="1" destOrd="0" parTransId="{1EFFCF91-2028-8146-96B3-A679FD579A8B}" sibTransId="{B953E4A3-FCE5-D643-9EE1-53590610F549}"/>
    <dgm:cxn modelId="{9D53E12D-9236-C744-9E65-292301E2B0AB}" type="presOf" srcId="{0C43FF81-45BA-F543-A0D1-152E9FE15DD2}" destId="{07BAA5EB-6CB4-4C41-A6A0-0B52255BA76B}" srcOrd="1" destOrd="0" presId="urn:microsoft.com/office/officeart/2008/layout/HorizontalMultiLevelHierarchy"/>
    <dgm:cxn modelId="{26A14731-8C78-F84A-B34C-203AB736828E}" srcId="{5EFB4F6A-B3F8-E048-B44F-B9BAE3E3F3B5}" destId="{5DFE1622-0B6B-8D45-85E9-FD8867A7B221}" srcOrd="0" destOrd="0" parTransId="{8BA3401B-A97B-654F-B409-947B6AA9EF6C}" sibTransId="{9B2BAED9-3738-AA45-904B-94AA0435AF42}"/>
    <dgm:cxn modelId="{19EE0037-CCA8-0E43-9E6A-82AFAA35E39E}" type="presOf" srcId="{0C43FF81-45BA-F543-A0D1-152E9FE15DD2}" destId="{B69F7FC0-1355-AF4E-A4AE-644939BAA595}" srcOrd="0" destOrd="0" presId="urn:microsoft.com/office/officeart/2008/layout/HorizontalMultiLevelHierarchy"/>
    <dgm:cxn modelId="{5798CB3D-0A75-6449-B16F-2666921E0A7F}" type="presOf" srcId="{5EFB4F6A-B3F8-E048-B44F-B9BAE3E3F3B5}" destId="{D6787A31-33F2-C644-BB67-E05D57054B92}" srcOrd="0" destOrd="0" presId="urn:microsoft.com/office/officeart/2008/layout/HorizontalMultiLevelHierarchy"/>
    <dgm:cxn modelId="{04E8965A-CAC2-DA4D-8634-61EDA39D22B2}" type="presOf" srcId="{C3504C82-B2C9-D444-B63E-EBF4E192ADF5}" destId="{C1B9158A-DF30-EC4F-A762-471F70A5E03E}" srcOrd="0" destOrd="0" presId="urn:microsoft.com/office/officeart/2008/layout/HorizontalMultiLevelHierarchy"/>
    <dgm:cxn modelId="{D74F7670-214E-1245-AC68-143AE0308D88}" type="presOf" srcId="{C4B2548E-2649-7843-BCAE-F2204950341E}" destId="{68E47D97-2D2C-8F44-AE7A-C647116E915D}" srcOrd="0" destOrd="0" presId="urn:microsoft.com/office/officeart/2008/layout/HorizontalMultiLevelHierarchy"/>
    <dgm:cxn modelId="{EB71CF7E-C895-D046-8EAC-32DACDE7F88F}" type="presOf" srcId="{C3504C82-B2C9-D444-B63E-EBF4E192ADF5}" destId="{F0220E01-D695-6A43-A95C-9440AB6BE98B}" srcOrd="1" destOrd="0" presId="urn:microsoft.com/office/officeart/2008/layout/HorizontalMultiLevelHierarchy"/>
    <dgm:cxn modelId="{A4342C8D-7702-F74B-8D57-29A75EA565E2}" type="presOf" srcId="{F1640646-CB70-5244-AF2C-C0F62233D44A}" destId="{B04A6128-30F3-8642-BA13-ACD55EF73866}" srcOrd="0" destOrd="0" presId="urn:microsoft.com/office/officeart/2008/layout/HorizontalMultiLevelHierarchy"/>
    <dgm:cxn modelId="{40C7839B-94FA-3E4B-BE83-9394C98D5210}" srcId="{5DFE1622-0B6B-8D45-85E9-FD8867A7B221}" destId="{F1640646-CB70-5244-AF2C-C0F62233D44A}" srcOrd="2" destOrd="0" parTransId="{C3504C82-B2C9-D444-B63E-EBF4E192ADF5}" sibTransId="{8568DDB0-4245-E343-87EA-39765D3CD2F4}"/>
    <dgm:cxn modelId="{1A200FBE-750F-6941-8A28-94092D4B6A89}" srcId="{5DFE1622-0B6B-8D45-85E9-FD8867A7B221}" destId="{5029D0E8-4117-EE4A-8713-3C25B5095D6B}" srcOrd="0" destOrd="0" parTransId="{0C43FF81-45BA-F543-A0D1-152E9FE15DD2}" sibTransId="{DE1EF1CA-7615-0049-9479-09B75D14D622}"/>
    <dgm:cxn modelId="{0401C9BF-1498-A347-B610-5D5B97BC555D}" type="presOf" srcId="{1EFFCF91-2028-8146-96B3-A679FD579A8B}" destId="{F81641E4-2A65-AE4E-9B63-5A0B3889E80E}" srcOrd="0" destOrd="0" presId="urn:microsoft.com/office/officeart/2008/layout/HorizontalMultiLevelHierarchy"/>
    <dgm:cxn modelId="{4C234BD5-D03B-4449-9786-2798D488ACF7}" type="presOf" srcId="{5DFE1622-0B6B-8D45-85E9-FD8867A7B221}" destId="{2339D63F-9C05-984D-B63E-161166FDAD0C}" srcOrd="0" destOrd="0" presId="urn:microsoft.com/office/officeart/2008/layout/HorizontalMultiLevelHierarchy"/>
    <dgm:cxn modelId="{887D90F9-AE6B-3B41-8E0F-787AE2FF744A}" type="presOf" srcId="{1EFFCF91-2028-8146-96B3-A679FD579A8B}" destId="{EEC16321-C326-FC44-A257-0F9CDCD3F740}" srcOrd="1" destOrd="0" presId="urn:microsoft.com/office/officeart/2008/layout/HorizontalMultiLevelHierarchy"/>
    <dgm:cxn modelId="{3C183C0E-E5C8-7D48-ADA3-5E972D2BE262}" type="presParOf" srcId="{D6787A31-33F2-C644-BB67-E05D57054B92}" destId="{F427277F-0D60-0044-8273-ED640FECABA9}" srcOrd="0" destOrd="0" presId="urn:microsoft.com/office/officeart/2008/layout/HorizontalMultiLevelHierarchy"/>
    <dgm:cxn modelId="{0279B9E3-E43F-764D-9562-DB2E9C500026}" type="presParOf" srcId="{F427277F-0D60-0044-8273-ED640FECABA9}" destId="{2339D63F-9C05-984D-B63E-161166FDAD0C}" srcOrd="0" destOrd="0" presId="urn:microsoft.com/office/officeart/2008/layout/HorizontalMultiLevelHierarchy"/>
    <dgm:cxn modelId="{93844957-2A6E-D140-A842-216316461B2F}" type="presParOf" srcId="{F427277F-0D60-0044-8273-ED640FECABA9}" destId="{18E9F96C-5D8C-0B44-907A-46758AC2B1E2}" srcOrd="1" destOrd="0" presId="urn:microsoft.com/office/officeart/2008/layout/HorizontalMultiLevelHierarchy"/>
    <dgm:cxn modelId="{B8FF13D9-1BEB-DA45-A0AA-46DABC8A8AF9}" type="presParOf" srcId="{18E9F96C-5D8C-0B44-907A-46758AC2B1E2}" destId="{B69F7FC0-1355-AF4E-A4AE-644939BAA595}" srcOrd="0" destOrd="0" presId="urn:microsoft.com/office/officeart/2008/layout/HorizontalMultiLevelHierarchy"/>
    <dgm:cxn modelId="{3132DE5F-2C7F-1E41-B729-22F85124C8A6}" type="presParOf" srcId="{B69F7FC0-1355-AF4E-A4AE-644939BAA595}" destId="{07BAA5EB-6CB4-4C41-A6A0-0B52255BA76B}" srcOrd="0" destOrd="0" presId="urn:microsoft.com/office/officeart/2008/layout/HorizontalMultiLevelHierarchy"/>
    <dgm:cxn modelId="{00A62C9C-CB8D-BD43-8FE2-E1F478079734}" type="presParOf" srcId="{18E9F96C-5D8C-0B44-907A-46758AC2B1E2}" destId="{8D60E8D8-51F3-F34F-9AF8-A16D85B7A9E5}" srcOrd="1" destOrd="0" presId="urn:microsoft.com/office/officeart/2008/layout/HorizontalMultiLevelHierarchy"/>
    <dgm:cxn modelId="{C56FAA3D-DF1B-0F41-8C1D-1620313F48C9}" type="presParOf" srcId="{8D60E8D8-51F3-F34F-9AF8-A16D85B7A9E5}" destId="{E1AF1200-6D4D-F148-9817-B411E378BD54}" srcOrd="0" destOrd="0" presId="urn:microsoft.com/office/officeart/2008/layout/HorizontalMultiLevelHierarchy"/>
    <dgm:cxn modelId="{7024506F-BE14-3546-BED6-2AAD5AF4551B}" type="presParOf" srcId="{8D60E8D8-51F3-F34F-9AF8-A16D85B7A9E5}" destId="{6BB95E61-72B7-6747-BC89-3B0054EC0395}" srcOrd="1" destOrd="0" presId="urn:microsoft.com/office/officeart/2008/layout/HorizontalMultiLevelHierarchy"/>
    <dgm:cxn modelId="{A44E628C-821A-B048-8AB0-9D57865FC8AC}" type="presParOf" srcId="{18E9F96C-5D8C-0B44-907A-46758AC2B1E2}" destId="{F81641E4-2A65-AE4E-9B63-5A0B3889E80E}" srcOrd="2" destOrd="0" presId="urn:microsoft.com/office/officeart/2008/layout/HorizontalMultiLevelHierarchy"/>
    <dgm:cxn modelId="{22081352-73DA-174E-8D9F-EA663E9F0C92}" type="presParOf" srcId="{F81641E4-2A65-AE4E-9B63-5A0B3889E80E}" destId="{EEC16321-C326-FC44-A257-0F9CDCD3F740}" srcOrd="0" destOrd="0" presId="urn:microsoft.com/office/officeart/2008/layout/HorizontalMultiLevelHierarchy"/>
    <dgm:cxn modelId="{628CA238-EA65-CA45-B2A9-3D664E118789}" type="presParOf" srcId="{18E9F96C-5D8C-0B44-907A-46758AC2B1E2}" destId="{82E689A5-28C0-FB4A-84E9-5B3590458DEE}" srcOrd="3" destOrd="0" presId="urn:microsoft.com/office/officeart/2008/layout/HorizontalMultiLevelHierarchy"/>
    <dgm:cxn modelId="{E028413A-4A9B-594D-935F-416A5D49B295}" type="presParOf" srcId="{82E689A5-28C0-FB4A-84E9-5B3590458DEE}" destId="{68E47D97-2D2C-8F44-AE7A-C647116E915D}" srcOrd="0" destOrd="0" presId="urn:microsoft.com/office/officeart/2008/layout/HorizontalMultiLevelHierarchy"/>
    <dgm:cxn modelId="{F2D5B63A-2018-3942-9338-2D9DE65E50DD}" type="presParOf" srcId="{82E689A5-28C0-FB4A-84E9-5B3590458DEE}" destId="{B7ED2B1C-4411-284A-A70D-D7B8B7FCFE29}" srcOrd="1" destOrd="0" presId="urn:microsoft.com/office/officeart/2008/layout/HorizontalMultiLevelHierarchy"/>
    <dgm:cxn modelId="{6C439D3C-F50E-B748-9690-E27C8C7D4501}" type="presParOf" srcId="{18E9F96C-5D8C-0B44-907A-46758AC2B1E2}" destId="{C1B9158A-DF30-EC4F-A762-471F70A5E03E}" srcOrd="4" destOrd="0" presId="urn:microsoft.com/office/officeart/2008/layout/HorizontalMultiLevelHierarchy"/>
    <dgm:cxn modelId="{552FFF34-E636-354E-95DC-CCD2FBE69048}" type="presParOf" srcId="{C1B9158A-DF30-EC4F-A762-471F70A5E03E}" destId="{F0220E01-D695-6A43-A95C-9440AB6BE98B}" srcOrd="0" destOrd="0" presId="urn:microsoft.com/office/officeart/2008/layout/HorizontalMultiLevelHierarchy"/>
    <dgm:cxn modelId="{33AB600B-36D2-2745-8F59-0A0C9C050A69}" type="presParOf" srcId="{18E9F96C-5D8C-0B44-907A-46758AC2B1E2}" destId="{3073B598-7F60-064B-9047-4D201D03E4F5}" srcOrd="5" destOrd="0" presId="urn:microsoft.com/office/officeart/2008/layout/HorizontalMultiLevelHierarchy"/>
    <dgm:cxn modelId="{B3758BD2-8D0A-B740-9285-76CD9F86D3F6}" type="presParOf" srcId="{3073B598-7F60-064B-9047-4D201D03E4F5}" destId="{B04A6128-30F3-8642-BA13-ACD55EF73866}" srcOrd="0" destOrd="0" presId="urn:microsoft.com/office/officeart/2008/layout/HorizontalMultiLevelHierarchy"/>
    <dgm:cxn modelId="{94FF6AD9-F6DF-0D49-AD38-606217CD2B9A}" type="presParOf" srcId="{3073B598-7F60-064B-9047-4D201D03E4F5}" destId="{93813CF5-B350-0948-B38A-7B107655A5C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FB4F6A-B3F8-E048-B44F-B9BAE3E3F3B5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5DFE1622-0B6B-8D45-85E9-FD8867A7B221}">
      <dgm:prSet phldrT="[Text]"/>
      <dgm:spPr/>
      <dgm:t>
        <a:bodyPr/>
        <a:lstStyle/>
        <a:p>
          <a:r>
            <a:rPr lang="en-GB" dirty="0"/>
            <a:t>EC Dashboard</a:t>
          </a:r>
        </a:p>
      </dgm:t>
    </dgm:pt>
    <dgm:pt modelId="{8BA3401B-A97B-654F-B409-947B6AA9EF6C}" type="parTrans" cxnId="{26A14731-8C78-F84A-B34C-203AB736828E}">
      <dgm:prSet/>
      <dgm:spPr/>
      <dgm:t>
        <a:bodyPr/>
        <a:lstStyle/>
        <a:p>
          <a:endParaRPr lang="en-GB"/>
        </a:p>
      </dgm:t>
    </dgm:pt>
    <dgm:pt modelId="{9B2BAED9-3738-AA45-904B-94AA0435AF42}" type="sibTrans" cxnId="{26A14731-8C78-F84A-B34C-203AB736828E}">
      <dgm:prSet/>
      <dgm:spPr/>
      <dgm:t>
        <a:bodyPr/>
        <a:lstStyle/>
        <a:p>
          <a:endParaRPr lang="en-GB"/>
        </a:p>
      </dgm:t>
    </dgm:pt>
    <dgm:pt modelId="{5029D0E8-4117-EE4A-8713-3C25B5095D6B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Set Time</a:t>
          </a:r>
        </a:p>
      </dgm:t>
    </dgm:pt>
    <dgm:pt modelId="{0C43FF81-45BA-F543-A0D1-152E9FE15DD2}" type="parTrans" cxnId="{1A200FBE-750F-6941-8A28-94092D4B6A89}">
      <dgm:prSet/>
      <dgm:spPr>
        <a:ln>
          <a:solidFill>
            <a:schemeClr val="accen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endParaRPr lang="en-GB" dirty="0"/>
        </a:p>
      </dgm:t>
    </dgm:pt>
    <dgm:pt modelId="{DE1EF1CA-7615-0049-9479-09B75D14D622}" type="sibTrans" cxnId="{1A200FBE-750F-6941-8A28-94092D4B6A89}">
      <dgm:prSet/>
      <dgm:spPr/>
      <dgm:t>
        <a:bodyPr/>
        <a:lstStyle/>
        <a:p>
          <a:endParaRPr lang="en-GB"/>
        </a:p>
      </dgm:t>
    </dgm:pt>
    <dgm:pt modelId="{C4B2548E-2649-7843-BCAE-F2204950341E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Add Voters</a:t>
          </a:r>
        </a:p>
      </dgm:t>
    </dgm:pt>
    <dgm:pt modelId="{1EFFCF91-2028-8146-96B3-A679FD579A8B}" type="parTrans" cxnId="{CF2EB82D-8818-6E41-BF04-2CEEC6D3F4E6}">
      <dgm:prSet/>
      <dgm:spPr/>
      <dgm:t>
        <a:bodyPr/>
        <a:lstStyle/>
        <a:p>
          <a:endParaRPr lang="en-GB"/>
        </a:p>
      </dgm:t>
    </dgm:pt>
    <dgm:pt modelId="{B953E4A3-FCE5-D643-9EE1-53590610F549}" type="sibTrans" cxnId="{CF2EB82D-8818-6E41-BF04-2CEEC6D3F4E6}">
      <dgm:prSet/>
      <dgm:spPr/>
      <dgm:t>
        <a:bodyPr/>
        <a:lstStyle/>
        <a:p>
          <a:endParaRPr lang="en-GB"/>
        </a:p>
      </dgm:t>
    </dgm:pt>
    <dgm:pt modelId="{F1640646-CB70-5244-AF2C-C0F62233D44A}">
      <dgm:prSet phldrT="[Text]"/>
      <dgm:spPr>
        <a:solidFill>
          <a:schemeClr val="accent6"/>
        </a:solidFill>
      </dgm:spPr>
      <dgm:t>
        <a:bodyPr/>
        <a:lstStyle/>
        <a:p>
          <a:r>
            <a:rPr lang="en-GB" dirty="0"/>
            <a:t>Add Candidates</a:t>
          </a:r>
        </a:p>
      </dgm:t>
    </dgm:pt>
    <dgm:pt modelId="{C3504C82-B2C9-D444-B63E-EBF4E192ADF5}" type="parTrans" cxnId="{40C7839B-94FA-3E4B-BE83-9394C98D5210}">
      <dgm:prSet/>
      <dgm:spPr>
        <a:ln>
          <a:solidFill>
            <a:schemeClr val="accent1">
              <a:hueOff val="0"/>
              <a:satOff val="0"/>
              <a:lumOff val="0"/>
              <a:alpha val="0"/>
            </a:schemeClr>
          </a:solidFill>
        </a:ln>
      </dgm:spPr>
      <dgm:t>
        <a:bodyPr/>
        <a:lstStyle/>
        <a:p>
          <a:endParaRPr lang="en-GB"/>
        </a:p>
      </dgm:t>
    </dgm:pt>
    <dgm:pt modelId="{8568DDB0-4245-E343-87EA-39765D3CD2F4}" type="sibTrans" cxnId="{40C7839B-94FA-3E4B-BE83-9394C98D5210}">
      <dgm:prSet/>
      <dgm:spPr/>
      <dgm:t>
        <a:bodyPr/>
        <a:lstStyle/>
        <a:p>
          <a:endParaRPr lang="en-GB"/>
        </a:p>
      </dgm:t>
    </dgm:pt>
    <dgm:pt modelId="{EEB5DD5D-AC61-1B42-8837-AFE96AD2AD5F}">
      <dgm:prSet phldrT="[Text]"/>
      <dgm:spPr>
        <a:solidFill>
          <a:srgbClr val="00B0F0"/>
        </a:solidFill>
      </dgm:spPr>
      <dgm:t>
        <a:bodyPr/>
        <a:lstStyle/>
        <a:p>
          <a:r>
            <a:rPr lang="en-GB" dirty="0"/>
            <a:t>Authentication</a:t>
          </a:r>
        </a:p>
      </dgm:t>
    </dgm:pt>
    <dgm:pt modelId="{E63EF2EE-27E6-584F-9F05-811D196ECC5F}" type="parTrans" cxnId="{FD6BE4E1-8031-4244-ACA1-E8C6A81A87C7}">
      <dgm:prSet/>
      <dgm:spPr/>
      <dgm:t>
        <a:bodyPr/>
        <a:lstStyle/>
        <a:p>
          <a:endParaRPr lang="en-GB"/>
        </a:p>
      </dgm:t>
    </dgm:pt>
    <dgm:pt modelId="{782D2CFF-AA6A-B245-B8C5-0AF06352CFBD}" type="sibTrans" cxnId="{FD6BE4E1-8031-4244-ACA1-E8C6A81A87C7}">
      <dgm:prSet/>
      <dgm:spPr/>
      <dgm:t>
        <a:bodyPr/>
        <a:lstStyle/>
        <a:p>
          <a:endParaRPr lang="en-GB"/>
        </a:p>
      </dgm:t>
    </dgm:pt>
    <dgm:pt modelId="{D6787A31-33F2-C644-BB67-E05D57054B92}" type="pres">
      <dgm:prSet presAssocID="{5EFB4F6A-B3F8-E048-B44F-B9BAE3E3F3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27277F-0D60-0044-8273-ED640FECABA9}" type="pres">
      <dgm:prSet presAssocID="{5DFE1622-0B6B-8D45-85E9-FD8867A7B221}" presName="root1" presStyleCnt="0"/>
      <dgm:spPr/>
    </dgm:pt>
    <dgm:pt modelId="{2339D63F-9C05-984D-B63E-161166FDAD0C}" type="pres">
      <dgm:prSet presAssocID="{5DFE1622-0B6B-8D45-85E9-FD8867A7B221}" presName="LevelOneTextNode" presStyleLbl="node0" presStyleIdx="0" presStyleCnt="1" custScaleX="212769" custScaleY="156387" custLinFactNeighborX="73603" custLinFactNeighborY="-2329">
        <dgm:presLayoutVars>
          <dgm:chPref val="3"/>
        </dgm:presLayoutVars>
      </dgm:prSet>
      <dgm:spPr/>
    </dgm:pt>
    <dgm:pt modelId="{18E9F96C-5D8C-0B44-907A-46758AC2B1E2}" type="pres">
      <dgm:prSet presAssocID="{5DFE1622-0B6B-8D45-85E9-FD8867A7B221}" presName="level2hierChild" presStyleCnt="0"/>
      <dgm:spPr/>
    </dgm:pt>
    <dgm:pt modelId="{DFEBF837-6294-1E40-AD54-BEF84990832A}" type="pres">
      <dgm:prSet presAssocID="{E63EF2EE-27E6-584F-9F05-811D196ECC5F}" presName="conn2-1" presStyleLbl="parChTrans1D2" presStyleIdx="0" presStyleCnt="1"/>
      <dgm:spPr/>
    </dgm:pt>
    <dgm:pt modelId="{072F137C-9033-3849-B295-570CE442A260}" type="pres">
      <dgm:prSet presAssocID="{E63EF2EE-27E6-584F-9F05-811D196ECC5F}" presName="connTx" presStyleLbl="parChTrans1D2" presStyleIdx="0" presStyleCnt="1"/>
      <dgm:spPr/>
    </dgm:pt>
    <dgm:pt modelId="{2F080988-54AF-1D43-8402-19B09A4C2B65}" type="pres">
      <dgm:prSet presAssocID="{EEB5DD5D-AC61-1B42-8837-AFE96AD2AD5F}" presName="root2" presStyleCnt="0"/>
      <dgm:spPr/>
    </dgm:pt>
    <dgm:pt modelId="{9807E222-410F-1E46-9067-64B2FA5CDF2C}" type="pres">
      <dgm:prSet presAssocID="{EEB5DD5D-AC61-1B42-8837-AFE96AD2AD5F}" presName="LevelTwoTextNode" presStyleLbl="node2" presStyleIdx="0" presStyleCnt="1" custAng="16200000" custScaleX="110000" custScaleY="121061" custLinFactNeighborX="-14951" custLinFactNeighborY="-8924">
        <dgm:presLayoutVars>
          <dgm:chPref val="3"/>
        </dgm:presLayoutVars>
      </dgm:prSet>
      <dgm:spPr/>
    </dgm:pt>
    <dgm:pt modelId="{79DFC632-A39B-4741-BE7B-E914E2DF03EE}" type="pres">
      <dgm:prSet presAssocID="{EEB5DD5D-AC61-1B42-8837-AFE96AD2AD5F}" presName="level3hierChild" presStyleCnt="0"/>
      <dgm:spPr/>
    </dgm:pt>
    <dgm:pt modelId="{B69F7FC0-1355-AF4E-A4AE-644939BAA595}" type="pres">
      <dgm:prSet presAssocID="{0C43FF81-45BA-F543-A0D1-152E9FE15DD2}" presName="conn2-1" presStyleLbl="parChTrans1D3" presStyleIdx="0" presStyleCnt="3"/>
      <dgm:spPr/>
    </dgm:pt>
    <dgm:pt modelId="{07BAA5EB-6CB4-4C41-A6A0-0B52255BA76B}" type="pres">
      <dgm:prSet presAssocID="{0C43FF81-45BA-F543-A0D1-152E9FE15DD2}" presName="connTx" presStyleLbl="parChTrans1D3" presStyleIdx="0" presStyleCnt="3"/>
      <dgm:spPr/>
    </dgm:pt>
    <dgm:pt modelId="{8D60E8D8-51F3-F34F-9AF8-A16D85B7A9E5}" type="pres">
      <dgm:prSet presAssocID="{5029D0E8-4117-EE4A-8713-3C25B5095D6B}" presName="root2" presStyleCnt="0"/>
      <dgm:spPr/>
    </dgm:pt>
    <dgm:pt modelId="{E1AF1200-6D4D-F148-9817-B411E378BD54}" type="pres">
      <dgm:prSet presAssocID="{5029D0E8-4117-EE4A-8713-3C25B5095D6B}" presName="LevelTwoTextNode" presStyleLbl="node3" presStyleIdx="0" presStyleCnt="3" custScaleX="143984" custScaleY="207023" custLinFactNeighborX="-40920">
        <dgm:presLayoutVars>
          <dgm:chPref val="3"/>
        </dgm:presLayoutVars>
      </dgm:prSet>
      <dgm:spPr/>
    </dgm:pt>
    <dgm:pt modelId="{6BB95E61-72B7-6747-BC89-3B0054EC0395}" type="pres">
      <dgm:prSet presAssocID="{5029D0E8-4117-EE4A-8713-3C25B5095D6B}" presName="level3hierChild" presStyleCnt="0"/>
      <dgm:spPr/>
    </dgm:pt>
    <dgm:pt modelId="{F81641E4-2A65-AE4E-9B63-5A0B3889E80E}" type="pres">
      <dgm:prSet presAssocID="{1EFFCF91-2028-8146-96B3-A679FD579A8B}" presName="conn2-1" presStyleLbl="parChTrans1D3" presStyleIdx="1" presStyleCnt="3"/>
      <dgm:spPr/>
    </dgm:pt>
    <dgm:pt modelId="{EEC16321-C326-FC44-A257-0F9CDCD3F740}" type="pres">
      <dgm:prSet presAssocID="{1EFFCF91-2028-8146-96B3-A679FD579A8B}" presName="connTx" presStyleLbl="parChTrans1D3" presStyleIdx="1" presStyleCnt="3"/>
      <dgm:spPr/>
    </dgm:pt>
    <dgm:pt modelId="{82E689A5-28C0-FB4A-84E9-5B3590458DEE}" type="pres">
      <dgm:prSet presAssocID="{C4B2548E-2649-7843-BCAE-F2204950341E}" presName="root2" presStyleCnt="0"/>
      <dgm:spPr/>
    </dgm:pt>
    <dgm:pt modelId="{68E47D97-2D2C-8F44-AE7A-C647116E915D}" type="pres">
      <dgm:prSet presAssocID="{C4B2548E-2649-7843-BCAE-F2204950341E}" presName="LevelTwoTextNode" presStyleLbl="node3" presStyleIdx="1" presStyleCnt="3" custScaleX="143984" custScaleY="207023" custLinFactNeighborX="-40920">
        <dgm:presLayoutVars>
          <dgm:chPref val="3"/>
        </dgm:presLayoutVars>
      </dgm:prSet>
      <dgm:spPr/>
    </dgm:pt>
    <dgm:pt modelId="{B7ED2B1C-4411-284A-A70D-D7B8B7FCFE29}" type="pres">
      <dgm:prSet presAssocID="{C4B2548E-2649-7843-BCAE-F2204950341E}" presName="level3hierChild" presStyleCnt="0"/>
      <dgm:spPr/>
    </dgm:pt>
    <dgm:pt modelId="{C1B9158A-DF30-EC4F-A762-471F70A5E03E}" type="pres">
      <dgm:prSet presAssocID="{C3504C82-B2C9-D444-B63E-EBF4E192ADF5}" presName="conn2-1" presStyleLbl="parChTrans1D3" presStyleIdx="2" presStyleCnt="3"/>
      <dgm:spPr/>
    </dgm:pt>
    <dgm:pt modelId="{F0220E01-D695-6A43-A95C-9440AB6BE98B}" type="pres">
      <dgm:prSet presAssocID="{C3504C82-B2C9-D444-B63E-EBF4E192ADF5}" presName="connTx" presStyleLbl="parChTrans1D3" presStyleIdx="2" presStyleCnt="3"/>
      <dgm:spPr/>
    </dgm:pt>
    <dgm:pt modelId="{3073B598-7F60-064B-9047-4D201D03E4F5}" type="pres">
      <dgm:prSet presAssocID="{F1640646-CB70-5244-AF2C-C0F62233D44A}" presName="root2" presStyleCnt="0"/>
      <dgm:spPr/>
    </dgm:pt>
    <dgm:pt modelId="{B04A6128-30F3-8642-BA13-ACD55EF73866}" type="pres">
      <dgm:prSet presAssocID="{F1640646-CB70-5244-AF2C-C0F62233D44A}" presName="LevelTwoTextNode" presStyleLbl="node3" presStyleIdx="2" presStyleCnt="3" custScaleX="143984" custScaleY="207023" custLinFactNeighborX="-40920">
        <dgm:presLayoutVars>
          <dgm:chPref val="3"/>
        </dgm:presLayoutVars>
      </dgm:prSet>
      <dgm:spPr/>
    </dgm:pt>
    <dgm:pt modelId="{93813CF5-B350-0948-B38A-7B107655A5C1}" type="pres">
      <dgm:prSet presAssocID="{F1640646-CB70-5244-AF2C-C0F62233D44A}" presName="level3hierChild" presStyleCnt="0"/>
      <dgm:spPr/>
    </dgm:pt>
  </dgm:ptLst>
  <dgm:cxnLst>
    <dgm:cxn modelId="{EA4B6D04-8D4A-814B-B7FA-DB220AD2F956}" type="presOf" srcId="{EEB5DD5D-AC61-1B42-8837-AFE96AD2AD5F}" destId="{9807E222-410F-1E46-9067-64B2FA5CDF2C}" srcOrd="0" destOrd="0" presId="urn:microsoft.com/office/officeart/2008/layout/HorizontalMultiLevelHierarchy"/>
    <dgm:cxn modelId="{49B58711-4190-3747-A929-921B67C05C0B}" type="presOf" srcId="{C3504C82-B2C9-D444-B63E-EBF4E192ADF5}" destId="{C1B9158A-DF30-EC4F-A762-471F70A5E03E}" srcOrd="0" destOrd="0" presId="urn:microsoft.com/office/officeart/2008/layout/HorizontalMultiLevelHierarchy"/>
    <dgm:cxn modelId="{CF2EB82D-8818-6E41-BF04-2CEEC6D3F4E6}" srcId="{EEB5DD5D-AC61-1B42-8837-AFE96AD2AD5F}" destId="{C4B2548E-2649-7843-BCAE-F2204950341E}" srcOrd="1" destOrd="0" parTransId="{1EFFCF91-2028-8146-96B3-A679FD579A8B}" sibTransId="{B953E4A3-FCE5-D643-9EE1-53590610F549}"/>
    <dgm:cxn modelId="{26A14731-8C78-F84A-B34C-203AB736828E}" srcId="{5EFB4F6A-B3F8-E048-B44F-B9BAE3E3F3B5}" destId="{5DFE1622-0B6B-8D45-85E9-FD8867A7B221}" srcOrd="0" destOrd="0" parTransId="{8BA3401B-A97B-654F-B409-947B6AA9EF6C}" sibTransId="{9B2BAED9-3738-AA45-904B-94AA0435AF42}"/>
    <dgm:cxn modelId="{D238D934-145B-534F-93A6-9EA0B9BECDB1}" type="presOf" srcId="{E63EF2EE-27E6-584F-9F05-811D196ECC5F}" destId="{072F137C-9033-3849-B295-570CE442A260}" srcOrd="1" destOrd="0" presId="urn:microsoft.com/office/officeart/2008/layout/HorizontalMultiLevelHierarchy"/>
    <dgm:cxn modelId="{5798CB3D-0A75-6449-B16F-2666921E0A7F}" type="presOf" srcId="{5EFB4F6A-B3F8-E048-B44F-B9BAE3E3F3B5}" destId="{D6787A31-33F2-C644-BB67-E05D57054B92}" srcOrd="0" destOrd="0" presId="urn:microsoft.com/office/officeart/2008/layout/HorizontalMultiLevelHierarchy"/>
    <dgm:cxn modelId="{9323AE89-0013-6947-8B04-E6949C26C592}" type="presOf" srcId="{C3504C82-B2C9-D444-B63E-EBF4E192ADF5}" destId="{F0220E01-D695-6A43-A95C-9440AB6BE98B}" srcOrd="1" destOrd="0" presId="urn:microsoft.com/office/officeart/2008/layout/HorizontalMultiLevelHierarchy"/>
    <dgm:cxn modelId="{AED61498-DE02-DD42-8169-528A7C7FBAAB}" type="presOf" srcId="{C4B2548E-2649-7843-BCAE-F2204950341E}" destId="{68E47D97-2D2C-8F44-AE7A-C647116E915D}" srcOrd="0" destOrd="0" presId="urn:microsoft.com/office/officeart/2008/layout/HorizontalMultiLevelHierarchy"/>
    <dgm:cxn modelId="{40C7839B-94FA-3E4B-BE83-9394C98D5210}" srcId="{EEB5DD5D-AC61-1B42-8837-AFE96AD2AD5F}" destId="{F1640646-CB70-5244-AF2C-C0F62233D44A}" srcOrd="2" destOrd="0" parTransId="{C3504C82-B2C9-D444-B63E-EBF4E192ADF5}" sibTransId="{8568DDB0-4245-E343-87EA-39765D3CD2F4}"/>
    <dgm:cxn modelId="{768EB8A9-AA07-924A-8211-EA7570B1A3AB}" type="presOf" srcId="{5029D0E8-4117-EE4A-8713-3C25B5095D6B}" destId="{E1AF1200-6D4D-F148-9817-B411E378BD54}" srcOrd="0" destOrd="0" presId="urn:microsoft.com/office/officeart/2008/layout/HorizontalMultiLevelHierarchy"/>
    <dgm:cxn modelId="{D3E11AB2-A3CB-E84D-B05D-EFC88CBF442B}" type="presOf" srcId="{F1640646-CB70-5244-AF2C-C0F62233D44A}" destId="{B04A6128-30F3-8642-BA13-ACD55EF73866}" srcOrd="0" destOrd="0" presId="urn:microsoft.com/office/officeart/2008/layout/HorizontalMultiLevelHierarchy"/>
    <dgm:cxn modelId="{1A200FBE-750F-6941-8A28-94092D4B6A89}" srcId="{EEB5DD5D-AC61-1B42-8837-AFE96AD2AD5F}" destId="{5029D0E8-4117-EE4A-8713-3C25B5095D6B}" srcOrd="0" destOrd="0" parTransId="{0C43FF81-45BA-F543-A0D1-152E9FE15DD2}" sibTransId="{DE1EF1CA-7615-0049-9479-09B75D14D622}"/>
    <dgm:cxn modelId="{D78940BF-BF3B-8743-A59F-FF9E922D67A1}" type="presOf" srcId="{E63EF2EE-27E6-584F-9F05-811D196ECC5F}" destId="{DFEBF837-6294-1E40-AD54-BEF84990832A}" srcOrd="0" destOrd="0" presId="urn:microsoft.com/office/officeart/2008/layout/HorizontalMultiLevelHierarchy"/>
    <dgm:cxn modelId="{A375ECC3-7641-144B-B4E8-19E4F4DD2D1E}" type="presOf" srcId="{1EFFCF91-2028-8146-96B3-A679FD579A8B}" destId="{F81641E4-2A65-AE4E-9B63-5A0B3889E80E}" srcOrd="0" destOrd="0" presId="urn:microsoft.com/office/officeart/2008/layout/HorizontalMultiLevelHierarchy"/>
    <dgm:cxn modelId="{24C807C9-59C5-6642-B664-9A7B7B9634A6}" type="presOf" srcId="{0C43FF81-45BA-F543-A0D1-152E9FE15DD2}" destId="{07BAA5EB-6CB4-4C41-A6A0-0B52255BA76B}" srcOrd="1" destOrd="0" presId="urn:microsoft.com/office/officeart/2008/layout/HorizontalMultiLevelHierarchy"/>
    <dgm:cxn modelId="{CF3D4BD1-68C8-6C4D-BFD5-15FA09B403E3}" type="presOf" srcId="{1EFFCF91-2028-8146-96B3-A679FD579A8B}" destId="{EEC16321-C326-FC44-A257-0F9CDCD3F740}" srcOrd="1" destOrd="0" presId="urn:microsoft.com/office/officeart/2008/layout/HorizontalMultiLevelHierarchy"/>
    <dgm:cxn modelId="{4C234BD5-D03B-4449-9786-2798D488ACF7}" type="presOf" srcId="{5DFE1622-0B6B-8D45-85E9-FD8867A7B221}" destId="{2339D63F-9C05-984D-B63E-161166FDAD0C}" srcOrd="0" destOrd="0" presId="urn:microsoft.com/office/officeart/2008/layout/HorizontalMultiLevelHierarchy"/>
    <dgm:cxn modelId="{FD6BE4E1-8031-4244-ACA1-E8C6A81A87C7}" srcId="{5DFE1622-0B6B-8D45-85E9-FD8867A7B221}" destId="{EEB5DD5D-AC61-1B42-8837-AFE96AD2AD5F}" srcOrd="0" destOrd="0" parTransId="{E63EF2EE-27E6-584F-9F05-811D196ECC5F}" sibTransId="{782D2CFF-AA6A-B245-B8C5-0AF06352CFBD}"/>
    <dgm:cxn modelId="{92B9D1EE-5D4A-7044-8D4E-2102E7F5B3DA}" type="presOf" srcId="{0C43FF81-45BA-F543-A0D1-152E9FE15DD2}" destId="{B69F7FC0-1355-AF4E-A4AE-644939BAA595}" srcOrd="0" destOrd="0" presId="urn:microsoft.com/office/officeart/2008/layout/HorizontalMultiLevelHierarchy"/>
    <dgm:cxn modelId="{3C183C0E-E5C8-7D48-ADA3-5E972D2BE262}" type="presParOf" srcId="{D6787A31-33F2-C644-BB67-E05D57054B92}" destId="{F427277F-0D60-0044-8273-ED640FECABA9}" srcOrd="0" destOrd="0" presId="urn:microsoft.com/office/officeart/2008/layout/HorizontalMultiLevelHierarchy"/>
    <dgm:cxn modelId="{0279B9E3-E43F-764D-9562-DB2E9C500026}" type="presParOf" srcId="{F427277F-0D60-0044-8273-ED640FECABA9}" destId="{2339D63F-9C05-984D-B63E-161166FDAD0C}" srcOrd="0" destOrd="0" presId="urn:microsoft.com/office/officeart/2008/layout/HorizontalMultiLevelHierarchy"/>
    <dgm:cxn modelId="{93844957-2A6E-D140-A842-216316461B2F}" type="presParOf" srcId="{F427277F-0D60-0044-8273-ED640FECABA9}" destId="{18E9F96C-5D8C-0B44-907A-46758AC2B1E2}" srcOrd="1" destOrd="0" presId="urn:microsoft.com/office/officeart/2008/layout/HorizontalMultiLevelHierarchy"/>
    <dgm:cxn modelId="{D27E1E07-EA6A-0B43-BA26-384B268340AC}" type="presParOf" srcId="{18E9F96C-5D8C-0B44-907A-46758AC2B1E2}" destId="{DFEBF837-6294-1E40-AD54-BEF84990832A}" srcOrd="0" destOrd="0" presId="urn:microsoft.com/office/officeart/2008/layout/HorizontalMultiLevelHierarchy"/>
    <dgm:cxn modelId="{F329F4C5-4358-7F4C-9D2D-C54527EB5446}" type="presParOf" srcId="{DFEBF837-6294-1E40-AD54-BEF84990832A}" destId="{072F137C-9033-3849-B295-570CE442A260}" srcOrd="0" destOrd="0" presId="urn:microsoft.com/office/officeart/2008/layout/HorizontalMultiLevelHierarchy"/>
    <dgm:cxn modelId="{E6F2DBE0-0599-F544-919F-B7789FF75F7C}" type="presParOf" srcId="{18E9F96C-5D8C-0B44-907A-46758AC2B1E2}" destId="{2F080988-54AF-1D43-8402-19B09A4C2B65}" srcOrd="1" destOrd="0" presId="urn:microsoft.com/office/officeart/2008/layout/HorizontalMultiLevelHierarchy"/>
    <dgm:cxn modelId="{B9B7ED23-7B8F-8746-98B3-CDE8321FCDF8}" type="presParOf" srcId="{2F080988-54AF-1D43-8402-19B09A4C2B65}" destId="{9807E222-410F-1E46-9067-64B2FA5CDF2C}" srcOrd="0" destOrd="0" presId="urn:microsoft.com/office/officeart/2008/layout/HorizontalMultiLevelHierarchy"/>
    <dgm:cxn modelId="{9376EE9A-A0CD-4C42-A704-EE77B1A1EA55}" type="presParOf" srcId="{2F080988-54AF-1D43-8402-19B09A4C2B65}" destId="{79DFC632-A39B-4741-BE7B-E914E2DF03EE}" srcOrd="1" destOrd="0" presId="urn:microsoft.com/office/officeart/2008/layout/HorizontalMultiLevelHierarchy"/>
    <dgm:cxn modelId="{5E31AC59-9337-4440-AD99-2FB837CECCC7}" type="presParOf" srcId="{79DFC632-A39B-4741-BE7B-E914E2DF03EE}" destId="{B69F7FC0-1355-AF4E-A4AE-644939BAA595}" srcOrd="0" destOrd="0" presId="urn:microsoft.com/office/officeart/2008/layout/HorizontalMultiLevelHierarchy"/>
    <dgm:cxn modelId="{4FD57926-2996-9549-A741-87964ED354DE}" type="presParOf" srcId="{B69F7FC0-1355-AF4E-A4AE-644939BAA595}" destId="{07BAA5EB-6CB4-4C41-A6A0-0B52255BA76B}" srcOrd="0" destOrd="0" presId="urn:microsoft.com/office/officeart/2008/layout/HorizontalMultiLevelHierarchy"/>
    <dgm:cxn modelId="{0AE9E5E5-7724-3C4E-AD25-A90B1D0896F3}" type="presParOf" srcId="{79DFC632-A39B-4741-BE7B-E914E2DF03EE}" destId="{8D60E8D8-51F3-F34F-9AF8-A16D85B7A9E5}" srcOrd="1" destOrd="0" presId="urn:microsoft.com/office/officeart/2008/layout/HorizontalMultiLevelHierarchy"/>
    <dgm:cxn modelId="{507CA12D-4F66-E64E-9873-E0BAADA6781A}" type="presParOf" srcId="{8D60E8D8-51F3-F34F-9AF8-A16D85B7A9E5}" destId="{E1AF1200-6D4D-F148-9817-B411E378BD54}" srcOrd="0" destOrd="0" presId="urn:microsoft.com/office/officeart/2008/layout/HorizontalMultiLevelHierarchy"/>
    <dgm:cxn modelId="{018269C7-98E3-D244-97C3-18A3469C5FF1}" type="presParOf" srcId="{8D60E8D8-51F3-F34F-9AF8-A16D85B7A9E5}" destId="{6BB95E61-72B7-6747-BC89-3B0054EC0395}" srcOrd="1" destOrd="0" presId="urn:microsoft.com/office/officeart/2008/layout/HorizontalMultiLevelHierarchy"/>
    <dgm:cxn modelId="{167C73B8-A267-CB4B-B7C3-92DD18E803C9}" type="presParOf" srcId="{79DFC632-A39B-4741-BE7B-E914E2DF03EE}" destId="{F81641E4-2A65-AE4E-9B63-5A0B3889E80E}" srcOrd="2" destOrd="0" presId="urn:microsoft.com/office/officeart/2008/layout/HorizontalMultiLevelHierarchy"/>
    <dgm:cxn modelId="{2B6506F6-A53E-0E4A-9C9A-DF0F27EF71BF}" type="presParOf" srcId="{F81641E4-2A65-AE4E-9B63-5A0B3889E80E}" destId="{EEC16321-C326-FC44-A257-0F9CDCD3F740}" srcOrd="0" destOrd="0" presId="urn:microsoft.com/office/officeart/2008/layout/HorizontalMultiLevelHierarchy"/>
    <dgm:cxn modelId="{D9872507-FA42-9C42-9CA5-036FBE39C2C9}" type="presParOf" srcId="{79DFC632-A39B-4741-BE7B-E914E2DF03EE}" destId="{82E689A5-28C0-FB4A-84E9-5B3590458DEE}" srcOrd="3" destOrd="0" presId="urn:microsoft.com/office/officeart/2008/layout/HorizontalMultiLevelHierarchy"/>
    <dgm:cxn modelId="{A7A38CA8-0C39-4D4D-9771-441AFDE240A2}" type="presParOf" srcId="{82E689A5-28C0-FB4A-84E9-5B3590458DEE}" destId="{68E47D97-2D2C-8F44-AE7A-C647116E915D}" srcOrd="0" destOrd="0" presId="urn:microsoft.com/office/officeart/2008/layout/HorizontalMultiLevelHierarchy"/>
    <dgm:cxn modelId="{64E04AEB-37EC-084F-AF4B-26DDED427354}" type="presParOf" srcId="{82E689A5-28C0-FB4A-84E9-5B3590458DEE}" destId="{B7ED2B1C-4411-284A-A70D-D7B8B7FCFE29}" srcOrd="1" destOrd="0" presId="urn:microsoft.com/office/officeart/2008/layout/HorizontalMultiLevelHierarchy"/>
    <dgm:cxn modelId="{B87E76A4-79ED-464F-AD6A-990E8440ECBA}" type="presParOf" srcId="{79DFC632-A39B-4741-BE7B-E914E2DF03EE}" destId="{C1B9158A-DF30-EC4F-A762-471F70A5E03E}" srcOrd="4" destOrd="0" presId="urn:microsoft.com/office/officeart/2008/layout/HorizontalMultiLevelHierarchy"/>
    <dgm:cxn modelId="{3825CF2D-A954-944C-8EB6-7DAA2B6F7C66}" type="presParOf" srcId="{C1B9158A-DF30-EC4F-A762-471F70A5E03E}" destId="{F0220E01-D695-6A43-A95C-9440AB6BE98B}" srcOrd="0" destOrd="0" presId="urn:microsoft.com/office/officeart/2008/layout/HorizontalMultiLevelHierarchy"/>
    <dgm:cxn modelId="{B6EB83B0-4E6A-2545-89EF-0EB29675E749}" type="presParOf" srcId="{79DFC632-A39B-4741-BE7B-E914E2DF03EE}" destId="{3073B598-7F60-064B-9047-4D201D03E4F5}" srcOrd="5" destOrd="0" presId="urn:microsoft.com/office/officeart/2008/layout/HorizontalMultiLevelHierarchy"/>
    <dgm:cxn modelId="{EF283A9B-D041-B342-A830-2282B7EF0A5B}" type="presParOf" srcId="{3073B598-7F60-064B-9047-4D201D03E4F5}" destId="{B04A6128-30F3-8642-BA13-ACD55EF73866}" srcOrd="0" destOrd="0" presId="urn:microsoft.com/office/officeart/2008/layout/HorizontalMultiLevelHierarchy"/>
    <dgm:cxn modelId="{1A37554C-A0CE-B646-85EE-F9C29F62FDBE}" type="presParOf" srcId="{3073B598-7F60-064B-9047-4D201D03E4F5}" destId="{93813CF5-B350-0948-B38A-7B107655A5C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FB4F6A-B3F8-E048-B44F-B9BAE3E3F3B5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5DFE1622-0B6B-8D45-85E9-FD8867A7B221}">
      <dgm:prSet phldrT="[Text]"/>
      <dgm:spPr/>
      <dgm:t>
        <a:bodyPr/>
        <a:lstStyle/>
        <a:p>
          <a:r>
            <a:rPr lang="en-GB" dirty="0"/>
            <a:t>Voters Dashboard</a:t>
          </a:r>
        </a:p>
      </dgm:t>
    </dgm:pt>
    <dgm:pt modelId="{8BA3401B-A97B-654F-B409-947B6AA9EF6C}" type="parTrans" cxnId="{26A14731-8C78-F84A-B34C-203AB736828E}">
      <dgm:prSet/>
      <dgm:spPr/>
      <dgm:t>
        <a:bodyPr/>
        <a:lstStyle/>
        <a:p>
          <a:endParaRPr lang="en-GB"/>
        </a:p>
      </dgm:t>
    </dgm:pt>
    <dgm:pt modelId="{9B2BAED9-3738-AA45-904B-94AA0435AF42}" type="sibTrans" cxnId="{26A14731-8C78-F84A-B34C-203AB736828E}">
      <dgm:prSet/>
      <dgm:spPr/>
      <dgm:t>
        <a:bodyPr/>
        <a:lstStyle/>
        <a:p>
          <a:endParaRPr lang="en-GB"/>
        </a:p>
      </dgm:t>
    </dgm:pt>
    <dgm:pt modelId="{C4B2548E-2649-7843-BCAE-F2204950341E}">
      <dgm:prSet phldrT="[Text]" custT="1"/>
      <dgm:spPr/>
      <dgm:t>
        <a:bodyPr/>
        <a:lstStyle/>
        <a:p>
          <a:r>
            <a:rPr lang="en-GB" sz="3200" dirty="0"/>
            <a:t>Log In</a:t>
          </a:r>
        </a:p>
      </dgm:t>
    </dgm:pt>
    <dgm:pt modelId="{1EFFCF91-2028-8146-96B3-A679FD579A8B}" type="parTrans" cxnId="{CF2EB82D-8818-6E41-BF04-2CEEC6D3F4E6}">
      <dgm:prSet/>
      <dgm:spPr/>
      <dgm:t>
        <a:bodyPr/>
        <a:lstStyle/>
        <a:p>
          <a:endParaRPr lang="en-GB"/>
        </a:p>
      </dgm:t>
    </dgm:pt>
    <dgm:pt modelId="{B953E4A3-FCE5-D643-9EE1-53590610F549}" type="sibTrans" cxnId="{CF2EB82D-8818-6E41-BF04-2CEEC6D3F4E6}">
      <dgm:prSet/>
      <dgm:spPr/>
      <dgm:t>
        <a:bodyPr/>
        <a:lstStyle/>
        <a:p>
          <a:endParaRPr lang="en-GB"/>
        </a:p>
      </dgm:t>
    </dgm:pt>
    <dgm:pt modelId="{F1640646-CB70-5244-AF2C-C0F62233D44A}">
      <dgm:prSet phldrT="[Text]" custT="1"/>
      <dgm:spPr/>
      <dgm:t>
        <a:bodyPr/>
        <a:lstStyle/>
        <a:p>
          <a:r>
            <a:rPr lang="en-GB" sz="3200" dirty="0"/>
            <a:t>Cast Vote</a:t>
          </a:r>
        </a:p>
      </dgm:t>
    </dgm:pt>
    <dgm:pt modelId="{C3504C82-B2C9-D444-B63E-EBF4E192ADF5}" type="parTrans" cxnId="{40C7839B-94FA-3E4B-BE83-9394C98D5210}">
      <dgm:prSet/>
      <dgm:spPr/>
      <dgm:t>
        <a:bodyPr/>
        <a:lstStyle/>
        <a:p>
          <a:endParaRPr lang="en-GB"/>
        </a:p>
      </dgm:t>
    </dgm:pt>
    <dgm:pt modelId="{8568DDB0-4245-E343-87EA-39765D3CD2F4}" type="sibTrans" cxnId="{40C7839B-94FA-3E4B-BE83-9394C98D5210}">
      <dgm:prSet/>
      <dgm:spPr/>
      <dgm:t>
        <a:bodyPr/>
        <a:lstStyle/>
        <a:p>
          <a:endParaRPr lang="en-GB"/>
        </a:p>
      </dgm:t>
    </dgm:pt>
    <dgm:pt modelId="{5029D0E8-4117-EE4A-8713-3C25B5095D6B}">
      <dgm:prSet phldrT="[Text]" custT="1"/>
      <dgm:spPr/>
      <dgm:t>
        <a:bodyPr/>
        <a:lstStyle/>
        <a:p>
          <a:r>
            <a:rPr lang="en-GB" sz="3200" dirty="0"/>
            <a:t>Register</a:t>
          </a:r>
        </a:p>
      </dgm:t>
    </dgm:pt>
    <dgm:pt modelId="{DE1EF1CA-7615-0049-9479-09B75D14D622}" type="sibTrans" cxnId="{1A200FBE-750F-6941-8A28-94092D4B6A89}">
      <dgm:prSet/>
      <dgm:spPr/>
      <dgm:t>
        <a:bodyPr/>
        <a:lstStyle/>
        <a:p>
          <a:endParaRPr lang="en-GB"/>
        </a:p>
      </dgm:t>
    </dgm:pt>
    <dgm:pt modelId="{0C43FF81-45BA-F543-A0D1-152E9FE15DD2}" type="parTrans" cxnId="{1A200FBE-750F-6941-8A28-94092D4B6A89}">
      <dgm:prSet/>
      <dgm:spPr/>
      <dgm:t>
        <a:bodyPr/>
        <a:lstStyle/>
        <a:p>
          <a:endParaRPr lang="en-GB"/>
        </a:p>
      </dgm:t>
    </dgm:pt>
    <dgm:pt modelId="{D6787A31-33F2-C644-BB67-E05D57054B92}" type="pres">
      <dgm:prSet presAssocID="{5EFB4F6A-B3F8-E048-B44F-B9BAE3E3F3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27277F-0D60-0044-8273-ED640FECABA9}" type="pres">
      <dgm:prSet presAssocID="{5DFE1622-0B6B-8D45-85E9-FD8867A7B221}" presName="root1" presStyleCnt="0"/>
      <dgm:spPr/>
    </dgm:pt>
    <dgm:pt modelId="{2339D63F-9C05-984D-B63E-161166FDAD0C}" type="pres">
      <dgm:prSet presAssocID="{5DFE1622-0B6B-8D45-85E9-FD8867A7B221}" presName="LevelOneTextNode" presStyleLbl="node0" presStyleIdx="0" presStyleCnt="1">
        <dgm:presLayoutVars>
          <dgm:chPref val="3"/>
        </dgm:presLayoutVars>
      </dgm:prSet>
      <dgm:spPr/>
    </dgm:pt>
    <dgm:pt modelId="{18E9F96C-5D8C-0B44-907A-46758AC2B1E2}" type="pres">
      <dgm:prSet presAssocID="{5DFE1622-0B6B-8D45-85E9-FD8867A7B221}" presName="level2hierChild" presStyleCnt="0"/>
      <dgm:spPr/>
    </dgm:pt>
    <dgm:pt modelId="{B69F7FC0-1355-AF4E-A4AE-644939BAA595}" type="pres">
      <dgm:prSet presAssocID="{0C43FF81-45BA-F543-A0D1-152E9FE15DD2}" presName="conn2-1" presStyleLbl="parChTrans1D2" presStyleIdx="0" presStyleCnt="3"/>
      <dgm:spPr/>
    </dgm:pt>
    <dgm:pt modelId="{07BAA5EB-6CB4-4C41-A6A0-0B52255BA76B}" type="pres">
      <dgm:prSet presAssocID="{0C43FF81-45BA-F543-A0D1-152E9FE15DD2}" presName="connTx" presStyleLbl="parChTrans1D2" presStyleIdx="0" presStyleCnt="3"/>
      <dgm:spPr/>
    </dgm:pt>
    <dgm:pt modelId="{8D60E8D8-51F3-F34F-9AF8-A16D85B7A9E5}" type="pres">
      <dgm:prSet presAssocID="{5029D0E8-4117-EE4A-8713-3C25B5095D6B}" presName="root2" presStyleCnt="0"/>
      <dgm:spPr/>
    </dgm:pt>
    <dgm:pt modelId="{E1AF1200-6D4D-F148-9817-B411E378BD54}" type="pres">
      <dgm:prSet presAssocID="{5029D0E8-4117-EE4A-8713-3C25B5095D6B}" presName="LevelTwoTextNode" presStyleLbl="node2" presStyleIdx="0" presStyleCnt="3">
        <dgm:presLayoutVars>
          <dgm:chPref val="3"/>
        </dgm:presLayoutVars>
      </dgm:prSet>
      <dgm:spPr/>
    </dgm:pt>
    <dgm:pt modelId="{6BB95E61-72B7-6747-BC89-3B0054EC0395}" type="pres">
      <dgm:prSet presAssocID="{5029D0E8-4117-EE4A-8713-3C25B5095D6B}" presName="level3hierChild" presStyleCnt="0"/>
      <dgm:spPr/>
    </dgm:pt>
    <dgm:pt modelId="{F81641E4-2A65-AE4E-9B63-5A0B3889E80E}" type="pres">
      <dgm:prSet presAssocID="{1EFFCF91-2028-8146-96B3-A679FD579A8B}" presName="conn2-1" presStyleLbl="parChTrans1D2" presStyleIdx="1" presStyleCnt="3"/>
      <dgm:spPr/>
    </dgm:pt>
    <dgm:pt modelId="{EEC16321-C326-FC44-A257-0F9CDCD3F740}" type="pres">
      <dgm:prSet presAssocID="{1EFFCF91-2028-8146-96B3-A679FD579A8B}" presName="connTx" presStyleLbl="parChTrans1D2" presStyleIdx="1" presStyleCnt="3"/>
      <dgm:spPr/>
    </dgm:pt>
    <dgm:pt modelId="{82E689A5-28C0-FB4A-84E9-5B3590458DEE}" type="pres">
      <dgm:prSet presAssocID="{C4B2548E-2649-7843-BCAE-F2204950341E}" presName="root2" presStyleCnt="0"/>
      <dgm:spPr/>
    </dgm:pt>
    <dgm:pt modelId="{68E47D97-2D2C-8F44-AE7A-C647116E915D}" type="pres">
      <dgm:prSet presAssocID="{C4B2548E-2649-7843-BCAE-F2204950341E}" presName="LevelTwoTextNode" presStyleLbl="node2" presStyleIdx="1" presStyleCnt="3">
        <dgm:presLayoutVars>
          <dgm:chPref val="3"/>
        </dgm:presLayoutVars>
      </dgm:prSet>
      <dgm:spPr/>
    </dgm:pt>
    <dgm:pt modelId="{B7ED2B1C-4411-284A-A70D-D7B8B7FCFE29}" type="pres">
      <dgm:prSet presAssocID="{C4B2548E-2649-7843-BCAE-F2204950341E}" presName="level3hierChild" presStyleCnt="0"/>
      <dgm:spPr/>
    </dgm:pt>
    <dgm:pt modelId="{C1B9158A-DF30-EC4F-A762-471F70A5E03E}" type="pres">
      <dgm:prSet presAssocID="{C3504C82-B2C9-D444-B63E-EBF4E192ADF5}" presName="conn2-1" presStyleLbl="parChTrans1D2" presStyleIdx="2" presStyleCnt="3"/>
      <dgm:spPr/>
    </dgm:pt>
    <dgm:pt modelId="{F0220E01-D695-6A43-A95C-9440AB6BE98B}" type="pres">
      <dgm:prSet presAssocID="{C3504C82-B2C9-D444-B63E-EBF4E192ADF5}" presName="connTx" presStyleLbl="parChTrans1D2" presStyleIdx="2" presStyleCnt="3"/>
      <dgm:spPr/>
    </dgm:pt>
    <dgm:pt modelId="{3073B598-7F60-064B-9047-4D201D03E4F5}" type="pres">
      <dgm:prSet presAssocID="{F1640646-CB70-5244-AF2C-C0F62233D44A}" presName="root2" presStyleCnt="0"/>
      <dgm:spPr/>
    </dgm:pt>
    <dgm:pt modelId="{B04A6128-30F3-8642-BA13-ACD55EF73866}" type="pres">
      <dgm:prSet presAssocID="{F1640646-CB70-5244-AF2C-C0F62233D44A}" presName="LevelTwoTextNode" presStyleLbl="node2" presStyleIdx="2" presStyleCnt="3">
        <dgm:presLayoutVars>
          <dgm:chPref val="3"/>
        </dgm:presLayoutVars>
      </dgm:prSet>
      <dgm:spPr/>
    </dgm:pt>
    <dgm:pt modelId="{93813CF5-B350-0948-B38A-7B107655A5C1}" type="pres">
      <dgm:prSet presAssocID="{F1640646-CB70-5244-AF2C-C0F62233D44A}" presName="level3hierChild" presStyleCnt="0"/>
      <dgm:spPr/>
    </dgm:pt>
  </dgm:ptLst>
  <dgm:cxnLst>
    <dgm:cxn modelId="{F5230716-008B-E146-B6B9-5DF3D43C19B6}" type="presOf" srcId="{5029D0E8-4117-EE4A-8713-3C25B5095D6B}" destId="{E1AF1200-6D4D-F148-9817-B411E378BD54}" srcOrd="0" destOrd="0" presId="urn:microsoft.com/office/officeart/2008/layout/HorizontalMultiLevelHierarchy"/>
    <dgm:cxn modelId="{CF2EB82D-8818-6E41-BF04-2CEEC6D3F4E6}" srcId="{5DFE1622-0B6B-8D45-85E9-FD8867A7B221}" destId="{C4B2548E-2649-7843-BCAE-F2204950341E}" srcOrd="1" destOrd="0" parTransId="{1EFFCF91-2028-8146-96B3-A679FD579A8B}" sibTransId="{B953E4A3-FCE5-D643-9EE1-53590610F549}"/>
    <dgm:cxn modelId="{9D53E12D-9236-C744-9E65-292301E2B0AB}" type="presOf" srcId="{0C43FF81-45BA-F543-A0D1-152E9FE15DD2}" destId="{07BAA5EB-6CB4-4C41-A6A0-0B52255BA76B}" srcOrd="1" destOrd="0" presId="urn:microsoft.com/office/officeart/2008/layout/HorizontalMultiLevelHierarchy"/>
    <dgm:cxn modelId="{26A14731-8C78-F84A-B34C-203AB736828E}" srcId="{5EFB4F6A-B3F8-E048-B44F-B9BAE3E3F3B5}" destId="{5DFE1622-0B6B-8D45-85E9-FD8867A7B221}" srcOrd="0" destOrd="0" parTransId="{8BA3401B-A97B-654F-B409-947B6AA9EF6C}" sibTransId="{9B2BAED9-3738-AA45-904B-94AA0435AF42}"/>
    <dgm:cxn modelId="{19EE0037-CCA8-0E43-9E6A-82AFAA35E39E}" type="presOf" srcId="{0C43FF81-45BA-F543-A0D1-152E9FE15DD2}" destId="{B69F7FC0-1355-AF4E-A4AE-644939BAA595}" srcOrd="0" destOrd="0" presId="urn:microsoft.com/office/officeart/2008/layout/HorizontalMultiLevelHierarchy"/>
    <dgm:cxn modelId="{5798CB3D-0A75-6449-B16F-2666921E0A7F}" type="presOf" srcId="{5EFB4F6A-B3F8-E048-B44F-B9BAE3E3F3B5}" destId="{D6787A31-33F2-C644-BB67-E05D57054B92}" srcOrd="0" destOrd="0" presId="urn:microsoft.com/office/officeart/2008/layout/HorizontalMultiLevelHierarchy"/>
    <dgm:cxn modelId="{04E8965A-CAC2-DA4D-8634-61EDA39D22B2}" type="presOf" srcId="{C3504C82-B2C9-D444-B63E-EBF4E192ADF5}" destId="{C1B9158A-DF30-EC4F-A762-471F70A5E03E}" srcOrd="0" destOrd="0" presId="urn:microsoft.com/office/officeart/2008/layout/HorizontalMultiLevelHierarchy"/>
    <dgm:cxn modelId="{D74F7670-214E-1245-AC68-143AE0308D88}" type="presOf" srcId="{C4B2548E-2649-7843-BCAE-F2204950341E}" destId="{68E47D97-2D2C-8F44-AE7A-C647116E915D}" srcOrd="0" destOrd="0" presId="urn:microsoft.com/office/officeart/2008/layout/HorizontalMultiLevelHierarchy"/>
    <dgm:cxn modelId="{EB71CF7E-C895-D046-8EAC-32DACDE7F88F}" type="presOf" srcId="{C3504C82-B2C9-D444-B63E-EBF4E192ADF5}" destId="{F0220E01-D695-6A43-A95C-9440AB6BE98B}" srcOrd="1" destOrd="0" presId="urn:microsoft.com/office/officeart/2008/layout/HorizontalMultiLevelHierarchy"/>
    <dgm:cxn modelId="{A4342C8D-7702-F74B-8D57-29A75EA565E2}" type="presOf" srcId="{F1640646-CB70-5244-AF2C-C0F62233D44A}" destId="{B04A6128-30F3-8642-BA13-ACD55EF73866}" srcOrd="0" destOrd="0" presId="urn:microsoft.com/office/officeart/2008/layout/HorizontalMultiLevelHierarchy"/>
    <dgm:cxn modelId="{40C7839B-94FA-3E4B-BE83-9394C98D5210}" srcId="{5DFE1622-0B6B-8D45-85E9-FD8867A7B221}" destId="{F1640646-CB70-5244-AF2C-C0F62233D44A}" srcOrd="2" destOrd="0" parTransId="{C3504C82-B2C9-D444-B63E-EBF4E192ADF5}" sibTransId="{8568DDB0-4245-E343-87EA-39765D3CD2F4}"/>
    <dgm:cxn modelId="{1A200FBE-750F-6941-8A28-94092D4B6A89}" srcId="{5DFE1622-0B6B-8D45-85E9-FD8867A7B221}" destId="{5029D0E8-4117-EE4A-8713-3C25B5095D6B}" srcOrd="0" destOrd="0" parTransId="{0C43FF81-45BA-F543-A0D1-152E9FE15DD2}" sibTransId="{DE1EF1CA-7615-0049-9479-09B75D14D622}"/>
    <dgm:cxn modelId="{0401C9BF-1498-A347-B610-5D5B97BC555D}" type="presOf" srcId="{1EFFCF91-2028-8146-96B3-A679FD579A8B}" destId="{F81641E4-2A65-AE4E-9B63-5A0B3889E80E}" srcOrd="0" destOrd="0" presId="urn:microsoft.com/office/officeart/2008/layout/HorizontalMultiLevelHierarchy"/>
    <dgm:cxn modelId="{4C234BD5-D03B-4449-9786-2798D488ACF7}" type="presOf" srcId="{5DFE1622-0B6B-8D45-85E9-FD8867A7B221}" destId="{2339D63F-9C05-984D-B63E-161166FDAD0C}" srcOrd="0" destOrd="0" presId="urn:microsoft.com/office/officeart/2008/layout/HorizontalMultiLevelHierarchy"/>
    <dgm:cxn modelId="{887D90F9-AE6B-3B41-8E0F-787AE2FF744A}" type="presOf" srcId="{1EFFCF91-2028-8146-96B3-A679FD579A8B}" destId="{EEC16321-C326-FC44-A257-0F9CDCD3F740}" srcOrd="1" destOrd="0" presId="urn:microsoft.com/office/officeart/2008/layout/HorizontalMultiLevelHierarchy"/>
    <dgm:cxn modelId="{3C183C0E-E5C8-7D48-ADA3-5E972D2BE262}" type="presParOf" srcId="{D6787A31-33F2-C644-BB67-E05D57054B92}" destId="{F427277F-0D60-0044-8273-ED640FECABA9}" srcOrd="0" destOrd="0" presId="urn:microsoft.com/office/officeart/2008/layout/HorizontalMultiLevelHierarchy"/>
    <dgm:cxn modelId="{0279B9E3-E43F-764D-9562-DB2E9C500026}" type="presParOf" srcId="{F427277F-0D60-0044-8273-ED640FECABA9}" destId="{2339D63F-9C05-984D-B63E-161166FDAD0C}" srcOrd="0" destOrd="0" presId="urn:microsoft.com/office/officeart/2008/layout/HorizontalMultiLevelHierarchy"/>
    <dgm:cxn modelId="{93844957-2A6E-D140-A842-216316461B2F}" type="presParOf" srcId="{F427277F-0D60-0044-8273-ED640FECABA9}" destId="{18E9F96C-5D8C-0B44-907A-46758AC2B1E2}" srcOrd="1" destOrd="0" presId="urn:microsoft.com/office/officeart/2008/layout/HorizontalMultiLevelHierarchy"/>
    <dgm:cxn modelId="{B8FF13D9-1BEB-DA45-A0AA-46DABC8A8AF9}" type="presParOf" srcId="{18E9F96C-5D8C-0B44-907A-46758AC2B1E2}" destId="{B69F7FC0-1355-AF4E-A4AE-644939BAA595}" srcOrd="0" destOrd="0" presId="urn:microsoft.com/office/officeart/2008/layout/HorizontalMultiLevelHierarchy"/>
    <dgm:cxn modelId="{3132DE5F-2C7F-1E41-B729-22F85124C8A6}" type="presParOf" srcId="{B69F7FC0-1355-AF4E-A4AE-644939BAA595}" destId="{07BAA5EB-6CB4-4C41-A6A0-0B52255BA76B}" srcOrd="0" destOrd="0" presId="urn:microsoft.com/office/officeart/2008/layout/HorizontalMultiLevelHierarchy"/>
    <dgm:cxn modelId="{00A62C9C-CB8D-BD43-8FE2-E1F478079734}" type="presParOf" srcId="{18E9F96C-5D8C-0B44-907A-46758AC2B1E2}" destId="{8D60E8D8-51F3-F34F-9AF8-A16D85B7A9E5}" srcOrd="1" destOrd="0" presId="urn:microsoft.com/office/officeart/2008/layout/HorizontalMultiLevelHierarchy"/>
    <dgm:cxn modelId="{C56FAA3D-DF1B-0F41-8C1D-1620313F48C9}" type="presParOf" srcId="{8D60E8D8-51F3-F34F-9AF8-A16D85B7A9E5}" destId="{E1AF1200-6D4D-F148-9817-B411E378BD54}" srcOrd="0" destOrd="0" presId="urn:microsoft.com/office/officeart/2008/layout/HorizontalMultiLevelHierarchy"/>
    <dgm:cxn modelId="{7024506F-BE14-3546-BED6-2AAD5AF4551B}" type="presParOf" srcId="{8D60E8D8-51F3-F34F-9AF8-A16D85B7A9E5}" destId="{6BB95E61-72B7-6747-BC89-3B0054EC0395}" srcOrd="1" destOrd="0" presId="urn:microsoft.com/office/officeart/2008/layout/HorizontalMultiLevelHierarchy"/>
    <dgm:cxn modelId="{A44E628C-821A-B048-8AB0-9D57865FC8AC}" type="presParOf" srcId="{18E9F96C-5D8C-0B44-907A-46758AC2B1E2}" destId="{F81641E4-2A65-AE4E-9B63-5A0B3889E80E}" srcOrd="2" destOrd="0" presId="urn:microsoft.com/office/officeart/2008/layout/HorizontalMultiLevelHierarchy"/>
    <dgm:cxn modelId="{22081352-73DA-174E-8D9F-EA663E9F0C92}" type="presParOf" srcId="{F81641E4-2A65-AE4E-9B63-5A0B3889E80E}" destId="{EEC16321-C326-FC44-A257-0F9CDCD3F740}" srcOrd="0" destOrd="0" presId="urn:microsoft.com/office/officeart/2008/layout/HorizontalMultiLevelHierarchy"/>
    <dgm:cxn modelId="{628CA238-EA65-CA45-B2A9-3D664E118789}" type="presParOf" srcId="{18E9F96C-5D8C-0B44-907A-46758AC2B1E2}" destId="{82E689A5-28C0-FB4A-84E9-5B3590458DEE}" srcOrd="3" destOrd="0" presId="urn:microsoft.com/office/officeart/2008/layout/HorizontalMultiLevelHierarchy"/>
    <dgm:cxn modelId="{E028413A-4A9B-594D-935F-416A5D49B295}" type="presParOf" srcId="{82E689A5-28C0-FB4A-84E9-5B3590458DEE}" destId="{68E47D97-2D2C-8F44-AE7A-C647116E915D}" srcOrd="0" destOrd="0" presId="urn:microsoft.com/office/officeart/2008/layout/HorizontalMultiLevelHierarchy"/>
    <dgm:cxn modelId="{F2D5B63A-2018-3942-9338-2D9DE65E50DD}" type="presParOf" srcId="{82E689A5-28C0-FB4A-84E9-5B3590458DEE}" destId="{B7ED2B1C-4411-284A-A70D-D7B8B7FCFE29}" srcOrd="1" destOrd="0" presId="urn:microsoft.com/office/officeart/2008/layout/HorizontalMultiLevelHierarchy"/>
    <dgm:cxn modelId="{6C439D3C-F50E-B748-9690-E27C8C7D4501}" type="presParOf" srcId="{18E9F96C-5D8C-0B44-907A-46758AC2B1E2}" destId="{C1B9158A-DF30-EC4F-A762-471F70A5E03E}" srcOrd="4" destOrd="0" presId="urn:microsoft.com/office/officeart/2008/layout/HorizontalMultiLevelHierarchy"/>
    <dgm:cxn modelId="{552FFF34-E636-354E-95DC-CCD2FBE69048}" type="presParOf" srcId="{C1B9158A-DF30-EC4F-A762-471F70A5E03E}" destId="{F0220E01-D695-6A43-A95C-9440AB6BE98B}" srcOrd="0" destOrd="0" presId="urn:microsoft.com/office/officeart/2008/layout/HorizontalMultiLevelHierarchy"/>
    <dgm:cxn modelId="{33AB600B-36D2-2745-8F59-0A0C9C050A69}" type="presParOf" srcId="{18E9F96C-5D8C-0B44-907A-46758AC2B1E2}" destId="{3073B598-7F60-064B-9047-4D201D03E4F5}" srcOrd="5" destOrd="0" presId="urn:microsoft.com/office/officeart/2008/layout/HorizontalMultiLevelHierarchy"/>
    <dgm:cxn modelId="{B3758BD2-8D0A-B740-9285-76CD9F86D3F6}" type="presParOf" srcId="{3073B598-7F60-064B-9047-4D201D03E4F5}" destId="{B04A6128-30F3-8642-BA13-ACD55EF73866}" srcOrd="0" destOrd="0" presId="urn:microsoft.com/office/officeart/2008/layout/HorizontalMultiLevelHierarchy"/>
    <dgm:cxn modelId="{94FF6AD9-F6DF-0D49-AD38-606217CD2B9A}" type="presParOf" srcId="{3073B598-7F60-064B-9047-4D201D03E4F5}" destId="{93813CF5-B350-0948-B38A-7B107655A5C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B4F6A-B3F8-E048-B44F-B9BAE3E3F3B5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5DFE1622-0B6B-8D45-85E9-FD8867A7B221}">
      <dgm:prSet phldrT="[Text]"/>
      <dgm:spPr/>
      <dgm:t>
        <a:bodyPr/>
        <a:lstStyle/>
        <a:p>
          <a:r>
            <a:rPr lang="en-GB" dirty="0"/>
            <a:t>Public Bulletin</a:t>
          </a:r>
        </a:p>
      </dgm:t>
    </dgm:pt>
    <dgm:pt modelId="{8BA3401B-A97B-654F-B409-947B6AA9EF6C}" type="parTrans" cxnId="{26A14731-8C78-F84A-B34C-203AB736828E}">
      <dgm:prSet/>
      <dgm:spPr/>
      <dgm:t>
        <a:bodyPr/>
        <a:lstStyle/>
        <a:p>
          <a:endParaRPr lang="en-GB"/>
        </a:p>
      </dgm:t>
    </dgm:pt>
    <dgm:pt modelId="{9B2BAED9-3738-AA45-904B-94AA0435AF42}" type="sibTrans" cxnId="{26A14731-8C78-F84A-B34C-203AB736828E}">
      <dgm:prSet/>
      <dgm:spPr/>
      <dgm:t>
        <a:bodyPr/>
        <a:lstStyle/>
        <a:p>
          <a:endParaRPr lang="en-GB"/>
        </a:p>
      </dgm:t>
    </dgm:pt>
    <dgm:pt modelId="{C4B2548E-2649-7843-BCAE-F2204950341E}">
      <dgm:prSet phldrT="[Text]" custT="1"/>
      <dgm:spPr/>
      <dgm:t>
        <a:bodyPr/>
        <a:lstStyle/>
        <a:p>
          <a:r>
            <a:rPr lang="en-GB" sz="3200" dirty="0"/>
            <a:t>Voter Turnout</a:t>
          </a:r>
        </a:p>
      </dgm:t>
    </dgm:pt>
    <dgm:pt modelId="{1EFFCF91-2028-8146-96B3-A679FD579A8B}" type="parTrans" cxnId="{CF2EB82D-8818-6E41-BF04-2CEEC6D3F4E6}">
      <dgm:prSet/>
      <dgm:spPr/>
      <dgm:t>
        <a:bodyPr/>
        <a:lstStyle/>
        <a:p>
          <a:endParaRPr lang="en-GB"/>
        </a:p>
      </dgm:t>
    </dgm:pt>
    <dgm:pt modelId="{B953E4A3-FCE5-D643-9EE1-53590610F549}" type="sibTrans" cxnId="{CF2EB82D-8818-6E41-BF04-2CEEC6D3F4E6}">
      <dgm:prSet/>
      <dgm:spPr/>
      <dgm:t>
        <a:bodyPr/>
        <a:lstStyle/>
        <a:p>
          <a:endParaRPr lang="en-GB"/>
        </a:p>
      </dgm:t>
    </dgm:pt>
    <dgm:pt modelId="{F1640646-CB70-5244-AF2C-C0F62233D44A}">
      <dgm:prSet phldrT="[Text]" custT="1"/>
      <dgm:spPr/>
      <dgm:t>
        <a:bodyPr/>
        <a:lstStyle/>
        <a:p>
          <a:r>
            <a:rPr lang="en-GB" sz="3200" dirty="0"/>
            <a:t>Query All Votes</a:t>
          </a:r>
        </a:p>
        <a:p>
          <a:r>
            <a:rPr lang="en-GB" sz="1400" dirty="0"/>
            <a:t>(which have been casted)</a:t>
          </a:r>
        </a:p>
      </dgm:t>
    </dgm:pt>
    <dgm:pt modelId="{C3504C82-B2C9-D444-B63E-EBF4E192ADF5}" type="parTrans" cxnId="{40C7839B-94FA-3E4B-BE83-9394C98D5210}">
      <dgm:prSet/>
      <dgm:spPr/>
      <dgm:t>
        <a:bodyPr/>
        <a:lstStyle/>
        <a:p>
          <a:endParaRPr lang="en-GB"/>
        </a:p>
      </dgm:t>
    </dgm:pt>
    <dgm:pt modelId="{8568DDB0-4245-E343-87EA-39765D3CD2F4}" type="sibTrans" cxnId="{40C7839B-94FA-3E4B-BE83-9394C98D5210}">
      <dgm:prSet/>
      <dgm:spPr/>
      <dgm:t>
        <a:bodyPr/>
        <a:lstStyle/>
        <a:p>
          <a:endParaRPr lang="en-GB"/>
        </a:p>
      </dgm:t>
    </dgm:pt>
    <dgm:pt modelId="{5029D0E8-4117-EE4A-8713-3C25B5095D6B}">
      <dgm:prSet phldrT="[Text]" custT="1"/>
      <dgm:spPr/>
      <dgm:t>
        <a:bodyPr/>
        <a:lstStyle/>
        <a:p>
          <a:r>
            <a:rPr lang="en-GB" sz="3200" dirty="0"/>
            <a:t>Election Results</a:t>
          </a:r>
        </a:p>
      </dgm:t>
    </dgm:pt>
    <dgm:pt modelId="{DE1EF1CA-7615-0049-9479-09B75D14D622}" type="sibTrans" cxnId="{1A200FBE-750F-6941-8A28-94092D4B6A89}">
      <dgm:prSet/>
      <dgm:spPr/>
      <dgm:t>
        <a:bodyPr/>
        <a:lstStyle/>
        <a:p>
          <a:endParaRPr lang="en-GB"/>
        </a:p>
      </dgm:t>
    </dgm:pt>
    <dgm:pt modelId="{0C43FF81-45BA-F543-A0D1-152E9FE15DD2}" type="parTrans" cxnId="{1A200FBE-750F-6941-8A28-94092D4B6A89}">
      <dgm:prSet/>
      <dgm:spPr/>
      <dgm:t>
        <a:bodyPr/>
        <a:lstStyle/>
        <a:p>
          <a:endParaRPr lang="en-GB"/>
        </a:p>
      </dgm:t>
    </dgm:pt>
    <dgm:pt modelId="{373CBF43-A2C5-EA4A-ACC0-7B0B7BA87B5A}">
      <dgm:prSet custT="1"/>
      <dgm:spPr/>
      <dgm:t>
        <a:bodyPr/>
        <a:lstStyle/>
        <a:p>
          <a:r>
            <a:rPr lang="en-GB" sz="3200" dirty="0"/>
            <a:t>Query Vote by Id</a:t>
          </a:r>
        </a:p>
      </dgm:t>
    </dgm:pt>
    <dgm:pt modelId="{628336FA-2C3A-5649-BBFC-CBB08FE07BA8}" type="parTrans" cxnId="{D20EDD8C-C206-114C-B700-89F81F6C9DE9}">
      <dgm:prSet/>
      <dgm:spPr/>
      <dgm:t>
        <a:bodyPr/>
        <a:lstStyle/>
        <a:p>
          <a:endParaRPr lang="en-GB"/>
        </a:p>
      </dgm:t>
    </dgm:pt>
    <dgm:pt modelId="{C8078DF4-AE7B-6C43-B146-CB72F0CC2823}" type="sibTrans" cxnId="{D20EDD8C-C206-114C-B700-89F81F6C9DE9}">
      <dgm:prSet/>
      <dgm:spPr/>
      <dgm:t>
        <a:bodyPr/>
        <a:lstStyle/>
        <a:p>
          <a:endParaRPr lang="en-GB"/>
        </a:p>
      </dgm:t>
    </dgm:pt>
    <dgm:pt modelId="{D6787A31-33F2-C644-BB67-E05D57054B92}" type="pres">
      <dgm:prSet presAssocID="{5EFB4F6A-B3F8-E048-B44F-B9BAE3E3F3B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27277F-0D60-0044-8273-ED640FECABA9}" type="pres">
      <dgm:prSet presAssocID="{5DFE1622-0B6B-8D45-85E9-FD8867A7B221}" presName="root1" presStyleCnt="0"/>
      <dgm:spPr/>
    </dgm:pt>
    <dgm:pt modelId="{2339D63F-9C05-984D-B63E-161166FDAD0C}" type="pres">
      <dgm:prSet presAssocID="{5DFE1622-0B6B-8D45-85E9-FD8867A7B221}" presName="LevelOneTextNode" presStyleLbl="node0" presStyleIdx="0" presStyleCnt="1">
        <dgm:presLayoutVars>
          <dgm:chPref val="3"/>
        </dgm:presLayoutVars>
      </dgm:prSet>
      <dgm:spPr/>
    </dgm:pt>
    <dgm:pt modelId="{18E9F96C-5D8C-0B44-907A-46758AC2B1E2}" type="pres">
      <dgm:prSet presAssocID="{5DFE1622-0B6B-8D45-85E9-FD8867A7B221}" presName="level2hierChild" presStyleCnt="0"/>
      <dgm:spPr/>
    </dgm:pt>
    <dgm:pt modelId="{B69F7FC0-1355-AF4E-A4AE-644939BAA595}" type="pres">
      <dgm:prSet presAssocID="{0C43FF81-45BA-F543-A0D1-152E9FE15DD2}" presName="conn2-1" presStyleLbl="parChTrans1D2" presStyleIdx="0" presStyleCnt="4"/>
      <dgm:spPr/>
    </dgm:pt>
    <dgm:pt modelId="{07BAA5EB-6CB4-4C41-A6A0-0B52255BA76B}" type="pres">
      <dgm:prSet presAssocID="{0C43FF81-45BA-F543-A0D1-152E9FE15DD2}" presName="connTx" presStyleLbl="parChTrans1D2" presStyleIdx="0" presStyleCnt="4"/>
      <dgm:spPr/>
    </dgm:pt>
    <dgm:pt modelId="{8D60E8D8-51F3-F34F-9AF8-A16D85B7A9E5}" type="pres">
      <dgm:prSet presAssocID="{5029D0E8-4117-EE4A-8713-3C25B5095D6B}" presName="root2" presStyleCnt="0"/>
      <dgm:spPr/>
    </dgm:pt>
    <dgm:pt modelId="{E1AF1200-6D4D-F148-9817-B411E378BD54}" type="pres">
      <dgm:prSet presAssocID="{5029D0E8-4117-EE4A-8713-3C25B5095D6B}" presName="LevelTwoTextNode" presStyleLbl="node2" presStyleIdx="0" presStyleCnt="4">
        <dgm:presLayoutVars>
          <dgm:chPref val="3"/>
        </dgm:presLayoutVars>
      </dgm:prSet>
      <dgm:spPr/>
    </dgm:pt>
    <dgm:pt modelId="{6BB95E61-72B7-6747-BC89-3B0054EC0395}" type="pres">
      <dgm:prSet presAssocID="{5029D0E8-4117-EE4A-8713-3C25B5095D6B}" presName="level3hierChild" presStyleCnt="0"/>
      <dgm:spPr/>
    </dgm:pt>
    <dgm:pt modelId="{F81641E4-2A65-AE4E-9B63-5A0B3889E80E}" type="pres">
      <dgm:prSet presAssocID="{1EFFCF91-2028-8146-96B3-A679FD579A8B}" presName="conn2-1" presStyleLbl="parChTrans1D2" presStyleIdx="1" presStyleCnt="4"/>
      <dgm:spPr/>
    </dgm:pt>
    <dgm:pt modelId="{EEC16321-C326-FC44-A257-0F9CDCD3F740}" type="pres">
      <dgm:prSet presAssocID="{1EFFCF91-2028-8146-96B3-A679FD579A8B}" presName="connTx" presStyleLbl="parChTrans1D2" presStyleIdx="1" presStyleCnt="4"/>
      <dgm:spPr/>
    </dgm:pt>
    <dgm:pt modelId="{82E689A5-28C0-FB4A-84E9-5B3590458DEE}" type="pres">
      <dgm:prSet presAssocID="{C4B2548E-2649-7843-BCAE-F2204950341E}" presName="root2" presStyleCnt="0"/>
      <dgm:spPr/>
    </dgm:pt>
    <dgm:pt modelId="{68E47D97-2D2C-8F44-AE7A-C647116E915D}" type="pres">
      <dgm:prSet presAssocID="{C4B2548E-2649-7843-BCAE-F2204950341E}" presName="LevelTwoTextNode" presStyleLbl="node2" presStyleIdx="1" presStyleCnt="4">
        <dgm:presLayoutVars>
          <dgm:chPref val="3"/>
        </dgm:presLayoutVars>
      </dgm:prSet>
      <dgm:spPr/>
    </dgm:pt>
    <dgm:pt modelId="{B7ED2B1C-4411-284A-A70D-D7B8B7FCFE29}" type="pres">
      <dgm:prSet presAssocID="{C4B2548E-2649-7843-BCAE-F2204950341E}" presName="level3hierChild" presStyleCnt="0"/>
      <dgm:spPr/>
    </dgm:pt>
    <dgm:pt modelId="{C1B9158A-DF30-EC4F-A762-471F70A5E03E}" type="pres">
      <dgm:prSet presAssocID="{C3504C82-B2C9-D444-B63E-EBF4E192ADF5}" presName="conn2-1" presStyleLbl="parChTrans1D2" presStyleIdx="2" presStyleCnt="4"/>
      <dgm:spPr/>
    </dgm:pt>
    <dgm:pt modelId="{F0220E01-D695-6A43-A95C-9440AB6BE98B}" type="pres">
      <dgm:prSet presAssocID="{C3504C82-B2C9-D444-B63E-EBF4E192ADF5}" presName="connTx" presStyleLbl="parChTrans1D2" presStyleIdx="2" presStyleCnt="4"/>
      <dgm:spPr/>
    </dgm:pt>
    <dgm:pt modelId="{3073B598-7F60-064B-9047-4D201D03E4F5}" type="pres">
      <dgm:prSet presAssocID="{F1640646-CB70-5244-AF2C-C0F62233D44A}" presName="root2" presStyleCnt="0"/>
      <dgm:spPr/>
    </dgm:pt>
    <dgm:pt modelId="{B04A6128-30F3-8642-BA13-ACD55EF73866}" type="pres">
      <dgm:prSet presAssocID="{F1640646-CB70-5244-AF2C-C0F62233D44A}" presName="LevelTwoTextNode" presStyleLbl="node2" presStyleIdx="2" presStyleCnt="4">
        <dgm:presLayoutVars>
          <dgm:chPref val="3"/>
        </dgm:presLayoutVars>
      </dgm:prSet>
      <dgm:spPr/>
    </dgm:pt>
    <dgm:pt modelId="{93813CF5-B350-0948-B38A-7B107655A5C1}" type="pres">
      <dgm:prSet presAssocID="{F1640646-CB70-5244-AF2C-C0F62233D44A}" presName="level3hierChild" presStyleCnt="0"/>
      <dgm:spPr/>
    </dgm:pt>
    <dgm:pt modelId="{FFBAC6EA-F013-7C41-AB4D-17AD62F78BDB}" type="pres">
      <dgm:prSet presAssocID="{628336FA-2C3A-5649-BBFC-CBB08FE07BA8}" presName="conn2-1" presStyleLbl="parChTrans1D2" presStyleIdx="3" presStyleCnt="4"/>
      <dgm:spPr/>
    </dgm:pt>
    <dgm:pt modelId="{7614A67B-C0F7-3942-9D41-71DC53262F65}" type="pres">
      <dgm:prSet presAssocID="{628336FA-2C3A-5649-BBFC-CBB08FE07BA8}" presName="connTx" presStyleLbl="parChTrans1D2" presStyleIdx="3" presStyleCnt="4"/>
      <dgm:spPr/>
    </dgm:pt>
    <dgm:pt modelId="{8F51A313-326E-2F46-8838-C1FBD5B5C116}" type="pres">
      <dgm:prSet presAssocID="{373CBF43-A2C5-EA4A-ACC0-7B0B7BA87B5A}" presName="root2" presStyleCnt="0"/>
      <dgm:spPr/>
    </dgm:pt>
    <dgm:pt modelId="{97C3BF32-089C-7D42-8AD9-A55A0D17DCB0}" type="pres">
      <dgm:prSet presAssocID="{373CBF43-A2C5-EA4A-ACC0-7B0B7BA87B5A}" presName="LevelTwoTextNode" presStyleLbl="node2" presStyleIdx="3" presStyleCnt="4">
        <dgm:presLayoutVars>
          <dgm:chPref val="3"/>
        </dgm:presLayoutVars>
      </dgm:prSet>
      <dgm:spPr/>
    </dgm:pt>
    <dgm:pt modelId="{586648DE-E211-5346-B8F1-08AFEB2067CB}" type="pres">
      <dgm:prSet presAssocID="{373CBF43-A2C5-EA4A-ACC0-7B0B7BA87B5A}" presName="level3hierChild" presStyleCnt="0"/>
      <dgm:spPr/>
    </dgm:pt>
  </dgm:ptLst>
  <dgm:cxnLst>
    <dgm:cxn modelId="{F5230716-008B-E146-B6B9-5DF3D43C19B6}" type="presOf" srcId="{5029D0E8-4117-EE4A-8713-3C25B5095D6B}" destId="{E1AF1200-6D4D-F148-9817-B411E378BD54}" srcOrd="0" destOrd="0" presId="urn:microsoft.com/office/officeart/2008/layout/HorizontalMultiLevelHierarchy"/>
    <dgm:cxn modelId="{CF2EB82D-8818-6E41-BF04-2CEEC6D3F4E6}" srcId="{5DFE1622-0B6B-8D45-85E9-FD8867A7B221}" destId="{C4B2548E-2649-7843-BCAE-F2204950341E}" srcOrd="1" destOrd="0" parTransId="{1EFFCF91-2028-8146-96B3-A679FD579A8B}" sibTransId="{B953E4A3-FCE5-D643-9EE1-53590610F549}"/>
    <dgm:cxn modelId="{9D53E12D-9236-C744-9E65-292301E2B0AB}" type="presOf" srcId="{0C43FF81-45BA-F543-A0D1-152E9FE15DD2}" destId="{07BAA5EB-6CB4-4C41-A6A0-0B52255BA76B}" srcOrd="1" destOrd="0" presId="urn:microsoft.com/office/officeart/2008/layout/HorizontalMultiLevelHierarchy"/>
    <dgm:cxn modelId="{26A14731-8C78-F84A-B34C-203AB736828E}" srcId="{5EFB4F6A-B3F8-E048-B44F-B9BAE3E3F3B5}" destId="{5DFE1622-0B6B-8D45-85E9-FD8867A7B221}" srcOrd="0" destOrd="0" parTransId="{8BA3401B-A97B-654F-B409-947B6AA9EF6C}" sibTransId="{9B2BAED9-3738-AA45-904B-94AA0435AF42}"/>
    <dgm:cxn modelId="{19EE0037-CCA8-0E43-9E6A-82AFAA35E39E}" type="presOf" srcId="{0C43FF81-45BA-F543-A0D1-152E9FE15DD2}" destId="{B69F7FC0-1355-AF4E-A4AE-644939BAA595}" srcOrd="0" destOrd="0" presId="urn:microsoft.com/office/officeart/2008/layout/HorizontalMultiLevelHierarchy"/>
    <dgm:cxn modelId="{5798CB3D-0A75-6449-B16F-2666921E0A7F}" type="presOf" srcId="{5EFB4F6A-B3F8-E048-B44F-B9BAE3E3F3B5}" destId="{D6787A31-33F2-C644-BB67-E05D57054B92}" srcOrd="0" destOrd="0" presId="urn:microsoft.com/office/officeart/2008/layout/HorizontalMultiLevelHierarchy"/>
    <dgm:cxn modelId="{E482814A-6DE0-1041-BE88-0369F280B3D4}" type="presOf" srcId="{628336FA-2C3A-5649-BBFC-CBB08FE07BA8}" destId="{7614A67B-C0F7-3942-9D41-71DC53262F65}" srcOrd="1" destOrd="0" presId="urn:microsoft.com/office/officeart/2008/layout/HorizontalMultiLevelHierarchy"/>
    <dgm:cxn modelId="{D056194B-57D0-2A45-9263-3EA5030C13F2}" type="presOf" srcId="{373CBF43-A2C5-EA4A-ACC0-7B0B7BA87B5A}" destId="{97C3BF32-089C-7D42-8AD9-A55A0D17DCB0}" srcOrd="0" destOrd="0" presId="urn:microsoft.com/office/officeart/2008/layout/HorizontalMultiLevelHierarchy"/>
    <dgm:cxn modelId="{04E8965A-CAC2-DA4D-8634-61EDA39D22B2}" type="presOf" srcId="{C3504C82-B2C9-D444-B63E-EBF4E192ADF5}" destId="{C1B9158A-DF30-EC4F-A762-471F70A5E03E}" srcOrd="0" destOrd="0" presId="urn:microsoft.com/office/officeart/2008/layout/HorizontalMultiLevelHierarchy"/>
    <dgm:cxn modelId="{D74F7670-214E-1245-AC68-143AE0308D88}" type="presOf" srcId="{C4B2548E-2649-7843-BCAE-F2204950341E}" destId="{68E47D97-2D2C-8F44-AE7A-C647116E915D}" srcOrd="0" destOrd="0" presId="urn:microsoft.com/office/officeart/2008/layout/HorizontalMultiLevelHierarchy"/>
    <dgm:cxn modelId="{EB71CF7E-C895-D046-8EAC-32DACDE7F88F}" type="presOf" srcId="{C3504C82-B2C9-D444-B63E-EBF4E192ADF5}" destId="{F0220E01-D695-6A43-A95C-9440AB6BE98B}" srcOrd="1" destOrd="0" presId="urn:microsoft.com/office/officeart/2008/layout/HorizontalMultiLevelHierarchy"/>
    <dgm:cxn modelId="{D20EDD8C-C206-114C-B700-89F81F6C9DE9}" srcId="{5DFE1622-0B6B-8D45-85E9-FD8867A7B221}" destId="{373CBF43-A2C5-EA4A-ACC0-7B0B7BA87B5A}" srcOrd="3" destOrd="0" parTransId="{628336FA-2C3A-5649-BBFC-CBB08FE07BA8}" sibTransId="{C8078DF4-AE7B-6C43-B146-CB72F0CC2823}"/>
    <dgm:cxn modelId="{A4342C8D-7702-F74B-8D57-29A75EA565E2}" type="presOf" srcId="{F1640646-CB70-5244-AF2C-C0F62233D44A}" destId="{B04A6128-30F3-8642-BA13-ACD55EF73866}" srcOrd="0" destOrd="0" presId="urn:microsoft.com/office/officeart/2008/layout/HorizontalMultiLevelHierarchy"/>
    <dgm:cxn modelId="{40C7839B-94FA-3E4B-BE83-9394C98D5210}" srcId="{5DFE1622-0B6B-8D45-85E9-FD8867A7B221}" destId="{F1640646-CB70-5244-AF2C-C0F62233D44A}" srcOrd="2" destOrd="0" parTransId="{C3504C82-B2C9-D444-B63E-EBF4E192ADF5}" sibTransId="{8568DDB0-4245-E343-87EA-39765D3CD2F4}"/>
    <dgm:cxn modelId="{1A200FBE-750F-6941-8A28-94092D4B6A89}" srcId="{5DFE1622-0B6B-8D45-85E9-FD8867A7B221}" destId="{5029D0E8-4117-EE4A-8713-3C25B5095D6B}" srcOrd="0" destOrd="0" parTransId="{0C43FF81-45BA-F543-A0D1-152E9FE15DD2}" sibTransId="{DE1EF1CA-7615-0049-9479-09B75D14D622}"/>
    <dgm:cxn modelId="{0401C9BF-1498-A347-B610-5D5B97BC555D}" type="presOf" srcId="{1EFFCF91-2028-8146-96B3-A679FD579A8B}" destId="{F81641E4-2A65-AE4E-9B63-5A0B3889E80E}" srcOrd="0" destOrd="0" presId="urn:microsoft.com/office/officeart/2008/layout/HorizontalMultiLevelHierarchy"/>
    <dgm:cxn modelId="{4C234BD5-D03B-4449-9786-2798D488ACF7}" type="presOf" srcId="{5DFE1622-0B6B-8D45-85E9-FD8867A7B221}" destId="{2339D63F-9C05-984D-B63E-161166FDAD0C}" srcOrd="0" destOrd="0" presId="urn:microsoft.com/office/officeart/2008/layout/HorizontalMultiLevelHierarchy"/>
    <dgm:cxn modelId="{8FFCA4DE-6D16-674D-B95E-D2C268BAA87B}" type="presOf" srcId="{628336FA-2C3A-5649-BBFC-CBB08FE07BA8}" destId="{FFBAC6EA-F013-7C41-AB4D-17AD62F78BDB}" srcOrd="0" destOrd="0" presId="urn:microsoft.com/office/officeart/2008/layout/HorizontalMultiLevelHierarchy"/>
    <dgm:cxn modelId="{887D90F9-AE6B-3B41-8E0F-787AE2FF744A}" type="presOf" srcId="{1EFFCF91-2028-8146-96B3-A679FD579A8B}" destId="{EEC16321-C326-FC44-A257-0F9CDCD3F740}" srcOrd="1" destOrd="0" presId="urn:microsoft.com/office/officeart/2008/layout/HorizontalMultiLevelHierarchy"/>
    <dgm:cxn modelId="{3C183C0E-E5C8-7D48-ADA3-5E972D2BE262}" type="presParOf" srcId="{D6787A31-33F2-C644-BB67-E05D57054B92}" destId="{F427277F-0D60-0044-8273-ED640FECABA9}" srcOrd="0" destOrd="0" presId="urn:microsoft.com/office/officeart/2008/layout/HorizontalMultiLevelHierarchy"/>
    <dgm:cxn modelId="{0279B9E3-E43F-764D-9562-DB2E9C500026}" type="presParOf" srcId="{F427277F-0D60-0044-8273-ED640FECABA9}" destId="{2339D63F-9C05-984D-B63E-161166FDAD0C}" srcOrd="0" destOrd="0" presId="urn:microsoft.com/office/officeart/2008/layout/HorizontalMultiLevelHierarchy"/>
    <dgm:cxn modelId="{93844957-2A6E-D140-A842-216316461B2F}" type="presParOf" srcId="{F427277F-0D60-0044-8273-ED640FECABA9}" destId="{18E9F96C-5D8C-0B44-907A-46758AC2B1E2}" srcOrd="1" destOrd="0" presId="urn:microsoft.com/office/officeart/2008/layout/HorizontalMultiLevelHierarchy"/>
    <dgm:cxn modelId="{B8FF13D9-1BEB-DA45-A0AA-46DABC8A8AF9}" type="presParOf" srcId="{18E9F96C-5D8C-0B44-907A-46758AC2B1E2}" destId="{B69F7FC0-1355-AF4E-A4AE-644939BAA595}" srcOrd="0" destOrd="0" presId="urn:microsoft.com/office/officeart/2008/layout/HorizontalMultiLevelHierarchy"/>
    <dgm:cxn modelId="{3132DE5F-2C7F-1E41-B729-22F85124C8A6}" type="presParOf" srcId="{B69F7FC0-1355-AF4E-A4AE-644939BAA595}" destId="{07BAA5EB-6CB4-4C41-A6A0-0B52255BA76B}" srcOrd="0" destOrd="0" presId="urn:microsoft.com/office/officeart/2008/layout/HorizontalMultiLevelHierarchy"/>
    <dgm:cxn modelId="{00A62C9C-CB8D-BD43-8FE2-E1F478079734}" type="presParOf" srcId="{18E9F96C-5D8C-0B44-907A-46758AC2B1E2}" destId="{8D60E8D8-51F3-F34F-9AF8-A16D85B7A9E5}" srcOrd="1" destOrd="0" presId="urn:microsoft.com/office/officeart/2008/layout/HorizontalMultiLevelHierarchy"/>
    <dgm:cxn modelId="{C56FAA3D-DF1B-0F41-8C1D-1620313F48C9}" type="presParOf" srcId="{8D60E8D8-51F3-F34F-9AF8-A16D85B7A9E5}" destId="{E1AF1200-6D4D-F148-9817-B411E378BD54}" srcOrd="0" destOrd="0" presId="urn:microsoft.com/office/officeart/2008/layout/HorizontalMultiLevelHierarchy"/>
    <dgm:cxn modelId="{7024506F-BE14-3546-BED6-2AAD5AF4551B}" type="presParOf" srcId="{8D60E8D8-51F3-F34F-9AF8-A16D85B7A9E5}" destId="{6BB95E61-72B7-6747-BC89-3B0054EC0395}" srcOrd="1" destOrd="0" presId="urn:microsoft.com/office/officeart/2008/layout/HorizontalMultiLevelHierarchy"/>
    <dgm:cxn modelId="{A44E628C-821A-B048-8AB0-9D57865FC8AC}" type="presParOf" srcId="{18E9F96C-5D8C-0B44-907A-46758AC2B1E2}" destId="{F81641E4-2A65-AE4E-9B63-5A0B3889E80E}" srcOrd="2" destOrd="0" presId="urn:microsoft.com/office/officeart/2008/layout/HorizontalMultiLevelHierarchy"/>
    <dgm:cxn modelId="{22081352-73DA-174E-8D9F-EA663E9F0C92}" type="presParOf" srcId="{F81641E4-2A65-AE4E-9B63-5A0B3889E80E}" destId="{EEC16321-C326-FC44-A257-0F9CDCD3F740}" srcOrd="0" destOrd="0" presId="urn:microsoft.com/office/officeart/2008/layout/HorizontalMultiLevelHierarchy"/>
    <dgm:cxn modelId="{628CA238-EA65-CA45-B2A9-3D664E118789}" type="presParOf" srcId="{18E9F96C-5D8C-0B44-907A-46758AC2B1E2}" destId="{82E689A5-28C0-FB4A-84E9-5B3590458DEE}" srcOrd="3" destOrd="0" presId="urn:microsoft.com/office/officeart/2008/layout/HorizontalMultiLevelHierarchy"/>
    <dgm:cxn modelId="{E028413A-4A9B-594D-935F-416A5D49B295}" type="presParOf" srcId="{82E689A5-28C0-FB4A-84E9-5B3590458DEE}" destId="{68E47D97-2D2C-8F44-AE7A-C647116E915D}" srcOrd="0" destOrd="0" presId="urn:microsoft.com/office/officeart/2008/layout/HorizontalMultiLevelHierarchy"/>
    <dgm:cxn modelId="{F2D5B63A-2018-3942-9338-2D9DE65E50DD}" type="presParOf" srcId="{82E689A5-28C0-FB4A-84E9-5B3590458DEE}" destId="{B7ED2B1C-4411-284A-A70D-D7B8B7FCFE29}" srcOrd="1" destOrd="0" presId="urn:microsoft.com/office/officeart/2008/layout/HorizontalMultiLevelHierarchy"/>
    <dgm:cxn modelId="{6C439D3C-F50E-B748-9690-E27C8C7D4501}" type="presParOf" srcId="{18E9F96C-5D8C-0B44-907A-46758AC2B1E2}" destId="{C1B9158A-DF30-EC4F-A762-471F70A5E03E}" srcOrd="4" destOrd="0" presId="urn:microsoft.com/office/officeart/2008/layout/HorizontalMultiLevelHierarchy"/>
    <dgm:cxn modelId="{552FFF34-E636-354E-95DC-CCD2FBE69048}" type="presParOf" srcId="{C1B9158A-DF30-EC4F-A762-471F70A5E03E}" destId="{F0220E01-D695-6A43-A95C-9440AB6BE98B}" srcOrd="0" destOrd="0" presId="urn:microsoft.com/office/officeart/2008/layout/HorizontalMultiLevelHierarchy"/>
    <dgm:cxn modelId="{33AB600B-36D2-2745-8F59-0A0C9C050A69}" type="presParOf" srcId="{18E9F96C-5D8C-0B44-907A-46758AC2B1E2}" destId="{3073B598-7F60-064B-9047-4D201D03E4F5}" srcOrd="5" destOrd="0" presId="urn:microsoft.com/office/officeart/2008/layout/HorizontalMultiLevelHierarchy"/>
    <dgm:cxn modelId="{B3758BD2-8D0A-B740-9285-76CD9F86D3F6}" type="presParOf" srcId="{3073B598-7F60-064B-9047-4D201D03E4F5}" destId="{B04A6128-30F3-8642-BA13-ACD55EF73866}" srcOrd="0" destOrd="0" presId="urn:microsoft.com/office/officeart/2008/layout/HorizontalMultiLevelHierarchy"/>
    <dgm:cxn modelId="{94FF6AD9-F6DF-0D49-AD38-606217CD2B9A}" type="presParOf" srcId="{3073B598-7F60-064B-9047-4D201D03E4F5}" destId="{93813CF5-B350-0948-B38A-7B107655A5C1}" srcOrd="1" destOrd="0" presId="urn:microsoft.com/office/officeart/2008/layout/HorizontalMultiLevelHierarchy"/>
    <dgm:cxn modelId="{824A3578-EF78-C04F-96EF-3ABCE690E667}" type="presParOf" srcId="{18E9F96C-5D8C-0B44-907A-46758AC2B1E2}" destId="{FFBAC6EA-F013-7C41-AB4D-17AD62F78BDB}" srcOrd="6" destOrd="0" presId="urn:microsoft.com/office/officeart/2008/layout/HorizontalMultiLevelHierarchy"/>
    <dgm:cxn modelId="{58F31C4E-A163-1543-B516-FD5FA69B5ED8}" type="presParOf" srcId="{FFBAC6EA-F013-7C41-AB4D-17AD62F78BDB}" destId="{7614A67B-C0F7-3942-9D41-71DC53262F65}" srcOrd="0" destOrd="0" presId="urn:microsoft.com/office/officeart/2008/layout/HorizontalMultiLevelHierarchy"/>
    <dgm:cxn modelId="{451A274F-6324-B748-9524-4A0E90B402C0}" type="presParOf" srcId="{18E9F96C-5D8C-0B44-907A-46758AC2B1E2}" destId="{8F51A313-326E-2F46-8838-C1FBD5B5C116}" srcOrd="7" destOrd="0" presId="urn:microsoft.com/office/officeart/2008/layout/HorizontalMultiLevelHierarchy"/>
    <dgm:cxn modelId="{1663DD2F-1DA4-5C40-84A8-A002C61C5129}" type="presParOf" srcId="{8F51A313-326E-2F46-8838-C1FBD5B5C116}" destId="{97C3BF32-089C-7D42-8AD9-A55A0D17DCB0}" srcOrd="0" destOrd="0" presId="urn:microsoft.com/office/officeart/2008/layout/HorizontalMultiLevelHierarchy"/>
    <dgm:cxn modelId="{57107335-3C7B-A643-BD4C-BAA81D2CDF0B}" type="presParOf" srcId="{8F51A313-326E-2F46-8838-C1FBD5B5C116}" destId="{586648DE-E211-5346-B8F1-08AFEB2067C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B2854-6ED9-0E4F-984F-879270AA30E5}">
      <dsp:nvSpPr>
        <dsp:cNvPr id="0" name=""/>
        <dsp:cNvSpPr/>
      </dsp:nvSpPr>
      <dsp:spPr>
        <a:xfrm>
          <a:off x="0" y="0"/>
          <a:ext cx="6361102" cy="1066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Every voter should be eligible to vote before casting their ballot.</a:t>
          </a:r>
          <a:endParaRPr lang="en-GB" sz="1700" kern="1200" dirty="0"/>
        </a:p>
      </dsp:txBody>
      <dsp:txXfrm>
        <a:off x="1378827" y="0"/>
        <a:ext cx="4982274" cy="1066070"/>
      </dsp:txXfrm>
    </dsp:sp>
    <dsp:sp modelId="{9F3E8A8B-0F30-A24D-B0A9-3EB4BDF1846E}">
      <dsp:nvSpPr>
        <dsp:cNvPr id="0" name=""/>
        <dsp:cNvSpPr/>
      </dsp:nvSpPr>
      <dsp:spPr>
        <a:xfrm>
          <a:off x="106607" y="106607"/>
          <a:ext cx="1272220" cy="8528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81340-5FB8-0A4F-9933-3D901F5008FD}">
      <dsp:nvSpPr>
        <dsp:cNvPr id="0" name=""/>
        <dsp:cNvSpPr/>
      </dsp:nvSpPr>
      <dsp:spPr>
        <a:xfrm>
          <a:off x="0" y="1172677"/>
          <a:ext cx="6361102" cy="1066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The identity of every voter remains anonymous throughout the process. (Privacy Guarantee)</a:t>
          </a:r>
          <a:endParaRPr lang="en-GB" sz="1700" kern="1200" dirty="0"/>
        </a:p>
      </dsp:txBody>
      <dsp:txXfrm>
        <a:off x="1378827" y="1172677"/>
        <a:ext cx="4982274" cy="1066070"/>
      </dsp:txXfrm>
    </dsp:sp>
    <dsp:sp modelId="{2D691819-D6C5-6949-979E-B9FEFE08F463}">
      <dsp:nvSpPr>
        <dsp:cNvPr id="0" name=""/>
        <dsp:cNvSpPr/>
      </dsp:nvSpPr>
      <dsp:spPr>
        <a:xfrm>
          <a:off x="106607" y="1279284"/>
          <a:ext cx="1272220" cy="8528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7CF53-E826-B540-81F4-5391E7A312E6}">
      <dsp:nvSpPr>
        <dsp:cNvPr id="0" name=""/>
        <dsp:cNvSpPr/>
      </dsp:nvSpPr>
      <dsp:spPr>
        <a:xfrm>
          <a:off x="0" y="2345355"/>
          <a:ext cx="6361102" cy="1066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No one should be able to cast their vote more than once in the same election. (Double Spend Problem)</a:t>
          </a:r>
          <a:endParaRPr lang="en-GB" sz="1700" kern="1200" dirty="0"/>
        </a:p>
      </dsp:txBody>
      <dsp:txXfrm>
        <a:off x="1378827" y="2345355"/>
        <a:ext cx="4982274" cy="1066070"/>
      </dsp:txXfrm>
    </dsp:sp>
    <dsp:sp modelId="{872257C6-6AA3-0243-9D12-85F2BCDA0BA6}">
      <dsp:nvSpPr>
        <dsp:cNvPr id="0" name=""/>
        <dsp:cNvSpPr/>
      </dsp:nvSpPr>
      <dsp:spPr>
        <a:xfrm>
          <a:off x="106607" y="2451962"/>
          <a:ext cx="1272220" cy="8528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E8646-DB5D-CE4B-B2CE-26044E51AA64}">
      <dsp:nvSpPr>
        <dsp:cNvPr id="0" name=""/>
        <dsp:cNvSpPr/>
      </dsp:nvSpPr>
      <dsp:spPr>
        <a:xfrm>
          <a:off x="0" y="3518033"/>
          <a:ext cx="6361102" cy="1066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Votes should not be modifiable once cast.</a:t>
          </a:r>
          <a:endParaRPr lang="en-GB" sz="1700" kern="1200" dirty="0"/>
        </a:p>
      </dsp:txBody>
      <dsp:txXfrm>
        <a:off x="1378827" y="3518033"/>
        <a:ext cx="4982274" cy="1066070"/>
      </dsp:txXfrm>
    </dsp:sp>
    <dsp:sp modelId="{EAF9BB5C-677A-C74B-9817-4AEDEB5DCD2A}">
      <dsp:nvSpPr>
        <dsp:cNvPr id="0" name=""/>
        <dsp:cNvSpPr/>
      </dsp:nvSpPr>
      <dsp:spPr>
        <a:xfrm>
          <a:off x="106607" y="3624640"/>
          <a:ext cx="1272220" cy="8528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CE202-8FDB-7748-939A-DCDACB40491D}">
      <dsp:nvSpPr>
        <dsp:cNvPr id="0" name=""/>
        <dsp:cNvSpPr/>
      </dsp:nvSpPr>
      <dsp:spPr>
        <a:xfrm>
          <a:off x="0" y="4690711"/>
          <a:ext cx="6361102" cy="1066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Election results should be publicly visible to the entire network to ensure transparency, with voters allowed to verify if their votes were correctly casted. (Voter’s identity will still be anonymous).</a:t>
          </a:r>
          <a:endParaRPr lang="en-GB" sz="1700" kern="1200" dirty="0"/>
        </a:p>
      </dsp:txBody>
      <dsp:txXfrm>
        <a:off x="1378827" y="4690711"/>
        <a:ext cx="4982274" cy="1066070"/>
      </dsp:txXfrm>
    </dsp:sp>
    <dsp:sp modelId="{FE5F498D-1A3B-C34C-94AE-206C52F5D1DF}">
      <dsp:nvSpPr>
        <dsp:cNvPr id="0" name=""/>
        <dsp:cNvSpPr/>
      </dsp:nvSpPr>
      <dsp:spPr>
        <a:xfrm>
          <a:off x="106607" y="4797318"/>
          <a:ext cx="1272220" cy="8528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9158A-DF30-EC4F-A762-471F70A5E03E}">
      <dsp:nvSpPr>
        <dsp:cNvPr id="0" name=""/>
        <dsp:cNvSpPr/>
      </dsp:nvSpPr>
      <dsp:spPr>
        <a:xfrm>
          <a:off x="1918338" y="3019622"/>
          <a:ext cx="752731" cy="1434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365" y="0"/>
              </a:lnTo>
              <a:lnTo>
                <a:pt x="376365" y="1434320"/>
              </a:lnTo>
              <a:lnTo>
                <a:pt x="752731" y="14343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54208" y="3696286"/>
        <a:ext cx="80991" cy="80991"/>
      </dsp:txXfrm>
    </dsp:sp>
    <dsp:sp modelId="{F81641E4-2A65-AE4E-9B63-5A0B3889E80E}">
      <dsp:nvSpPr>
        <dsp:cNvPr id="0" name=""/>
        <dsp:cNvSpPr/>
      </dsp:nvSpPr>
      <dsp:spPr>
        <a:xfrm>
          <a:off x="1918338" y="2973902"/>
          <a:ext cx="7527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273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75885" y="3000804"/>
        <a:ext cx="37636" cy="37636"/>
      </dsp:txXfrm>
    </dsp:sp>
    <dsp:sp modelId="{B69F7FC0-1355-AF4E-A4AE-644939BAA595}">
      <dsp:nvSpPr>
        <dsp:cNvPr id="0" name=""/>
        <dsp:cNvSpPr/>
      </dsp:nvSpPr>
      <dsp:spPr>
        <a:xfrm>
          <a:off x="1918338" y="1585301"/>
          <a:ext cx="752731" cy="1434320"/>
        </a:xfrm>
        <a:custGeom>
          <a:avLst/>
          <a:gdLst/>
          <a:ahLst/>
          <a:cxnLst/>
          <a:rect l="0" t="0" r="0" b="0"/>
          <a:pathLst>
            <a:path>
              <a:moveTo>
                <a:pt x="0" y="1434320"/>
              </a:moveTo>
              <a:lnTo>
                <a:pt x="376365" y="1434320"/>
              </a:lnTo>
              <a:lnTo>
                <a:pt x="376365" y="0"/>
              </a:lnTo>
              <a:lnTo>
                <a:pt x="75273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54208" y="2261966"/>
        <a:ext cx="80991" cy="80991"/>
      </dsp:txXfrm>
    </dsp:sp>
    <dsp:sp modelId="{2339D63F-9C05-984D-B63E-161166FDAD0C}">
      <dsp:nvSpPr>
        <dsp:cNvPr id="0" name=""/>
        <dsp:cNvSpPr/>
      </dsp:nvSpPr>
      <dsp:spPr>
        <a:xfrm rot="16200000">
          <a:off x="-1675012" y="2445894"/>
          <a:ext cx="6039245" cy="11474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HyperVoter</a:t>
          </a:r>
        </a:p>
      </dsp:txBody>
      <dsp:txXfrm>
        <a:off x="-1675012" y="2445894"/>
        <a:ext cx="6039245" cy="1147456"/>
      </dsp:txXfrm>
    </dsp:sp>
    <dsp:sp modelId="{E1AF1200-6D4D-F148-9817-B411E378BD54}">
      <dsp:nvSpPr>
        <dsp:cNvPr id="0" name=""/>
        <dsp:cNvSpPr/>
      </dsp:nvSpPr>
      <dsp:spPr>
        <a:xfrm>
          <a:off x="2671069" y="1011573"/>
          <a:ext cx="3763657" cy="11474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EC Dashboard</a:t>
          </a:r>
        </a:p>
      </dsp:txBody>
      <dsp:txXfrm>
        <a:off x="2671069" y="1011573"/>
        <a:ext cx="3763657" cy="1147456"/>
      </dsp:txXfrm>
    </dsp:sp>
    <dsp:sp modelId="{68E47D97-2D2C-8F44-AE7A-C647116E915D}">
      <dsp:nvSpPr>
        <dsp:cNvPr id="0" name=""/>
        <dsp:cNvSpPr/>
      </dsp:nvSpPr>
      <dsp:spPr>
        <a:xfrm>
          <a:off x="2671069" y="2445894"/>
          <a:ext cx="3763657" cy="11474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Voters Dashboard</a:t>
          </a:r>
        </a:p>
      </dsp:txBody>
      <dsp:txXfrm>
        <a:off x="2671069" y="2445894"/>
        <a:ext cx="3763657" cy="1147456"/>
      </dsp:txXfrm>
    </dsp:sp>
    <dsp:sp modelId="{B04A6128-30F3-8642-BA13-ACD55EF73866}">
      <dsp:nvSpPr>
        <dsp:cNvPr id="0" name=""/>
        <dsp:cNvSpPr/>
      </dsp:nvSpPr>
      <dsp:spPr>
        <a:xfrm>
          <a:off x="2671069" y="3880214"/>
          <a:ext cx="3763657" cy="11474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Public Bulletin</a:t>
          </a:r>
        </a:p>
      </dsp:txBody>
      <dsp:txXfrm>
        <a:off x="2671069" y="3880214"/>
        <a:ext cx="3763657" cy="1147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9158A-DF30-EC4F-A762-471F70A5E03E}">
      <dsp:nvSpPr>
        <dsp:cNvPr id="0" name=""/>
        <dsp:cNvSpPr/>
      </dsp:nvSpPr>
      <dsp:spPr>
        <a:xfrm>
          <a:off x="3492878" y="2965023"/>
          <a:ext cx="119785" cy="1474179"/>
        </a:xfrm>
        <a:custGeom>
          <a:avLst/>
          <a:gdLst/>
          <a:ahLst/>
          <a:cxnLst/>
          <a:rect l="0" t="0" r="0" b="0"/>
          <a:pathLst>
            <a:path>
              <a:moveTo>
                <a:pt x="119785" y="0"/>
              </a:moveTo>
              <a:lnTo>
                <a:pt x="0" y="14741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15795" y="3665136"/>
        <a:ext cx="73951" cy="73951"/>
      </dsp:txXfrm>
    </dsp:sp>
    <dsp:sp modelId="{F81641E4-2A65-AE4E-9B63-5A0B3889E80E}">
      <dsp:nvSpPr>
        <dsp:cNvPr id="0" name=""/>
        <dsp:cNvSpPr/>
      </dsp:nvSpPr>
      <dsp:spPr>
        <a:xfrm>
          <a:off x="3492878" y="2919303"/>
          <a:ext cx="119785" cy="91440"/>
        </a:xfrm>
        <a:custGeom>
          <a:avLst/>
          <a:gdLst/>
          <a:ahLst/>
          <a:cxnLst/>
          <a:rect l="0" t="0" r="0" b="0"/>
          <a:pathLst>
            <a:path>
              <a:moveTo>
                <a:pt x="119785" y="45720"/>
              </a:moveTo>
              <a:lnTo>
                <a:pt x="0" y="10031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549480" y="2961731"/>
        <a:ext cx="6582" cy="6582"/>
      </dsp:txXfrm>
    </dsp:sp>
    <dsp:sp modelId="{B69F7FC0-1355-AF4E-A4AE-644939BAA595}">
      <dsp:nvSpPr>
        <dsp:cNvPr id="0" name=""/>
        <dsp:cNvSpPr/>
      </dsp:nvSpPr>
      <dsp:spPr>
        <a:xfrm>
          <a:off x="3492878" y="1600042"/>
          <a:ext cx="119785" cy="1364980"/>
        </a:xfrm>
        <a:custGeom>
          <a:avLst/>
          <a:gdLst/>
          <a:ahLst/>
          <a:cxnLst/>
          <a:rect l="0" t="0" r="0" b="0"/>
          <a:pathLst>
            <a:path>
              <a:moveTo>
                <a:pt x="119785" y="1364980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 dirty="0"/>
        </a:p>
      </dsp:txBody>
      <dsp:txXfrm>
        <a:off x="3518515" y="2248276"/>
        <a:ext cx="68511" cy="68511"/>
      </dsp:txXfrm>
    </dsp:sp>
    <dsp:sp modelId="{DFEBF837-6294-1E40-AD54-BEF84990832A}">
      <dsp:nvSpPr>
        <dsp:cNvPr id="0" name=""/>
        <dsp:cNvSpPr/>
      </dsp:nvSpPr>
      <dsp:spPr>
        <a:xfrm>
          <a:off x="1405190" y="2898905"/>
          <a:ext cx="349000" cy="91440"/>
        </a:xfrm>
        <a:custGeom>
          <a:avLst/>
          <a:gdLst/>
          <a:ahLst/>
          <a:cxnLst/>
          <a:rect l="0" t="0" r="0" b="0"/>
          <a:pathLst>
            <a:path>
              <a:moveTo>
                <a:pt x="349000" y="45720"/>
              </a:moveTo>
              <a:lnTo>
                <a:pt x="0" y="661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0950" y="2935885"/>
        <a:ext cx="17479" cy="17479"/>
      </dsp:txXfrm>
    </dsp:sp>
    <dsp:sp modelId="{2339D63F-9C05-984D-B63E-161166FDAD0C}">
      <dsp:nvSpPr>
        <dsp:cNvPr id="0" name=""/>
        <dsp:cNvSpPr/>
      </dsp:nvSpPr>
      <dsp:spPr>
        <a:xfrm rot="16200000">
          <a:off x="-1414642" y="2293735"/>
          <a:ext cx="5035887" cy="1301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400" kern="1200" dirty="0"/>
            <a:t>EC Dashboard</a:t>
          </a:r>
        </a:p>
      </dsp:txBody>
      <dsp:txXfrm>
        <a:off x="-1414642" y="2293735"/>
        <a:ext cx="5035887" cy="1301779"/>
      </dsp:txXfrm>
    </dsp:sp>
    <dsp:sp modelId="{9807E222-410F-1E46-9067-64B2FA5CDF2C}">
      <dsp:nvSpPr>
        <dsp:cNvPr id="0" name=""/>
        <dsp:cNvSpPr/>
      </dsp:nvSpPr>
      <dsp:spPr>
        <a:xfrm rot="16200000">
          <a:off x="1405190" y="2594680"/>
          <a:ext cx="2207473" cy="74068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Authentication</a:t>
          </a:r>
        </a:p>
      </dsp:txBody>
      <dsp:txXfrm>
        <a:off x="1405190" y="2594680"/>
        <a:ext cx="2207473" cy="740684"/>
      </dsp:txXfrm>
    </dsp:sp>
    <dsp:sp modelId="{E1AF1200-6D4D-F148-9817-B411E378BD54}">
      <dsp:nvSpPr>
        <dsp:cNvPr id="0" name=""/>
        <dsp:cNvSpPr/>
      </dsp:nvSpPr>
      <dsp:spPr>
        <a:xfrm>
          <a:off x="3492878" y="966730"/>
          <a:ext cx="2889462" cy="126662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Set Time</a:t>
          </a:r>
        </a:p>
      </dsp:txBody>
      <dsp:txXfrm>
        <a:off x="3492878" y="966730"/>
        <a:ext cx="2889462" cy="1266623"/>
      </dsp:txXfrm>
    </dsp:sp>
    <dsp:sp modelId="{68E47D97-2D2C-8F44-AE7A-C647116E915D}">
      <dsp:nvSpPr>
        <dsp:cNvPr id="0" name=""/>
        <dsp:cNvSpPr/>
      </dsp:nvSpPr>
      <dsp:spPr>
        <a:xfrm>
          <a:off x="3492878" y="2386310"/>
          <a:ext cx="2889462" cy="126662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Add Voters</a:t>
          </a:r>
        </a:p>
      </dsp:txBody>
      <dsp:txXfrm>
        <a:off x="3492878" y="2386310"/>
        <a:ext cx="2889462" cy="1266623"/>
      </dsp:txXfrm>
    </dsp:sp>
    <dsp:sp modelId="{B04A6128-30F3-8642-BA13-ACD55EF73866}">
      <dsp:nvSpPr>
        <dsp:cNvPr id="0" name=""/>
        <dsp:cNvSpPr/>
      </dsp:nvSpPr>
      <dsp:spPr>
        <a:xfrm>
          <a:off x="3492878" y="3805891"/>
          <a:ext cx="2889462" cy="1266623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Add Candidates</a:t>
          </a:r>
        </a:p>
      </dsp:txBody>
      <dsp:txXfrm>
        <a:off x="3492878" y="3805891"/>
        <a:ext cx="2889462" cy="1266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9158A-DF30-EC4F-A762-471F70A5E03E}">
      <dsp:nvSpPr>
        <dsp:cNvPr id="0" name=""/>
        <dsp:cNvSpPr/>
      </dsp:nvSpPr>
      <dsp:spPr>
        <a:xfrm>
          <a:off x="1918338" y="3019622"/>
          <a:ext cx="752731" cy="1434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365" y="0"/>
              </a:lnTo>
              <a:lnTo>
                <a:pt x="376365" y="1434320"/>
              </a:lnTo>
              <a:lnTo>
                <a:pt x="752731" y="14343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54208" y="3696286"/>
        <a:ext cx="80991" cy="80991"/>
      </dsp:txXfrm>
    </dsp:sp>
    <dsp:sp modelId="{F81641E4-2A65-AE4E-9B63-5A0B3889E80E}">
      <dsp:nvSpPr>
        <dsp:cNvPr id="0" name=""/>
        <dsp:cNvSpPr/>
      </dsp:nvSpPr>
      <dsp:spPr>
        <a:xfrm>
          <a:off x="1918338" y="2973902"/>
          <a:ext cx="7527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273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75885" y="3000804"/>
        <a:ext cx="37636" cy="37636"/>
      </dsp:txXfrm>
    </dsp:sp>
    <dsp:sp modelId="{B69F7FC0-1355-AF4E-A4AE-644939BAA595}">
      <dsp:nvSpPr>
        <dsp:cNvPr id="0" name=""/>
        <dsp:cNvSpPr/>
      </dsp:nvSpPr>
      <dsp:spPr>
        <a:xfrm>
          <a:off x="1918338" y="1585301"/>
          <a:ext cx="752731" cy="1434320"/>
        </a:xfrm>
        <a:custGeom>
          <a:avLst/>
          <a:gdLst/>
          <a:ahLst/>
          <a:cxnLst/>
          <a:rect l="0" t="0" r="0" b="0"/>
          <a:pathLst>
            <a:path>
              <a:moveTo>
                <a:pt x="0" y="1434320"/>
              </a:moveTo>
              <a:lnTo>
                <a:pt x="376365" y="1434320"/>
              </a:lnTo>
              <a:lnTo>
                <a:pt x="376365" y="0"/>
              </a:lnTo>
              <a:lnTo>
                <a:pt x="75273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54208" y="2261966"/>
        <a:ext cx="80991" cy="80991"/>
      </dsp:txXfrm>
    </dsp:sp>
    <dsp:sp modelId="{2339D63F-9C05-984D-B63E-161166FDAD0C}">
      <dsp:nvSpPr>
        <dsp:cNvPr id="0" name=""/>
        <dsp:cNvSpPr/>
      </dsp:nvSpPr>
      <dsp:spPr>
        <a:xfrm rot="16200000">
          <a:off x="-1675012" y="2445894"/>
          <a:ext cx="6039245" cy="11474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 dirty="0"/>
            <a:t>Voters Dashboard</a:t>
          </a:r>
        </a:p>
      </dsp:txBody>
      <dsp:txXfrm>
        <a:off x="-1675012" y="2445894"/>
        <a:ext cx="6039245" cy="1147456"/>
      </dsp:txXfrm>
    </dsp:sp>
    <dsp:sp modelId="{E1AF1200-6D4D-F148-9817-B411E378BD54}">
      <dsp:nvSpPr>
        <dsp:cNvPr id="0" name=""/>
        <dsp:cNvSpPr/>
      </dsp:nvSpPr>
      <dsp:spPr>
        <a:xfrm>
          <a:off x="2671069" y="1011573"/>
          <a:ext cx="3763657" cy="11474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Register</a:t>
          </a:r>
        </a:p>
      </dsp:txBody>
      <dsp:txXfrm>
        <a:off x="2671069" y="1011573"/>
        <a:ext cx="3763657" cy="1147456"/>
      </dsp:txXfrm>
    </dsp:sp>
    <dsp:sp modelId="{68E47D97-2D2C-8F44-AE7A-C647116E915D}">
      <dsp:nvSpPr>
        <dsp:cNvPr id="0" name=""/>
        <dsp:cNvSpPr/>
      </dsp:nvSpPr>
      <dsp:spPr>
        <a:xfrm>
          <a:off x="2671069" y="2445894"/>
          <a:ext cx="3763657" cy="11474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Log In</a:t>
          </a:r>
        </a:p>
      </dsp:txBody>
      <dsp:txXfrm>
        <a:off x="2671069" y="2445894"/>
        <a:ext cx="3763657" cy="1147456"/>
      </dsp:txXfrm>
    </dsp:sp>
    <dsp:sp modelId="{B04A6128-30F3-8642-BA13-ACD55EF73866}">
      <dsp:nvSpPr>
        <dsp:cNvPr id="0" name=""/>
        <dsp:cNvSpPr/>
      </dsp:nvSpPr>
      <dsp:spPr>
        <a:xfrm>
          <a:off x="2671069" y="3880214"/>
          <a:ext cx="3763657" cy="11474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Cast Vote</a:t>
          </a:r>
        </a:p>
      </dsp:txBody>
      <dsp:txXfrm>
        <a:off x="2671069" y="3880214"/>
        <a:ext cx="3763657" cy="11474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AC6EA-F013-7C41-AB4D-17AD62F78BDB}">
      <dsp:nvSpPr>
        <dsp:cNvPr id="0" name=""/>
        <dsp:cNvSpPr/>
      </dsp:nvSpPr>
      <dsp:spPr>
        <a:xfrm>
          <a:off x="1918338" y="3019622"/>
          <a:ext cx="752731" cy="2151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365" y="0"/>
              </a:lnTo>
              <a:lnTo>
                <a:pt x="376365" y="2151481"/>
              </a:lnTo>
              <a:lnTo>
                <a:pt x="752731" y="21514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237720" y="4038379"/>
        <a:ext cx="113967" cy="113967"/>
      </dsp:txXfrm>
    </dsp:sp>
    <dsp:sp modelId="{C1B9158A-DF30-EC4F-A762-471F70A5E03E}">
      <dsp:nvSpPr>
        <dsp:cNvPr id="0" name=""/>
        <dsp:cNvSpPr/>
      </dsp:nvSpPr>
      <dsp:spPr>
        <a:xfrm>
          <a:off x="1918338" y="3019622"/>
          <a:ext cx="752731" cy="71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6365" y="0"/>
              </a:lnTo>
              <a:lnTo>
                <a:pt x="376365" y="717160"/>
              </a:lnTo>
              <a:lnTo>
                <a:pt x="752731" y="7171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68712" y="3352210"/>
        <a:ext cx="51983" cy="51983"/>
      </dsp:txXfrm>
    </dsp:sp>
    <dsp:sp modelId="{F81641E4-2A65-AE4E-9B63-5A0B3889E80E}">
      <dsp:nvSpPr>
        <dsp:cNvPr id="0" name=""/>
        <dsp:cNvSpPr/>
      </dsp:nvSpPr>
      <dsp:spPr>
        <a:xfrm>
          <a:off x="1918338" y="2302462"/>
          <a:ext cx="752731" cy="717160"/>
        </a:xfrm>
        <a:custGeom>
          <a:avLst/>
          <a:gdLst/>
          <a:ahLst/>
          <a:cxnLst/>
          <a:rect l="0" t="0" r="0" b="0"/>
          <a:pathLst>
            <a:path>
              <a:moveTo>
                <a:pt x="0" y="717160"/>
              </a:moveTo>
              <a:lnTo>
                <a:pt x="376365" y="717160"/>
              </a:lnTo>
              <a:lnTo>
                <a:pt x="376365" y="0"/>
              </a:lnTo>
              <a:lnTo>
                <a:pt x="75273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68712" y="2635050"/>
        <a:ext cx="51983" cy="51983"/>
      </dsp:txXfrm>
    </dsp:sp>
    <dsp:sp modelId="{B69F7FC0-1355-AF4E-A4AE-644939BAA595}">
      <dsp:nvSpPr>
        <dsp:cNvPr id="0" name=""/>
        <dsp:cNvSpPr/>
      </dsp:nvSpPr>
      <dsp:spPr>
        <a:xfrm>
          <a:off x="1918338" y="868141"/>
          <a:ext cx="752731" cy="2151481"/>
        </a:xfrm>
        <a:custGeom>
          <a:avLst/>
          <a:gdLst/>
          <a:ahLst/>
          <a:cxnLst/>
          <a:rect l="0" t="0" r="0" b="0"/>
          <a:pathLst>
            <a:path>
              <a:moveTo>
                <a:pt x="0" y="2151481"/>
              </a:moveTo>
              <a:lnTo>
                <a:pt x="376365" y="2151481"/>
              </a:lnTo>
              <a:lnTo>
                <a:pt x="376365" y="0"/>
              </a:lnTo>
              <a:lnTo>
                <a:pt x="752731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237720" y="1886898"/>
        <a:ext cx="113967" cy="113967"/>
      </dsp:txXfrm>
    </dsp:sp>
    <dsp:sp modelId="{2339D63F-9C05-984D-B63E-161166FDAD0C}">
      <dsp:nvSpPr>
        <dsp:cNvPr id="0" name=""/>
        <dsp:cNvSpPr/>
      </dsp:nvSpPr>
      <dsp:spPr>
        <a:xfrm rot="16200000">
          <a:off x="-1675012" y="2445894"/>
          <a:ext cx="6039245" cy="11474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Public Bulletin</a:t>
          </a:r>
        </a:p>
      </dsp:txBody>
      <dsp:txXfrm>
        <a:off x="-1675012" y="2445894"/>
        <a:ext cx="6039245" cy="1147456"/>
      </dsp:txXfrm>
    </dsp:sp>
    <dsp:sp modelId="{E1AF1200-6D4D-F148-9817-B411E378BD54}">
      <dsp:nvSpPr>
        <dsp:cNvPr id="0" name=""/>
        <dsp:cNvSpPr/>
      </dsp:nvSpPr>
      <dsp:spPr>
        <a:xfrm>
          <a:off x="2671069" y="294413"/>
          <a:ext cx="3763657" cy="11474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Election Results</a:t>
          </a:r>
        </a:p>
      </dsp:txBody>
      <dsp:txXfrm>
        <a:off x="2671069" y="294413"/>
        <a:ext cx="3763657" cy="1147456"/>
      </dsp:txXfrm>
    </dsp:sp>
    <dsp:sp modelId="{68E47D97-2D2C-8F44-AE7A-C647116E915D}">
      <dsp:nvSpPr>
        <dsp:cNvPr id="0" name=""/>
        <dsp:cNvSpPr/>
      </dsp:nvSpPr>
      <dsp:spPr>
        <a:xfrm>
          <a:off x="2671069" y="1728733"/>
          <a:ext cx="3763657" cy="11474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Voter Turnout</a:t>
          </a:r>
        </a:p>
      </dsp:txBody>
      <dsp:txXfrm>
        <a:off x="2671069" y="1728733"/>
        <a:ext cx="3763657" cy="1147456"/>
      </dsp:txXfrm>
    </dsp:sp>
    <dsp:sp modelId="{B04A6128-30F3-8642-BA13-ACD55EF73866}">
      <dsp:nvSpPr>
        <dsp:cNvPr id="0" name=""/>
        <dsp:cNvSpPr/>
      </dsp:nvSpPr>
      <dsp:spPr>
        <a:xfrm>
          <a:off x="2671069" y="3163054"/>
          <a:ext cx="3763657" cy="11474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Query All Votes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(which have been casted)</a:t>
          </a:r>
        </a:p>
      </dsp:txBody>
      <dsp:txXfrm>
        <a:off x="2671069" y="3163054"/>
        <a:ext cx="3763657" cy="1147456"/>
      </dsp:txXfrm>
    </dsp:sp>
    <dsp:sp modelId="{97C3BF32-089C-7D42-8AD9-A55A0D17DCB0}">
      <dsp:nvSpPr>
        <dsp:cNvPr id="0" name=""/>
        <dsp:cNvSpPr/>
      </dsp:nvSpPr>
      <dsp:spPr>
        <a:xfrm>
          <a:off x="2671069" y="4597375"/>
          <a:ext cx="3763657" cy="11474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Query Vote by Id</a:t>
          </a:r>
        </a:p>
      </dsp:txBody>
      <dsp:txXfrm>
        <a:off x="2671069" y="4597375"/>
        <a:ext cx="3763657" cy="1147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2DCD-025E-A246-9DAA-2FB1468BF689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4B9C9-1CCA-A74B-BF26-2DFB4240F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4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chose to do this</a:t>
            </a:r>
          </a:p>
          <a:p>
            <a:endParaRPr lang="en-US" dirty="0"/>
          </a:p>
          <a:p>
            <a:r>
              <a:rPr lang="en-US" dirty="0"/>
              <a:t>How it works – outside user view – demo</a:t>
            </a:r>
          </a:p>
          <a:p>
            <a:endParaRPr lang="en-US" dirty="0"/>
          </a:p>
          <a:p>
            <a:r>
              <a:rPr lang="en-US" dirty="0"/>
              <a:t>Deployment and technology tools</a:t>
            </a:r>
          </a:p>
          <a:p>
            <a:endParaRPr lang="en-US" dirty="0"/>
          </a:p>
          <a:p>
            <a:r>
              <a:rPr lang="en-US" dirty="0"/>
              <a:t>Chain code 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4B9C9-1CCA-A74B-BF26-2DFB4240F3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8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chose to do this</a:t>
            </a:r>
          </a:p>
          <a:p>
            <a:endParaRPr lang="en-US" dirty="0"/>
          </a:p>
          <a:p>
            <a:r>
              <a:rPr lang="en-US" dirty="0"/>
              <a:t>How it works – outside user view – demo</a:t>
            </a:r>
          </a:p>
          <a:p>
            <a:endParaRPr lang="en-US" dirty="0"/>
          </a:p>
          <a:p>
            <a:r>
              <a:rPr lang="en-US" dirty="0"/>
              <a:t>Deployment and technology tools</a:t>
            </a:r>
          </a:p>
          <a:p>
            <a:endParaRPr lang="en-US" dirty="0"/>
          </a:p>
          <a:p>
            <a:r>
              <a:rPr lang="en-US" dirty="0"/>
              <a:t>Chain code 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4B9C9-1CCA-A74B-BF26-2DFB4240F3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happens when you add voter/</a:t>
            </a:r>
            <a:r>
              <a:rPr lang="en-US" dirty="0" err="1"/>
              <a:t>candi</a:t>
            </a:r>
            <a:r>
              <a:rPr lang="en-US" dirty="0"/>
              <a:t> or set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4B9C9-1CCA-A74B-BF26-2DFB4240F3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4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chose to do this</a:t>
            </a:r>
          </a:p>
          <a:p>
            <a:endParaRPr lang="en-US" dirty="0"/>
          </a:p>
          <a:p>
            <a:r>
              <a:rPr lang="en-US" dirty="0"/>
              <a:t>How it works – outside user view – demo</a:t>
            </a:r>
          </a:p>
          <a:p>
            <a:endParaRPr lang="en-US" dirty="0"/>
          </a:p>
          <a:p>
            <a:r>
              <a:rPr lang="en-US" dirty="0"/>
              <a:t>Deployment and technology tools</a:t>
            </a:r>
          </a:p>
          <a:p>
            <a:endParaRPr lang="en-US" dirty="0"/>
          </a:p>
          <a:p>
            <a:r>
              <a:rPr lang="en-US" dirty="0"/>
              <a:t>Chain code 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4B9C9-1CCA-A74B-BF26-2DFB4240F3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chose to do this</a:t>
            </a:r>
          </a:p>
          <a:p>
            <a:endParaRPr lang="en-US" dirty="0"/>
          </a:p>
          <a:p>
            <a:r>
              <a:rPr lang="en-US" dirty="0"/>
              <a:t>How it works – outside user view – demo</a:t>
            </a:r>
          </a:p>
          <a:p>
            <a:endParaRPr lang="en-US" dirty="0"/>
          </a:p>
          <a:p>
            <a:r>
              <a:rPr lang="en-US" dirty="0"/>
              <a:t>Deployment and technology tools</a:t>
            </a:r>
          </a:p>
          <a:p>
            <a:endParaRPr lang="en-US" dirty="0"/>
          </a:p>
          <a:p>
            <a:r>
              <a:rPr lang="en-US" dirty="0"/>
              <a:t>Chain code 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4B9C9-1CCA-A74B-BF26-2DFB4240F3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0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chose to do this</a:t>
            </a:r>
          </a:p>
          <a:p>
            <a:endParaRPr lang="en-US" dirty="0"/>
          </a:p>
          <a:p>
            <a:r>
              <a:rPr lang="en-US" dirty="0"/>
              <a:t>How it works – outside user view – demo</a:t>
            </a:r>
          </a:p>
          <a:p>
            <a:endParaRPr lang="en-US" dirty="0"/>
          </a:p>
          <a:p>
            <a:r>
              <a:rPr lang="en-US" dirty="0"/>
              <a:t>Deployment and technology tools</a:t>
            </a:r>
          </a:p>
          <a:p>
            <a:endParaRPr lang="en-US" dirty="0"/>
          </a:p>
          <a:p>
            <a:r>
              <a:rPr lang="en-US" dirty="0"/>
              <a:t>Chain code </a:t>
            </a:r>
          </a:p>
          <a:p>
            <a:endParaRPr lang="en-US" dirty="0"/>
          </a:p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4B9C9-1CCA-A74B-BF26-2DFB4240F3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9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0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05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3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39992A6-62A1-FE48-AAA8-DFB4747F1767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E4380B1-5D8D-4D46-BC49-8076CAFCE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DB00A3-DF70-3948-BC3F-2D295118D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091" y="3880034"/>
            <a:ext cx="2782692" cy="1569660"/>
          </a:xfrm>
        </p:spPr>
        <p:txBody>
          <a:bodyPr>
            <a:normAutofit/>
          </a:bodyPr>
          <a:lstStyle/>
          <a:p>
            <a:r>
              <a:rPr lang="en-US" sz="2400"/>
              <a:t>Harpreet Virk</a:t>
            </a:r>
          </a:p>
          <a:p>
            <a:r>
              <a:rPr lang="en-US" sz="2400"/>
              <a:t>Vir Jhangiani</a:t>
            </a:r>
          </a:p>
          <a:p>
            <a:r>
              <a:rPr lang="en-US" sz="2400"/>
              <a:t>Varsheel Deliwala</a:t>
            </a:r>
            <a:endParaRPr lang="en-US" sz="2400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2B61BB-81DD-3544-AE57-91219477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5" y="2050392"/>
            <a:ext cx="6257544" cy="2471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E19DE-B136-4D4C-933E-12D9F94350D2}"/>
              </a:ext>
            </a:extLst>
          </p:cNvPr>
          <p:cNvSpPr txBox="1"/>
          <p:nvPr/>
        </p:nvSpPr>
        <p:spPr>
          <a:xfrm>
            <a:off x="0" y="1265562"/>
            <a:ext cx="4714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/>
              <a:t>Blockchain and Cryptocurrencies</a:t>
            </a:r>
          </a:p>
          <a:p>
            <a:pPr algn="ctr"/>
            <a:r>
              <a:rPr lang="en-IN" sz="3200"/>
              <a:t>[CS-2361]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572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5EBF-FCB8-1C4B-A17D-1503DD48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7" y="2968475"/>
            <a:ext cx="3610691" cy="1071062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Chaincode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2D5BC-B331-9E41-95F1-26A5D73E75DA}"/>
              </a:ext>
            </a:extLst>
          </p:cNvPr>
          <p:cNvSpPr txBox="1"/>
          <p:nvPr/>
        </p:nvSpPr>
        <p:spPr>
          <a:xfrm>
            <a:off x="5245494" y="767872"/>
            <a:ext cx="56977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Chaincode functions:</a:t>
            </a:r>
          </a:p>
          <a:p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InitLedger(ctx)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setEndTime(ctx, endTimeVal)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createVoteObj(</a:t>
            </a:r>
            <a:r>
              <a:rPr lang="en-IN" dirty="0"/>
              <a:t>ctx, sendTo)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sendVoteObj(ctx, userId, sendTo)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getResults(ctx)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voterTurnout(ctx)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queryVote(ctx, voteObjId)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queryAllVote(ctx)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6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24541E1D-D6B8-BE43-84D2-3C0C6B16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736" y="696036"/>
            <a:ext cx="4312448" cy="431244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84FC7FA-07F5-5941-B023-A0892B591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891" y="696036"/>
            <a:ext cx="1959431" cy="1627495"/>
          </a:xfrm>
          <a:prstGeom prst="rect">
            <a:avLst/>
          </a:prstGeom>
        </p:spPr>
      </p:pic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EA1C27-B922-9C45-A0FB-1C405A8B5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79" y="3761879"/>
            <a:ext cx="3061447" cy="191340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2A721D8-3E07-5947-8A5C-1A994115D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01" y="352576"/>
            <a:ext cx="5721158" cy="2860579"/>
          </a:xfrm>
          <a:prstGeom prst="rect">
            <a:avLst/>
          </a:prstGeom>
        </p:spPr>
      </p:pic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52E8790B-3203-C845-9739-1073101E36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941" y="5172351"/>
            <a:ext cx="3674410" cy="1333073"/>
          </a:xfrm>
          <a:prstGeom prst="rect">
            <a:avLst/>
          </a:prstGeom>
          <a:effectLst>
            <a:outerShdw algn="ctr" rotWithShape="0">
              <a:srgbClr val="000000">
                <a:alpha val="63000"/>
              </a:srgbClr>
            </a:outerShdw>
          </a:effec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BD56FC2-8002-BC4E-9052-C6848EDA0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3475" y="3488924"/>
            <a:ext cx="2676261" cy="9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6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260379F-F065-CE40-8033-C34A40A2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432050"/>
            <a:ext cx="5041900" cy="1993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44EE013-1FA0-334B-A7E8-6E634429A8BD}"/>
              </a:ext>
            </a:extLst>
          </p:cNvPr>
          <p:cNvSpPr/>
          <p:nvPr/>
        </p:nvSpPr>
        <p:spPr>
          <a:xfrm>
            <a:off x="7515754" y="4480151"/>
            <a:ext cx="3319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2360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5EBF-FCB8-1C4B-A17D-1503DD48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02" y="1336858"/>
            <a:ext cx="3610691" cy="1071062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B3B11-C233-A44E-986E-68014A74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73600"/>
            <a:ext cx="5826919" cy="49242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26B0F52-330E-8E4B-826B-E67576B5F6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787484"/>
              </p:ext>
            </p:extLst>
          </p:nvPr>
        </p:nvGraphicFramePr>
        <p:xfrm>
          <a:off x="5160338" y="487680"/>
          <a:ext cx="6361102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ADF273-AD50-9149-928D-5B57DE0FEB52}"/>
              </a:ext>
            </a:extLst>
          </p:cNvPr>
          <p:cNvSpPr txBox="1"/>
          <p:nvPr/>
        </p:nvSpPr>
        <p:spPr>
          <a:xfrm>
            <a:off x="213360" y="3665251"/>
            <a:ext cx="4276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HyperVoter is a Blockchain based Distributed E-Voting application implemented on Hyperledger Fabric.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898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5EBF-FCB8-1C4B-A17D-1503DD48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7" y="2968475"/>
            <a:ext cx="3610691" cy="1071062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B8BDE15-4D10-1F41-80AC-011A1A432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729269"/>
              </p:ext>
            </p:extLst>
          </p:nvPr>
        </p:nvGraphicFramePr>
        <p:xfrm>
          <a:off x="4654295" y="484384"/>
          <a:ext cx="7205609" cy="603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625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5EBF-FCB8-1C4B-A17D-1503DD48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7" y="2968475"/>
            <a:ext cx="3610691" cy="1071062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B8BDE15-4D10-1F41-80AC-011A1A432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589589"/>
              </p:ext>
            </p:extLst>
          </p:nvPr>
        </p:nvGraphicFramePr>
        <p:xfrm>
          <a:off x="4654295" y="484384"/>
          <a:ext cx="7205609" cy="603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394319-12D5-E846-AB25-FEDB0CC17EAC}"/>
              </a:ext>
            </a:extLst>
          </p:cNvPr>
          <p:cNvCxnSpPr/>
          <p:nvPr/>
        </p:nvCxnSpPr>
        <p:spPr>
          <a:xfrm>
            <a:off x="6414448" y="3429000"/>
            <a:ext cx="382137" cy="0"/>
          </a:xfrm>
          <a:prstGeom prst="line">
            <a:avLst/>
          </a:pr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81064C-04C3-B34E-B375-61CDF369FFF0}"/>
              </a:ext>
            </a:extLst>
          </p:cNvPr>
          <p:cNvCxnSpPr>
            <a:cxnSpLocks/>
          </p:cNvCxnSpPr>
          <p:nvPr/>
        </p:nvCxnSpPr>
        <p:spPr>
          <a:xfrm>
            <a:off x="7574507" y="3448334"/>
            <a:ext cx="302525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66CCDB-7983-B446-8B73-F50139214112}"/>
              </a:ext>
            </a:extLst>
          </p:cNvPr>
          <p:cNvCxnSpPr>
            <a:cxnSpLocks/>
          </p:cNvCxnSpPr>
          <p:nvPr/>
        </p:nvCxnSpPr>
        <p:spPr>
          <a:xfrm>
            <a:off x="7892954" y="2019869"/>
            <a:ext cx="0" cy="2934268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79C754-BB5C-FE45-827A-E4F2BC044F0F}"/>
              </a:ext>
            </a:extLst>
          </p:cNvPr>
          <p:cNvCxnSpPr>
            <a:cxnSpLocks/>
          </p:cNvCxnSpPr>
          <p:nvPr/>
        </p:nvCxnSpPr>
        <p:spPr>
          <a:xfrm>
            <a:off x="7892954" y="4954137"/>
            <a:ext cx="254759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A62B62-80FC-4046-910E-F5C8D82AD599}"/>
              </a:ext>
            </a:extLst>
          </p:cNvPr>
          <p:cNvCxnSpPr>
            <a:cxnSpLocks/>
          </p:cNvCxnSpPr>
          <p:nvPr/>
        </p:nvCxnSpPr>
        <p:spPr>
          <a:xfrm>
            <a:off x="7892954" y="3450608"/>
            <a:ext cx="254759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9F0D2-EA77-3440-8CAA-6D73F78F0662}"/>
              </a:ext>
            </a:extLst>
          </p:cNvPr>
          <p:cNvCxnSpPr>
            <a:cxnSpLocks/>
          </p:cNvCxnSpPr>
          <p:nvPr/>
        </p:nvCxnSpPr>
        <p:spPr>
          <a:xfrm>
            <a:off x="7892954" y="2008496"/>
            <a:ext cx="254759" cy="0"/>
          </a:xfrm>
          <a:prstGeom prst="line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62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5EBF-FCB8-1C4B-A17D-1503DD48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7" y="2968475"/>
            <a:ext cx="3610691" cy="1071062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B8BDE15-4D10-1F41-80AC-011A1A432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379897"/>
              </p:ext>
            </p:extLst>
          </p:nvPr>
        </p:nvGraphicFramePr>
        <p:xfrm>
          <a:off x="4654295" y="484384"/>
          <a:ext cx="7205609" cy="603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99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5EBF-FCB8-1C4B-A17D-1503DD48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7" y="2968475"/>
            <a:ext cx="3610691" cy="1071062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Overview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B8BDE15-4D10-1F41-80AC-011A1A432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007267"/>
              </p:ext>
            </p:extLst>
          </p:nvPr>
        </p:nvGraphicFramePr>
        <p:xfrm>
          <a:off x="4654295" y="484384"/>
          <a:ext cx="7205609" cy="6039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585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3CE90-4A4F-D141-980E-0EFA528A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63" y="2900210"/>
            <a:ext cx="3610691" cy="1071062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ChainState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DA19E9-6A05-1545-AB7C-2ECDDAFC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51" y="900752"/>
            <a:ext cx="5727700" cy="513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12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8389-ADA9-9249-8419-32B54071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040" y="407819"/>
            <a:ext cx="6537824" cy="956957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262626"/>
                </a:solidFill>
              </a:rPr>
              <a:t>Architecture</a:t>
            </a:r>
          </a:p>
        </p:txBody>
      </p:sp>
      <p:pic>
        <p:nvPicPr>
          <p:cNvPr id="22" name="Picture 2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927076F-7DF3-0B4F-9D7E-561B36EF7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38" r="14396" b="52239"/>
          <a:stretch/>
        </p:blipFill>
        <p:spPr>
          <a:xfrm>
            <a:off x="1555844" y="1983157"/>
            <a:ext cx="8884693" cy="4601883"/>
          </a:xfrm>
          <a:prstGeom prst="rect">
            <a:avLst/>
          </a:prstGeom>
          <a:solidFill>
            <a:schemeClr val="bg2">
              <a:alpha val="3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6046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A011-A0BC-F84F-BF24-981563CA9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3FAC3-7DB4-1B4F-AC63-EAEBD776C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http://localhost:5000/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4927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354</Words>
  <Application>Microsoft Macintosh PowerPoint</Application>
  <PresentationFormat>Widescreen</PresentationFormat>
  <Paragraphs>104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PowerPoint Presentation</vt:lpstr>
      <vt:lpstr>Introduction</vt:lpstr>
      <vt:lpstr>Overview</vt:lpstr>
      <vt:lpstr>Overview</vt:lpstr>
      <vt:lpstr>Overview</vt:lpstr>
      <vt:lpstr>Overview</vt:lpstr>
      <vt:lpstr>ChainState</vt:lpstr>
      <vt:lpstr>Architecture</vt:lpstr>
      <vt:lpstr>DEMO</vt:lpstr>
      <vt:lpstr>Chaincode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Harpreet Virk</dc:creator>
  <cp:lastModifiedBy>Harpreet Virk</cp:lastModifiedBy>
  <cp:revision>1</cp:revision>
  <dcterms:created xsi:type="dcterms:W3CDTF">2020-05-10T13:15:02Z</dcterms:created>
  <dcterms:modified xsi:type="dcterms:W3CDTF">2020-05-10T19:58:38Z</dcterms:modified>
</cp:coreProperties>
</file>