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2E59EC7-DE56-4F23-9105-A9AC9363429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Hudson Bike Share Station Usage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B6A5F57-0B92-452F-95E4-61A261DCC6B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2024-04-20 12:17:23 p.m.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640FA8D-60BA-4561-9415-18D2F3198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2024-04-20T16:17:23Z</dcterms:created>
  <dcterms:modified xsi:type="dcterms:W3CDTF">2024-04-20T16:17:23Z</dcterms:modified>
</cp:coreProperties>
</file>