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99" r:id="rId4"/>
    <p:sldId id="306" r:id="rId5"/>
    <p:sldId id="307" r:id="rId6"/>
    <p:sldId id="302" r:id="rId7"/>
    <p:sldId id="303" r:id="rId8"/>
    <p:sldId id="304" r:id="rId9"/>
    <p:sldId id="305" r:id="rId10"/>
    <p:sldId id="301" r:id="rId11"/>
    <p:sldId id="27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8" autoAdjust="0"/>
    <p:restoredTop sz="98546" autoAdjust="0"/>
  </p:normalViewPr>
  <p:slideViewPr>
    <p:cSldViewPr>
      <p:cViewPr>
        <p:scale>
          <a:sx n="155" d="100"/>
          <a:sy n="155" d="100"/>
        </p:scale>
        <p:origin x="2328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20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30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2018/3/11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sa.mirlab.org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sa.mirlab.org/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//dsa.mirlab.org/problems/domain/0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//dsa.mirlab.org/problems/domain/0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79712" y="1772816"/>
            <a:ext cx="6908810" cy="252028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400" b="1" cap="none" dirty="0" smtClean="0"/>
              <a:t>JUDGE GIRL </a:t>
            </a:r>
            <a:r>
              <a:rPr lang="zh-TW" altLang="en-US" sz="3400" b="1" cap="none" dirty="0" smtClean="0">
                <a:latin typeface="+mj-ea"/>
              </a:rPr>
              <a:t>使用介紹</a:t>
            </a:r>
            <a:r>
              <a:rPr lang="en-US" altLang="zh-TW" sz="3400" b="1" cap="none" dirty="0" smtClean="0">
                <a:latin typeface="+mj-ea"/>
              </a:rPr>
              <a:t> &amp;</a:t>
            </a:r>
            <a:r>
              <a:rPr lang="zh-TW" altLang="en-US" sz="3400" b="1" cap="none" dirty="0" smtClean="0">
                <a:latin typeface="+mj-ea"/>
              </a:rPr>
              <a:t> 常見問題</a:t>
            </a:r>
            <a:endParaRPr lang="zh-TW" altLang="en-US" sz="3400" b="1" cap="none" dirty="0">
              <a:latin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06478" y="6381328"/>
            <a:ext cx="2782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smtClean="0">
                <a:solidFill>
                  <a:schemeClr val="accent6">
                    <a:lumMod val="75000"/>
                  </a:schemeClr>
                </a:solidFill>
              </a:rPr>
              <a:t>TAs </a:t>
            </a:r>
            <a:r>
              <a:rPr kumimoji="1"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: ta4dsa@mirlab.org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範例程式碼與測試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23" y="1916832"/>
            <a:ext cx="5485606" cy="27350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69160"/>
            <a:ext cx="7023100" cy="149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2" y="2204864"/>
            <a:ext cx="4561329" cy="34209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3044576" y="6309320"/>
            <a:ext cx="272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TAs : ta4dsa@mirlab.org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註冊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提交</a:t>
            </a:r>
            <a:endParaRPr lang="en-US" altLang="zh-TW" sz="800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範例程式碼與測試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660738"/>
            <a:ext cx="244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dsa.mirlab.org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9" y="2303948"/>
            <a:ext cx="7906915" cy="4293404"/>
          </a:xfrm>
        </p:spPr>
      </p:pic>
      <p:sp>
        <p:nvSpPr>
          <p:cNvPr id="8" name="框架 7"/>
          <p:cNvSpPr/>
          <p:nvPr/>
        </p:nvSpPr>
        <p:spPr>
          <a:xfrm>
            <a:off x="395536" y="4005064"/>
            <a:ext cx="720080" cy="14401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979276" y="2130254"/>
            <a:ext cx="3600400" cy="3744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修課同學的 </a:t>
            </a:r>
            <a:r>
              <a:rPr lang="zh-TW" altLang="en-US" sz="2000" dirty="0" smtClean="0"/>
              <a:t>帳號</a:t>
            </a:r>
            <a:r>
              <a:rPr lang="zh-TW" altLang="en-US" sz="2000" dirty="0" smtClean="0"/>
              <a:t>務必</a:t>
            </a:r>
            <a:r>
              <a:rPr lang="zh-TW" altLang="en-US" sz="2000" dirty="0" smtClean="0"/>
              <a:t>是學號，旁聽生則皆可。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Email</a:t>
            </a:r>
            <a:r>
              <a:rPr lang="zh-TW" altLang="en-US" sz="2000" dirty="0" smtClean="0"/>
              <a:t> 建議留學校信箱尤佳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Registration Key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NTU_10602_ROGER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密碼請記好記滿，若忘記請寄信給助教協助你重設密碼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" y="1660738"/>
            <a:ext cx="244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dsa.mirlab.org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" y="2130254"/>
            <a:ext cx="4291432" cy="40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</a:t>
            </a:r>
            <a:r>
              <a:rPr lang="en-US" altLang="zh-TW" dirty="0" smtClean="0"/>
              <a:t>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題目列表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660738"/>
            <a:ext cx="465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dsa.mirlab.org/problems/domain/0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pic>
        <p:nvPicPr>
          <p:cNvPr id="5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9" y="2303948"/>
            <a:ext cx="7906915" cy="4293404"/>
          </a:xfrm>
        </p:spPr>
      </p:pic>
      <p:sp>
        <p:nvSpPr>
          <p:cNvPr id="7" name="框架 6"/>
          <p:cNvSpPr/>
          <p:nvPr/>
        </p:nvSpPr>
        <p:spPr>
          <a:xfrm>
            <a:off x="395536" y="2708920"/>
            <a:ext cx="720080" cy="14401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</a:t>
            </a:r>
            <a:r>
              <a:rPr lang="en-US" altLang="zh-TW" dirty="0" smtClean="0"/>
              <a:t>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題目列表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660738"/>
            <a:ext cx="465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dsa.mirlab.org/problems/domain/0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2" y="2303948"/>
            <a:ext cx="7835906" cy="40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題目說明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3" y="2708920"/>
            <a:ext cx="7524328" cy="26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題目說明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sz="quarter" idx="1"/>
          </p:nvPr>
        </p:nvSpPr>
        <p:spPr>
          <a:xfrm>
            <a:off x="787030" y="1772816"/>
            <a:ext cx="7168330" cy="1512168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測試環境：</a:t>
            </a:r>
            <a:r>
              <a:rPr lang="en-US" altLang="zh-TW" sz="2000" dirty="0"/>
              <a:t>Ubuntu </a:t>
            </a:r>
            <a:r>
              <a:rPr lang="en-US" altLang="zh-TW" sz="2000" dirty="0" smtClean="0"/>
              <a:t>14.04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g</a:t>
            </a:r>
            <a:r>
              <a:rPr lang="en-US" altLang="zh-TW" sz="2000" dirty="0" smtClean="0">
                <a:solidFill>
                  <a:srgbClr val="FF0000"/>
                </a:solidFill>
              </a:rPr>
              <a:t>++ -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std</a:t>
            </a:r>
            <a:r>
              <a:rPr lang="en-US" altLang="zh-TW" sz="2000" dirty="0" smtClean="0">
                <a:solidFill>
                  <a:srgbClr val="FF0000"/>
                </a:solidFill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c++</a:t>
            </a:r>
            <a:r>
              <a:rPr lang="en-US" altLang="zh-TW" sz="2000" dirty="0" smtClean="0">
                <a:solidFill>
                  <a:srgbClr val="FF0000"/>
                </a:solidFill>
              </a:rPr>
              <a:t>11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-</a:t>
            </a:r>
            <a:r>
              <a:rPr lang="en-US" altLang="zh-TW" sz="2000" dirty="0" smtClean="0">
                <a:solidFill>
                  <a:srgbClr val="FF0000"/>
                </a:solidFill>
              </a:rPr>
              <a:t>O2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/>
              <a:t>為執行編譯時的指令及參數</a:t>
            </a:r>
            <a:endParaRPr lang="en-US" altLang="zh-TW" sz="2000" dirty="0" smtClean="0"/>
          </a:p>
          <a:p>
            <a:r>
              <a:rPr lang="zh-TW" altLang="en-US" sz="2000" dirty="0" smtClean="0"/>
              <a:t>可以選擇檔案或是貼上程式碼提交，</a:t>
            </a:r>
            <a:r>
              <a:rPr lang="zh-TW" altLang="en-US" sz="2000" dirty="0" smtClean="0">
                <a:solidFill>
                  <a:srgbClr val="FF0000"/>
                </a:solidFill>
              </a:rPr>
              <a:t>但請不要提交執行檔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一定要</a:t>
            </a:r>
            <a:r>
              <a:rPr lang="en-US" altLang="zh-TW" sz="2000" dirty="0" smtClean="0">
                <a:solidFill>
                  <a:srgbClr val="FF0000"/>
                </a:solidFill>
              </a:rPr>
              <a:t> include &lt;algorithm&gt;</a:t>
            </a:r>
            <a:r>
              <a:rPr lang="zh-TW" altLang="en-US" sz="2000" dirty="0" smtClean="0">
                <a:solidFill>
                  <a:srgbClr val="FF0000"/>
                </a:solidFill>
              </a:rPr>
              <a:t> 否則會</a:t>
            </a:r>
            <a:r>
              <a:rPr lang="en-US" altLang="zh-TW" sz="2000" dirty="0" smtClean="0">
                <a:solidFill>
                  <a:srgbClr val="FF0000"/>
                </a:solidFill>
              </a:rPr>
              <a:t>CE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老師特別要求</a:t>
            </a:r>
            <a:r>
              <a:rPr lang="zh-TW" altLang="en-US" sz="2000" dirty="0" smtClean="0"/>
              <a:t>的</a:t>
            </a:r>
            <a:r>
              <a:rPr lang="en-US" altLang="zh-TW" sz="2000" dirty="0"/>
              <a:t>)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7271792" cy="21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提交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結果說明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sz="quarter" idx="1"/>
          </p:nvPr>
        </p:nvSpPr>
        <p:spPr>
          <a:xfrm>
            <a:off x="787030" y="1667234"/>
            <a:ext cx="7313362" cy="1905781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AC = </a:t>
            </a:r>
            <a:r>
              <a:rPr lang="zh-TW" altLang="en-US" sz="2000" dirty="0" smtClean="0"/>
              <a:t>完全正確</a:t>
            </a:r>
            <a:endParaRPr lang="en-US" altLang="zh-TW" sz="2000" dirty="0" smtClean="0"/>
          </a:p>
          <a:p>
            <a:r>
              <a:rPr lang="en-US" altLang="zh-TW" sz="2000" dirty="0" smtClean="0"/>
              <a:t>WA = </a:t>
            </a:r>
            <a:r>
              <a:rPr lang="zh-TW" altLang="en-US" sz="2000" dirty="0" smtClean="0"/>
              <a:t>錯誤的輸出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可能是你答案或格式錯誤</a:t>
            </a:r>
            <a:r>
              <a:rPr lang="en-US" altLang="zh-TW" sz="2000" dirty="0" smtClean="0"/>
              <a:t>)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TLE = </a:t>
            </a:r>
            <a:r>
              <a:rPr lang="zh-TW" altLang="en-US" sz="2000" dirty="0" smtClean="0"/>
              <a:t>超過時間的</a:t>
            </a:r>
            <a:r>
              <a:rPr lang="zh-TW" altLang="en-US" sz="2000" dirty="0" smtClean="0"/>
              <a:t>限制</a:t>
            </a:r>
            <a:endParaRPr lang="en-US" altLang="zh-TW" sz="2000" dirty="0" smtClean="0"/>
          </a:p>
          <a:p>
            <a:r>
              <a:rPr lang="en-US" altLang="zh-TW" sz="2000" dirty="0" smtClean="0"/>
              <a:t>MLE = </a:t>
            </a:r>
            <a:r>
              <a:rPr lang="zh-TW" altLang="en-US" sz="2000" dirty="0" smtClean="0"/>
              <a:t>超過記憶體的</a:t>
            </a:r>
            <a:r>
              <a:rPr lang="zh-TW" altLang="en-US" sz="2000" dirty="0" smtClean="0"/>
              <a:t>限制</a:t>
            </a:r>
            <a:endParaRPr lang="en-US" altLang="zh-TW" sz="2000" dirty="0" smtClean="0"/>
          </a:p>
          <a:p>
            <a:r>
              <a:rPr lang="en-US" altLang="zh-TW" sz="2000" dirty="0" smtClean="0"/>
              <a:t>RE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執行出錯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通常為</a:t>
            </a:r>
            <a:r>
              <a:rPr lang="en-US" altLang="zh-TW" sz="2000" dirty="0" smtClean="0"/>
              <a:t>memory bad access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stack overflow)</a:t>
            </a:r>
          </a:p>
          <a:p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36" y="3356992"/>
            <a:ext cx="6426750" cy="33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3868</TotalTime>
  <Words>199</Words>
  <Application>Microsoft Macintosh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Mangal</vt:lpstr>
      <vt:lpstr>Wingdings</vt:lpstr>
      <vt:lpstr>Wingdings 2</vt:lpstr>
      <vt:lpstr>新細明體</vt:lpstr>
      <vt:lpstr>標楷體</vt:lpstr>
      <vt:lpstr>壁窗</vt:lpstr>
      <vt:lpstr>JUDGE GIRL 使用介紹 &amp; 常見問題</vt:lpstr>
      <vt:lpstr>大綱</vt:lpstr>
      <vt:lpstr>註冊</vt:lpstr>
      <vt:lpstr>註冊</vt:lpstr>
      <vt:lpstr>提交 – 題目列表</vt:lpstr>
      <vt:lpstr>提交 – 題目列表</vt:lpstr>
      <vt:lpstr>提交 – 題目說明</vt:lpstr>
      <vt:lpstr>提交 – 題目說明</vt:lpstr>
      <vt:lpstr>提交 – 結果說明</vt:lpstr>
      <vt:lpstr>範例程式碼與測試</vt:lpstr>
      <vt:lpstr>Thank you for listening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陳宣伯</cp:lastModifiedBy>
  <cp:revision>374</cp:revision>
  <dcterms:created xsi:type="dcterms:W3CDTF">2008-11-09T17:03:56Z</dcterms:created>
  <dcterms:modified xsi:type="dcterms:W3CDTF">2018-03-12T06:13:37Z</dcterms:modified>
</cp:coreProperties>
</file>