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41" r:id="rId3"/>
    <p:sldId id="343" r:id="rId4"/>
    <p:sldId id="342" r:id="rId5"/>
    <p:sldId id="34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100" d="100"/>
          <a:sy n="100" d="100"/>
        </p:scale>
        <p:origin x="5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2017/3/14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4O1YT8Y0jU" TargetMode="External"/><Relationship Id="rId2" Type="http://schemas.openxmlformats.org/officeDocument/2006/relationships/hyperlink" Target="http://courses.cs.vt.edu/csonline/Algorithms/Lessons/InsertionCardSort/insertioncardsort.sw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Insertion Sort</a:t>
            </a:r>
            <a:endParaRPr lang="zh-TW" altLang="en-US" sz="3100" b="1" cap="none" dirty="0">
              <a:latin typeface="+mj-ea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Animation of insertion sort</a:t>
            </a:r>
          </a:p>
          <a:p>
            <a:pPr lvl="1"/>
            <a:r>
              <a:rPr lang="en-US" altLang="zh-TW" dirty="0" smtClean="0">
                <a:hlinkClick r:id="rId2"/>
              </a:rPr>
              <a:t>Flash</a:t>
            </a:r>
            <a:r>
              <a:rPr lang="en-US" altLang="zh-TW" dirty="0" smtClean="0"/>
              <a:t>, </a:t>
            </a:r>
            <a:r>
              <a:rPr lang="en-US" altLang="zh-TW" dirty="0" smtClean="0">
                <a:hlinkClick r:id="rId3"/>
              </a:rPr>
              <a:t>Youtube</a:t>
            </a:r>
            <a:r>
              <a:rPr lang="en-US" altLang="zh-TW" dirty="0" smtClean="0"/>
              <a:t>, …</a:t>
            </a:r>
          </a:p>
          <a:p>
            <a:r>
              <a:rPr lang="en-US" altLang="zh-TW" dirty="0" smtClean="0"/>
              <a:t>Walk-through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636912"/>
            <a:ext cx="4680520" cy="4140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Pseudo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Pseudo code of insertion sort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6638095" cy="34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57200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3204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9208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12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1216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7220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3224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9228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45232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1236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172400" y="4149080"/>
            <a:ext cx="360040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Sort: C++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Real code in C++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Observations</a:t>
            </a:r>
          </a:p>
          <a:p>
            <a:pPr lvl="1"/>
            <a:r>
              <a:rPr lang="en-US" altLang="zh-TW" dirty="0" smtClean="0"/>
              <a:t>Stable algorithm</a:t>
            </a:r>
          </a:p>
          <a:p>
            <a:pPr lvl="1"/>
            <a:r>
              <a:rPr lang="en-US" altLang="zh-TW" dirty="0"/>
              <a:t>To reduce comparisons </a:t>
            </a:r>
            <a:r>
              <a:rPr lang="en-US" altLang="zh-TW" dirty="0">
                <a:sym typeface="Wingdings" panose="05000000000000000000" pitchFamily="2" charset="2"/>
              </a:rPr>
              <a:t> Use binary search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 minimize movements </a:t>
            </a:r>
            <a:r>
              <a:rPr lang="en-US" altLang="zh-TW" dirty="0" smtClean="0">
                <a:sym typeface="Wingdings" panose="05000000000000000000" pitchFamily="2" charset="2"/>
              </a:rPr>
              <a:t> Use another vector of pointers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03"/>
            <a:ext cx="6638095" cy="2952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4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 for </a:t>
            </a:r>
            <a:r>
              <a:rPr lang="en-US" altLang="zh-TW" dirty="0" smtClean="0"/>
              <a:t>Insertion </a:t>
            </a:r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Show each step </a:t>
            </a:r>
            <a:r>
              <a:rPr lang="en-US" altLang="zh-TW"/>
              <a:t>of </a:t>
            </a:r>
            <a:r>
              <a:rPr lang="en-US" altLang="zh-TW" smtClean="0"/>
              <a:t>insertion </a:t>
            </a:r>
            <a:r>
              <a:rPr lang="en-US" altLang="zh-TW" dirty="0"/>
              <a:t>sort on the vector:</a:t>
            </a:r>
          </a:p>
          <a:p>
            <a:pPr marL="0" indent="0">
              <a:buNone/>
            </a:pPr>
            <a:r>
              <a:rPr lang="en-US" altLang="zh-TW" dirty="0"/>
              <a:t>	3  5  1  4  2  7  9  6  </a:t>
            </a:r>
            <a:r>
              <a:rPr lang="en-US" altLang="zh-TW" dirty="0" smtClean="0"/>
              <a:t>8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857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4236</TotalTime>
  <Words>80</Words>
  <Application>Microsoft Office PowerPoint</Application>
  <PresentationFormat>如螢幕大小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Calibri</vt:lpstr>
      <vt:lpstr>Wingdings</vt:lpstr>
      <vt:lpstr>Wingdings 2</vt:lpstr>
      <vt:lpstr>壁窗</vt:lpstr>
      <vt:lpstr>Insertion Sort</vt:lpstr>
      <vt:lpstr>Insertion Sort</vt:lpstr>
      <vt:lpstr>Insertion Sort: Pseudo Code</vt:lpstr>
      <vt:lpstr>Insertion Sort: C++ Function</vt:lpstr>
      <vt:lpstr>Quiz for Insertion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rogerjang</cp:lastModifiedBy>
  <cp:revision>474</cp:revision>
  <dcterms:created xsi:type="dcterms:W3CDTF">2008-11-09T17:03:56Z</dcterms:created>
  <dcterms:modified xsi:type="dcterms:W3CDTF">2017-03-13T22:33:54Z</dcterms:modified>
</cp:coreProperties>
</file>