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6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7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90" r:id="rId3"/>
    <p:sldId id="257" r:id="rId4"/>
    <p:sldId id="258" r:id="rId5"/>
    <p:sldId id="287" r:id="rId6"/>
    <p:sldId id="264" r:id="rId7"/>
    <p:sldId id="266" r:id="rId8"/>
    <p:sldId id="259" r:id="rId9"/>
    <p:sldId id="269" r:id="rId10"/>
    <p:sldId id="293" r:id="rId11"/>
    <p:sldId id="270" r:id="rId12"/>
    <p:sldId id="291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</p:sldIdLst>
  <p:sldSz cx="12192000" cy="6858000"/>
  <p:notesSz cx="7104063" cy="10234613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90">
          <p15:clr>
            <a:srgbClr val="A4A3A4"/>
          </p15:clr>
        </p15:guide>
        <p15:guide id="2" pos="2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36781"/>
    <a:srgbClr val="39536E"/>
    <a:srgbClr val="616A76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9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02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852" y="-72"/>
      </p:cViewPr>
      <p:guideLst>
        <p:guide orient="horz" pos="3190"/>
        <p:guide pos="2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39B-4C07-B168-E78D1153E56A}"/>
              </c:ext>
            </c:extLst>
          </c:dPt>
          <c:dPt>
            <c:idx val="1"/>
            <c:bubble3D val="0"/>
            <c:spPr>
              <a:solidFill>
                <a:schemeClr val="accent5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39B-4C07-B168-E78D1153E56A}"/>
              </c:ext>
            </c:extLst>
          </c:dPt>
          <c:dPt>
            <c:idx val="2"/>
            <c:bubble3D val="0"/>
            <c:spPr>
              <a:solidFill>
                <a:schemeClr val="accent5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39B-4C07-B168-E78D1153E56A}"/>
              </c:ext>
            </c:extLst>
          </c:dPt>
          <c:dPt>
            <c:idx val="3"/>
            <c:bubble3D val="0"/>
            <c:spPr>
              <a:solidFill>
                <a:schemeClr val="accent5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39B-4C07-B168-E78D1153E56A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39B-4C07-B168-E78D1153E5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571-4B31-89B3-45BB71FA4673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571-4B31-89B3-45BB71FA4673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571-4B31-89B3-45BB71FA4673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571-4B31-89B3-45BB71FA4673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571-4B31-89B3-45BB71FA46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dk1">
                  <a:tint val="8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609-47E6-A8B0-BCE7A2D8D035}"/>
              </c:ext>
            </c:extLst>
          </c:dPt>
          <c:dPt>
            <c:idx val="1"/>
            <c:bubble3D val="0"/>
            <c:spPr>
              <a:solidFill>
                <a:schemeClr val="dk1">
                  <a:tint val="5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609-47E6-A8B0-BCE7A2D8D035}"/>
              </c:ext>
            </c:extLst>
          </c:dPt>
          <c:dPt>
            <c:idx val="2"/>
            <c:bubble3D val="0"/>
            <c:spPr>
              <a:solidFill>
                <a:schemeClr val="dk1">
                  <a:tint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609-47E6-A8B0-BCE7A2D8D035}"/>
              </c:ext>
            </c:extLst>
          </c:dPt>
          <c:dPt>
            <c:idx val="3"/>
            <c:bubble3D val="0"/>
            <c:spPr>
              <a:solidFill>
                <a:schemeClr val="dk1">
                  <a:tint val="9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609-47E6-A8B0-BCE7A2D8D035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609-47E6-A8B0-BCE7A2D8D0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BF47E-2A9E-44DB-B01B-7578815D9A00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66C17-9BC6-48CA-9055-74097E5CAB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comb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comb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comb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comb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comb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comb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953628" y="659480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 spd="med" advClick="0" advTm="0">
    <p:comb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comb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comb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comb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 advTm="0">
    <p:comb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 advClick="0" advTm="0">
    <p:comb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00460542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-48895" y="-16510"/>
            <a:ext cx="12343765" cy="68922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368040" y="-16510"/>
            <a:ext cx="5456555" cy="6920865"/>
          </a:xfrm>
          <a:prstGeom prst="rect">
            <a:avLst/>
          </a:prstGeom>
          <a:solidFill>
            <a:schemeClr val="tx2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TextBox 11"/>
          <p:cNvSpPr txBox="1"/>
          <p:nvPr/>
        </p:nvSpPr>
        <p:spPr>
          <a:xfrm>
            <a:off x="2521520" y="3689519"/>
            <a:ext cx="7176059" cy="427990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 软件开发项目计划说明书</a:t>
            </a:r>
          </a:p>
        </p:txBody>
      </p:sp>
      <p:sp>
        <p:nvSpPr>
          <p:cNvPr id="9" name="文本框 15"/>
          <p:cNvSpPr txBox="1"/>
          <p:nvPr/>
        </p:nvSpPr>
        <p:spPr>
          <a:xfrm>
            <a:off x="2484824" y="2891863"/>
            <a:ext cx="7277390" cy="797560"/>
          </a:xfrm>
          <a:prstGeom prst="rect">
            <a:avLst/>
          </a:prstGeom>
          <a:noFill/>
          <a:effectLst>
            <a:outerShdw blurRad="50800" dist="38100" dir="2700000" algn="tl" rotWithShape="0">
              <a:srgbClr val="43301A">
                <a:alpha val="52000"/>
              </a:srgbClr>
            </a:outerShdw>
          </a:effectLst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zh-CN" altLang="en-US" sz="4400" dirty="0">
                <a:ln w="12700">
                  <a:noFill/>
                  <a:prstDash val="solid"/>
                </a:ln>
                <a:solidFill>
                  <a:schemeClr val="bg1"/>
                </a:solidFill>
                <a:cs typeface="+mn-ea"/>
                <a:sym typeface="+mn-lt"/>
              </a:rPr>
              <a:t>东大帮帮</a:t>
            </a:r>
          </a:p>
        </p:txBody>
      </p:sp>
      <p:sp>
        <p:nvSpPr>
          <p:cNvPr id="10" name="矩形 9"/>
          <p:cNvSpPr/>
          <p:nvPr/>
        </p:nvSpPr>
        <p:spPr>
          <a:xfrm>
            <a:off x="2905193" y="4121568"/>
            <a:ext cx="6408712" cy="243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NEU</a:t>
            </a:r>
          </a:p>
        </p:txBody>
      </p:sp>
      <p:sp>
        <p:nvSpPr>
          <p:cNvPr id="12" name="任意多边形 11"/>
          <p:cNvSpPr/>
          <p:nvPr/>
        </p:nvSpPr>
        <p:spPr>
          <a:xfrm flipV="1">
            <a:off x="3109105" y="1762955"/>
            <a:ext cx="1992743" cy="1358198"/>
          </a:xfrm>
          <a:custGeom>
            <a:avLst/>
            <a:gdLst>
              <a:gd name="connsiteX0" fmla="*/ 0 w 3066930"/>
              <a:gd name="connsiteY0" fmla="*/ 2090334 h 2090334"/>
              <a:gd name="connsiteX1" fmla="*/ 3066930 w 3066930"/>
              <a:gd name="connsiteY1" fmla="*/ 2090334 h 2090334"/>
              <a:gd name="connsiteX2" fmla="*/ 1533465 w 3066930"/>
              <a:gd name="connsiteY2" fmla="*/ 0 h 2090334"/>
              <a:gd name="connsiteX3" fmla="*/ 0 w 3066930"/>
              <a:gd name="connsiteY3" fmla="*/ 2090334 h 2090334"/>
              <a:gd name="connsiteX0-1" fmla="*/ 0 w 3066930"/>
              <a:gd name="connsiteY0-2" fmla="*/ 2090334 h 2090334"/>
              <a:gd name="connsiteX1-3" fmla="*/ 3066930 w 3066930"/>
              <a:gd name="connsiteY1-4" fmla="*/ 2090334 h 2090334"/>
              <a:gd name="connsiteX2-5" fmla="*/ 2385790 w 3066930"/>
              <a:gd name="connsiteY2-6" fmla="*/ 1251380 h 2090334"/>
              <a:gd name="connsiteX3-7" fmla="*/ 1533465 w 3066930"/>
              <a:gd name="connsiteY3-8" fmla="*/ 0 h 2090334"/>
              <a:gd name="connsiteX4" fmla="*/ 0 w 3066930"/>
              <a:gd name="connsiteY4" fmla="*/ 2090334 h 2090334"/>
              <a:gd name="connsiteX0-9" fmla="*/ 2385790 w 3066930"/>
              <a:gd name="connsiteY0-10" fmla="*/ 1251380 h 2090334"/>
              <a:gd name="connsiteX1-11" fmla="*/ 1533465 w 3066930"/>
              <a:gd name="connsiteY1-12" fmla="*/ 0 h 2090334"/>
              <a:gd name="connsiteX2-13" fmla="*/ 0 w 3066930"/>
              <a:gd name="connsiteY2-14" fmla="*/ 2090334 h 2090334"/>
              <a:gd name="connsiteX3-15" fmla="*/ 3066930 w 3066930"/>
              <a:gd name="connsiteY3-16" fmla="*/ 2090334 h 2090334"/>
              <a:gd name="connsiteX4-17" fmla="*/ 2477230 w 3066930"/>
              <a:gd name="connsiteY4-18" fmla="*/ 1342820 h 2090334"/>
              <a:gd name="connsiteX0-19" fmla="*/ 1533465 w 3066930"/>
              <a:gd name="connsiteY0-20" fmla="*/ 0 h 2090334"/>
              <a:gd name="connsiteX1-21" fmla="*/ 0 w 3066930"/>
              <a:gd name="connsiteY1-22" fmla="*/ 2090334 h 2090334"/>
              <a:gd name="connsiteX2-23" fmla="*/ 3066930 w 3066930"/>
              <a:gd name="connsiteY2-24" fmla="*/ 2090334 h 2090334"/>
              <a:gd name="connsiteX3-25" fmla="*/ 2477230 w 3066930"/>
              <a:gd name="connsiteY3-26" fmla="*/ 1342820 h 2090334"/>
              <a:gd name="connsiteX0-27" fmla="*/ 1533465 w 3066930"/>
              <a:gd name="connsiteY0-28" fmla="*/ 0 h 2090334"/>
              <a:gd name="connsiteX1-29" fmla="*/ 0 w 3066930"/>
              <a:gd name="connsiteY1-30" fmla="*/ 2090334 h 2090334"/>
              <a:gd name="connsiteX2-31" fmla="*/ 3066930 w 3066930"/>
              <a:gd name="connsiteY2-32" fmla="*/ 2090334 h 20903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066930" h="2090334">
                <a:moveTo>
                  <a:pt x="1533465" y="0"/>
                </a:moveTo>
                <a:lnTo>
                  <a:pt x="0" y="2090334"/>
                </a:lnTo>
                <a:lnTo>
                  <a:pt x="3066930" y="2090334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gradFill>
                <a:gsLst>
                  <a:gs pos="49000">
                    <a:srgbClr val="F4DE91"/>
                  </a:gs>
                  <a:gs pos="100000">
                    <a:srgbClr val="DBA347"/>
                  </a:gs>
                  <a:gs pos="0">
                    <a:srgbClr val="E7BF68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13" name="任意多边形 12"/>
          <p:cNvSpPr/>
          <p:nvPr/>
        </p:nvSpPr>
        <p:spPr>
          <a:xfrm flipV="1">
            <a:off x="7047983" y="1765948"/>
            <a:ext cx="2049663" cy="1396994"/>
          </a:xfrm>
          <a:custGeom>
            <a:avLst/>
            <a:gdLst>
              <a:gd name="connsiteX0" fmla="*/ 0 w 3154533"/>
              <a:gd name="connsiteY0" fmla="*/ 2150043 h 2150043"/>
              <a:gd name="connsiteX1" fmla="*/ 3154533 w 3154533"/>
              <a:gd name="connsiteY1" fmla="*/ 2150043 h 2150043"/>
              <a:gd name="connsiteX2" fmla="*/ 1577266 w 3154533"/>
              <a:gd name="connsiteY2" fmla="*/ 0 h 2150043"/>
              <a:gd name="connsiteX3" fmla="*/ 0 w 3154533"/>
              <a:gd name="connsiteY3" fmla="*/ 2150043 h 2150043"/>
              <a:gd name="connsiteX0-1" fmla="*/ 0 w 3154533"/>
              <a:gd name="connsiteY0-2" fmla="*/ 2150043 h 2150043"/>
              <a:gd name="connsiteX1-3" fmla="*/ 3154533 w 3154533"/>
              <a:gd name="connsiteY1-4" fmla="*/ 2150043 h 2150043"/>
              <a:gd name="connsiteX2-5" fmla="*/ 1577266 w 3154533"/>
              <a:gd name="connsiteY2-6" fmla="*/ 0 h 2150043"/>
              <a:gd name="connsiteX3-7" fmla="*/ 710322 w 3154533"/>
              <a:gd name="connsiteY3-8" fmla="*/ 1165947 h 2150043"/>
              <a:gd name="connsiteX4" fmla="*/ 0 w 3154533"/>
              <a:gd name="connsiteY4" fmla="*/ 2150043 h 2150043"/>
              <a:gd name="connsiteX0-9" fmla="*/ 710322 w 3154533"/>
              <a:gd name="connsiteY0-10" fmla="*/ 1165947 h 2150043"/>
              <a:gd name="connsiteX1-11" fmla="*/ 0 w 3154533"/>
              <a:gd name="connsiteY1-12" fmla="*/ 2150043 h 2150043"/>
              <a:gd name="connsiteX2-13" fmla="*/ 3154533 w 3154533"/>
              <a:gd name="connsiteY2-14" fmla="*/ 2150043 h 2150043"/>
              <a:gd name="connsiteX3-15" fmla="*/ 1577266 w 3154533"/>
              <a:gd name="connsiteY3-16" fmla="*/ 0 h 2150043"/>
              <a:gd name="connsiteX4-17" fmla="*/ 801762 w 3154533"/>
              <a:gd name="connsiteY4-18" fmla="*/ 1257387 h 2150043"/>
              <a:gd name="connsiteX0-19" fmla="*/ 710322 w 3154533"/>
              <a:gd name="connsiteY0-20" fmla="*/ 1165947 h 2150043"/>
              <a:gd name="connsiteX1-21" fmla="*/ 0 w 3154533"/>
              <a:gd name="connsiteY1-22" fmla="*/ 2150043 h 2150043"/>
              <a:gd name="connsiteX2-23" fmla="*/ 3154533 w 3154533"/>
              <a:gd name="connsiteY2-24" fmla="*/ 2150043 h 2150043"/>
              <a:gd name="connsiteX3-25" fmla="*/ 1577266 w 3154533"/>
              <a:gd name="connsiteY3-26" fmla="*/ 0 h 2150043"/>
              <a:gd name="connsiteX0-27" fmla="*/ 0 w 3154533"/>
              <a:gd name="connsiteY0-28" fmla="*/ 2150043 h 2150043"/>
              <a:gd name="connsiteX1-29" fmla="*/ 3154533 w 3154533"/>
              <a:gd name="connsiteY1-30" fmla="*/ 2150043 h 2150043"/>
              <a:gd name="connsiteX2-31" fmla="*/ 1577266 w 3154533"/>
              <a:gd name="connsiteY2-32" fmla="*/ 0 h 21500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154533" h="2150043">
                <a:moveTo>
                  <a:pt x="0" y="2150043"/>
                </a:moveTo>
                <a:lnTo>
                  <a:pt x="3154533" y="2150043"/>
                </a:lnTo>
                <a:lnTo>
                  <a:pt x="1577266" y="0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gradFill>
                <a:gsLst>
                  <a:gs pos="49000">
                    <a:srgbClr val="F4DE91"/>
                  </a:gs>
                  <a:gs pos="100000">
                    <a:srgbClr val="DBA347"/>
                  </a:gs>
                  <a:gs pos="0">
                    <a:srgbClr val="E7BF68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14" name="任意多边形 13"/>
          <p:cNvSpPr/>
          <p:nvPr/>
        </p:nvSpPr>
        <p:spPr>
          <a:xfrm flipV="1">
            <a:off x="5401284" y="4668434"/>
            <a:ext cx="1415843" cy="965000"/>
          </a:xfrm>
          <a:custGeom>
            <a:avLst/>
            <a:gdLst>
              <a:gd name="connsiteX0" fmla="*/ 0 w 2179051"/>
              <a:gd name="connsiteY0" fmla="*/ 1485181 h 1485181"/>
              <a:gd name="connsiteX1" fmla="*/ 2179051 w 2179051"/>
              <a:gd name="connsiteY1" fmla="*/ 1485181 h 1485181"/>
              <a:gd name="connsiteX2" fmla="*/ 1089525 w 2179051"/>
              <a:gd name="connsiteY2" fmla="*/ 0 h 1485181"/>
              <a:gd name="connsiteX3" fmla="*/ 0 w 2179051"/>
              <a:gd name="connsiteY3" fmla="*/ 1485181 h 1485181"/>
              <a:gd name="connsiteX0-1" fmla="*/ 0 w 2179051"/>
              <a:gd name="connsiteY0-2" fmla="*/ 1485181 h 1519291"/>
              <a:gd name="connsiteX1-3" fmla="*/ 1016771 w 2179051"/>
              <a:gd name="connsiteY1-4" fmla="*/ 1519291 h 1519291"/>
              <a:gd name="connsiteX2-5" fmla="*/ 2179051 w 2179051"/>
              <a:gd name="connsiteY2-6" fmla="*/ 1485181 h 1519291"/>
              <a:gd name="connsiteX3-7" fmla="*/ 1089525 w 2179051"/>
              <a:gd name="connsiteY3-8" fmla="*/ 0 h 1519291"/>
              <a:gd name="connsiteX4" fmla="*/ 0 w 2179051"/>
              <a:gd name="connsiteY4" fmla="*/ 1485181 h 1519291"/>
              <a:gd name="connsiteX0-9" fmla="*/ 1016771 w 2179051"/>
              <a:gd name="connsiteY0-10" fmla="*/ 1519291 h 1610731"/>
              <a:gd name="connsiteX1-11" fmla="*/ 2179051 w 2179051"/>
              <a:gd name="connsiteY1-12" fmla="*/ 1485181 h 1610731"/>
              <a:gd name="connsiteX2-13" fmla="*/ 1089525 w 2179051"/>
              <a:gd name="connsiteY2-14" fmla="*/ 0 h 1610731"/>
              <a:gd name="connsiteX3-15" fmla="*/ 0 w 2179051"/>
              <a:gd name="connsiteY3-16" fmla="*/ 1485181 h 1610731"/>
              <a:gd name="connsiteX4-17" fmla="*/ 1108211 w 2179051"/>
              <a:gd name="connsiteY4-18" fmla="*/ 1610731 h 1610731"/>
              <a:gd name="connsiteX0-19" fmla="*/ 1016771 w 2179051"/>
              <a:gd name="connsiteY0-20" fmla="*/ 1519291 h 1519291"/>
              <a:gd name="connsiteX1-21" fmla="*/ 2179051 w 2179051"/>
              <a:gd name="connsiteY1-22" fmla="*/ 1485181 h 1519291"/>
              <a:gd name="connsiteX2-23" fmla="*/ 1089525 w 2179051"/>
              <a:gd name="connsiteY2-24" fmla="*/ 0 h 1519291"/>
              <a:gd name="connsiteX3-25" fmla="*/ 0 w 2179051"/>
              <a:gd name="connsiteY3-26" fmla="*/ 1485181 h 1519291"/>
              <a:gd name="connsiteX0-27" fmla="*/ 2179051 w 2179051"/>
              <a:gd name="connsiteY0-28" fmla="*/ 1485181 h 1485181"/>
              <a:gd name="connsiteX1-29" fmla="*/ 1089525 w 2179051"/>
              <a:gd name="connsiteY1-30" fmla="*/ 0 h 1485181"/>
              <a:gd name="connsiteX2-31" fmla="*/ 0 w 2179051"/>
              <a:gd name="connsiteY2-32" fmla="*/ 1485181 h 14851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179051" h="1485181">
                <a:moveTo>
                  <a:pt x="2179051" y="1485181"/>
                </a:moveTo>
                <a:lnTo>
                  <a:pt x="1089525" y="0"/>
                </a:lnTo>
                <a:lnTo>
                  <a:pt x="0" y="1485181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gradFill>
                <a:gsLst>
                  <a:gs pos="49000">
                    <a:srgbClr val="F4DE91"/>
                  </a:gs>
                  <a:gs pos="100000">
                    <a:srgbClr val="DBA347"/>
                  </a:gs>
                  <a:gs pos="0">
                    <a:srgbClr val="E7BF68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11" name="文本框 15"/>
          <p:cNvSpPr txBox="1"/>
          <p:nvPr/>
        </p:nvSpPr>
        <p:spPr>
          <a:xfrm>
            <a:off x="1403570" y="1523438"/>
            <a:ext cx="9439898" cy="1597660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en-US" altLang="zh-CN" sz="9600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rPr>
              <a:t>2020</a:t>
            </a:r>
          </a:p>
        </p:txBody>
      </p:sp>
    </p:spTree>
    <p:custDataLst>
      <p:tags r:id="rId1"/>
    </p:custDataLst>
  </p:cSld>
  <p:clrMapOvr>
    <a:masterClrMapping/>
  </p:clrMapOvr>
  <p:transition spd="med"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ldLvl="0" animBg="1"/>
      <p:bldP spid="10" grpId="0"/>
      <p:bldP spid="12" grpId="0" bldLvl="0" animBg="1"/>
      <p:bldP spid="13" grpId="0" bldLvl="0" animBg="1"/>
      <p:bldP spid="14" grpId="0" bldLvl="0" animBg="1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0" y="206321"/>
            <a:ext cx="502921" cy="288405"/>
            <a:chOff x="0" y="210766"/>
            <a:chExt cx="502921" cy="288405"/>
          </a:xfrm>
        </p:grpSpPr>
        <p:sp>
          <p:nvSpPr>
            <p:cNvPr id="5" name="矩形 4"/>
            <p:cNvSpPr/>
            <p:nvPr/>
          </p:nvSpPr>
          <p:spPr>
            <a:xfrm>
              <a:off x="0" y="210766"/>
              <a:ext cx="103695" cy="28725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70687" y="215214"/>
              <a:ext cx="232234" cy="282805"/>
            </a:xfrm>
            <a:prstGeom prst="rect">
              <a:avLst/>
            </a:prstGeom>
            <a:solidFill>
              <a:srgbClr val="2147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35343" y="211918"/>
              <a:ext cx="103695" cy="28725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 userDrawn="1"/>
        </p:nvSpPr>
        <p:spPr>
          <a:xfrm>
            <a:off x="2841771" y="210766"/>
            <a:ext cx="9350229" cy="287253"/>
          </a:xfrm>
          <a:prstGeom prst="rect">
            <a:avLst/>
          </a:prstGeom>
          <a:solidFill>
            <a:srgbClr val="151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2920" y="153670"/>
            <a:ext cx="2552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536781"/>
                </a:solidFill>
                <a:cs typeface="+mn-ea"/>
                <a:sym typeface="+mn-lt"/>
              </a:rPr>
              <a:t>  </a:t>
            </a:r>
            <a:r>
              <a:rPr lang="zh-CN" altLang="en-US" sz="2000" b="1" dirty="0">
                <a:solidFill>
                  <a:srgbClr val="536781"/>
                </a:solidFill>
                <a:cs typeface="+mn-ea"/>
                <a:sym typeface="+mn-lt"/>
              </a:rPr>
              <a:t>模型选择及其理由</a:t>
            </a:r>
          </a:p>
        </p:txBody>
      </p:sp>
      <p:grpSp>
        <p:nvGrpSpPr>
          <p:cNvPr id="3" name="2cdf4e9f-5f2c-4232-9672-144d418555d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54217" y="1670175"/>
            <a:ext cx="10196724" cy="4486788"/>
            <a:chOff x="501793" y="939800"/>
            <a:chExt cx="11313971" cy="4978400"/>
          </a:xfrm>
        </p:grpSpPr>
        <p:sp>
          <p:nvSpPr>
            <p:cNvPr id="2" name="iṣľîďê"/>
            <p:cNvSpPr/>
            <p:nvPr/>
          </p:nvSpPr>
          <p:spPr>
            <a:xfrm rot="5400000">
              <a:off x="4649076" y="3161424"/>
              <a:ext cx="4978400" cy="535152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iśḻíḋé"/>
            <p:cNvSpPr/>
            <p:nvPr/>
          </p:nvSpPr>
          <p:spPr>
            <a:xfrm>
              <a:off x="9078517" y="2906740"/>
              <a:ext cx="16603" cy="3827"/>
            </a:xfrm>
            <a:custGeom>
              <a:avLst/>
              <a:gdLst>
                <a:gd name="connsiteX0" fmla="*/ 0 w 16603"/>
                <a:gd name="connsiteY0" fmla="*/ 0 h 3827"/>
                <a:gd name="connsiteX1" fmla="*/ 16603 w 16603"/>
                <a:gd name="connsiteY1" fmla="*/ 0 h 3827"/>
                <a:gd name="connsiteX2" fmla="*/ 0 w 16603"/>
                <a:gd name="connsiteY2" fmla="*/ 3827 h 3827"/>
                <a:gd name="connsiteX3" fmla="*/ 0 w 16603"/>
                <a:gd name="connsiteY3" fmla="*/ 0 h 3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03" h="3827">
                  <a:moveTo>
                    <a:pt x="0" y="0"/>
                  </a:moveTo>
                  <a:lnTo>
                    <a:pt x="16603" y="0"/>
                  </a:lnTo>
                  <a:lnTo>
                    <a:pt x="0" y="38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iṡļîdé"/>
            <p:cNvSpPr/>
            <p:nvPr/>
          </p:nvSpPr>
          <p:spPr>
            <a:xfrm>
              <a:off x="10223964" y="2906740"/>
              <a:ext cx="16603" cy="3827"/>
            </a:xfrm>
            <a:custGeom>
              <a:avLst/>
              <a:gdLst>
                <a:gd name="connsiteX0" fmla="*/ 0 w 16603"/>
                <a:gd name="connsiteY0" fmla="*/ 0 h 3827"/>
                <a:gd name="connsiteX1" fmla="*/ 16603 w 16603"/>
                <a:gd name="connsiteY1" fmla="*/ 0 h 3827"/>
                <a:gd name="connsiteX2" fmla="*/ 16603 w 16603"/>
                <a:gd name="connsiteY2" fmla="*/ 3827 h 3827"/>
                <a:gd name="connsiteX3" fmla="*/ 0 w 16603"/>
                <a:gd name="connsiteY3" fmla="*/ 0 h 3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03" h="3827">
                  <a:moveTo>
                    <a:pt x="0" y="0"/>
                  </a:moveTo>
                  <a:lnTo>
                    <a:pt x="16603" y="0"/>
                  </a:lnTo>
                  <a:lnTo>
                    <a:pt x="16603" y="38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ïŝḷiďé"/>
            <p:cNvSpPr/>
            <p:nvPr/>
          </p:nvSpPr>
          <p:spPr>
            <a:xfrm>
              <a:off x="4249406" y="1344046"/>
              <a:ext cx="6498601" cy="1113972"/>
            </a:xfrm>
            <a:prstGeom prst="snip2DiagRect">
              <a:avLst>
                <a:gd name="adj1" fmla="val 0"/>
                <a:gd name="adj2" fmla="val 22549"/>
              </a:avLst>
            </a:prstGeom>
            <a:solidFill>
              <a:srgbClr val="53678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îṩľîḑè"/>
            <p:cNvSpPr/>
            <p:nvPr/>
          </p:nvSpPr>
          <p:spPr>
            <a:xfrm>
              <a:off x="1443993" y="2872014"/>
              <a:ext cx="6498601" cy="1113972"/>
            </a:xfrm>
            <a:prstGeom prst="snip2DiagRect">
              <a:avLst>
                <a:gd name="adj1" fmla="val 0"/>
                <a:gd name="adj2" fmla="val 22549"/>
              </a:avLst>
            </a:prstGeom>
            <a:solidFill>
              <a:schemeClr val="tx2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íş1iḓê"/>
            <p:cNvSpPr/>
            <p:nvPr/>
          </p:nvSpPr>
          <p:spPr>
            <a:xfrm>
              <a:off x="4249406" y="4399983"/>
              <a:ext cx="6498601" cy="1113972"/>
            </a:xfrm>
            <a:prstGeom prst="snip2DiagRect">
              <a:avLst>
                <a:gd name="adj1" fmla="val 0"/>
                <a:gd name="adj2" fmla="val 22549"/>
              </a:avLst>
            </a:prstGeom>
            <a:solidFill>
              <a:srgbClr val="53678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iṩlïḑé"/>
            <p:cNvSpPr/>
            <p:nvPr/>
          </p:nvSpPr>
          <p:spPr>
            <a:xfrm>
              <a:off x="5321300" y="939800"/>
              <a:ext cx="1549400" cy="4978400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íṧḻidê"/>
            <p:cNvSpPr/>
            <p:nvPr/>
          </p:nvSpPr>
          <p:spPr>
            <a:xfrm>
              <a:off x="5514975" y="4399982"/>
              <a:ext cx="1162050" cy="1113973"/>
            </a:xfrm>
            <a:prstGeom prst="rect">
              <a:avLst/>
            </a:prstGeom>
            <a:solidFill>
              <a:srgbClr val="53678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3600" b="1" dirty="0"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17" name="îṡ1îḓè"/>
            <p:cNvSpPr/>
            <p:nvPr/>
          </p:nvSpPr>
          <p:spPr>
            <a:xfrm>
              <a:off x="5514975" y="2881765"/>
              <a:ext cx="1162050" cy="111397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3600" b="1" dirty="0"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18" name="îsļïdè"/>
            <p:cNvSpPr/>
            <p:nvPr/>
          </p:nvSpPr>
          <p:spPr>
            <a:xfrm>
              <a:off x="5514975" y="1353796"/>
              <a:ext cx="1162050" cy="1113973"/>
            </a:xfrm>
            <a:prstGeom prst="rect">
              <a:avLst/>
            </a:prstGeom>
            <a:solidFill>
              <a:srgbClr val="53678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3600" b="1" dirty="0"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19" name="îṩļíďè"/>
            <p:cNvSpPr/>
            <p:nvPr/>
          </p:nvSpPr>
          <p:spPr>
            <a:xfrm>
              <a:off x="5514975" y="1284344"/>
              <a:ext cx="1162050" cy="69451"/>
            </a:xfrm>
            <a:custGeom>
              <a:avLst/>
              <a:gdLst>
                <a:gd name="connsiteX0" fmla="*/ 564422 w 1128844"/>
                <a:gd name="connsiteY0" fmla="*/ 0 h 69451"/>
                <a:gd name="connsiteX1" fmla="*/ 983376 w 1128844"/>
                <a:gd name="connsiteY1" fmla="*/ 35920 h 69451"/>
                <a:gd name="connsiteX2" fmla="*/ 1128844 w 1128844"/>
                <a:gd name="connsiteY2" fmla="*/ 69451 h 69451"/>
                <a:gd name="connsiteX3" fmla="*/ 0 w 1128844"/>
                <a:gd name="connsiteY3" fmla="*/ 69451 h 69451"/>
                <a:gd name="connsiteX4" fmla="*/ 145468 w 1128844"/>
                <a:gd name="connsiteY4" fmla="*/ 35920 h 69451"/>
                <a:gd name="connsiteX5" fmla="*/ 564422 w 1128844"/>
                <a:gd name="connsiteY5" fmla="*/ 0 h 6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8844" h="69451">
                  <a:moveTo>
                    <a:pt x="564422" y="0"/>
                  </a:moveTo>
                  <a:cubicBezTo>
                    <a:pt x="713032" y="0"/>
                    <a:pt x="854607" y="12790"/>
                    <a:pt x="983376" y="35920"/>
                  </a:cubicBezTo>
                  <a:lnTo>
                    <a:pt x="1128844" y="69451"/>
                  </a:lnTo>
                  <a:lnTo>
                    <a:pt x="0" y="69451"/>
                  </a:lnTo>
                  <a:lnTo>
                    <a:pt x="145468" y="35920"/>
                  </a:lnTo>
                  <a:cubicBezTo>
                    <a:pt x="274237" y="12790"/>
                    <a:pt x="415812" y="0"/>
                    <a:pt x="564422" y="0"/>
                  </a:cubicBezTo>
                  <a:close/>
                </a:path>
              </a:pathLst>
            </a:custGeom>
            <a:solidFill>
              <a:srgbClr val="53678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íSḷîḓé"/>
            <p:cNvSpPr/>
            <p:nvPr/>
          </p:nvSpPr>
          <p:spPr>
            <a:xfrm>
              <a:off x="5514975" y="2398318"/>
              <a:ext cx="1162050" cy="69451"/>
            </a:xfrm>
            <a:custGeom>
              <a:avLst/>
              <a:gdLst>
                <a:gd name="connsiteX0" fmla="*/ 564422 w 1128844"/>
                <a:gd name="connsiteY0" fmla="*/ 0 h 69451"/>
                <a:gd name="connsiteX1" fmla="*/ 983376 w 1128844"/>
                <a:gd name="connsiteY1" fmla="*/ 35920 h 69451"/>
                <a:gd name="connsiteX2" fmla="*/ 1128844 w 1128844"/>
                <a:gd name="connsiteY2" fmla="*/ 69451 h 69451"/>
                <a:gd name="connsiteX3" fmla="*/ 0 w 1128844"/>
                <a:gd name="connsiteY3" fmla="*/ 69451 h 69451"/>
                <a:gd name="connsiteX4" fmla="*/ 145468 w 1128844"/>
                <a:gd name="connsiteY4" fmla="*/ 35920 h 69451"/>
                <a:gd name="connsiteX5" fmla="*/ 564422 w 1128844"/>
                <a:gd name="connsiteY5" fmla="*/ 0 h 6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8844" h="69451">
                  <a:moveTo>
                    <a:pt x="564422" y="0"/>
                  </a:moveTo>
                  <a:cubicBezTo>
                    <a:pt x="713032" y="0"/>
                    <a:pt x="854607" y="12790"/>
                    <a:pt x="983376" y="35920"/>
                  </a:cubicBezTo>
                  <a:lnTo>
                    <a:pt x="1128844" y="69451"/>
                  </a:lnTo>
                  <a:lnTo>
                    <a:pt x="0" y="69451"/>
                  </a:lnTo>
                  <a:lnTo>
                    <a:pt x="145468" y="35920"/>
                  </a:lnTo>
                  <a:cubicBezTo>
                    <a:pt x="274237" y="12790"/>
                    <a:pt x="415812" y="0"/>
                    <a:pt x="564422" y="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íš1iḑe"/>
            <p:cNvSpPr/>
            <p:nvPr/>
          </p:nvSpPr>
          <p:spPr>
            <a:xfrm>
              <a:off x="5514975" y="2812314"/>
              <a:ext cx="1162050" cy="69451"/>
            </a:xfrm>
            <a:custGeom>
              <a:avLst/>
              <a:gdLst>
                <a:gd name="connsiteX0" fmla="*/ 564422 w 1128844"/>
                <a:gd name="connsiteY0" fmla="*/ 0 h 69451"/>
                <a:gd name="connsiteX1" fmla="*/ 983376 w 1128844"/>
                <a:gd name="connsiteY1" fmla="*/ 35920 h 69451"/>
                <a:gd name="connsiteX2" fmla="*/ 1128844 w 1128844"/>
                <a:gd name="connsiteY2" fmla="*/ 69451 h 69451"/>
                <a:gd name="connsiteX3" fmla="*/ 0 w 1128844"/>
                <a:gd name="connsiteY3" fmla="*/ 69451 h 69451"/>
                <a:gd name="connsiteX4" fmla="*/ 145468 w 1128844"/>
                <a:gd name="connsiteY4" fmla="*/ 35920 h 69451"/>
                <a:gd name="connsiteX5" fmla="*/ 564422 w 1128844"/>
                <a:gd name="connsiteY5" fmla="*/ 0 h 6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8844" h="69451">
                  <a:moveTo>
                    <a:pt x="564422" y="0"/>
                  </a:moveTo>
                  <a:cubicBezTo>
                    <a:pt x="713032" y="0"/>
                    <a:pt x="854607" y="12790"/>
                    <a:pt x="983376" y="35920"/>
                  </a:cubicBezTo>
                  <a:lnTo>
                    <a:pt x="1128844" y="69451"/>
                  </a:lnTo>
                  <a:lnTo>
                    <a:pt x="0" y="69451"/>
                  </a:lnTo>
                  <a:lnTo>
                    <a:pt x="145468" y="35920"/>
                  </a:lnTo>
                  <a:cubicBezTo>
                    <a:pt x="274237" y="12790"/>
                    <a:pt x="415812" y="0"/>
                    <a:pt x="564422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îṥľîďè"/>
            <p:cNvSpPr/>
            <p:nvPr/>
          </p:nvSpPr>
          <p:spPr>
            <a:xfrm>
              <a:off x="5514975" y="3926288"/>
              <a:ext cx="1162050" cy="69451"/>
            </a:xfrm>
            <a:custGeom>
              <a:avLst/>
              <a:gdLst>
                <a:gd name="connsiteX0" fmla="*/ 564422 w 1128844"/>
                <a:gd name="connsiteY0" fmla="*/ 0 h 69451"/>
                <a:gd name="connsiteX1" fmla="*/ 983376 w 1128844"/>
                <a:gd name="connsiteY1" fmla="*/ 35920 h 69451"/>
                <a:gd name="connsiteX2" fmla="*/ 1128844 w 1128844"/>
                <a:gd name="connsiteY2" fmla="*/ 69451 h 69451"/>
                <a:gd name="connsiteX3" fmla="*/ 0 w 1128844"/>
                <a:gd name="connsiteY3" fmla="*/ 69451 h 69451"/>
                <a:gd name="connsiteX4" fmla="*/ 145468 w 1128844"/>
                <a:gd name="connsiteY4" fmla="*/ 35920 h 69451"/>
                <a:gd name="connsiteX5" fmla="*/ 564422 w 1128844"/>
                <a:gd name="connsiteY5" fmla="*/ 0 h 6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8844" h="69451">
                  <a:moveTo>
                    <a:pt x="564422" y="0"/>
                  </a:moveTo>
                  <a:cubicBezTo>
                    <a:pt x="713032" y="0"/>
                    <a:pt x="854607" y="12790"/>
                    <a:pt x="983376" y="35920"/>
                  </a:cubicBezTo>
                  <a:lnTo>
                    <a:pt x="1128844" y="69451"/>
                  </a:lnTo>
                  <a:lnTo>
                    <a:pt x="0" y="69451"/>
                  </a:lnTo>
                  <a:lnTo>
                    <a:pt x="145468" y="35920"/>
                  </a:lnTo>
                  <a:cubicBezTo>
                    <a:pt x="274237" y="12790"/>
                    <a:pt x="415812" y="0"/>
                    <a:pt x="564422" y="0"/>
                  </a:cubicBezTo>
                  <a:close/>
                </a:path>
              </a:pathLst>
            </a:custGeom>
            <a:solidFill>
              <a:srgbClr val="39536E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íṧlîḍé"/>
            <p:cNvSpPr/>
            <p:nvPr/>
          </p:nvSpPr>
          <p:spPr>
            <a:xfrm>
              <a:off x="5514975" y="4330531"/>
              <a:ext cx="1162050" cy="69451"/>
            </a:xfrm>
            <a:custGeom>
              <a:avLst/>
              <a:gdLst>
                <a:gd name="connsiteX0" fmla="*/ 564422 w 1128844"/>
                <a:gd name="connsiteY0" fmla="*/ 0 h 69451"/>
                <a:gd name="connsiteX1" fmla="*/ 983376 w 1128844"/>
                <a:gd name="connsiteY1" fmla="*/ 35920 h 69451"/>
                <a:gd name="connsiteX2" fmla="*/ 1128844 w 1128844"/>
                <a:gd name="connsiteY2" fmla="*/ 69451 h 69451"/>
                <a:gd name="connsiteX3" fmla="*/ 0 w 1128844"/>
                <a:gd name="connsiteY3" fmla="*/ 69451 h 69451"/>
                <a:gd name="connsiteX4" fmla="*/ 145468 w 1128844"/>
                <a:gd name="connsiteY4" fmla="*/ 35920 h 69451"/>
                <a:gd name="connsiteX5" fmla="*/ 564422 w 1128844"/>
                <a:gd name="connsiteY5" fmla="*/ 0 h 6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8844" h="69451">
                  <a:moveTo>
                    <a:pt x="564422" y="0"/>
                  </a:moveTo>
                  <a:cubicBezTo>
                    <a:pt x="713032" y="0"/>
                    <a:pt x="854607" y="12790"/>
                    <a:pt x="983376" y="35920"/>
                  </a:cubicBezTo>
                  <a:lnTo>
                    <a:pt x="1128844" y="69451"/>
                  </a:lnTo>
                  <a:lnTo>
                    <a:pt x="0" y="69451"/>
                  </a:lnTo>
                  <a:lnTo>
                    <a:pt x="145468" y="35920"/>
                  </a:lnTo>
                  <a:cubicBezTo>
                    <a:pt x="274237" y="12790"/>
                    <a:pt x="415812" y="0"/>
                    <a:pt x="564422" y="0"/>
                  </a:cubicBezTo>
                  <a:close/>
                </a:path>
              </a:pathLst>
            </a:custGeom>
            <a:solidFill>
              <a:srgbClr val="53678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" name="íśľïḋe"/>
            <p:cNvSpPr/>
            <p:nvPr/>
          </p:nvSpPr>
          <p:spPr>
            <a:xfrm>
              <a:off x="5514975" y="5444505"/>
              <a:ext cx="1162050" cy="69451"/>
            </a:xfrm>
            <a:custGeom>
              <a:avLst/>
              <a:gdLst>
                <a:gd name="connsiteX0" fmla="*/ 564422 w 1128844"/>
                <a:gd name="connsiteY0" fmla="*/ 0 h 69451"/>
                <a:gd name="connsiteX1" fmla="*/ 983376 w 1128844"/>
                <a:gd name="connsiteY1" fmla="*/ 35920 h 69451"/>
                <a:gd name="connsiteX2" fmla="*/ 1128844 w 1128844"/>
                <a:gd name="connsiteY2" fmla="*/ 69451 h 69451"/>
                <a:gd name="connsiteX3" fmla="*/ 0 w 1128844"/>
                <a:gd name="connsiteY3" fmla="*/ 69451 h 69451"/>
                <a:gd name="connsiteX4" fmla="*/ 145468 w 1128844"/>
                <a:gd name="connsiteY4" fmla="*/ 35920 h 69451"/>
                <a:gd name="connsiteX5" fmla="*/ 564422 w 1128844"/>
                <a:gd name="connsiteY5" fmla="*/ 0 h 6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8844" h="69451">
                  <a:moveTo>
                    <a:pt x="564422" y="0"/>
                  </a:moveTo>
                  <a:cubicBezTo>
                    <a:pt x="713032" y="0"/>
                    <a:pt x="854607" y="12790"/>
                    <a:pt x="983376" y="35920"/>
                  </a:cubicBezTo>
                  <a:lnTo>
                    <a:pt x="1128844" y="69451"/>
                  </a:lnTo>
                  <a:lnTo>
                    <a:pt x="0" y="69451"/>
                  </a:lnTo>
                  <a:lnTo>
                    <a:pt x="145468" y="35920"/>
                  </a:lnTo>
                  <a:cubicBezTo>
                    <a:pt x="274237" y="12790"/>
                    <a:pt x="415812" y="0"/>
                    <a:pt x="564422" y="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işḻîḓe"/>
            <p:cNvSpPr/>
            <p:nvPr/>
          </p:nvSpPr>
          <p:spPr bwMode="auto">
            <a:xfrm>
              <a:off x="4497611" y="4652211"/>
              <a:ext cx="610646" cy="609514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iSļíḋê"/>
            <p:cNvSpPr/>
            <p:nvPr/>
          </p:nvSpPr>
          <p:spPr bwMode="auto">
            <a:xfrm>
              <a:off x="7076851" y="3154706"/>
              <a:ext cx="616500" cy="587002"/>
            </a:xfrm>
            <a:custGeom>
              <a:avLst/>
              <a:gdLst>
                <a:gd name="connsiteX0" fmla="*/ 101402 w 331788"/>
                <a:gd name="connsiteY0" fmla="*/ 200025 h 315913"/>
                <a:gd name="connsiteX1" fmla="*/ 93663 w 331788"/>
                <a:gd name="connsiteY1" fmla="*/ 207840 h 315913"/>
                <a:gd name="connsiteX2" fmla="*/ 93663 w 331788"/>
                <a:gd name="connsiteY2" fmla="*/ 301625 h 315913"/>
                <a:gd name="connsiteX3" fmla="*/ 137518 w 331788"/>
                <a:gd name="connsiteY3" fmla="*/ 301625 h 315913"/>
                <a:gd name="connsiteX4" fmla="*/ 137518 w 331788"/>
                <a:gd name="connsiteY4" fmla="*/ 250825 h 315913"/>
                <a:gd name="connsiteX5" fmla="*/ 143967 w 331788"/>
                <a:gd name="connsiteY5" fmla="*/ 244312 h 315913"/>
                <a:gd name="connsiteX6" fmla="*/ 187822 w 331788"/>
                <a:gd name="connsiteY6" fmla="*/ 244312 h 315913"/>
                <a:gd name="connsiteX7" fmla="*/ 194271 w 331788"/>
                <a:gd name="connsiteY7" fmla="*/ 250825 h 315913"/>
                <a:gd name="connsiteX8" fmla="*/ 194271 w 331788"/>
                <a:gd name="connsiteY8" fmla="*/ 301625 h 315913"/>
                <a:gd name="connsiteX9" fmla="*/ 230387 w 331788"/>
                <a:gd name="connsiteY9" fmla="*/ 301625 h 315913"/>
                <a:gd name="connsiteX10" fmla="*/ 238126 w 331788"/>
                <a:gd name="connsiteY10" fmla="*/ 295112 h 315913"/>
                <a:gd name="connsiteX11" fmla="*/ 238126 w 331788"/>
                <a:gd name="connsiteY11" fmla="*/ 207840 h 315913"/>
                <a:gd name="connsiteX12" fmla="*/ 230387 w 331788"/>
                <a:gd name="connsiteY12" fmla="*/ 200025 h 315913"/>
                <a:gd name="connsiteX13" fmla="*/ 101402 w 331788"/>
                <a:gd name="connsiteY13" fmla="*/ 200025 h 315913"/>
                <a:gd name="connsiteX14" fmla="*/ 258908 w 331788"/>
                <a:gd name="connsiteY14" fmla="*/ 122237 h 315913"/>
                <a:gd name="connsiteX15" fmla="*/ 252413 w 331788"/>
                <a:gd name="connsiteY15" fmla="*/ 129801 h 315913"/>
                <a:gd name="connsiteX16" fmla="*/ 252413 w 331788"/>
                <a:gd name="connsiteY16" fmla="*/ 157536 h 315913"/>
                <a:gd name="connsiteX17" fmla="*/ 258908 w 331788"/>
                <a:gd name="connsiteY17" fmla="*/ 165100 h 315913"/>
                <a:gd name="connsiteX18" fmla="*/ 266701 w 331788"/>
                <a:gd name="connsiteY18" fmla="*/ 157536 h 315913"/>
                <a:gd name="connsiteX19" fmla="*/ 266701 w 331788"/>
                <a:gd name="connsiteY19" fmla="*/ 129801 h 315913"/>
                <a:gd name="connsiteX20" fmla="*/ 258908 w 331788"/>
                <a:gd name="connsiteY20" fmla="*/ 122237 h 315913"/>
                <a:gd name="connsiteX21" fmla="*/ 230332 w 331788"/>
                <a:gd name="connsiteY21" fmla="*/ 122237 h 315913"/>
                <a:gd name="connsiteX22" fmla="*/ 223838 w 331788"/>
                <a:gd name="connsiteY22" fmla="*/ 129801 h 315913"/>
                <a:gd name="connsiteX23" fmla="*/ 223838 w 331788"/>
                <a:gd name="connsiteY23" fmla="*/ 157536 h 315913"/>
                <a:gd name="connsiteX24" fmla="*/ 230332 w 331788"/>
                <a:gd name="connsiteY24" fmla="*/ 165100 h 315913"/>
                <a:gd name="connsiteX25" fmla="*/ 238126 w 331788"/>
                <a:gd name="connsiteY25" fmla="*/ 157536 h 315913"/>
                <a:gd name="connsiteX26" fmla="*/ 238126 w 331788"/>
                <a:gd name="connsiteY26" fmla="*/ 129801 h 315913"/>
                <a:gd name="connsiteX27" fmla="*/ 230332 w 331788"/>
                <a:gd name="connsiteY27" fmla="*/ 122237 h 315913"/>
                <a:gd name="connsiteX28" fmla="*/ 201468 w 331788"/>
                <a:gd name="connsiteY28" fmla="*/ 122237 h 315913"/>
                <a:gd name="connsiteX29" fmla="*/ 193675 w 331788"/>
                <a:gd name="connsiteY29" fmla="*/ 129801 h 315913"/>
                <a:gd name="connsiteX30" fmla="*/ 193675 w 331788"/>
                <a:gd name="connsiteY30" fmla="*/ 157536 h 315913"/>
                <a:gd name="connsiteX31" fmla="*/ 201468 w 331788"/>
                <a:gd name="connsiteY31" fmla="*/ 165100 h 315913"/>
                <a:gd name="connsiteX32" fmla="*/ 207963 w 331788"/>
                <a:gd name="connsiteY32" fmla="*/ 157536 h 315913"/>
                <a:gd name="connsiteX33" fmla="*/ 207963 w 331788"/>
                <a:gd name="connsiteY33" fmla="*/ 129801 h 315913"/>
                <a:gd name="connsiteX34" fmla="*/ 201468 w 331788"/>
                <a:gd name="connsiteY34" fmla="*/ 122237 h 315913"/>
                <a:gd name="connsiteX35" fmla="*/ 128732 w 331788"/>
                <a:gd name="connsiteY35" fmla="*/ 122237 h 315913"/>
                <a:gd name="connsiteX36" fmla="*/ 122238 w 331788"/>
                <a:gd name="connsiteY36" fmla="*/ 129801 h 315913"/>
                <a:gd name="connsiteX37" fmla="*/ 122238 w 331788"/>
                <a:gd name="connsiteY37" fmla="*/ 157536 h 315913"/>
                <a:gd name="connsiteX38" fmla="*/ 128732 w 331788"/>
                <a:gd name="connsiteY38" fmla="*/ 165100 h 315913"/>
                <a:gd name="connsiteX39" fmla="*/ 136526 w 331788"/>
                <a:gd name="connsiteY39" fmla="*/ 157536 h 315913"/>
                <a:gd name="connsiteX40" fmla="*/ 136526 w 331788"/>
                <a:gd name="connsiteY40" fmla="*/ 129801 h 315913"/>
                <a:gd name="connsiteX41" fmla="*/ 128732 w 331788"/>
                <a:gd name="connsiteY41" fmla="*/ 122237 h 315913"/>
                <a:gd name="connsiteX42" fmla="*/ 101456 w 331788"/>
                <a:gd name="connsiteY42" fmla="*/ 122237 h 315913"/>
                <a:gd name="connsiteX43" fmla="*/ 93663 w 331788"/>
                <a:gd name="connsiteY43" fmla="*/ 129801 h 315913"/>
                <a:gd name="connsiteX44" fmla="*/ 93663 w 331788"/>
                <a:gd name="connsiteY44" fmla="*/ 157536 h 315913"/>
                <a:gd name="connsiteX45" fmla="*/ 101456 w 331788"/>
                <a:gd name="connsiteY45" fmla="*/ 165100 h 315913"/>
                <a:gd name="connsiteX46" fmla="*/ 107951 w 331788"/>
                <a:gd name="connsiteY46" fmla="*/ 157536 h 315913"/>
                <a:gd name="connsiteX47" fmla="*/ 107951 w 331788"/>
                <a:gd name="connsiteY47" fmla="*/ 129801 h 315913"/>
                <a:gd name="connsiteX48" fmla="*/ 101456 w 331788"/>
                <a:gd name="connsiteY48" fmla="*/ 122237 h 315913"/>
                <a:gd name="connsiteX49" fmla="*/ 72881 w 331788"/>
                <a:gd name="connsiteY49" fmla="*/ 122237 h 315913"/>
                <a:gd name="connsiteX50" fmla="*/ 65088 w 331788"/>
                <a:gd name="connsiteY50" fmla="*/ 129801 h 315913"/>
                <a:gd name="connsiteX51" fmla="*/ 65088 w 331788"/>
                <a:gd name="connsiteY51" fmla="*/ 157536 h 315913"/>
                <a:gd name="connsiteX52" fmla="*/ 72881 w 331788"/>
                <a:gd name="connsiteY52" fmla="*/ 165100 h 315913"/>
                <a:gd name="connsiteX53" fmla="*/ 79376 w 331788"/>
                <a:gd name="connsiteY53" fmla="*/ 157536 h 315913"/>
                <a:gd name="connsiteX54" fmla="*/ 79376 w 331788"/>
                <a:gd name="connsiteY54" fmla="*/ 129801 h 315913"/>
                <a:gd name="connsiteX55" fmla="*/ 72881 w 331788"/>
                <a:gd name="connsiteY55" fmla="*/ 122237 h 315913"/>
                <a:gd name="connsiteX56" fmla="*/ 258908 w 331788"/>
                <a:gd name="connsiteY56" fmla="*/ 65087 h 315913"/>
                <a:gd name="connsiteX57" fmla="*/ 252413 w 331788"/>
                <a:gd name="connsiteY57" fmla="*/ 71581 h 315913"/>
                <a:gd name="connsiteX58" fmla="*/ 252413 w 331788"/>
                <a:gd name="connsiteY58" fmla="*/ 100157 h 315913"/>
                <a:gd name="connsiteX59" fmla="*/ 258908 w 331788"/>
                <a:gd name="connsiteY59" fmla="*/ 107950 h 315913"/>
                <a:gd name="connsiteX60" fmla="*/ 266701 w 331788"/>
                <a:gd name="connsiteY60" fmla="*/ 100157 h 315913"/>
                <a:gd name="connsiteX61" fmla="*/ 266701 w 331788"/>
                <a:gd name="connsiteY61" fmla="*/ 71581 h 315913"/>
                <a:gd name="connsiteX62" fmla="*/ 258908 w 331788"/>
                <a:gd name="connsiteY62" fmla="*/ 65087 h 315913"/>
                <a:gd name="connsiteX63" fmla="*/ 230332 w 331788"/>
                <a:gd name="connsiteY63" fmla="*/ 65087 h 315913"/>
                <a:gd name="connsiteX64" fmla="*/ 223838 w 331788"/>
                <a:gd name="connsiteY64" fmla="*/ 71581 h 315913"/>
                <a:gd name="connsiteX65" fmla="*/ 223838 w 331788"/>
                <a:gd name="connsiteY65" fmla="*/ 100157 h 315913"/>
                <a:gd name="connsiteX66" fmla="*/ 230332 w 331788"/>
                <a:gd name="connsiteY66" fmla="*/ 107950 h 315913"/>
                <a:gd name="connsiteX67" fmla="*/ 238126 w 331788"/>
                <a:gd name="connsiteY67" fmla="*/ 100157 h 315913"/>
                <a:gd name="connsiteX68" fmla="*/ 238126 w 331788"/>
                <a:gd name="connsiteY68" fmla="*/ 71581 h 315913"/>
                <a:gd name="connsiteX69" fmla="*/ 230332 w 331788"/>
                <a:gd name="connsiteY69" fmla="*/ 65087 h 315913"/>
                <a:gd name="connsiteX70" fmla="*/ 201468 w 331788"/>
                <a:gd name="connsiteY70" fmla="*/ 65087 h 315913"/>
                <a:gd name="connsiteX71" fmla="*/ 193675 w 331788"/>
                <a:gd name="connsiteY71" fmla="*/ 71581 h 315913"/>
                <a:gd name="connsiteX72" fmla="*/ 193675 w 331788"/>
                <a:gd name="connsiteY72" fmla="*/ 100157 h 315913"/>
                <a:gd name="connsiteX73" fmla="*/ 201468 w 331788"/>
                <a:gd name="connsiteY73" fmla="*/ 107950 h 315913"/>
                <a:gd name="connsiteX74" fmla="*/ 207963 w 331788"/>
                <a:gd name="connsiteY74" fmla="*/ 100157 h 315913"/>
                <a:gd name="connsiteX75" fmla="*/ 207963 w 331788"/>
                <a:gd name="connsiteY75" fmla="*/ 71581 h 315913"/>
                <a:gd name="connsiteX76" fmla="*/ 201468 w 331788"/>
                <a:gd name="connsiteY76" fmla="*/ 65087 h 315913"/>
                <a:gd name="connsiteX77" fmla="*/ 128732 w 331788"/>
                <a:gd name="connsiteY77" fmla="*/ 65087 h 315913"/>
                <a:gd name="connsiteX78" fmla="*/ 122238 w 331788"/>
                <a:gd name="connsiteY78" fmla="*/ 71581 h 315913"/>
                <a:gd name="connsiteX79" fmla="*/ 122238 w 331788"/>
                <a:gd name="connsiteY79" fmla="*/ 100157 h 315913"/>
                <a:gd name="connsiteX80" fmla="*/ 128732 w 331788"/>
                <a:gd name="connsiteY80" fmla="*/ 107950 h 315913"/>
                <a:gd name="connsiteX81" fmla="*/ 136526 w 331788"/>
                <a:gd name="connsiteY81" fmla="*/ 100157 h 315913"/>
                <a:gd name="connsiteX82" fmla="*/ 136526 w 331788"/>
                <a:gd name="connsiteY82" fmla="*/ 71581 h 315913"/>
                <a:gd name="connsiteX83" fmla="*/ 128732 w 331788"/>
                <a:gd name="connsiteY83" fmla="*/ 65087 h 315913"/>
                <a:gd name="connsiteX84" fmla="*/ 101456 w 331788"/>
                <a:gd name="connsiteY84" fmla="*/ 65087 h 315913"/>
                <a:gd name="connsiteX85" fmla="*/ 93663 w 331788"/>
                <a:gd name="connsiteY85" fmla="*/ 71581 h 315913"/>
                <a:gd name="connsiteX86" fmla="*/ 93663 w 331788"/>
                <a:gd name="connsiteY86" fmla="*/ 100157 h 315913"/>
                <a:gd name="connsiteX87" fmla="*/ 101456 w 331788"/>
                <a:gd name="connsiteY87" fmla="*/ 107950 h 315913"/>
                <a:gd name="connsiteX88" fmla="*/ 107951 w 331788"/>
                <a:gd name="connsiteY88" fmla="*/ 100157 h 315913"/>
                <a:gd name="connsiteX89" fmla="*/ 107951 w 331788"/>
                <a:gd name="connsiteY89" fmla="*/ 71581 h 315913"/>
                <a:gd name="connsiteX90" fmla="*/ 101456 w 331788"/>
                <a:gd name="connsiteY90" fmla="*/ 65087 h 315913"/>
                <a:gd name="connsiteX91" fmla="*/ 72881 w 331788"/>
                <a:gd name="connsiteY91" fmla="*/ 65087 h 315913"/>
                <a:gd name="connsiteX92" fmla="*/ 65088 w 331788"/>
                <a:gd name="connsiteY92" fmla="*/ 71581 h 315913"/>
                <a:gd name="connsiteX93" fmla="*/ 65088 w 331788"/>
                <a:gd name="connsiteY93" fmla="*/ 100157 h 315913"/>
                <a:gd name="connsiteX94" fmla="*/ 72881 w 331788"/>
                <a:gd name="connsiteY94" fmla="*/ 107950 h 315913"/>
                <a:gd name="connsiteX95" fmla="*/ 79376 w 331788"/>
                <a:gd name="connsiteY95" fmla="*/ 100157 h 315913"/>
                <a:gd name="connsiteX96" fmla="*/ 79376 w 331788"/>
                <a:gd name="connsiteY96" fmla="*/ 71581 h 315913"/>
                <a:gd name="connsiteX97" fmla="*/ 72881 w 331788"/>
                <a:gd name="connsiteY97" fmla="*/ 65087 h 315913"/>
                <a:gd name="connsiteX98" fmla="*/ 107950 w 331788"/>
                <a:gd name="connsiteY98" fmla="*/ 14287 h 315913"/>
                <a:gd name="connsiteX99" fmla="*/ 107950 w 331788"/>
                <a:gd name="connsiteY99" fmla="*/ 28575 h 315913"/>
                <a:gd name="connsiteX100" fmla="*/ 223838 w 331788"/>
                <a:gd name="connsiteY100" fmla="*/ 28575 h 315913"/>
                <a:gd name="connsiteX101" fmla="*/ 223838 w 331788"/>
                <a:gd name="connsiteY101" fmla="*/ 14287 h 315913"/>
                <a:gd name="connsiteX102" fmla="*/ 64802 w 331788"/>
                <a:gd name="connsiteY102" fmla="*/ 0 h 315913"/>
                <a:gd name="connsiteX103" fmla="*/ 266986 w 331788"/>
                <a:gd name="connsiteY103" fmla="*/ 0 h 315913"/>
                <a:gd name="connsiteX104" fmla="*/ 273466 w 331788"/>
                <a:gd name="connsiteY104" fmla="*/ 6474 h 315913"/>
                <a:gd name="connsiteX105" fmla="*/ 266986 w 331788"/>
                <a:gd name="connsiteY105" fmla="*/ 14242 h 315913"/>
                <a:gd name="connsiteX106" fmla="*/ 238472 w 331788"/>
                <a:gd name="connsiteY106" fmla="*/ 14242 h 315913"/>
                <a:gd name="connsiteX107" fmla="*/ 238472 w 331788"/>
                <a:gd name="connsiteY107" fmla="*/ 28484 h 315913"/>
                <a:gd name="connsiteX108" fmla="*/ 303275 w 331788"/>
                <a:gd name="connsiteY108" fmla="*/ 28484 h 315913"/>
                <a:gd name="connsiteX109" fmla="*/ 309755 w 331788"/>
                <a:gd name="connsiteY109" fmla="*/ 34958 h 315913"/>
                <a:gd name="connsiteX110" fmla="*/ 309755 w 331788"/>
                <a:gd name="connsiteY110" fmla="*/ 301671 h 315913"/>
                <a:gd name="connsiteX111" fmla="*/ 324012 w 331788"/>
                <a:gd name="connsiteY111" fmla="*/ 301671 h 315913"/>
                <a:gd name="connsiteX112" fmla="*/ 331788 w 331788"/>
                <a:gd name="connsiteY112" fmla="*/ 309439 h 315913"/>
                <a:gd name="connsiteX113" fmla="*/ 324012 w 331788"/>
                <a:gd name="connsiteY113" fmla="*/ 315913 h 315913"/>
                <a:gd name="connsiteX114" fmla="*/ 7776 w 331788"/>
                <a:gd name="connsiteY114" fmla="*/ 315913 h 315913"/>
                <a:gd name="connsiteX115" fmla="*/ 0 w 331788"/>
                <a:gd name="connsiteY115" fmla="*/ 309439 h 315913"/>
                <a:gd name="connsiteX116" fmla="*/ 7776 w 331788"/>
                <a:gd name="connsiteY116" fmla="*/ 301671 h 315913"/>
                <a:gd name="connsiteX117" fmla="*/ 22033 w 331788"/>
                <a:gd name="connsiteY117" fmla="*/ 301671 h 315913"/>
                <a:gd name="connsiteX118" fmla="*/ 22033 w 331788"/>
                <a:gd name="connsiteY118" fmla="*/ 34958 h 315913"/>
                <a:gd name="connsiteX119" fmla="*/ 28513 w 331788"/>
                <a:gd name="connsiteY119" fmla="*/ 28484 h 315913"/>
                <a:gd name="connsiteX120" fmla="*/ 93315 w 331788"/>
                <a:gd name="connsiteY120" fmla="*/ 28484 h 315913"/>
                <a:gd name="connsiteX121" fmla="*/ 93315 w 331788"/>
                <a:gd name="connsiteY121" fmla="*/ 14242 h 315913"/>
                <a:gd name="connsiteX122" fmla="*/ 64802 w 331788"/>
                <a:gd name="connsiteY122" fmla="*/ 14242 h 315913"/>
                <a:gd name="connsiteX123" fmla="*/ 58322 w 331788"/>
                <a:gd name="connsiteY123" fmla="*/ 6474 h 315913"/>
                <a:gd name="connsiteX124" fmla="*/ 64802 w 331788"/>
                <a:gd name="connsiteY124" fmla="*/ 0 h 3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331788" h="315913">
                  <a:moveTo>
                    <a:pt x="101402" y="200025"/>
                  </a:moveTo>
                  <a:cubicBezTo>
                    <a:pt x="97532" y="200025"/>
                    <a:pt x="93663" y="203933"/>
                    <a:pt x="93663" y="207840"/>
                  </a:cubicBezTo>
                  <a:cubicBezTo>
                    <a:pt x="93663" y="207840"/>
                    <a:pt x="93663" y="207840"/>
                    <a:pt x="93663" y="301625"/>
                  </a:cubicBezTo>
                  <a:cubicBezTo>
                    <a:pt x="93663" y="301625"/>
                    <a:pt x="93663" y="301625"/>
                    <a:pt x="137518" y="301625"/>
                  </a:cubicBezTo>
                  <a:cubicBezTo>
                    <a:pt x="137518" y="301625"/>
                    <a:pt x="137518" y="301625"/>
                    <a:pt x="137518" y="250825"/>
                  </a:cubicBezTo>
                  <a:cubicBezTo>
                    <a:pt x="137518" y="246917"/>
                    <a:pt x="140097" y="244312"/>
                    <a:pt x="143967" y="244312"/>
                  </a:cubicBezTo>
                  <a:cubicBezTo>
                    <a:pt x="143967" y="244312"/>
                    <a:pt x="143967" y="244312"/>
                    <a:pt x="187822" y="244312"/>
                  </a:cubicBezTo>
                  <a:cubicBezTo>
                    <a:pt x="191691" y="244312"/>
                    <a:pt x="194271" y="246917"/>
                    <a:pt x="194271" y="250825"/>
                  </a:cubicBezTo>
                  <a:cubicBezTo>
                    <a:pt x="194271" y="250825"/>
                    <a:pt x="194271" y="250825"/>
                    <a:pt x="194271" y="301625"/>
                  </a:cubicBezTo>
                  <a:cubicBezTo>
                    <a:pt x="194271" y="301625"/>
                    <a:pt x="194271" y="301625"/>
                    <a:pt x="230387" y="301625"/>
                  </a:cubicBezTo>
                  <a:cubicBezTo>
                    <a:pt x="234256" y="301625"/>
                    <a:pt x="238126" y="299020"/>
                    <a:pt x="238126" y="295112"/>
                  </a:cubicBezTo>
                  <a:lnTo>
                    <a:pt x="238126" y="207840"/>
                  </a:lnTo>
                  <a:cubicBezTo>
                    <a:pt x="238126" y="203933"/>
                    <a:pt x="234256" y="200025"/>
                    <a:pt x="230387" y="200025"/>
                  </a:cubicBezTo>
                  <a:cubicBezTo>
                    <a:pt x="230387" y="200025"/>
                    <a:pt x="230387" y="200025"/>
                    <a:pt x="101402" y="200025"/>
                  </a:cubicBezTo>
                  <a:close/>
                  <a:moveTo>
                    <a:pt x="258908" y="122237"/>
                  </a:moveTo>
                  <a:cubicBezTo>
                    <a:pt x="255011" y="122237"/>
                    <a:pt x="252413" y="124758"/>
                    <a:pt x="252413" y="129801"/>
                  </a:cubicBezTo>
                  <a:cubicBezTo>
                    <a:pt x="252413" y="129801"/>
                    <a:pt x="252413" y="129801"/>
                    <a:pt x="252413" y="157536"/>
                  </a:cubicBezTo>
                  <a:cubicBezTo>
                    <a:pt x="252413" y="161318"/>
                    <a:pt x="255011" y="165100"/>
                    <a:pt x="258908" y="165100"/>
                  </a:cubicBezTo>
                  <a:cubicBezTo>
                    <a:pt x="264103" y="165100"/>
                    <a:pt x="266701" y="161318"/>
                    <a:pt x="266701" y="157536"/>
                  </a:cubicBezTo>
                  <a:lnTo>
                    <a:pt x="266701" y="129801"/>
                  </a:lnTo>
                  <a:cubicBezTo>
                    <a:pt x="266701" y="124758"/>
                    <a:pt x="264103" y="122237"/>
                    <a:pt x="258908" y="122237"/>
                  </a:cubicBezTo>
                  <a:close/>
                  <a:moveTo>
                    <a:pt x="230332" y="122237"/>
                  </a:moveTo>
                  <a:cubicBezTo>
                    <a:pt x="226436" y="122237"/>
                    <a:pt x="223838" y="124758"/>
                    <a:pt x="223838" y="129801"/>
                  </a:cubicBezTo>
                  <a:cubicBezTo>
                    <a:pt x="223838" y="129801"/>
                    <a:pt x="223838" y="129801"/>
                    <a:pt x="223838" y="157536"/>
                  </a:cubicBezTo>
                  <a:cubicBezTo>
                    <a:pt x="223838" y="161318"/>
                    <a:pt x="226436" y="165100"/>
                    <a:pt x="230332" y="165100"/>
                  </a:cubicBezTo>
                  <a:cubicBezTo>
                    <a:pt x="234229" y="165100"/>
                    <a:pt x="238126" y="161318"/>
                    <a:pt x="238126" y="157536"/>
                  </a:cubicBezTo>
                  <a:lnTo>
                    <a:pt x="238126" y="129801"/>
                  </a:lnTo>
                  <a:cubicBezTo>
                    <a:pt x="238126" y="124758"/>
                    <a:pt x="234229" y="122237"/>
                    <a:pt x="230332" y="122237"/>
                  </a:cubicBezTo>
                  <a:close/>
                  <a:moveTo>
                    <a:pt x="201468" y="122237"/>
                  </a:moveTo>
                  <a:cubicBezTo>
                    <a:pt x="196273" y="122237"/>
                    <a:pt x="193675" y="124758"/>
                    <a:pt x="193675" y="129801"/>
                  </a:cubicBezTo>
                  <a:cubicBezTo>
                    <a:pt x="193675" y="129801"/>
                    <a:pt x="193675" y="129801"/>
                    <a:pt x="193675" y="157536"/>
                  </a:cubicBezTo>
                  <a:cubicBezTo>
                    <a:pt x="193675" y="161318"/>
                    <a:pt x="196273" y="165100"/>
                    <a:pt x="201468" y="165100"/>
                  </a:cubicBezTo>
                  <a:cubicBezTo>
                    <a:pt x="205365" y="165100"/>
                    <a:pt x="207963" y="161318"/>
                    <a:pt x="207963" y="157536"/>
                  </a:cubicBezTo>
                  <a:cubicBezTo>
                    <a:pt x="207963" y="157536"/>
                    <a:pt x="207963" y="157536"/>
                    <a:pt x="207963" y="129801"/>
                  </a:cubicBezTo>
                  <a:cubicBezTo>
                    <a:pt x="207963" y="124758"/>
                    <a:pt x="205365" y="122237"/>
                    <a:pt x="201468" y="122237"/>
                  </a:cubicBezTo>
                  <a:close/>
                  <a:moveTo>
                    <a:pt x="128732" y="122237"/>
                  </a:moveTo>
                  <a:cubicBezTo>
                    <a:pt x="124836" y="122237"/>
                    <a:pt x="122238" y="124758"/>
                    <a:pt x="122238" y="129801"/>
                  </a:cubicBezTo>
                  <a:cubicBezTo>
                    <a:pt x="122238" y="129801"/>
                    <a:pt x="122238" y="129801"/>
                    <a:pt x="122238" y="157536"/>
                  </a:cubicBezTo>
                  <a:cubicBezTo>
                    <a:pt x="122238" y="161318"/>
                    <a:pt x="124836" y="165100"/>
                    <a:pt x="128732" y="165100"/>
                  </a:cubicBezTo>
                  <a:cubicBezTo>
                    <a:pt x="133928" y="165100"/>
                    <a:pt x="136526" y="161318"/>
                    <a:pt x="136526" y="157536"/>
                  </a:cubicBezTo>
                  <a:cubicBezTo>
                    <a:pt x="136526" y="157536"/>
                    <a:pt x="136526" y="157536"/>
                    <a:pt x="136526" y="129801"/>
                  </a:cubicBezTo>
                  <a:cubicBezTo>
                    <a:pt x="136526" y="124758"/>
                    <a:pt x="133928" y="122237"/>
                    <a:pt x="128732" y="122237"/>
                  </a:cubicBezTo>
                  <a:close/>
                  <a:moveTo>
                    <a:pt x="101456" y="122237"/>
                  </a:moveTo>
                  <a:cubicBezTo>
                    <a:pt x="97559" y="122237"/>
                    <a:pt x="93663" y="124758"/>
                    <a:pt x="93663" y="129801"/>
                  </a:cubicBezTo>
                  <a:lnTo>
                    <a:pt x="93663" y="157536"/>
                  </a:lnTo>
                  <a:cubicBezTo>
                    <a:pt x="93663" y="161318"/>
                    <a:pt x="97559" y="165100"/>
                    <a:pt x="101456" y="165100"/>
                  </a:cubicBezTo>
                  <a:cubicBezTo>
                    <a:pt x="105353" y="165100"/>
                    <a:pt x="107951" y="161318"/>
                    <a:pt x="107951" y="157536"/>
                  </a:cubicBezTo>
                  <a:cubicBezTo>
                    <a:pt x="107951" y="157536"/>
                    <a:pt x="107951" y="157536"/>
                    <a:pt x="107951" y="129801"/>
                  </a:cubicBezTo>
                  <a:cubicBezTo>
                    <a:pt x="107951" y="124758"/>
                    <a:pt x="105353" y="122237"/>
                    <a:pt x="101456" y="122237"/>
                  </a:cubicBezTo>
                  <a:close/>
                  <a:moveTo>
                    <a:pt x="72881" y="122237"/>
                  </a:moveTo>
                  <a:cubicBezTo>
                    <a:pt x="67686" y="122237"/>
                    <a:pt x="65088" y="124758"/>
                    <a:pt x="65088" y="129801"/>
                  </a:cubicBezTo>
                  <a:cubicBezTo>
                    <a:pt x="65088" y="129801"/>
                    <a:pt x="65088" y="129801"/>
                    <a:pt x="65088" y="157536"/>
                  </a:cubicBezTo>
                  <a:cubicBezTo>
                    <a:pt x="65088" y="161318"/>
                    <a:pt x="67686" y="165100"/>
                    <a:pt x="72881" y="165100"/>
                  </a:cubicBezTo>
                  <a:cubicBezTo>
                    <a:pt x="76778" y="165100"/>
                    <a:pt x="79376" y="161318"/>
                    <a:pt x="79376" y="157536"/>
                  </a:cubicBezTo>
                  <a:lnTo>
                    <a:pt x="79376" y="129801"/>
                  </a:lnTo>
                  <a:cubicBezTo>
                    <a:pt x="79376" y="124758"/>
                    <a:pt x="76778" y="122237"/>
                    <a:pt x="72881" y="122237"/>
                  </a:cubicBezTo>
                  <a:close/>
                  <a:moveTo>
                    <a:pt x="258908" y="65087"/>
                  </a:moveTo>
                  <a:cubicBezTo>
                    <a:pt x="255011" y="65087"/>
                    <a:pt x="252413" y="67685"/>
                    <a:pt x="252413" y="71581"/>
                  </a:cubicBezTo>
                  <a:cubicBezTo>
                    <a:pt x="252413" y="71581"/>
                    <a:pt x="252413" y="71581"/>
                    <a:pt x="252413" y="100157"/>
                  </a:cubicBezTo>
                  <a:cubicBezTo>
                    <a:pt x="252413" y="105352"/>
                    <a:pt x="255011" y="107950"/>
                    <a:pt x="258908" y="107950"/>
                  </a:cubicBezTo>
                  <a:cubicBezTo>
                    <a:pt x="264103" y="107950"/>
                    <a:pt x="266701" y="105352"/>
                    <a:pt x="266701" y="100157"/>
                  </a:cubicBezTo>
                  <a:lnTo>
                    <a:pt x="266701" y="71581"/>
                  </a:lnTo>
                  <a:cubicBezTo>
                    <a:pt x="266701" y="67685"/>
                    <a:pt x="264103" y="65087"/>
                    <a:pt x="258908" y="65087"/>
                  </a:cubicBezTo>
                  <a:close/>
                  <a:moveTo>
                    <a:pt x="230332" y="65087"/>
                  </a:moveTo>
                  <a:cubicBezTo>
                    <a:pt x="226436" y="65087"/>
                    <a:pt x="223838" y="67685"/>
                    <a:pt x="223838" y="71581"/>
                  </a:cubicBezTo>
                  <a:cubicBezTo>
                    <a:pt x="223838" y="71581"/>
                    <a:pt x="223838" y="71581"/>
                    <a:pt x="223838" y="100157"/>
                  </a:cubicBezTo>
                  <a:cubicBezTo>
                    <a:pt x="223838" y="105352"/>
                    <a:pt x="226436" y="107950"/>
                    <a:pt x="230332" y="107950"/>
                  </a:cubicBezTo>
                  <a:cubicBezTo>
                    <a:pt x="234229" y="107950"/>
                    <a:pt x="238126" y="105352"/>
                    <a:pt x="238126" y="100157"/>
                  </a:cubicBezTo>
                  <a:lnTo>
                    <a:pt x="238126" y="71581"/>
                  </a:lnTo>
                  <a:cubicBezTo>
                    <a:pt x="238126" y="67685"/>
                    <a:pt x="234229" y="65087"/>
                    <a:pt x="230332" y="65087"/>
                  </a:cubicBezTo>
                  <a:close/>
                  <a:moveTo>
                    <a:pt x="201468" y="65087"/>
                  </a:moveTo>
                  <a:cubicBezTo>
                    <a:pt x="196273" y="65087"/>
                    <a:pt x="193675" y="67685"/>
                    <a:pt x="193675" y="71581"/>
                  </a:cubicBezTo>
                  <a:cubicBezTo>
                    <a:pt x="193675" y="71581"/>
                    <a:pt x="193675" y="71581"/>
                    <a:pt x="193675" y="100157"/>
                  </a:cubicBezTo>
                  <a:cubicBezTo>
                    <a:pt x="193675" y="105352"/>
                    <a:pt x="196273" y="107950"/>
                    <a:pt x="201468" y="107950"/>
                  </a:cubicBezTo>
                  <a:cubicBezTo>
                    <a:pt x="205365" y="107950"/>
                    <a:pt x="207963" y="105352"/>
                    <a:pt x="207963" y="100157"/>
                  </a:cubicBezTo>
                  <a:cubicBezTo>
                    <a:pt x="207963" y="100157"/>
                    <a:pt x="207963" y="100157"/>
                    <a:pt x="207963" y="71581"/>
                  </a:cubicBezTo>
                  <a:cubicBezTo>
                    <a:pt x="207963" y="67685"/>
                    <a:pt x="205365" y="65087"/>
                    <a:pt x="201468" y="65087"/>
                  </a:cubicBezTo>
                  <a:close/>
                  <a:moveTo>
                    <a:pt x="128732" y="65087"/>
                  </a:moveTo>
                  <a:cubicBezTo>
                    <a:pt x="124836" y="65087"/>
                    <a:pt x="122238" y="67685"/>
                    <a:pt x="122238" y="71581"/>
                  </a:cubicBezTo>
                  <a:cubicBezTo>
                    <a:pt x="122238" y="71581"/>
                    <a:pt x="122238" y="71581"/>
                    <a:pt x="122238" y="100157"/>
                  </a:cubicBezTo>
                  <a:cubicBezTo>
                    <a:pt x="122238" y="105352"/>
                    <a:pt x="124836" y="107950"/>
                    <a:pt x="128732" y="107950"/>
                  </a:cubicBezTo>
                  <a:cubicBezTo>
                    <a:pt x="133928" y="107950"/>
                    <a:pt x="136526" y="105352"/>
                    <a:pt x="136526" y="100157"/>
                  </a:cubicBezTo>
                  <a:cubicBezTo>
                    <a:pt x="136526" y="100157"/>
                    <a:pt x="136526" y="100157"/>
                    <a:pt x="136526" y="71581"/>
                  </a:cubicBezTo>
                  <a:cubicBezTo>
                    <a:pt x="136526" y="67685"/>
                    <a:pt x="133928" y="65087"/>
                    <a:pt x="128732" y="65087"/>
                  </a:cubicBezTo>
                  <a:close/>
                  <a:moveTo>
                    <a:pt x="101456" y="65087"/>
                  </a:moveTo>
                  <a:cubicBezTo>
                    <a:pt x="97559" y="65087"/>
                    <a:pt x="93663" y="67685"/>
                    <a:pt x="93663" y="71581"/>
                  </a:cubicBezTo>
                  <a:lnTo>
                    <a:pt x="93663" y="100157"/>
                  </a:lnTo>
                  <a:cubicBezTo>
                    <a:pt x="93663" y="105352"/>
                    <a:pt x="97559" y="107950"/>
                    <a:pt x="101456" y="107950"/>
                  </a:cubicBezTo>
                  <a:cubicBezTo>
                    <a:pt x="105353" y="107950"/>
                    <a:pt x="107951" y="105352"/>
                    <a:pt x="107951" y="100157"/>
                  </a:cubicBezTo>
                  <a:cubicBezTo>
                    <a:pt x="107951" y="100157"/>
                    <a:pt x="107951" y="100157"/>
                    <a:pt x="107951" y="71581"/>
                  </a:cubicBezTo>
                  <a:cubicBezTo>
                    <a:pt x="107951" y="67685"/>
                    <a:pt x="105353" y="65087"/>
                    <a:pt x="101456" y="65087"/>
                  </a:cubicBezTo>
                  <a:close/>
                  <a:moveTo>
                    <a:pt x="72881" y="65087"/>
                  </a:moveTo>
                  <a:cubicBezTo>
                    <a:pt x="67686" y="65087"/>
                    <a:pt x="65088" y="67685"/>
                    <a:pt x="65088" y="71581"/>
                  </a:cubicBezTo>
                  <a:cubicBezTo>
                    <a:pt x="65088" y="71581"/>
                    <a:pt x="65088" y="71581"/>
                    <a:pt x="65088" y="100157"/>
                  </a:cubicBezTo>
                  <a:cubicBezTo>
                    <a:pt x="65088" y="105352"/>
                    <a:pt x="67686" y="107950"/>
                    <a:pt x="72881" y="107950"/>
                  </a:cubicBezTo>
                  <a:cubicBezTo>
                    <a:pt x="76778" y="107950"/>
                    <a:pt x="79376" y="105352"/>
                    <a:pt x="79376" y="100157"/>
                  </a:cubicBezTo>
                  <a:lnTo>
                    <a:pt x="79376" y="71581"/>
                  </a:lnTo>
                  <a:cubicBezTo>
                    <a:pt x="79376" y="67685"/>
                    <a:pt x="76778" y="65087"/>
                    <a:pt x="72881" y="65087"/>
                  </a:cubicBezTo>
                  <a:close/>
                  <a:moveTo>
                    <a:pt x="107950" y="14287"/>
                  </a:moveTo>
                  <a:lnTo>
                    <a:pt x="107950" y="28575"/>
                  </a:lnTo>
                  <a:lnTo>
                    <a:pt x="223838" y="28575"/>
                  </a:lnTo>
                  <a:lnTo>
                    <a:pt x="223838" y="14287"/>
                  </a:lnTo>
                  <a:close/>
                  <a:moveTo>
                    <a:pt x="64802" y="0"/>
                  </a:moveTo>
                  <a:cubicBezTo>
                    <a:pt x="64802" y="0"/>
                    <a:pt x="64802" y="0"/>
                    <a:pt x="266986" y="0"/>
                  </a:cubicBezTo>
                  <a:cubicBezTo>
                    <a:pt x="270874" y="0"/>
                    <a:pt x="273466" y="2589"/>
                    <a:pt x="273466" y="6474"/>
                  </a:cubicBezTo>
                  <a:cubicBezTo>
                    <a:pt x="273466" y="10358"/>
                    <a:pt x="270874" y="14242"/>
                    <a:pt x="266986" y="14242"/>
                  </a:cubicBezTo>
                  <a:cubicBezTo>
                    <a:pt x="266986" y="14242"/>
                    <a:pt x="266986" y="14242"/>
                    <a:pt x="238472" y="14242"/>
                  </a:cubicBezTo>
                  <a:cubicBezTo>
                    <a:pt x="238472" y="14242"/>
                    <a:pt x="238472" y="14242"/>
                    <a:pt x="238472" y="28484"/>
                  </a:cubicBezTo>
                  <a:cubicBezTo>
                    <a:pt x="238472" y="28484"/>
                    <a:pt x="238472" y="28484"/>
                    <a:pt x="303275" y="28484"/>
                  </a:cubicBezTo>
                  <a:cubicBezTo>
                    <a:pt x="307163" y="28484"/>
                    <a:pt x="309755" y="31073"/>
                    <a:pt x="309755" y="34958"/>
                  </a:cubicBezTo>
                  <a:cubicBezTo>
                    <a:pt x="309755" y="34958"/>
                    <a:pt x="309755" y="34958"/>
                    <a:pt x="309755" y="301671"/>
                  </a:cubicBezTo>
                  <a:cubicBezTo>
                    <a:pt x="309755" y="301671"/>
                    <a:pt x="309755" y="301671"/>
                    <a:pt x="324012" y="301671"/>
                  </a:cubicBezTo>
                  <a:cubicBezTo>
                    <a:pt x="329196" y="301671"/>
                    <a:pt x="331788" y="305555"/>
                    <a:pt x="331788" y="309439"/>
                  </a:cubicBezTo>
                  <a:cubicBezTo>
                    <a:pt x="331788" y="313324"/>
                    <a:pt x="329196" y="315913"/>
                    <a:pt x="324012" y="315913"/>
                  </a:cubicBezTo>
                  <a:cubicBezTo>
                    <a:pt x="324012" y="315913"/>
                    <a:pt x="324012" y="315913"/>
                    <a:pt x="7776" y="315913"/>
                  </a:cubicBezTo>
                  <a:cubicBezTo>
                    <a:pt x="2592" y="315913"/>
                    <a:pt x="0" y="313324"/>
                    <a:pt x="0" y="309439"/>
                  </a:cubicBezTo>
                  <a:cubicBezTo>
                    <a:pt x="0" y="305555"/>
                    <a:pt x="2592" y="301671"/>
                    <a:pt x="7776" y="301671"/>
                  </a:cubicBezTo>
                  <a:cubicBezTo>
                    <a:pt x="7776" y="301671"/>
                    <a:pt x="7776" y="301671"/>
                    <a:pt x="22033" y="301671"/>
                  </a:cubicBezTo>
                  <a:cubicBezTo>
                    <a:pt x="22033" y="301671"/>
                    <a:pt x="22033" y="301671"/>
                    <a:pt x="22033" y="34958"/>
                  </a:cubicBezTo>
                  <a:cubicBezTo>
                    <a:pt x="22033" y="31073"/>
                    <a:pt x="24625" y="28484"/>
                    <a:pt x="28513" y="28484"/>
                  </a:cubicBezTo>
                  <a:cubicBezTo>
                    <a:pt x="28513" y="28484"/>
                    <a:pt x="28513" y="28484"/>
                    <a:pt x="93315" y="28484"/>
                  </a:cubicBezTo>
                  <a:cubicBezTo>
                    <a:pt x="93315" y="28484"/>
                    <a:pt x="93315" y="28484"/>
                    <a:pt x="93315" y="14242"/>
                  </a:cubicBezTo>
                  <a:cubicBezTo>
                    <a:pt x="93315" y="14242"/>
                    <a:pt x="93315" y="14242"/>
                    <a:pt x="64802" y="14242"/>
                  </a:cubicBezTo>
                  <a:cubicBezTo>
                    <a:pt x="60914" y="14242"/>
                    <a:pt x="58322" y="10358"/>
                    <a:pt x="58322" y="6474"/>
                  </a:cubicBezTo>
                  <a:cubicBezTo>
                    <a:pt x="58322" y="2589"/>
                    <a:pt x="60914" y="0"/>
                    <a:pt x="6480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íṣľídè"/>
            <p:cNvSpPr/>
            <p:nvPr/>
          </p:nvSpPr>
          <p:spPr bwMode="auto">
            <a:xfrm>
              <a:off x="4626702" y="1585908"/>
              <a:ext cx="352466" cy="634436"/>
            </a:xfrm>
            <a:custGeom>
              <a:avLst/>
              <a:gdLst>
                <a:gd name="T0" fmla="*/ 159 w 159"/>
                <a:gd name="T1" fmla="*/ 50 h 286"/>
                <a:gd name="T2" fmla="*/ 114 w 159"/>
                <a:gd name="T3" fmla="*/ 50 h 286"/>
                <a:gd name="T4" fmla="*/ 114 w 159"/>
                <a:gd name="T5" fmla="*/ 50 h 286"/>
                <a:gd name="T6" fmla="*/ 111 w 159"/>
                <a:gd name="T7" fmla="*/ 51 h 286"/>
                <a:gd name="T8" fmla="*/ 107 w 159"/>
                <a:gd name="T9" fmla="*/ 54 h 286"/>
                <a:gd name="T10" fmla="*/ 103 w 159"/>
                <a:gd name="T11" fmla="*/ 60 h 286"/>
                <a:gd name="T12" fmla="*/ 102 w 159"/>
                <a:gd name="T13" fmla="*/ 66 h 286"/>
                <a:gd name="T14" fmla="*/ 102 w 159"/>
                <a:gd name="T15" fmla="*/ 99 h 286"/>
                <a:gd name="T16" fmla="*/ 159 w 159"/>
                <a:gd name="T17" fmla="*/ 99 h 286"/>
                <a:gd name="T18" fmla="*/ 159 w 159"/>
                <a:gd name="T19" fmla="*/ 146 h 286"/>
                <a:gd name="T20" fmla="*/ 102 w 159"/>
                <a:gd name="T21" fmla="*/ 146 h 286"/>
                <a:gd name="T22" fmla="*/ 102 w 159"/>
                <a:gd name="T23" fmla="*/ 286 h 286"/>
                <a:gd name="T24" fmla="*/ 50 w 159"/>
                <a:gd name="T25" fmla="*/ 286 h 286"/>
                <a:gd name="T26" fmla="*/ 50 w 159"/>
                <a:gd name="T27" fmla="*/ 146 h 286"/>
                <a:gd name="T28" fmla="*/ 0 w 159"/>
                <a:gd name="T29" fmla="*/ 146 h 286"/>
                <a:gd name="T30" fmla="*/ 0 w 159"/>
                <a:gd name="T31" fmla="*/ 99 h 286"/>
                <a:gd name="T32" fmla="*/ 50 w 159"/>
                <a:gd name="T33" fmla="*/ 99 h 286"/>
                <a:gd name="T34" fmla="*/ 50 w 159"/>
                <a:gd name="T35" fmla="*/ 71 h 286"/>
                <a:gd name="T36" fmla="*/ 50 w 159"/>
                <a:gd name="T37" fmla="*/ 71 h 286"/>
                <a:gd name="T38" fmla="*/ 50 w 159"/>
                <a:gd name="T39" fmla="*/ 64 h 286"/>
                <a:gd name="T40" fmla="*/ 51 w 159"/>
                <a:gd name="T41" fmla="*/ 57 h 286"/>
                <a:gd name="T42" fmla="*/ 52 w 159"/>
                <a:gd name="T43" fmla="*/ 50 h 286"/>
                <a:gd name="T44" fmla="*/ 54 w 159"/>
                <a:gd name="T45" fmla="*/ 43 h 286"/>
                <a:gd name="T46" fmla="*/ 57 w 159"/>
                <a:gd name="T47" fmla="*/ 37 h 286"/>
                <a:gd name="T48" fmla="*/ 60 w 159"/>
                <a:gd name="T49" fmla="*/ 31 h 286"/>
                <a:gd name="T50" fmla="*/ 63 w 159"/>
                <a:gd name="T51" fmla="*/ 26 h 286"/>
                <a:gd name="T52" fmla="*/ 67 w 159"/>
                <a:gd name="T53" fmla="*/ 21 h 286"/>
                <a:gd name="T54" fmla="*/ 72 w 159"/>
                <a:gd name="T55" fmla="*/ 16 h 286"/>
                <a:gd name="T56" fmla="*/ 78 w 159"/>
                <a:gd name="T57" fmla="*/ 12 h 286"/>
                <a:gd name="T58" fmla="*/ 83 w 159"/>
                <a:gd name="T59" fmla="*/ 8 h 286"/>
                <a:gd name="T60" fmla="*/ 88 w 159"/>
                <a:gd name="T61" fmla="*/ 5 h 286"/>
                <a:gd name="T62" fmla="*/ 94 w 159"/>
                <a:gd name="T63" fmla="*/ 3 h 286"/>
                <a:gd name="T64" fmla="*/ 100 w 159"/>
                <a:gd name="T65" fmla="*/ 1 h 286"/>
                <a:gd name="T66" fmla="*/ 108 w 159"/>
                <a:gd name="T67" fmla="*/ 0 h 286"/>
                <a:gd name="T68" fmla="*/ 114 w 159"/>
                <a:gd name="T69" fmla="*/ 0 h 286"/>
                <a:gd name="T70" fmla="*/ 159 w 159"/>
                <a:gd name="T71" fmla="*/ 0 h 286"/>
                <a:gd name="T72" fmla="*/ 159 w 159"/>
                <a:gd name="T73" fmla="*/ 5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9" h="286">
                  <a:moveTo>
                    <a:pt x="159" y="50"/>
                  </a:moveTo>
                  <a:lnTo>
                    <a:pt x="114" y="50"/>
                  </a:lnTo>
                  <a:lnTo>
                    <a:pt x="114" y="50"/>
                  </a:lnTo>
                  <a:lnTo>
                    <a:pt x="111" y="51"/>
                  </a:lnTo>
                  <a:lnTo>
                    <a:pt x="107" y="54"/>
                  </a:lnTo>
                  <a:lnTo>
                    <a:pt x="103" y="60"/>
                  </a:lnTo>
                  <a:lnTo>
                    <a:pt x="102" y="66"/>
                  </a:lnTo>
                  <a:lnTo>
                    <a:pt x="102" y="99"/>
                  </a:lnTo>
                  <a:lnTo>
                    <a:pt x="159" y="99"/>
                  </a:lnTo>
                  <a:lnTo>
                    <a:pt x="159" y="146"/>
                  </a:lnTo>
                  <a:lnTo>
                    <a:pt x="102" y="146"/>
                  </a:lnTo>
                  <a:lnTo>
                    <a:pt x="102" y="286"/>
                  </a:lnTo>
                  <a:lnTo>
                    <a:pt x="50" y="286"/>
                  </a:lnTo>
                  <a:lnTo>
                    <a:pt x="50" y="146"/>
                  </a:lnTo>
                  <a:lnTo>
                    <a:pt x="0" y="146"/>
                  </a:lnTo>
                  <a:lnTo>
                    <a:pt x="0" y="99"/>
                  </a:lnTo>
                  <a:lnTo>
                    <a:pt x="50" y="99"/>
                  </a:lnTo>
                  <a:lnTo>
                    <a:pt x="50" y="71"/>
                  </a:lnTo>
                  <a:lnTo>
                    <a:pt x="50" y="71"/>
                  </a:lnTo>
                  <a:lnTo>
                    <a:pt x="50" y="64"/>
                  </a:lnTo>
                  <a:lnTo>
                    <a:pt x="51" y="57"/>
                  </a:lnTo>
                  <a:lnTo>
                    <a:pt x="52" y="50"/>
                  </a:lnTo>
                  <a:lnTo>
                    <a:pt x="54" y="43"/>
                  </a:lnTo>
                  <a:lnTo>
                    <a:pt x="57" y="37"/>
                  </a:lnTo>
                  <a:lnTo>
                    <a:pt x="60" y="31"/>
                  </a:lnTo>
                  <a:lnTo>
                    <a:pt x="63" y="26"/>
                  </a:lnTo>
                  <a:lnTo>
                    <a:pt x="67" y="21"/>
                  </a:lnTo>
                  <a:lnTo>
                    <a:pt x="72" y="16"/>
                  </a:lnTo>
                  <a:lnTo>
                    <a:pt x="78" y="12"/>
                  </a:lnTo>
                  <a:lnTo>
                    <a:pt x="83" y="8"/>
                  </a:lnTo>
                  <a:lnTo>
                    <a:pt x="88" y="5"/>
                  </a:lnTo>
                  <a:lnTo>
                    <a:pt x="94" y="3"/>
                  </a:lnTo>
                  <a:lnTo>
                    <a:pt x="100" y="1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59" y="0"/>
                  </a:lnTo>
                  <a:lnTo>
                    <a:pt x="159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8" name="íŝḻîḍe"/>
            <p:cNvGrpSpPr/>
            <p:nvPr/>
          </p:nvGrpSpPr>
          <p:grpSpPr>
            <a:xfrm>
              <a:off x="7138188" y="1813110"/>
              <a:ext cx="4677576" cy="408610"/>
              <a:chOff x="9022937" y="3331108"/>
              <a:chExt cx="3109686" cy="408610"/>
            </a:xfrm>
          </p:grpSpPr>
          <p:sp>
            <p:nvSpPr>
              <p:cNvPr id="30" name="işļíde"/>
              <p:cNvSpPr txBox="1"/>
              <p:nvPr/>
            </p:nvSpPr>
            <p:spPr>
              <a:xfrm>
                <a:off x="9022937" y="3384430"/>
                <a:ext cx="2457329" cy="355288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rmAutofit/>
              </a:bodyPr>
              <a:lstStyle/>
              <a:p>
                <a:pPr defTabSz="913765">
                  <a:lnSpc>
                    <a:spcPct val="120000"/>
                  </a:lnSpc>
                  <a:defRPr/>
                </a:pPr>
                <a:endParaRPr lang="zh-CN" altLang="en-US" sz="10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iŝļiḋè"/>
              <p:cNvSpPr/>
              <p:nvPr/>
            </p:nvSpPr>
            <p:spPr>
              <a:xfrm>
                <a:off x="9675294" y="3331108"/>
                <a:ext cx="2457329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fontScale="97500" lnSpcReduction="10000"/>
              </a:bodyPr>
              <a:lstStyle/>
              <a:p>
                <a:pPr lvl="0" defTabSz="913765">
                  <a:defRPr/>
                </a:pPr>
                <a:r>
                  <a:rPr lang="zh-CN" altLang="en-US" sz="1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模型选择</a:t>
                </a:r>
              </a:p>
            </p:txBody>
          </p:sp>
        </p:grpSp>
        <p:grpSp>
          <p:nvGrpSpPr>
            <p:cNvPr id="29" name="íSḷiḋê"/>
            <p:cNvGrpSpPr/>
            <p:nvPr/>
          </p:nvGrpSpPr>
          <p:grpSpPr>
            <a:xfrm>
              <a:off x="501793" y="3305889"/>
              <a:ext cx="4541669" cy="443072"/>
              <a:chOff x="8467816" y="3297760"/>
              <a:chExt cx="3019334" cy="443072"/>
            </a:xfrm>
          </p:grpSpPr>
          <p:sp>
            <p:nvSpPr>
              <p:cNvPr id="32" name="íṩļidé"/>
              <p:cNvSpPr txBox="1"/>
              <p:nvPr/>
            </p:nvSpPr>
            <p:spPr>
              <a:xfrm>
                <a:off x="9029821" y="3385544"/>
                <a:ext cx="2457329" cy="355288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rmAutofit/>
              </a:bodyPr>
              <a:lstStyle/>
              <a:p>
                <a:pPr algn="r" defTabSz="913765">
                  <a:lnSpc>
                    <a:spcPct val="120000"/>
                  </a:lnSpc>
                  <a:defRPr/>
                </a:pPr>
                <a:endParaRPr lang="zh-CN" altLang="en-US" sz="10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ísḷíḑê"/>
              <p:cNvSpPr/>
              <p:nvPr/>
            </p:nvSpPr>
            <p:spPr>
              <a:xfrm>
                <a:off x="8467816" y="3297760"/>
                <a:ext cx="2457329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fontScale="97500" lnSpcReduction="10000"/>
              </a:bodyPr>
              <a:lstStyle/>
              <a:p>
                <a:pPr lvl="0" algn="r" defTabSz="913765">
                  <a:defRPr/>
                </a:pPr>
                <a:r>
                  <a:rPr lang="zh-CN" altLang="en-US" sz="1600" b="1">
                    <a:solidFill>
                      <a:schemeClr val="bg1"/>
                    </a:solidFill>
                    <a:cs typeface="+mn-ea"/>
                    <a:sym typeface="+mn-lt"/>
                  </a:rPr>
                  <a:t>模型</a:t>
                </a:r>
                <a:r>
                  <a:rPr lang="zh-CN" altLang="en-US" sz="1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特点：</a:t>
                </a:r>
              </a:p>
            </p:txBody>
          </p:sp>
        </p:grpSp>
        <p:grpSp>
          <p:nvGrpSpPr>
            <p:cNvPr id="34" name="i$ļïdê"/>
            <p:cNvGrpSpPr/>
            <p:nvPr/>
          </p:nvGrpSpPr>
          <p:grpSpPr>
            <a:xfrm>
              <a:off x="7148541" y="4824229"/>
              <a:ext cx="4667222" cy="437496"/>
              <a:chOff x="9029821" y="3303336"/>
              <a:chExt cx="3102803" cy="437496"/>
            </a:xfrm>
          </p:grpSpPr>
          <p:sp>
            <p:nvSpPr>
              <p:cNvPr id="35" name="îšļíḍê"/>
              <p:cNvSpPr txBox="1"/>
              <p:nvPr/>
            </p:nvSpPr>
            <p:spPr>
              <a:xfrm>
                <a:off x="9029821" y="3385544"/>
                <a:ext cx="2457329" cy="355288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rmAutofit/>
              </a:bodyPr>
              <a:lstStyle/>
              <a:p>
                <a:pPr defTabSz="913765">
                  <a:lnSpc>
                    <a:spcPct val="120000"/>
                  </a:lnSpc>
                  <a:defRPr/>
                </a:pPr>
                <a:endParaRPr lang="zh-CN" altLang="en-US" sz="10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iṧ1ïďè"/>
              <p:cNvSpPr/>
              <p:nvPr/>
            </p:nvSpPr>
            <p:spPr>
              <a:xfrm>
                <a:off x="9675295" y="3303336"/>
                <a:ext cx="2457329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fontScale="97500" lnSpcReduction="10000"/>
              </a:bodyPr>
              <a:lstStyle/>
              <a:p>
                <a:pPr lvl="0" defTabSz="913765">
                  <a:defRPr/>
                </a:pPr>
                <a:r>
                  <a:rPr lang="zh-CN" altLang="en-US" sz="1600" b="1">
                    <a:solidFill>
                      <a:schemeClr val="bg1"/>
                    </a:solidFill>
                    <a:cs typeface="+mn-ea"/>
                    <a:sym typeface="+mn-lt"/>
                  </a:rPr>
                  <a:t>选择理由</a:t>
                </a:r>
                <a:endParaRPr lang="zh-CN" altLang="en-US" sz="1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ransition spd="med"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0" y="206321"/>
            <a:ext cx="502921" cy="288405"/>
            <a:chOff x="0" y="210766"/>
            <a:chExt cx="502921" cy="288405"/>
          </a:xfrm>
        </p:grpSpPr>
        <p:sp>
          <p:nvSpPr>
            <p:cNvPr id="5" name="矩形 4"/>
            <p:cNvSpPr/>
            <p:nvPr/>
          </p:nvSpPr>
          <p:spPr>
            <a:xfrm>
              <a:off x="0" y="210766"/>
              <a:ext cx="103695" cy="28725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70687" y="215214"/>
              <a:ext cx="232234" cy="282805"/>
            </a:xfrm>
            <a:prstGeom prst="rect">
              <a:avLst/>
            </a:prstGeom>
            <a:solidFill>
              <a:srgbClr val="2147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35343" y="211918"/>
              <a:ext cx="103695" cy="28725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 userDrawn="1"/>
        </p:nvSpPr>
        <p:spPr>
          <a:xfrm>
            <a:off x="2841771" y="210766"/>
            <a:ext cx="9350229" cy="287253"/>
          </a:xfrm>
          <a:prstGeom prst="rect">
            <a:avLst/>
          </a:prstGeom>
          <a:solidFill>
            <a:srgbClr val="151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2920" y="153670"/>
            <a:ext cx="25615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536781"/>
                </a:solidFill>
                <a:cs typeface="+mn-ea"/>
                <a:sym typeface="+mn-lt"/>
              </a:rPr>
              <a:t>  </a:t>
            </a:r>
            <a:r>
              <a:rPr lang="zh-CN" altLang="en-US" sz="2000" b="1" dirty="0">
                <a:solidFill>
                  <a:srgbClr val="536781"/>
                </a:solidFill>
                <a:cs typeface="+mn-ea"/>
                <a:sym typeface="+mn-lt"/>
              </a:rPr>
              <a:t>模型选择及其理由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1386840" y="3795395"/>
            <a:ext cx="1981200" cy="711835"/>
            <a:chOff x="2408" y="3190"/>
            <a:chExt cx="3120" cy="1121"/>
          </a:xfrm>
        </p:grpSpPr>
        <p:sp>
          <p:nvSpPr>
            <p:cNvPr id="42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endParaRPr lang="zh-CN" altLang="en-US" sz="2000" b="1" kern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3" name="TextBox 46"/>
            <p:cNvSpPr txBox="1"/>
            <p:nvPr/>
          </p:nvSpPr>
          <p:spPr>
            <a:xfrm>
              <a:off x="2408" y="3853"/>
              <a:ext cx="2977" cy="45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endParaRPr lang="zh-CN" altLang="en-US" sz="120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5" name="TextBox 45"/>
          <p:cNvSpPr txBox="1"/>
          <p:nvPr/>
        </p:nvSpPr>
        <p:spPr>
          <a:xfrm>
            <a:off x="8980170" y="2098675"/>
            <a:ext cx="1981200" cy="421005"/>
          </a:xfrm>
          <a:prstGeom prst="rect">
            <a:avLst/>
          </a:prstGeom>
        </p:spPr>
        <p:txBody>
          <a:bodyPr vert="horz" wrap="none" lIns="0" tIns="0" rIns="0" bIns="0" anchor="b" anchorCtr="1">
            <a:normAutofit/>
          </a:bodyPr>
          <a:lstStyle/>
          <a:p>
            <a:pPr algn="ctr"/>
            <a:endParaRPr lang="zh-CN" altLang="en-US" sz="2000" b="1" kern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îsļïdè"/>
          <p:cNvSpPr/>
          <p:nvPr/>
        </p:nvSpPr>
        <p:spPr>
          <a:xfrm>
            <a:off x="3220946" y="596124"/>
            <a:ext cx="1047298" cy="1003969"/>
          </a:xfrm>
          <a:prstGeom prst="rect">
            <a:avLst/>
          </a:prstGeom>
          <a:solidFill>
            <a:srgbClr val="53678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sz="3600" b="1" dirty="0">
                <a:cs typeface="+mn-ea"/>
                <a:sym typeface="+mn-lt"/>
              </a:rPr>
              <a:t>1</a:t>
            </a:r>
          </a:p>
        </p:txBody>
      </p:sp>
      <p:sp>
        <p:nvSpPr>
          <p:cNvPr id="19" name="TextBox 45"/>
          <p:cNvSpPr txBox="1"/>
          <p:nvPr/>
        </p:nvSpPr>
        <p:spPr>
          <a:xfrm>
            <a:off x="4514850" y="680720"/>
            <a:ext cx="3806825" cy="736600"/>
          </a:xfrm>
          <a:prstGeom prst="rect">
            <a:avLst/>
          </a:prstGeom>
        </p:spPr>
        <p:txBody>
          <a:bodyPr vert="horz" wrap="none" lIns="0" tIns="0" rIns="0" bIns="0" anchor="b" anchorCtr="1">
            <a:normAutofit/>
          </a:bodyPr>
          <a:lstStyle/>
          <a:p>
            <a:pPr algn="ctr"/>
            <a:r>
              <a:rPr lang="zh-CN" altLang="en-US" sz="3200" b="1" kern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模型选择：</a:t>
            </a:r>
            <a:r>
              <a:rPr lang="en-US" altLang="zh-CN" sz="3200" b="1" kern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scrum</a:t>
            </a:r>
            <a:r>
              <a:rPr lang="zh-CN" altLang="en-US" sz="3200" b="1" kern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模型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2108835" y="2098675"/>
            <a:ext cx="7974965" cy="267765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sz="2400" b="0">
                <a:solidFill>
                  <a:srgbClr val="333333"/>
                </a:solidFill>
                <a:uFillTx/>
                <a:latin typeface="+mj-ea"/>
                <a:ea typeface="+mj-ea"/>
                <a:cs typeface="Helvetica" charset="0"/>
              </a:rPr>
              <a:t>模型介绍：</a:t>
            </a:r>
            <a:r>
              <a:rPr lang="en-US" altLang="zh-CN" sz="2000">
                <a:latin typeface="+mj-ea"/>
                <a:ea typeface="+mj-ea"/>
              </a:rPr>
              <a:t>Scrum</a:t>
            </a:r>
            <a:r>
              <a:rPr lang="zh-CN" altLang="zh-CN" sz="2000">
                <a:latin typeface="+mj-ea"/>
                <a:ea typeface="+mj-ea"/>
              </a:rPr>
              <a:t>是一个敏捷开发框架，是一个增量的迭代式的开发过程。在这个框架中，整个开发周期包括若干个小的</a:t>
            </a:r>
            <a:r>
              <a:rPr lang="zh-CN" altLang="en-US" sz="2000">
                <a:latin typeface="+mj-ea"/>
                <a:ea typeface="+mj-ea"/>
              </a:rPr>
              <a:t>迭代</a:t>
            </a:r>
            <a:r>
              <a:rPr lang="zh-CN" altLang="zh-CN" sz="2000">
                <a:latin typeface="+mj-ea"/>
                <a:ea typeface="+mj-ea"/>
              </a:rPr>
              <a:t>周期，每个小的的</a:t>
            </a:r>
            <a:r>
              <a:rPr lang="zh-CN" altLang="en-US" sz="2000">
                <a:latin typeface="+mj-ea"/>
                <a:ea typeface="+mj-ea"/>
              </a:rPr>
              <a:t>迭代</a:t>
            </a:r>
            <a:r>
              <a:rPr lang="zh-CN" altLang="zh-CN" sz="2000">
                <a:latin typeface="+mj-ea"/>
                <a:ea typeface="+mj-ea"/>
              </a:rPr>
              <a:t>周期称为一个</a:t>
            </a:r>
            <a:r>
              <a:rPr lang="en-US" altLang="zh-CN" sz="2000">
                <a:latin typeface="+mj-ea"/>
                <a:ea typeface="+mj-ea"/>
              </a:rPr>
              <a:t>Sprint</a:t>
            </a:r>
            <a:r>
              <a:rPr lang="zh-CN" altLang="zh-CN" sz="2000">
                <a:latin typeface="+mj-ea"/>
                <a:ea typeface="+mj-ea"/>
              </a:rPr>
              <a:t>，每个</a:t>
            </a:r>
            <a:r>
              <a:rPr lang="en-US" altLang="zh-CN" sz="2000">
                <a:latin typeface="+mj-ea"/>
                <a:ea typeface="+mj-ea"/>
              </a:rPr>
              <a:t>Sprint</a:t>
            </a:r>
            <a:r>
              <a:rPr lang="zh-CN" altLang="zh-CN" sz="2000">
                <a:latin typeface="+mj-ea"/>
                <a:ea typeface="+mj-ea"/>
              </a:rPr>
              <a:t>的建议长度为</a:t>
            </a:r>
            <a:r>
              <a:rPr lang="en-US" altLang="zh-CN" sz="2000">
                <a:latin typeface="+mj-ea"/>
                <a:ea typeface="+mj-ea"/>
              </a:rPr>
              <a:t>2</a:t>
            </a:r>
            <a:r>
              <a:rPr lang="zh-CN" altLang="zh-CN" sz="2000">
                <a:latin typeface="+mj-ea"/>
                <a:ea typeface="+mj-ea"/>
              </a:rPr>
              <a:t>到</a:t>
            </a:r>
            <a:r>
              <a:rPr lang="en-US" altLang="zh-CN" sz="2000">
                <a:latin typeface="+mj-ea"/>
                <a:ea typeface="+mj-ea"/>
              </a:rPr>
              <a:t>4</a:t>
            </a:r>
            <a:r>
              <a:rPr lang="zh-CN" altLang="zh-CN" sz="2000">
                <a:latin typeface="+mj-ea"/>
                <a:ea typeface="+mj-ea"/>
              </a:rPr>
              <a:t>周。在每个</a:t>
            </a:r>
            <a:r>
              <a:rPr lang="en-US" altLang="zh-CN" sz="2000">
                <a:latin typeface="+mj-ea"/>
                <a:ea typeface="+mj-ea"/>
              </a:rPr>
              <a:t>Sprint</a:t>
            </a:r>
            <a:r>
              <a:rPr lang="zh-CN" altLang="zh-CN" sz="2000">
                <a:latin typeface="+mj-ea"/>
                <a:ea typeface="+mj-ea"/>
              </a:rPr>
              <a:t>中，</a:t>
            </a:r>
            <a:r>
              <a:rPr lang="en-US" altLang="zh-CN" sz="2000">
                <a:latin typeface="+mj-ea"/>
                <a:ea typeface="+mj-ea"/>
              </a:rPr>
              <a:t>Scrum</a:t>
            </a:r>
            <a:r>
              <a:rPr lang="zh-CN" altLang="zh-CN" sz="2000">
                <a:latin typeface="+mj-ea"/>
                <a:ea typeface="+mj-ea"/>
              </a:rPr>
              <a:t>的开发团队拿到一个排列好优先级的需求列表，我们称它为用户故事或者叫</a:t>
            </a:r>
            <a:r>
              <a:rPr lang="en-US" altLang="zh-CN" sz="2000">
                <a:latin typeface="+mj-ea"/>
                <a:ea typeface="+mj-ea"/>
              </a:rPr>
              <a:t>Sprint backlog</a:t>
            </a:r>
            <a:r>
              <a:rPr lang="zh-CN" altLang="zh-CN" sz="2000">
                <a:latin typeface="+mj-ea"/>
                <a:ea typeface="+mj-ea"/>
              </a:rPr>
              <a:t>，所以我们</a:t>
            </a:r>
            <a:r>
              <a:rPr lang="zh-CN" altLang="en-US" sz="2000">
                <a:latin typeface="+mj-ea"/>
                <a:ea typeface="+mj-ea"/>
              </a:rPr>
              <a:t>优</a:t>
            </a:r>
            <a:r>
              <a:rPr lang="zh-CN" altLang="zh-CN" sz="2000">
                <a:latin typeface="+mj-ea"/>
                <a:ea typeface="+mj-ea"/>
              </a:rPr>
              <a:t>先开发的是对客户具有较高价值的需求。</a:t>
            </a:r>
            <a:r>
              <a:rPr lang="en-US" altLang="zh-CN" sz="2000">
                <a:latin typeface="+mj-ea"/>
                <a:ea typeface="+mj-ea"/>
              </a:rPr>
              <a:t> </a:t>
            </a:r>
            <a:r>
              <a:rPr lang="zh-CN" altLang="zh-CN" sz="2000">
                <a:latin typeface="+mj-ea"/>
                <a:ea typeface="+mj-ea"/>
              </a:rPr>
              <a:t>在每</a:t>
            </a:r>
            <a:r>
              <a:rPr lang="zh-CN" altLang="en-US" sz="2000">
                <a:latin typeface="+mj-ea"/>
                <a:ea typeface="+mj-ea"/>
              </a:rPr>
              <a:t>次</a:t>
            </a:r>
            <a:r>
              <a:rPr lang="zh-CN" altLang="zh-CN" sz="2000">
                <a:latin typeface="+mj-ea"/>
                <a:ea typeface="+mj-ea"/>
              </a:rPr>
              <a:t>迭代结束后，开发项目都是一个可交付的产品。</a:t>
            </a:r>
          </a:p>
          <a:p>
            <a:pPr indent="0"/>
            <a:endParaRPr lang="zh-CN" altLang="en-US" sz="2400" b="0">
              <a:solidFill>
                <a:srgbClr val="333333"/>
              </a:solidFill>
              <a:uFillTx/>
              <a:ea typeface="等线" panose="02010600030101010101" charset="-122"/>
              <a:cs typeface="Helvetica" charset="0"/>
            </a:endParaRPr>
          </a:p>
        </p:txBody>
      </p:sp>
    </p:spTree>
  </p:cSld>
  <p:clrMapOvr>
    <a:masterClrMapping/>
  </p:clrMapOvr>
  <p:transition spd="med"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0" y="206321"/>
            <a:ext cx="502921" cy="288405"/>
            <a:chOff x="0" y="210766"/>
            <a:chExt cx="502921" cy="288405"/>
          </a:xfrm>
        </p:grpSpPr>
        <p:sp>
          <p:nvSpPr>
            <p:cNvPr id="5" name="矩形 4"/>
            <p:cNvSpPr/>
            <p:nvPr/>
          </p:nvSpPr>
          <p:spPr>
            <a:xfrm>
              <a:off x="0" y="210766"/>
              <a:ext cx="103695" cy="28725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70687" y="215214"/>
              <a:ext cx="232234" cy="282805"/>
            </a:xfrm>
            <a:prstGeom prst="rect">
              <a:avLst/>
            </a:prstGeom>
            <a:solidFill>
              <a:srgbClr val="2147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35343" y="211918"/>
              <a:ext cx="103695" cy="28725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 userDrawn="1"/>
        </p:nvSpPr>
        <p:spPr>
          <a:xfrm>
            <a:off x="2841771" y="210766"/>
            <a:ext cx="9350229" cy="287253"/>
          </a:xfrm>
          <a:prstGeom prst="rect">
            <a:avLst/>
          </a:prstGeom>
          <a:solidFill>
            <a:srgbClr val="151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2921" y="154856"/>
            <a:ext cx="23388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536781"/>
                </a:solidFill>
                <a:cs typeface="+mn-ea"/>
                <a:sym typeface="+mn-lt"/>
              </a:rPr>
              <a:t> </a:t>
            </a:r>
            <a:r>
              <a:rPr lang="zh-CN" altLang="en-US" sz="2000" b="1" dirty="0">
                <a:solidFill>
                  <a:srgbClr val="536781"/>
                </a:solidFill>
                <a:cs typeface="+mn-ea"/>
                <a:sym typeface="+mn-lt"/>
              </a:rPr>
              <a:t>模型选择及其理由</a:t>
            </a:r>
          </a:p>
        </p:txBody>
      </p:sp>
      <p:sp>
        <p:nvSpPr>
          <p:cNvPr id="69" name="îṡ1îḓè"/>
          <p:cNvSpPr/>
          <p:nvPr/>
        </p:nvSpPr>
        <p:spPr>
          <a:xfrm>
            <a:off x="3681956" y="553983"/>
            <a:ext cx="1047298" cy="100396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sz="3600" b="1" dirty="0">
                <a:cs typeface="+mn-ea"/>
                <a:sym typeface="+mn-lt"/>
              </a:rPr>
              <a:t>2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728845" y="708025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3200" b="1">
                <a:solidFill>
                  <a:srgbClr val="333333"/>
                </a:solidFill>
                <a:latin typeface="+mn-ea"/>
                <a:cs typeface="Helvetica" charset="0"/>
              </a:rPr>
              <a:t>模型特点</a:t>
            </a:r>
            <a:endParaRPr lang="zh-CN" altLang="en-US">
              <a:latin typeface="+mn-ea"/>
            </a:endParaRPr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627380" y="1800225"/>
            <a:ext cx="5184140" cy="3352165"/>
          </a:xfrm>
          <a:prstGeom prst="rect">
            <a:avLst/>
          </a:prstGeom>
        </p:spPr>
      </p:pic>
      <p:sp>
        <p:nvSpPr>
          <p:cNvPr id="71" name="文本框 70"/>
          <p:cNvSpPr txBox="1"/>
          <p:nvPr/>
        </p:nvSpPr>
        <p:spPr>
          <a:xfrm>
            <a:off x="6096000" y="2037916"/>
            <a:ext cx="5184139" cy="304698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33350" fontAlgn="auto"/>
            <a:r>
              <a:rPr sz="1600" b="0">
                <a:solidFill>
                  <a:srgbClr val="333333"/>
                </a:solidFill>
                <a:uFillTx/>
                <a:latin typeface="+mj-ea"/>
                <a:ea typeface="+mj-ea"/>
                <a:cs typeface="Helvetica" charset="0"/>
              </a:rPr>
              <a:t>（1）Scrum</a:t>
            </a:r>
            <a:r>
              <a:rPr lang="zh-CN" altLang="en-US" sz="1600" b="0">
                <a:solidFill>
                  <a:srgbClr val="333333"/>
                </a:solidFill>
                <a:uFillTx/>
                <a:latin typeface="+mj-ea"/>
                <a:ea typeface="+mj-ea"/>
                <a:cs typeface="Helvetica" charset="0"/>
              </a:rPr>
              <a:t>规定了一个非常简单的开发流程。</a:t>
            </a:r>
            <a:endParaRPr sz="1600" b="0">
              <a:solidFill>
                <a:srgbClr val="333333"/>
              </a:solidFill>
              <a:uFillTx/>
              <a:latin typeface="+mj-ea"/>
              <a:ea typeface="+mj-ea"/>
              <a:cs typeface="Helvetica" charset="0"/>
            </a:endParaRPr>
          </a:p>
          <a:p>
            <a:pPr indent="133350" fontAlgn="auto"/>
            <a:r>
              <a:rPr sz="1600" b="0">
                <a:solidFill>
                  <a:srgbClr val="333333"/>
                </a:solidFill>
                <a:uFillTx/>
                <a:latin typeface="+mj-ea"/>
                <a:ea typeface="+mj-ea"/>
                <a:cs typeface="Helvetica" charset="0"/>
              </a:rPr>
              <a:t>（2）Scrum是现有设计流程的总结。</a:t>
            </a:r>
          </a:p>
          <a:p>
            <a:pPr indent="133350" fontAlgn="auto"/>
            <a:r>
              <a:rPr sz="1600" b="0">
                <a:solidFill>
                  <a:srgbClr val="333333"/>
                </a:solidFill>
                <a:uFillTx/>
                <a:latin typeface="+mj-ea"/>
                <a:ea typeface="+mj-ea"/>
                <a:cs typeface="Helvetica" charset="0"/>
              </a:rPr>
              <a:t>（3）Scrum以团队为基础，是一种在需求迅速变化情况下迭代地、增量地开发系统和产品的方法。 </a:t>
            </a:r>
          </a:p>
          <a:p>
            <a:pPr indent="133350" fontAlgn="auto"/>
            <a:r>
              <a:rPr sz="1600" b="0">
                <a:solidFill>
                  <a:srgbClr val="333333"/>
                </a:solidFill>
                <a:uFillTx/>
                <a:latin typeface="+mj-ea"/>
                <a:ea typeface="+mj-ea"/>
                <a:cs typeface="Helvetica" charset="0"/>
              </a:rPr>
              <a:t>（4）Scrum是一个控制由利益和需求冲突导致的混乱的流程。</a:t>
            </a:r>
          </a:p>
          <a:p>
            <a:pPr indent="133350" fontAlgn="auto"/>
            <a:r>
              <a:rPr sz="1600" b="0">
                <a:solidFill>
                  <a:srgbClr val="333333"/>
                </a:solidFill>
                <a:uFillTx/>
                <a:latin typeface="+mj-ea"/>
                <a:ea typeface="+mj-ea"/>
                <a:cs typeface="Helvetica" charset="0"/>
              </a:rPr>
              <a:t>（5）Scrum是</a:t>
            </a:r>
            <a:r>
              <a:rPr lang="zh-CN" altLang="en-US" sz="1600" b="0">
                <a:solidFill>
                  <a:srgbClr val="333333"/>
                </a:solidFill>
                <a:uFillTx/>
                <a:latin typeface="+mj-ea"/>
                <a:ea typeface="+mj-ea"/>
                <a:cs typeface="Helvetica" charset="0"/>
              </a:rPr>
              <a:t>一种</a:t>
            </a:r>
            <a:r>
              <a:rPr sz="1600" b="0">
                <a:solidFill>
                  <a:srgbClr val="333333"/>
                </a:solidFill>
                <a:uFillTx/>
                <a:latin typeface="+mj-ea"/>
                <a:ea typeface="+mj-ea"/>
                <a:cs typeface="Helvetica" charset="0"/>
              </a:rPr>
              <a:t>改善交流并最优化合作的方式。</a:t>
            </a:r>
          </a:p>
          <a:p>
            <a:pPr indent="133350" fontAlgn="auto"/>
            <a:r>
              <a:rPr sz="1600" b="0">
                <a:solidFill>
                  <a:srgbClr val="333333"/>
                </a:solidFill>
                <a:uFillTx/>
                <a:latin typeface="+mj-ea"/>
                <a:ea typeface="+mj-ea"/>
                <a:cs typeface="Helvetica" charset="0"/>
              </a:rPr>
              <a:t>（6）Scrum是一种检测产品开发和生产过程中障碍并将其去除的方式。</a:t>
            </a:r>
          </a:p>
          <a:p>
            <a:pPr indent="133350" fontAlgn="auto"/>
            <a:r>
              <a:rPr sz="1600" b="0">
                <a:solidFill>
                  <a:srgbClr val="333333"/>
                </a:solidFill>
                <a:uFillTx/>
                <a:latin typeface="+mj-ea"/>
                <a:ea typeface="+mj-ea"/>
                <a:cs typeface="Helvetica" charset="0"/>
              </a:rPr>
              <a:t>（7）Scrum是最大化生产率的一种方法。</a:t>
            </a:r>
          </a:p>
          <a:p>
            <a:pPr indent="133350" fontAlgn="auto"/>
            <a:r>
              <a:rPr sz="1600" b="0">
                <a:solidFill>
                  <a:srgbClr val="333333"/>
                </a:solidFill>
                <a:uFillTx/>
                <a:latin typeface="+mj-ea"/>
                <a:ea typeface="+mj-ea"/>
                <a:cs typeface="Helvetica" charset="0"/>
              </a:rPr>
              <a:t>（</a:t>
            </a:r>
            <a:r>
              <a:rPr lang="en-US" altLang="zh-CN" sz="1600">
                <a:solidFill>
                  <a:srgbClr val="333333"/>
                </a:solidFill>
                <a:latin typeface="+mj-ea"/>
                <a:ea typeface="+mj-ea"/>
                <a:cs typeface="Helvetica" charset="0"/>
              </a:rPr>
              <a:t>8</a:t>
            </a:r>
            <a:r>
              <a:rPr sz="1600" b="0">
                <a:solidFill>
                  <a:srgbClr val="333333"/>
                </a:solidFill>
                <a:uFillTx/>
                <a:latin typeface="+mj-ea"/>
                <a:ea typeface="+mj-ea"/>
                <a:cs typeface="Helvetica" charset="0"/>
              </a:rPr>
              <a:t>）Scrum能让每个参与者都对自己所做的工作以及自己做出的贡献感到骄傲，并让他们发挥到最佳水平。 </a:t>
            </a:r>
            <a:endParaRPr lang="zh-CN" altLang="en-US" sz="1600" b="0">
              <a:solidFill>
                <a:srgbClr val="333333"/>
              </a:solidFill>
              <a:uFillTx/>
              <a:latin typeface="+mj-ea"/>
              <a:ea typeface="+mj-ea"/>
              <a:cs typeface="Helvetica" charset="0"/>
            </a:endParaRPr>
          </a:p>
        </p:txBody>
      </p:sp>
    </p:spTree>
  </p:cSld>
  <p:clrMapOvr>
    <a:masterClrMapping/>
  </p:clrMapOvr>
  <p:transition spd="med"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0" y="206321"/>
            <a:ext cx="502921" cy="288405"/>
            <a:chOff x="0" y="210766"/>
            <a:chExt cx="502921" cy="288405"/>
          </a:xfrm>
        </p:grpSpPr>
        <p:sp>
          <p:nvSpPr>
            <p:cNvPr id="5" name="矩形 4"/>
            <p:cNvSpPr/>
            <p:nvPr/>
          </p:nvSpPr>
          <p:spPr>
            <a:xfrm>
              <a:off x="0" y="210766"/>
              <a:ext cx="103695" cy="28725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70687" y="215214"/>
              <a:ext cx="232234" cy="282805"/>
            </a:xfrm>
            <a:prstGeom prst="rect">
              <a:avLst/>
            </a:prstGeom>
            <a:solidFill>
              <a:srgbClr val="2147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35343" y="211918"/>
              <a:ext cx="103695" cy="28725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 userDrawn="1"/>
        </p:nvSpPr>
        <p:spPr>
          <a:xfrm>
            <a:off x="2841771" y="210766"/>
            <a:ext cx="9350229" cy="287253"/>
          </a:xfrm>
          <a:prstGeom prst="rect">
            <a:avLst/>
          </a:prstGeom>
          <a:solidFill>
            <a:srgbClr val="151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2921" y="154856"/>
            <a:ext cx="23388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536781"/>
                </a:solidFill>
                <a:cs typeface="+mn-ea"/>
                <a:sym typeface="+mn-lt"/>
              </a:rPr>
              <a:t> </a:t>
            </a:r>
            <a:r>
              <a:rPr lang="zh-CN" altLang="en-US" sz="2000" b="1" dirty="0">
                <a:solidFill>
                  <a:srgbClr val="536781"/>
                </a:solidFill>
                <a:cs typeface="+mn-ea"/>
                <a:sym typeface="+mn-lt"/>
              </a:rPr>
              <a:t>模型选择及其理由</a:t>
            </a:r>
          </a:p>
        </p:txBody>
      </p:sp>
      <p:grpSp>
        <p:nvGrpSpPr>
          <p:cNvPr id="3" name="6faee97d-e100-4164-8085-ebaa380a890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204700" y="1602658"/>
            <a:ext cx="12601400" cy="3959190"/>
            <a:chOff x="-204700" y="1602658"/>
            <a:chExt cx="12601400" cy="3959190"/>
          </a:xfrm>
        </p:grpSpPr>
        <p:sp>
          <p:nvSpPr>
            <p:cNvPr id="2" name="îṡḷídê"/>
            <p:cNvSpPr/>
            <p:nvPr/>
          </p:nvSpPr>
          <p:spPr>
            <a:xfrm>
              <a:off x="-204700" y="5347794"/>
              <a:ext cx="3642567" cy="191935"/>
            </a:xfrm>
            <a:prstGeom prst="parallelogram">
              <a:avLst>
                <a:gd name="adj" fmla="val 100000"/>
              </a:avLst>
            </a:prstGeom>
            <a:solidFill>
              <a:srgbClr val="536781"/>
            </a:solidFill>
            <a:ln w="25400" cap="flat" cmpd="sng" algn="ctr">
              <a:noFill/>
              <a:prstDash val="solid"/>
            </a:ln>
            <a:effectLst>
              <a:outerShdw dist="38100" dir="5400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9" name="işľïdè"/>
            <p:cNvGrpSpPr/>
            <p:nvPr/>
          </p:nvGrpSpPr>
          <p:grpSpPr>
            <a:xfrm>
              <a:off x="3245921" y="4676795"/>
              <a:ext cx="191935" cy="870259"/>
              <a:chOff x="3027750" y="3235570"/>
              <a:chExt cx="126002" cy="571306"/>
            </a:xfrm>
            <a:solidFill>
              <a:schemeClr val="accent2">
                <a:lumMod val="75000"/>
              </a:schemeClr>
            </a:solidFill>
            <a:effectLst>
              <a:outerShdw dist="38100" dir="5400000" algn="ctr" rotWithShape="0">
                <a:srgbClr val="000000">
                  <a:alpha val="10000"/>
                </a:srgbClr>
              </a:outerShdw>
            </a:effectLst>
          </p:grpSpPr>
          <p:sp>
            <p:nvSpPr>
              <p:cNvPr id="62" name="ïṩliḑe"/>
              <p:cNvSpPr/>
              <p:nvPr/>
            </p:nvSpPr>
            <p:spPr>
              <a:xfrm rot="5400000" flipH="1">
                <a:off x="2805099" y="3458223"/>
                <a:ext cx="571306" cy="126000"/>
              </a:xfrm>
              <a:prstGeom prst="parallelogram">
                <a:avLst>
                  <a:gd name="adj" fmla="val 100000"/>
                </a:avLst>
              </a:prstGeom>
              <a:solidFill>
                <a:schemeClr val="accent1">
                  <a:lumMod val="75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işļíḋe"/>
              <p:cNvSpPr/>
              <p:nvPr/>
            </p:nvSpPr>
            <p:spPr>
              <a:xfrm rot="5400000" flipH="1">
                <a:off x="2969256" y="3294064"/>
                <a:ext cx="242987" cy="126000"/>
              </a:xfrm>
              <a:prstGeom prst="parallelogram">
                <a:avLst>
                  <a:gd name="adj" fmla="val 100000"/>
                </a:avLst>
              </a:prstGeom>
              <a:solidFill>
                <a:schemeClr val="accent1">
                  <a:lumMod val="50000"/>
                  <a:alpha val="4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0" name="i$lïḋé"/>
            <p:cNvSpPr/>
            <p:nvPr/>
          </p:nvSpPr>
          <p:spPr>
            <a:xfrm>
              <a:off x="3245934" y="4669469"/>
              <a:ext cx="1535468" cy="191933"/>
            </a:xfrm>
            <a:prstGeom prst="parallelogram">
              <a:avLst>
                <a:gd name="adj" fmla="val 100000"/>
              </a:avLst>
            </a:prstGeom>
            <a:solidFill>
              <a:srgbClr val="536781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2" name="iSľíḋe"/>
            <p:cNvGrpSpPr/>
            <p:nvPr/>
          </p:nvGrpSpPr>
          <p:grpSpPr>
            <a:xfrm>
              <a:off x="4589469" y="3991141"/>
              <a:ext cx="191933" cy="870259"/>
              <a:chOff x="3027750" y="3235570"/>
              <a:chExt cx="126000" cy="571306"/>
            </a:xfrm>
            <a:solidFill>
              <a:schemeClr val="accent3">
                <a:lumMod val="75000"/>
              </a:schemeClr>
            </a:solidFill>
            <a:effectLst>
              <a:outerShdw dist="38100" dir="5400000" algn="ctr" rotWithShape="0">
                <a:srgbClr val="000000">
                  <a:alpha val="10000"/>
                </a:srgbClr>
              </a:outerShdw>
            </a:effectLst>
          </p:grpSpPr>
          <p:sp>
            <p:nvSpPr>
              <p:cNvPr id="60" name="iś1iďê"/>
              <p:cNvSpPr/>
              <p:nvPr/>
            </p:nvSpPr>
            <p:spPr>
              <a:xfrm rot="5400000" flipH="1">
                <a:off x="2805097" y="3458223"/>
                <a:ext cx="571306" cy="126000"/>
              </a:xfrm>
              <a:prstGeom prst="parallelogram">
                <a:avLst>
                  <a:gd name="adj" fmla="val 100000"/>
                </a:avLst>
              </a:prstGeom>
              <a:grp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îṣḷidé"/>
              <p:cNvSpPr/>
              <p:nvPr/>
            </p:nvSpPr>
            <p:spPr>
              <a:xfrm rot="5400000" flipH="1">
                <a:off x="2969256" y="3294064"/>
                <a:ext cx="242987" cy="126000"/>
              </a:xfrm>
              <a:prstGeom prst="parallelogram">
                <a:avLst>
                  <a:gd name="adj" fmla="val 100000"/>
                </a:avLst>
              </a:prstGeom>
              <a:solidFill>
                <a:schemeClr val="accent3">
                  <a:lumMod val="50000"/>
                  <a:alpha val="4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3" name="íşḻïḋé"/>
            <p:cNvSpPr/>
            <p:nvPr/>
          </p:nvSpPr>
          <p:spPr>
            <a:xfrm>
              <a:off x="4589467" y="3991143"/>
              <a:ext cx="1535468" cy="191933"/>
            </a:xfrm>
            <a:prstGeom prst="parallelogram">
              <a:avLst>
                <a:gd name="adj" fmla="val 100000"/>
              </a:avLst>
            </a:prstGeom>
            <a:solidFill>
              <a:srgbClr val="536781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4" name="ïṡḻîḑé"/>
            <p:cNvGrpSpPr/>
            <p:nvPr/>
          </p:nvGrpSpPr>
          <p:grpSpPr>
            <a:xfrm>
              <a:off x="5933002" y="3312816"/>
              <a:ext cx="191933" cy="870259"/>
              <a:chOff x="3027750" y="3235570"/>
              <a:chExt cx="126000" cy="571306"/>
            </a:xfrm>
            <a:solidFill>
              <a:schemeClr val="accent4">
                <a:lumMod val="75000"/>
              </a:schemeClr>
            </a:solidFill>
            <a:effectLst>
              <a:outerShdw dist="38100" dir="5400000" algn="ctr" rotWithShape="0">
                <a:srgbClr val="000000">
                  <a:alpha val="10000"/>
                </a:srgbClr>
              </a:outerShdw>
            </a:effectLst>
          </p:grpSpPr>
          <p:sp>
            <p:nvSpPr>
              <p:cNvPr id="58" name="îŝľîdé"/>
              <p:cNvSpPr/>
              <p:nvPr/>
            </p:nvSpPr>
            <p:spPr>
              <a:xfrm rot="5400000" flipH="1">
                <a:off x="2805097" y="3458223"/>
                <a:ext cx="571306" cy="126000"/>
              </a:xfrm>
              <a:prstGeom prst="parallelogram">
                <a:avLst>
                  <a:gd name="adj" fmla="val 10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î$ľiḓé"/>
              <p:cNvSpPr/>
              <p:nvPr/>
            </p:nvSpPr>
            <p:spPr>
              <a:xfrm rot="5400000" flipH="1">
                <a:off x="2969256" y="3294064"/>
                <a:ext cx="242987" cy="126000"/>
              </a:xfrm>
              <a:prstGeom prst="parallelogram">
                <a:avLst>
                  <a:gd name="adj" fmla="val 100000"/>
                </a:avLst>
              </a:prstGeom>
              <a:solidFill>
                <a:schemeClr val="accent4">
                  <a:lumMod val="50000"/>
                  <a:alpha val="4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5" name="iŝ1iḋê"/>
            <p:cNvSpPr/>
            <p:nvPr/>
          </p:nvSpPr>
          <p:spPr>
            <a:xfrm>
              <a:off x="5933002" y="3312816"/>
              <a:ext cx="1535468" cy="191933"/>
            </a:xfrm>
            <a:prstGeom prst="parallelogram">
              <a:avLst>
                <a:gd name="adj" fmla="val 100000"/>
              </a:avLst>
            </a:prstGeom>
            <a:solidFill>
              <a:srgbClr val="536781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6" name="ïšľîďê"/>
            <p:cNvGrpSpPr/>
            <p:nvPr/>
          </p:nvGrpSpPr>
          <p:grpSpPr>
            <a:xfrm>
              <a:off x="8620084" y="1956168"/>
              <a:ext cx="191937" cy="870259"/>
              <a:chOff x="3027750" y="3235569"/>
              <a:chExt cx="126002" cy="571306"/>
            </a:xfrm>
            <a:solidFill>
              <a:schemeClr val="accent6">
                <a:lumMod val="75000"/>
              </a:schemeClr>
            </a:solidFill>
            <a:effectLst>
              <a:outerShdw dist="38100" dir="5400000" algn="ctr" rotWithShape="0">
                <a:srgbClr val="000000">
                  <a:alpha val="10000"/>
                </a:srgbClr>
              </a:outerShdw>
            </a:effectLst>
          </p:grpSpPr>
          <p:sp>
            <p:nvSpPr>
              <p:cNvPr id="56" name="îŝļíḍê"/>
              <p:cNvSpPr/>
              <p:nvPr/>
            </p:nvSpPr>
            <p:spPr>
              <a:xfrm rot="5400000" flipH="1">
                <a:off x="2805099" y="3458222"/>
                <a:ext cx="571306" cy="126000"/>
              </a:xfrm>
              <a:prstGeom prst="parallelogram">
                <a:avLst>
                  <a:gd name="adj" fmla="val 10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işḷïdè"/>
              <p:cNvSpPr/>
              <p:nvPr/>
            </p:nvSpPr>
            <p:spPr>
              <a:xfrm rot="5400000" flipH="1">
                <a:off x="2969256" y="3294064"/>
                <a:ext cx="242987" cy="126000"/>
              </a:xfrm>
              <a:prstGeom prst="parallelogram">
                <a:avLst>
                  <a:gd name="adj" fmla="val 100000"/>
                </a:avLst>
              </a:prstGeom>
              <a:solidFill>
                <a:schemeClr val="accent6">
                  <a:lumMod val="50000"/>
                  <a:alpha val="4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7" name="iṡḻîḋè"/>
            <p:cNvSpPr/>
            <p:nvPr/>
          </p:nvSpPr>
          <p:spPr>
            <a:xfrm>
              <a:off x="8620080" y="1956168"/>
              <a:ext cx="3776620" cy="191934"/>
            </a:xfrm>
            <a:prstGeom prst="parallelogram">
              <a:avLst>
                <a:gd name="adj" fmla="val 100000"/>
              </a:avLst>
            </a:prstGeom>
            <a:solidFill>
              <a:srgbClr val="536781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8" name="ïşḻiḍè"/>
            <p:cNvGrpSpPr/>
            <p:nvPr/>
          </p:nvGrpSpPr>
          <p:grpSpPr>
            <a:xfrm>
              <a:off x="7674381" y="1602658"/>
              <a:ext cx="739776" cy="833956"/>
              <a:chOff x="8421391" y="1562285"/>
              <a:chExt cx="809932" cy="913042"/>
            </a:xfrm>
            <a:effectLst/>
          </p:grpSpPr>
          <p:grpSp>
            <p:nvGrpSpPr>
              <p:cNvPr id="52" name="i$1iḋè"/>
              <p:cNvGrpSpPr/>
              <p:nvPr/>
            </p:nvGrpSpPr>
            <p:grpSpPr>
              <a:xfrm flipV="1">
                <a:off x="8421391" y="1562285"/>
                <a:ext cx="809932" cy="913042"/>
                <a:chOff x="4947866" y="3124517"/>
                <a:chExt cx="1250926" cy="1410180"/>
              </a:xfrm>
            </p:grpSpPr>
            <p:sp>
              <p:nvSpPr>
                <p:cNvPr id="54" name="íṡlíḍé"/>
                <p:cNvSpPr/>
                <p:nvPr/>
              </p:nvSpPr>
              <p:spPr bwMode="auto">
                <a:xfrm rot="10800000">
                  <a:off x="4947866" y="3124517"/>
                  <a:ext cx="1250926" cy="1410180"/>
                </a:xfrm>
                <a:custGeom>
                  <a:avLst/>
                  <a:gdLst>
                    <a:gd name="T0" fmla="*/ 170 w 205"/>
                    <a:gd name="T1" fmla="*/ 163 h 230"/>
                    <a:gd name="T2" fmla="*/ 190 w 205"/>
                    <a:gd name="T3" fmla="*/ 59 h 230"/>
                    <a:gd name="T4" fmla="*/ 102 w 205"/>
                    <a:gd name="T5" fmla="*/ 0 h 230"/>
                    <a:gd name="T6" fmla="*/ 102 w 205"/>
                    <a:gd name="T7" fmla="*/ 0 h 230"/>
                    <a:gd name="T8" fmla="*/ 102 w 205"/>
                    <a:gd name="T9" fmla="*/ 0 h 230"/>
                    <a:gd name="T10" fmla="*/ 14 w 205"/>
                    <a:gd name="T11" fmla="*/ 59 h 230"/>
                    <a:gd name="T12" fmla="*/ 35 w 205"/>
                    <a:gd name="T13" fmla="*/ 163 h 230"/>
                    <a:gd name="T14" fmla="*/ 102 w 205"/>
                    <a:gd name="T15" fmla="*/ 230 h 230"/>
                    <a:gd name="T16" fmla="*/ 170 w 205"/>
                    <a:gd name="T17" fmla="*/ 163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5" h="230">
                      <a:moveTo>
                        <a:pt x="170" y="163"/>
                      </a:moveTo>
                      <a:cubicBezTo>
                        <a:pt x="197" y="135"/>
                        <a:pt x="205" y="94"/>
                        <a:pt x="190" y="59"/>
                      </a:cubicBezTo>
                      <a:cubicBezTo>
                        <a:pt x="175" y="23"/>
                        <a:pt x="141" y="0"/>
                        <a:pt x="102" y="0"/>
                      </a:cubicBez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64" y="0"/>
                        <a:pt x="29" y="23"/>
                        <a:pt x="14" y="59"/>
                      </a:cubicBezTo>
                      <a:cubicBezTo>
                        <a:pt x="0" y="94"/>
                        <a:pt x="8" y="135"/>
                        <a:pt x="35" y="163"/>
                      </a:cubicBezTo>
                      <a:cubicBezTo>
                        <a:pt x="102" y="230"/>
                        <a:pt x="102" y="230"/>
                        <a:pt x="102" y="230"/>
                      </a:cubicBezTo>
                      <a:lnTo>
                        <a:pt x="170" y="163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îṥḻidè"/>
                <p:cNvSpPr/>
                <p:nvPr/>
              </p:nvSpPr>
              <p:spPr>
                <a:xfrm rot="10800000">
                  <a:off x="5093216" y="3465104"/>
                  <a:ext cx="960228" cy="9602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3" name="îśļidé"/>
              <p:cNvSpPr/>
              <p:nvPr/>
            </p:nvSpPr>
            <p:spPr bwMode="auto">
              <a:xfrm>
                <a:off x="8648288" y="1815395"/>
                <a:ext cx="339342" cy="241723"/>
              </a:xfrm>
              <a:custGeom>
                <a:avLst/>
                <a:gdLst>
                  <a:gd name="T0" fmla="*/ 277843983 w 21600"/>
                  <a:gd name="T1" fmla="*/ 8772214 h 21600"/>
                  <a:gd name="T2" fmla="*/ 218305739 w 21600"/>
                  <a:gd name="T3" fmla="*/ 8772214 h 21600"/>
                  <a:gd name="T4" fmla="*/ 218213169 w 21600"/>
                  <a:gd name="T5" fmla="*/ 8679789 h 21600"/>
                  <a:gd name="T6" fmla="*/ 210073703 w 21600"/>
                  <a:gd name="T7" fmla="*/ 2768215 h 21600"/>
                  <a:gd name="T8" fmla="*/ 197744754 w 21600"/>
                  <a:gd name="T9" fmla="*/ 0 h 21600"/>
                  <a:gd name="T10" fmla="*/ 88491770 w 21600"/>
                  <a:gd name="T11" fmla="*/ 0 h 21600"/>
                  <a:gd name="T12" fmla="*/ 76162939 w 21600"/>
                  <a:gd name="T13" fmla="*/ 2768215 h 21600"/>
                  <a:gd name="T14" fmla="*/ 68022207 w 21600"/>
                  <a:gd name="T15" fmla="*/ 8679789 h 21600"/>
                  <a:gd name="T16" fmla="*/ 67929636 w 21600"/>
                  <a:gd name="T17" fmla="*/ 8772214 h 21600"/>
                  <a:gd name="T18" fmla="*/ 8511250 w 21600"/>
                  <a:gd name="T19" fmla="*/ 8772214 h 21600"/>
                  <a:gd name="T20" fmla="*/ 0 w 21600"/>
                  <a:gd name="T21" fmla="*/ 11868244 h 21600"/>
                  <a:gd name="T22" fmla="*/ 0 w 21600"/>
                  <a:gd name="T23" fmla="*/ 70631056 h 21600"/>
                  <a:gd name="T24" fmla="*/ 8511250 w 21600"/>
                  <a:gd name="T25" fmla="*/ 73727087 h 21600"/>
                  <a:gd name="T26" fmla="*/ 277830399 w 21600"/>
                  <a:gd name="T27" fmla="*/ 73727087 h 21600"/>
                  <a:gd name="T28" fmla="*/ 286355233 w 21600"/>
                  <a:gd name="T29" fmla="*/ 70631056 h 21600"/>
                  <a:gd name="T30" fmla="*/ 286355233 w 21600"/>
                  <a:gd name="T31" fmla="*/ 11868244 h 21600"/>
                  <a:gd name="T32" fmla="*/ 277843983 w 21600"/>
                  <a:gd name="T33" fmla="*/ 8772214 h 21600"/>
                  <a:gd name="T34" fmla="*/ 142938529 w 21600"/>
                  <a:gd name="T35" fmla="*/ 63278939 h 21600"/>
                  <a:gd name="T36" fmla="*/ 81134448 w 21600"/>
                  <a:gd name="T37" fmla="*/ 40805749 h 21600"/>
                  <a:gd name="T38" fmla="*/ 142938529 w 21600"/>
                  <a:gd name="T39" fmla="*/ 18336235 h 21600"/>
                  <a:gd name="T40" fmla="*/ 204743876 w 21600"/>
                  <a:gd name="T41" fmla="*/ 40805749 h 21600"/>
                  <a:gd name="T42" fmla="*/ 142938529 w 21600"/>
                  <a:gd name="T43" fmla="*/ 63278939 h 21600"/>
                  <a:gd name="T44" fmla="*/ 142938529 w 21600"/>
                  <a:gd name="T45" fmla="*/ 63278939 h 2160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1600" h="21600">
                    <a:moveTo>
                      <a:pt x="20958" y="2570"/>
                    </a:moveTo>
                    <a:lnTo>
                      <a:pt x="16467" y="2570"/>
                    </a:lnTo>
                    <a:cubicBezTo>
                      <a:pt x="16464" y="2561"/>
                      <a:pt x="16463" y="2552"/>
                      <a:pt x="16460" y="2543"/>
                    </a:cubicBezTo>
                    <a:lnTo>
                      <a:pt x="15846" y="811"/>
                    </a:lnTo>
                    <a:cubicBezTo>
                      <a:pt x="15687" y="365"/>
                      <a:pt x="15269" y="0"/>
                      <a:pt x="14916" y="0"/>
                    </a:cubicBezTo>
                    <a:lnTo>
                      <a:pt x="6675" y="0"/>
                    </a:lnTo>
                    <a:cubicBezTo>
                      <a:pt x="6322" y="0"/>
                      <a:pt x="5904" y="365"/>
                      <a:pt x="5745" y="811"/>
                    </a:cubicBezTo>
                    <a:lnTo>
                      <a:pt x="5131" y="2543"/>
                    </a:lnTo>
                    <a:cubicBezTo>
                      <a:pt x="5128" y="2552"/>
                      <a:pt x="5127" y="2561"/>
                      <a:pt x="5124" y="2570"/>
                    </a:cubicBezTo>
                    <a:lnTo>
                      <a:pt x="642" y="2570"/>
                    </a:lnTo>
                    <a:cubicBezTo>
                      <a:pt x="289" y="2570"/>
                      <a:pt x="0" y="2978"/>
                      <a:pt x="0" y="3477"/>
                    </a:cubicBezTo>
                    <a:lnTo>
                      <a:pt x="0" y="20693"/>
                    </a:lnTo>
                    <a:cubicBezTo>
                      <a:pt x="0" y="21192"/>
                      <a:pt x="289" y="21600"/>
                      <a:pt x="642" y="21600"/>
                    </a:cubicBezTo>
                    <a:lnTo>
                      <a:pt x="20957" y="21600"/>
                    </a:lnTo>
                    <a:cubicBezTo>
                      <a:pt x="21311" y="21600"/>
                      <a:pt x="21600" y="21192"/>
                      <a:pt x="21600" y="20693"/>
                    </a:cubicBezTo>
                    <a:lnTo>
                      <a:pt x="21600" y="3477"/>
                    </a:lnTo>
                    <a:cubicBezTo>
                      <a:pt x="21600" y="2978"/>
                      <a:pt x="21311" y="2570"/>
                      <a:pt x="20958" y="2570"/>
                    </a:cubicBezTo>
                    <a:close/>
                    <a:moveTo>
                      <a:pt x="10782" y="18539"/>
                    </a:moveTo>
                    <a:cubicBezTo>
                      <a:pt x="8207" y="18539"/>
                      <a:pt x="6120" y="15591"/>
                      <a:pt x="6120" y="11955"/>
                    </a:cubicBezTo>
                    <a:cubicBezTo>
                      <a:pt x="6120" y="8320"/>
                      <a:pt x="8207" y="5372"/>
                      <a:pt x="10782" y="5372"/>
                    </a:cubicBezTo>
                    <a:cubicBezTo>
                      <a:pt x="13356" y="5372"/>
                      <a:pt x="15444" y="8320"/>
                      <a:pt x="15444" y="11955"/>
                    </a:cubicBezTo>
                    <a:cubicBezTo>
                      <a:pt x="15444" y="15591"/>
                      <a:pt x="13356" y="18539"/>
                      <a:pt x="10782" y="18539"/>
                    </a:cubicBezTo>
                    <a:close/>
                    <a:moveTo>
                      <a:pt x="10782" y="18539"/>
                    </a:move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iṡḷïḋè"/>
            <p:cNvGrpSpPr/>
            <p:nvPr/>
          </p:nvGrpSpPr>
          <p:grpSpPr>
            <a:xfrm>
              <a:off x="3655520" y="3581501"/>
              <a:ext cx="739776" cy="833956"/>
              <a:chOff x="4021405" y="3728789"/>
              <a:chExt cx="809932" cy="913042"/>
            </a:xfrm>
            <a:effectLst/>
          </p:grpSpPr>
          <p:grpSp>
            <p:nvGrpSpPr>
              <p:cNvPr id="46" name="îS1ïḍè"/>
              <p:cNvGrpSpPr/>
              <p:nvPr/>
            </p:nvGrpSpPr>
            <p:grpSpPr>
              <a:xfrm flipV="1">
                <a:off x="4021405" y="3728789"/>
                <a:ext cx="809932" cy="913042"/>
                <a:chOff x="4947866" y="3124517"/>
                <a:chExt cx="1250926" cy="1410180"/>
              </a:xfrm>
            </p:grpSpPr>
            <p:sp>
              <p:nvSpPr>
                <p:cNvPr id="50" name="iṡlíḑe"/>
                <p:cNvSpPr/>
                <p:nvPr/>
              </p:nvSpPr>
              <p:spPr bwMode="auto">
                <a:xfrm rot="10800000">
                  <a:off x="4947866" y="3124517"/>
                  <a:ext cx="1250926" cy="1410180"/>
                </a:xfrm>
                <a:custGeom>
                  <a:avLst/>
                  <a:gdLst>
                    <a:gd name="T0" fmla="*/ 170 w 205"/>
                    <a:gd name="T1" fmla="*/ 163 h 230"/>
                    <a:gd name="T2" fmla="*/ 190 w 205"/>
                    <a:gd name="T3" fmla="*/ 59 h 230"/>
                    <a:gd name="T4" fmla="*/ 102 w 205"/>
                    <a:gd name="T5" fmla="*/ 0 h 230"/>
                    <a:gd name="T6" fmla="*/ 102 w 205"/>
                    <a:gd name="T7" fmla="*/ 0 h 230"/>
                    <a:gd name="T8" fmla="*/ 102 w 205"/>
                    <a:gd name="T9" fmla="*/ 0 h 230"/>
                    <a:gd name="T10" fmla="*/ 14 w 205"/>
                    <a:gd name="T11" fmla="*/ 59 h 230"/>
                    <a:gd name="T12" fmla="*/ 35 w 205"/>
                    <a:gd name="T13" fmla="*/ 163 h 230"/>
                    <a:gd name="T14" fmla="*/ 102 w 205"/>
                    <a:gd name="T15" fmla="*/ 230 h 230"/>
                    <a:gd name="T16" fmla="*/ 170 w 205"/>
                    <a:gd name="T17" fmla="*/ 163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5" h="230">
                      <a:moveTo>
                        <a:pt x="170" y="163"/>
                      </a:moveTo>
                      <a:cubicBezTo>
                        <a:pt x="197" y="135"/>
                        <a:pt x="205" y="94"/>
                        <a:pt x="190" y="59"/>
                      </a:cubicBezTo>
                      <a:cubicBezTo>
                        <a:pt x="175" y="23"/>
                        <a:pt x="141" y="0"/>
                        <a:pt x="102" y="0"/>
                      </a:cubicBez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64" y="0"/>
                        <a:pt x="29" y="23"/>
                        <a:pt x="14" y="59"/>
                      </a:cubicBezTo>
                      <a:cubicBezTo>
                        <a:pt x="0" y="94"/>
                        <a:pt x="8" y="135"/>
                        <a:pt x="35" y="163"/>
                      </a:cubicBezTo>
                      <a:cubicBezTo>
                        <a:pt x="102" y="230"/>
                        <a:pt x="102" y="230"/>
                        <a:pt x="102" y="230"/>
                      </a:cubicBezTo>
                      <a:lnTo>
                        <a:pt x="170" y="163"/>
                      </a:lnTo>
                      <a:close/>
                    </a:path>
                  </a:pathLst>
                </a:custGeom>
                <a:solidFill>
                  <a:srgbClr val="536781"/>
                </a:solidFill>
                <a:ln w="3175">
                  <a:noFill/>
                  <a:round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ïŝ1iďè"/>
                <p:cNvSpPr/>
                <p:nvPr/>
              </p:nvSpPr>
              <p:spPr>
                <a:xfrm rot="10800000">
                  <a:off x="5093216" y="3465104"/>
                  <a:ext cx="960228" cy="9602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7" name="is1îḋé"/>
              <p:cNvGrpSpPr/>
              <p:nvPr/>
            </p:nvGrpSpPr>
            <p:grpSpPr bwMode="auto">
              <a:xfrm>
                <a:off x="4256698" y="3989316"/>
                <a:ext cx="339343" cy="213832"/>
                <a:chOff x="0" y="0"/>
                <a:chExt cx="575" cy="363"/>
              </a:xfrm>
              <a:solidFill>
                <a:srgbClr val="7192B3"/>
              </a:solidFill>
            </p:grpSpPr>
            <p:sp>
              <p:nvSpPr>
                <p:cNvPr id="48" name="îṥľîḓê"/>
                <p:cNvSpPr/>
                <p:nvPr/>
              </p:nvSpPr>
              <p:spPr bwMode="auto">
                <a:xfrm>
                  <a:off x="0" y="104"/>
                  <a:ext cx="205" cy="259"/>
                </a:xfrm>
                <a:custGeom>
                  <a:avLst/>
                  <a:gdLst>
                    <a:gd name="T0" fmla="*/ 0 w 21470"/>
                    <a:gd name="T1" fmla="*/ 0 h 21600"/>
                    <a:gd name="T2" fmla="*/ 0 w 21470"/>
                    <a:gd name="T3" fmla="*/ 0 h 21600"/>
                    <a:gd name="T4" fmla="*/ 0 w 21470"/>
                    <a:gd name="T5" fmla="*/ 0 h 21600"/>
                    <a:gd name="T6" fmla="*/ 0 w 21470"/>
                    <a:gd name="T7" fmla="*/ 0 h 21600"/>
                    <a:gd name="T8" fmla="*/ 0 w 21470"/>
                    <a:gd name="T9" fmla="*/ 0 h 21600"/>
                    <a:gd name="T10" fmla="*/ 0 w 21470"/>
                    <a:gd name="T11" fmla="*/ 0 h 21600"/>
                    <a:gd name="T12" fmla="*/ 0 w 21470"/>
                    <a:gd name="T13" fmla="*/ 0 h 21600"/>
                    <a:gd name="T14" fmla="*/ 0 w 21470"/>
                    <a:gd name="T15" fmla="*/ 0 h 21600"/>
                    <a:gd name="T16" fmla="*/ 0 w 21470"/>
                    <a:gd name="T17" fmla="*/ 0 h 21600"/>
                    <a:gd name="T18" fmla="*/ 0 w 21470"/>
                    <a:gd name="T19" fmla="*/ 0 h 21600"/>
                    <a:gd name="T20" fmla="*/ 0 w 21470"/>
                    <a:gd name="T21" fmla="*/ 0 h 21600"/>
                    <a:gd name="T22" fmla="*/ 0 w 21470"/>
                    <a:gd name="T23" fmla="*/ 0 h 21600"/>
                    <a:gd name="T24" fmla="*/ 0 w 21470"/>
                    <a:gd name="T25" fmla="*/ 0 h 21600"/>
                    <a:gd name="T26" fmla="*/ 0 w 21470"/>
                    <a:gd name="T27" fmla="*/ 0 h 21600"/>
                    <a:gd name="T28" fmla="*/ 0 w 21470"/>
                    <a:gd name="T29" fmla="*/ 0 h 21600"/>
                    <a:gd name="T30" fmla="*/ 0 w 21470"/>
                    <a:gd name="T31" fmla="*/ 0 h 21600"/>
                    <a:gd name="T32" fmla="*/ 0 w 21470"/>
                    <a:gd name="T33" fmla="*/ 0 h 21600"/>
                    <a:gd name="T34" fmla="*/ 0 w 21470"/>
                    <a:gd name="T35" fmla="*/ 0 h 21600"/>
                    <a:gd name="T36" fmla="*/ 0 w 21470"/>
                    <a:gd name="T37" fmla="*/ 0 h 2160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1470" h="21600">
                      <a:moveTo>
                        <a:pt x="13938" y="18089"/>
                      </a:moveTo>
                      <a:lnTo>
                        <a:pt x="13938" y="18075"/>
                      </a:lnTo>
                      <a:cubicBezTo>
                        <a:pt x="13949" y="17312"/>
                        <a:pt x="14370" y="14919"/>
                        <a:pt x="18829" y="12741"/>
                      </a:cubicBezTo>
                      <a:cubicBezTo>
                        <a:pt x="19646" y="11856"/>
                        <a:pt x="20317" y="10649"/>
                        <a:pt x="21003" y="9256"/>
                      </a:cubicBezTo>
                      <a:cubicBezTo>
                        <a:pt x="21476" y="8293"/>
                        <a:pt x="21396" y="7471"/>
                        <a:pt x="21396" y="6302"/>
                      </a:cubicBezTo>
                      <a:cubicBezTo>
                        <a:pt x="21396" y="5437"/>
                        <a:pt x="21600" y="4050"/>
                        <a:pt x="21332" y="3287"/>
                      </a:cubicBezTo>
                      <a:cubicBezTo>
                        <a:pt x="20424" y="712"/>
                        <a:pt x="18134" y="0"/>
                        <a:pt x="15449" y="0"/>
                      </a:cubicBezTo>
                      <a:cubicBezTo>
                        <a:pt x="12764" y="0"/>
                        <a:pt x="10471" y="714"/>
                        <a:pt x="9566" y="3295"/>
                      </a:cubicBezTo>
                      <a:cubicBezTo>
                        <a:pt x="9299" y="4054"/>
                        <a:pt x="9504" y="5439"/>
                        <a:pt x="9504" y="6301"/>
                      </a:cubicBezTo>
                      <a:cubicBezTo>
                        <a:pt x="9504" y="7473"/>
                        <a:pt x="9424" y="8297"/>
                        <a:pt x="9900" y="9263"/>
                      </a:cubicBezTo>
                      <a:cubicBezTo>
                        <a:pt x="10724" y="10935"/>
                        <a:pt x="11509" y="12336"/>
                        <a:pt x="12556" y="13231"/>
                      </a:cubicBezTo>
                      <a:cubicBezTo>
                        <a:pt x="8479" y="13828"/>
                        <a:pt x="5724" y="15525"/>
                        <a:pt x="3865" y="16187"/>
                      </a:cubicBezTo>
                      <a:cubicBezTo>
                        <a:pt x="18" y="17556"/>
                        <a:pt x="0" y="19055"/>
                        <a:pt x="0" y="19055"/>
                      </a:cubicBezTo>
                      <a:lnTo>
                        <a:pt x="0" y="21600"/>
                      </a:lnTo>
                      <a:lnTo>
                        <a:pt x="13940" y="21598"/>
                      </a:lnTo>
                      <a:lnTo>
                        <a:pt x="13940" y="18100"/>
                      </a:lnTo>
                      <a:lnTo>
                        <a:pt x="13940" y="18089"/>
                      </a:lnTo>
                      <a:lnTo>
                        <a:pt x="13938" y="18089"/>
                      </a:lnTo>
                      <a:close/>
                      <a:moveTo>
                        <a:pt x="13938" y="18089"/>
                      </a:moveTo>
                    </a:path>
                  </a:pathLst>
                </a:custGeom>
                <a:solidFill>
                  <a:srgbClr val="53678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îślïḓê"/>
                <p:cNvSpPr/>
                <p:nvPr/>
              </p:nvSpPr>
              <p:spPr bwMode="auto">
                <a:xfrm>
                  <a:off x="168" y="0"/>
                  <a:ext cx="407" cy="35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w 21600"/>
                    <a:gd name="T27" fmla="*/ 0 h 21600"/>
                    <a:gd name="T28" fmla="*/ 0 w 21600"/>
                    <a:gd name="T29" fmla="*/ 0 h 21600"/>
                    <a:gd name="T30" fmla="*/ 0 w 21600"/>
                    <a:gd name="T31" fmla="*/ 0 h 21600"/>
                    <a:gd name="T32" fmla="*/ 0 w 21600"/>
                    <a:gd name="T33" fmla="*/ 0 h 21600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1600" h="21600">
                      <a:moveTo>
                        <a:pt x="18895" y="16182"/>
                      </a:moveTo>
                      <a:cubicBezTo>
                        <a:pt x="17591" y="15518"/>
                        <a:pt x="15655" y="13809"/>
                        <a:pt x="12789" y="13222"/>
                      </a:cubicBezTo>
                      <a:cubicBezTo>
                        <a:pt x="13522" y="12323"/>
                        <a:pt x="14076" y="10920"/>
                        <a:pt x="14647" y="9256"/>
                      </a:cubicBezTo>
                      <a:cubicBezTo>
                        <a:pt x="14978" y="8292"/>
                        <a:pt x="14921" y="7470"/>
                        <a:pt x="14921" y="6300"/>
                      </a:cubicBezTo>
                      <a:cubicBezTo>
                        <a:pt x="14921" y="5435"/>
                        <a:pt x="15063" y="4048"/>
                        <a:pt x="14876" y="3287"/>
                      </a:cubicBezTo>
                      <a:cubicBezTo>
                        <a:pt x="14244" y="710"/>
                        <a:pt x="12647" y="0"/>
                        <a:pt x="10775" y="0"/>
                      </a:cubicBezTo>
                      <a:cubicBezTo>
                        <a:pt x="8902" y="0"/>
                        <a:pt x="7303" y="714"/>
                        <a:pt x="6672" y="3294"/>
                      </a:cubicBezTo>
                      <a:cubicBezTo>
                        <a:pt x="6486" y="4054"/>
                        <a:pt x="6628" y="5438"/>
                        <a:pt x="6628" y="6300"/>
                      </a:cubicBezTo>
                      <a:cubicBezTo>
                        <a:pt x="6628" y="7473"/>
                        <a:pt x="6572" y="8297"/>
                        <a:pt x="6904" y="9262"/>
                      </a:cubicBezTo>
                      <a:cubicBezTo>
                        <a:pt x="7479" y="10934"/>
                        <a:pt x="8026" y="12336"/>
                        <a:pt x="8756" y="13231"/>
                      </a:cubicBezTo>
                      <a:cubicBezTo>
                        <a:pt x="5913" y="13828"/>
                        <a:pt x="3991" y="15526"/>
                        <a:pt x="2695" y="16187"/>
                      </a:cubicBezTo>
                      <a:cubicBezTo>
                        <a:pt x="13" y="17556"/>
                        <a:pt x="0" y="19054"/>
                        <a:pt x="0" y="19054"/>
                      </a:cubicBezTo>
                      <a:lnTo>
                        <a:pt x="0" y="21600"/>
                      </a:lnTo>
                      <a:lnTo>
                        <a:pt x="21600" y="21597"/>
                      </a:lnTo>
                      <a:lnTo>
                        <a:pt x="21600" y="19054"/>
                      </a:lnTo>
                      <a:cubicBezTo>
                        <a:pt x="21600" y="19054"/>
                        <a:pt x="21587" y="17551"/>
                        <a:pt x="18895" y="16182"/>
                      </a:cubicBezTo>
                      <a:close/>
                      <a:moveTo>
                        <a:pt x="18895" y="16182"/>
                      </a:moveTo>
                    </a:path>
                  </a:pathLst>
                </a:custGeom>
                <a:solidFill>
                  <a:srgbClr val="53678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20" name="ïṩ1îde"/>
            <p:cNvGrpSpPr/>
            <p:nvPr/>
          </p:nvGrpSpPr>
          <p:grpSpPr>
            <a:xfrm>
              <a:off x="6330839" y="2262272"/>
              <a:ext cx="739776" cy="833956"/>
              <a:chOff x="6950434" y="2284453"/>
              <a:chExt cx="809932" cy="913042"/>
            </a:xfrm>
            <a:effectLst/>
          </p:grpSpPr>
          <p:grpSp>
            <p:nvGrpSpPr>
              <p:cNvPr id="42" name="íSļiḋe"/>
              <p:cNvGrpSpPr/>
              <p:nvPr/>
            </p:nvGrpSpPr>
            <p:grpSpPr>
              <a:xfrm flipV="1">
                <a:off x="6950434" y="2284453"/>
                <a:ext cx="809932" cy="913042"/>
                <a:chOff x="4947866" y="3124517"/>
                <a:chExt cx="1250926" cy="1410180"/>
              </a:xfrm>
            </p:grpSpPr>
            <p:sp>
              <p:nvSpPr>
                <p:cNvPr id="44" name="işḻíḋê"/>
                <p:cNvSpPr/>
                <p:nvPr/>
              </p:nvSpPr>
              <p:spPr bwMode="auto">
                <a:xfrm rot="10800000">
                  <a:off x="4947866" y="3124517"/>
                  <a:ext cx="1250926" cy="1410180"/>
                </a:xfrm>
                <a:custGeom>
                  <a:avLst/>
                  <a:gdLst>
                    <a:gd name="T0" fmla="*/ 170 w 205"/>
                    <a:gd name="T1" fmla="*/ 163 h 230"/>
                    <a:gd name="T2" fmla="*/ 190 w 205"/>
                    <a:gd name="T3" fmla="*/ 59 h 230"/>
                    <a:gd name="T4" fmla="*/ 102 w 205"/>
                    <a:gd name="T5" fmla="*/ 0 h 230"/>
                    <a:gd name="T6" fmla="*/ 102 w 205"/>
                    <a:gd name="T7" fmla="*/ 0 h 230"/>
                    <a:gd name="T8" fmla="*/ 102 w 205"/>
                    <a:gd name="T9" fmla="*/ 0 h 230"/>
                    <a:gd name="T10" fmla="*/ 14 w 205"/>
                    <a:gd name="T11" fmla="*/ 59 h 230"/>
                    <a:gd name="T12" fmla="*/ 35 w 205"/>
                    <a:gd name="T13" fmla="*/ 163 h 230"/>
                    <a:gd name="T14" fmla="*/ 102 w 205"/>
                    <a:gd name="T15" fmla="*/ 230 h 230"/>
                    <a:gd name="T16" fmla="*/ 170 w 205"/>
                    <a:gd name="T17" fmla="*/ 163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5" h="230">
                      <a:moveTo>
                        <a:pt x="170" y="163"/>
                      </a:moveTo>
                      <a:cubicBezTo>
                        <a:pt x="197" y="135"/>
                        <a:pt x="205" y="94"/>
                        <a:pt x="190" y="59"/>
                      </a:cubicBezTo>
                      <a:cubicBezTo>
                        <a:pt x="175" y="23"/>
                        <a:pt x="141" y="0"/>
                        <a:pt x="102" y="0"/>
                      </a:cubicBez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64" y="0"/>
                        <a:pt x="29" y="23"/>
                        <a:pt x="14" y="59"/>
                      </a:cubicBezTo>
                      <a:cubicBezTo>
                        <a:pt x="0" y="94"/>
                        <a:pt x="8" y="135"/>
                        <a:pt x="35" y="163"/>
                      </a:cubicBezTo>
                      <a:cubicBezTo>
                        <a:pt x="102" y="230"/>
                        <a:pt x="102" y="230"/>
                        <a:pt x="102" y="230"/>
                      </a:cubicBezTo>
                      <a:lnTo>
                        <a:pt x="170" y="163"/>
                      </a:lnTo>
                      <a:close/>
                    </a:path>
                  </a:pathLst>
                </a:custGeom>
                <a:solidFill>
                  <a:srgbClr val="536781"/>
                </a:solidFill>
                <a:ln w="317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îSlíḓê"/>
                <p:cNvSpPr/>
                <p:nvPr/>
              </p:nvSpPr>
              <p:spPr>
                <a:xfrm rot="10800000">
                  <a:off x="5093216" y="3465104"/>
                  <a:ext cx="960228" cy="9602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3" name="işḷiḓé"/>
              <p:cNvSpPr/>
              <p:nvPr/>
            </p:nvSpPr>
            <p:spPr bwMode="auto">
              <a:xfrm>
                <a:off x="7185728" y="2495287"/>
                <a:ext cx="339342" cy="341666"/>
              </a:xfrm>
              <a:custGeom>
                <a:avLst/>
                <a:gdLst>
                  <a:gd name="T0" fmla="*/ 84371008 w 21582"/>
                  <a:gd name="T1" fmla="*/ 294811013 h 21587"/>
                  <a:gd name="T2" fmla="*/ 84371008 w 21582"/>
                  <a:gd name="T3" fmla="*/ 294811013 h 21587"/>
                  <a:gd name="T4" fmla="*/ 84305262 w 21582"/>
                  <a:gd name="T5" fmla="*/ 294811013 h 21587"/>
                  <a:gd name="T6" fmla="*/ 38787421 w 21582"/>
                  <a:gd name="T7" fmla="*/ 279624603 h 21587"/>
                  <a:gd name="T8" fmla="*/ 25285619 w 21582"/>
                  <a:gd name="T9" fmla="*/ 267879555 h 21587"/>
                  <a:gd name="T10" fmla="*/ 0 w 21582"/>
                  <a:gd name="T11" fmla="*/ 207884495 h 21587"/>
                  <a:gd name="T12" fmla="*/ 25658487 w 21582"/>
                  <a:gd name="T13" fmla="*/ 147630356 h 21587"/>
                  <a:gd name="T14" fmla="*/ 96169700 w 21582"/>
                  <a:gd name="T15" fmla="*/ 120167052 h 21587"/>
                  <a:gd name="T16" fmla="*/ 118995510 w 21582"/>
                  <a:gd name="T17" fmla="*/ 121955865 h 21587"/>
                  <a:gd name="T18" fmla="*/ 162304981 w 21582"/>
                  <a:gd name="T19" fmla="*/ 127895997 h 21587"/>
                  <a:gd name="T20" fmla="*/ 185462732 w 21582"/>
                  <a:gd name="T21" fmla="*/ 130464395 h 21587"/>
                  <a:gd name="T22" fmla="*/ 228798267 w 21582"/>
                  <a:gd name="T23" fmla="*/ 115605202 h 21587"/>
                  <a:gd name="T24" fmla="*/ 239945450 w 21582"/>
                  <a:gd name="T25" fmla="*/ 88386957 h 21587"/>
                  <a:gd name="T26" fmla="*/ 230661101 w 21582"/>
                  <a:gd name="T27" fmla="*/ 63558903 h 21587"/>
                  <a:gd name="T28" fmla="*/ 227947340 w 21582"/>
                  <a:gd name="T29" fmla="*/ 60540807 h 21587"/>
                  <a:gd name="T30" fmla="*/ 218888366 w 21582"/>
                  <a:gd name="T31" fmla="*/ 53466297 h 21587"/>
                  <a:gd name="T32" fmla="*/ 201065188 w 21582"/>
                  <a:gd name="T33" fmla="*/ 48713612 h 21587"/>
                  <a:gd name="T34" fmla="*/ 200958623 w 21582"/>
                  <a:gd name="T35" fmla="*/ 48700986 h 21587"/>
                  <a:gd name="T36" fmla="*/ 174275867 w 21582"/>
                  <a:gd name="T37" fmla="*/ 59981147 h 21587"/>
                  <a:gd name="T38" fmla="*/ 159990045 w 21582"/>
                  <a:gd name="T39" fmla="*/ 104338943 h 21587"/>
                  <a:gd name="T40" fmla="*/ 121628780 w 21582"/>
                  <a:gd name="T41" fmla="*/ 99080941 h 21587"/>
                  <a:gd name="T42" fmla="*/ 121681939 w 21582"/>
                  <a:gd name="T43" fmla="*/ 99094843 h 21587"/>
                  <a:gd name="T44" fmla="*/ 121601438 w 21582"/>
                  <a:gd name="T45" fmla="*/ 99080941 h 21587"/>
                  <a:gd name="T46" fmla="*/ 121455319 w 21582"/>
                  <a:gd name="T47" fmla="*/ 99053126 h 21587"/>
                  <a:gd name="T48" fmla="*/ 121535821 w 21582"/>
                  <a:gd name="T49" fmla="*/ 99067028 h 21587"/>
                  <a:gd name="T50" fmla="*/ 117079388 w 21582"/>
                  <a:gd name="T51" fmla="*/ 98561722 h 21587"/>
                  <a:gd name="T52" fmla="*/ 143829028 w 21582"/>
                  <a:gd name="T53" fmla="*/ 26343994 h 21587"/>
                  <a:gd name="T54" fmla="*/ 202235694 w 21582"/>
                  <a:gd name="T55" fmla="*/ 13902 h 21587"/>
                  <a:gd name="T56" fmla="*/ 202541549 w 21582"/>
                  <a:gd name="T57" fmla="*/ 0 h 21587"/>
                  <a:gd name="T58" fmla="*/ 202687678 w 21582"/>
                  <a:gd name="T59" fmla="*/ 0 h 21587"/>
                  <a:gd name="T60" fmla="*/ 261307358 w 21582"/>
                  <a:gd name="T61" fmla="*/ 26616867 h 21587"/>
                  <a:gd name="T62" fmla="*/ 272533883 w 21582"/>
                  <a:gd name="T63" fmla="*/ 40246908 h 21587"/>
                  <a:gd name="T64" fmla="*/ 287072292 w 21582"/>
                  <a:gd name="T65" fmla="*/ 86762331 h 21587"/>
                  <a:gd name="T66" fmla="*/ 273052761 w 21582"/>
                  <a:gd name="T67" fmla="*/ 132935457 h 21587"/>
                  <a:gd name="T68" fmla="*/ 261893121 w 21582"/>
                  <a:gd name="T69" fmla="*/ 146524948 h 21587"/>
                  <a:gd name="T70" fmla="*/ 191780732 w 21582"/>
                  <a:gd name="T71" fmla="*/ 174603530 h 21587"/>
                  <a:gd name="T72" fmla="*/ 167638287 w 21582"/>
                  <a:gd name="T73" fmla="*/ 172458410 h 21587"/>
                  <a:gd name="T74" fmla="*/ 124488659 w 21582"/>
                  <a:gd name="T75" fmla="*/ 166696378 h 21587"/>
                  <a:gd name="T76" fmla="*/ 101623167 w 21582"/>
                  <a:gd name="T77" fmla="*/ 164114175 h 21587"/>
                  <a:gd name="T78" fmla="*/ 57940829 w 21582"/>
                  <a:gd name="T79" fmla="*/ 179370009 h 21587"/>
                  <a:gd name="T80" fmla="*/ 51131174 w 21582"/>
                  <a:gd name="T81" fmla="*/ 188628925 h 21587"/>
                  <a:gd name="T82" fmla="*/ 47126842 w 21582"/>
                  <a:gd name="T83" fmla="*/ 206600880 h 21587"/>
                  <a:gd name="T84" fmla="*/ 53857274 w 21582"/>
                  <a:gd name="T85" fmla="*/ 228083621 h 21587"/>
                  <a:gd name="T86" fmla="*/ 58805362 w 21582"/>
                  <a:gd name="T87" fmla="*/ 234133715 h 21587"/>
                  <a:gd name="T88" fmla="*/ 85022398 w 21582"/>
                  <a:gd name="T89" fmla="*/ 246260312 h 21587"/>
                  <a:gd name="T90" fmla="*/ 85768026 w 21582"/>
                  <a:gd name="T91" fmla="*/ 246288127 h 21587"/>
                  <a:gd name="T92" fmla="*/ 112622965 w 21582"/>
                  <a:gd name="T93" fmla="*/ 234857562 h 21587"/>
                  <a:gd name="T94" fmla="*/ 126922393 w 21582"/>
                  <a:gd name="T95" fmla="*/ 190267453 h 21587"/>
                  <a:gd name="T96" fmla="*/ 164924634 w 21582"/>
                  <a:gd name="T97" fmla="*/ 195334621 h 21587"/>
                  <a:gd name="T98" fmla="*/ 169195267 w 21582"/>
                  <a:gd name="T99" fmla="*/ 195976428 h 21587"/>
                  <a:gd name="T100" fmla="*/ 143071071 w 21582"/>
                  <a:gd name="T101" fmla="*/ 268152429 h 21587"/>
                  <a:gd name="T102" fmla="*/ 84371008 w 21582"/>
                  <a:gd name="T103" fmla="*/ 294811013 h 21587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21582" h="21587">
                    <a:moveTo>
                      <a:pt x="6343" y="21587"/>
                    </a:moveTo>
                    <a:lnTo>
                      <a:pt x="6343" y="21587"/>
                    </a:lnTo>
                    <a:cubicBezTo>
                      <a:pt x="6342" y="21587"/>
                      <a:pt x="6340" y="21587"/>
                      <a:pt x="6338" y="21587"/>
                    </a:cubicBezTo>
                    <a:cubicBezTo>
                      <a:pt x="5102" y="21582"/>
                      <a:pt x="3960" y="21211"/>
                      <a:pt x="2916" y="20475"/>
                    </a:cubicBezTo>
                    <a:cubicBezTo>
                      <a:pt x="2567" y="20229"/>
                      <a:pt x="2229" y="19943"/>
                      <a:pt x="1901" y="19615"/>
                    </a:cubicBezTo>
                    <a:cubicBezTo>
                      <a:pt x="631" y="18345"/>
                      <a:pt x="-3" y="16881"/>
                      <a:pt x="0" y="15222"/>
                    </a:cubicBezTo>
                    <a:cubicBezTo>
                      <a:pt x="3" y="13563"/>
                      <a:pt x="646" y="12092"/>
                      <a:pt x="1929" y="10810"/>
                    </a:cubicBezTo>
                    <a:cubicBezTo>
                      <a:pt x="3246" y="9493"/>
                      <a:pt x="5036" y="8799"/>
                      <a:pt x="7230" y="8799"/>
                    </a:cubicBezTo>
                    <a:cubicBezTo>
                      <a:pt x="7777" y="8799"/>
                      <a:pt x="8350" y="8843"/>
                      <a:pt x="8946" y="8930"/>
                    </a:cubicBezTo>
                    <a:lnTo>
                      <a:pt x="12202" y="9365"/>
                    </a:lnTo>
                    <a:cubicBezTo>
                      <a:pt x="12818" y="9494"/>
                      <a:pt x="13401" y="9553"/>
                      <a:pt x="13943" y="9553"/>
                    </a:cubicBezTo>
                    <a:cubicBezTo>
                      <a:pt x="15390" y="9553"/>
                      <a:pt x="16538" y="9129"/>
                      <a:pt x="17201" y="8465"/>
                    </a:cubicBezTo>
                    <a:cubicBezTo>
                      <a:pt x="17766" y="7901"/>
                      <a:pt x="18045" y="7236"/>
                      <a:pt x="18039" y="6472"/>
                    </a:cubicBezTo>
                    <a:cubicBezTo>
                      <a:pt x="18019" y="5789"/>
                      <a:pt x="17787" y="5182"/>
                      <a:pt x="17341" y="4654"/>
                    </a:cubicBezTo>
                    <a:cubicBezTo>
                      <a:pt x="17277" y="4579"/>
                      <a:pt x="17210" y="4505"/>
                      <a:pt x="17137" y="4433"/>
                    </a:cubicBezTo>
                    <a:cubicBezTo>
                      <a:pt x="16926" y="4221"/>
                      <a:pt x="16699" y="4049"/>
                      <a:pt x="16456" y="3915"/>
                    </a:cubicBezTo>
                    <a:cubicBezTo>
                      <a:pt x="16053" y="3693"/>
                      <a:pt x="15607" y="3577"/>
                      <a:pt x="15116" y="3567"/>
                    </a:cubicBezTo>
                    <a:cubicBezTo>
                      <a:pt x="15113" y="3567"/>
                      <a:pt x="15111" y="3566"/>
                      <a:pt x="15108" y="3566"/>
                    </a:cubicBezTo>
                    <a:cubicBezTo>
                      <a:pt x="14343" y="3544"/>
                      <a:pt x="13675" y="3819"/>
                      <a:pt x="13102" y="4392"/>
                    </a:cubicBezTo>
                    <a:cubicBezTo>
                      <a:pt x="12398" y="5096"/>
                      <a:pt x="11967" y="6055"/>
                      <a:pt x="12028" y="7640"/>
                    </a:cubicBezTo>
                    <a:lnTo>
                      <a:pt x="9144" y="7255"/>
                    </a:lnTo>
                    <a:cubicBezTo>
                      <a:pt x="9145" y="7256"/>
                      <a:pt x="9147" y="7256"/>
                      <a:pt x="9148" y="7256"/>
                    </a:cubicBezTo>
                    <a:cubicBezTo>
                      <a:pt x="9146" y="7256"/>
                      <a:pt x="9144" y="7255"/>
                      <a:pt x="9142" y="7255"/>
                    </a:cubicBezTo>
                    <a:lnTo>
                      <a:pt x="9131" y="7253"/>
                    </a:lnTo>
                    <a:cubicBezTo>
                      <a:pt x="9133" y="7254"/>
                      <a:pt x="9135" y="7254"/>
                      <a:pt x="9137" y="7254"/>
                    </a:cubicBezTo>
                    <a:cubicBezTo>
                      <a:pt x="9024" y="7238"/>
                      <a:pt x="8915" y="7231"/>
                      <a:pt x="8802" y="7217"/>
                    </a:cubicBezTo>
                    <a:cubicBezTo>
                      <a:pt x="8704" y="4934"/>
                      <a:pt x="9346" y="3396"/>
                      <a:pt x="10813" y="1929"/>
                    </a:cubicBezTo>
                    <a:cubicBezTo>
                      <a:pt x="12115" y="628"/>
                      <a:pt x="13578" y="-13"/>
                      <a:pt x="15204" y="1"/>
                    </a:cubicBezTo>
                    <a:lnTo>
                      <a:pt x="15227" y="0"/>
                    </a:lnTo>
                    <a:cubicBezTo>
                      <a:pt x="15231" y="0"/>
                      <a:pt x="15234" y="0"/>
                      <a:pt x="15238" y="0"/>
                    </a:cubicBezTo>
                    <a:cubicBezTo>
                      <a:pt x="16877" y="0"/>
                      <a:pt x="18346" y="650"/>
                      <a:pt x="19645" y="1949"/>
                    </a:cubicBezTo>
                    <a:cubicBezTo>
                      <a:pt x="19966" y="2270"/>
                      <a:pt x="20248" y="2603"/>
                      <a:pt x="20489" y="2947"/>
                    </a:cubicBezTo>
                    <a:cubicBezTo>
                      <a:pt x="21214" y="3980"/>
                      <a:pt x="21578" y="5116"/>
                      <a:pt x="21582" y="6353"/>
                    </a:cubicBezTo>
                    <a:cubicBezTo>
                      <a:pt x="21597" y="7580"/>
                      <a:pt x="21246" y="8706"/>
                      <a:pt x="20528" y="9734"/>
                    </a:cubicBezTo>
                    <a:cubicBezTo>
                      <a:pt x="20289" y="10077"/>
                      <a:pt x="20010" y="10409"/>
                      <a:pt x="19689" y="10729"/>
                    </a:cubicBezTo>
                    <a:cubicBezTo>
                      <a:pt x="18342" y="12076"/>
                      <a:pt x="16560" y="12785"/>
                      <a:pt x="14418" y="12785"/>
                    </a:cubicBezTo>
                    <a:cubicBezTo>
                      <a:pt x="13838" y="12785"/>
                      <a:pt x="13234" y="12734"/>
                      <a:pt x="12603" y="12628"/>
                    </a:cubicBezTo>
                    <a:lnTo>
                      <a:pt x="9359" y="12206"/>
                    </a:lnTo>
                    <a:cubicBezTo>
                      <a:pt x="8753" y="12077"/>
                      <a:pt x="8177" y="12017"/>
                      <a:pt x="7640" y="12017"/>
                    </a:cubicBezTo>
                    <a:cubicBezTo>
                      <a:pt x="6196" y="12017"/>
                      <a:pt x="5038" y="12452"/>
                      <a:pt x="4356" y="13134"/>
                    </a:cubicBezTo>
                    <a:cubicBezTo>
                      <a:pt x="4144" y="13346"/>
                      <a:pt x="3973" y="13572"/>
                      <a:pt x="3844" y="13812"/>
                    </a:cubicBezTo>
                    <a:cubicBezTo>
                      <a:pt x="3629" y="14211"/>
                      <a:pt x="3528" y="14650"/>
                      <a:pt x="3543" y="15128"/>
                    </a:cubicBezTo>
                    <a:cubicBezTo>
                      <a:pt x="3560" y="15714"/>
                      <a:pt x="3728" y="16238"/>
                      <a:pt x="4049" y="16701"/>
                    </a:cubicBezTo>
                    <a:cubicBezTo>
                      <a:pt x="4156" y="16856"/>
                      <a:pt x="4280" y="17003"/>
                      <a:pt x="4421" y="17144"/>
                    </a:cubicBezTo>
                    <a:cubicBezTo>
                      <a:pt x="4978" y="17701"/>
                      <a:pt x="5635" y="17997"/>
                      <a:pt x="6392" y="18032"/>
                    </a:cubicBezTo>
                    <a:lnTo>
                      <a:pt x="6448" y="18034"/>
                    </a:lnTo>
                    <a:cubicBezTo>
                      <a:pt x="7230" y="18040"/>
                      <a:pt x="7902" y="17761"/>
                      <a:pt x="8467" y="17197"/>
                    </a:cubicBezTo>
                    <a:cubicBezTo>
                      <a:pt x="9177" y="16486"/>
                      <a:pt x="9610" y="15521"/>
                      <a:pt x="9542" y="13932"/>
                    </a:cubicBezTo>
                    <a:lnTo>
                      <a:pt x="12399" y="14303"/>
                    </a:lnTo>
                    <a:cubicBezTo>
                      <a:pt x="12506" y="14321"/>
                      <a:pt x="12613" y="14335"/>
                      <a:pt x="12720" y="14350"/>
                    </a:cubicBezTo>
                    <a:cubicBezTo>
                      <a:pt x="12790" y="16689"/>
                      <a:pt x="12167" y="18224"/>
                      <a:pt x="10756" y="19635"/>
                    </a:cubicBezTo>
                    <a:cubicBezTo>
                      <a:pt x="9457" y="20934"/>
                      <a:pt x="7986" y="21584"/>
                      <a:pt x="6343" y="21587"/>
                    </a:cubicBezTo>
                  </a:path>
                </a:pathLst>
              </a:custGeom>
              <a:solidFill>
                <a:srgbClr val="53678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iŝlíḑe"/>
            <p:cNvGrpSpPr/>
            <p:nvPr/>
          </p:nvGrpSpPr>
          <p:grpSpPr>
            <a:xfrm>
              <a:off x="4987312" y="2921887"/>
              <a:ext cx="739776" cy="833956"/>
              <a:chOff x="5479496" y="3006621"/>
              <a:chExt cx="809932" cy="913042"/>
            </a:xfrm>
            <a:effectLst/>
          </p:grpSpPr>
          <p:grpSp>
            <p:nvGrpSpPr>
              <p:cNvPr id="36" name="ïşḷiďê"/>
              <p:cNvGrpSpPr/>
              <p:nvPr/>
            </p:nvGrpSpPr>
            <p:grpSpPr>
              <a:xfrm flipV="1">
                <a:off x="5479496" y="3006621"/>
                <a:ext cx="809932" cy="913042"/>
                <a:chOff x="4947866" y="3124517"/>
                <a:chExt cx="1250926" cy="1410180"/>
              </a:xfrm>
            </p:grpSpPr>
            <p:sp>
              <p:nvSpPr>
                <p:cNvPr id="40" name="îṩļîḑè"/>
                <p:cNvSpPr/>
                <p:nvPr/>
              </p:nvSpPr>
              <p:spPr bwMode="auto">
                <a:xfrm rot="10800000">
                  <a:off x="4947866" y="3124517"/>
                  <a:ext cx="1250926" cy="1410180"/>
                </a:xfrm>
                <a:custGeom>
                  <a:avLst/>
                  <a:gdLst>
                    <a:gd name="T0" fmla="*/ 170 w 205"/>
                    <a:gd name="T1" fmla="*/ 163 h 230"/>
                    <a:gd name="T2" fmla="*/ 190 w 205"/>
                    <a:gd name="T3" fmla="*/ 59 h 230"/>
                    <a:gd name="T4" fmla="*/ 102 w 205"/>
                    <a:gd name="T5" fmla="*/ 0 h 230"/>
                    <a:gd name="T6" fmla="*/ 102 w 205"/>
                    <a:gd name="T7" fmla="*/ 0 h 230"/>
                    <a:gd name="T8" fmla="*/ 102 w 205"/>
                    <a:gd name="T9" fmla="*/ 0 h 230"/>
                    <a:gd name="T10" fmla="*/ 14 w 205"/>
                    <a:gd name="T11" fmla="*/ 59 h 230"/>
                    <a:gd name="T12" fmla="*/ 35 w 205"/>
                    <a:gd name="T13" fmla="*/ 163 h 230"/>
                    <a:gd name="T14" fmla="*/ 102 w 205"/>
                    <a:gd name="T15" fmla="*/ 230 h 230"/>
                    <a:gd name="T16" fmla="*/ 170 w 205"/>
                    <a:gd name="T17" fmla="*/ 163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5" h="230">
                      <a:moveTo>
                        <a:pt x="170" y="163"/>
                      </a:moveTo>
                      <a:cubicBezTo>
                        <a:pt x="197" y="135"/>
                        <a:pt x="205" y="94"/>
                        <a:pt x="190" y="59"/>
                      </a:cubicBezTo>
                      <a:cubicBezTo>
                        <a:pt x="175" y="23"/>
                        <a:pt x="141" y="0"/>
                        <a:pt x="102" y="0"/>
                      </a:cubicBez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64" y="0"/>
                        <a:pt x="29" y="23"/>
                        <a:pt x="14" y="59"/>
                      </a:cubicBezTo>
                      <a:cubicBezTo>
                        <a:pt x="0" y="94"/>
                        <a:pt x="8" y="135"/>
                        <a:pt x="35" y="163"/>
                      </a:cubicBezTo>
                      <a:cubicBezTo>
                        <a:pt x="102" y="230"/>
                        <a:pt x="102" y="230"/>
                        <a:pt x="102" y="230"/>
                      </a:cubicBezTo>
                      <a:lnTo>
                        <a:pt x="170" y="163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ïşļîḑê"/>
                <p:cNvSpPr/>
                <p:nvPr/>
              </p:nvSpPr>
              <p:spPr>
                <a:xfrm rot="10800000">
                  <a:off x="5093216" y="3465104"/>
                  <a:ext cx="960228" cy="9602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7" name="îšļídè"/>
              <p:cNvGrpSpPr/>
              <p:nvPr/>
            </p:nvGrpSpPr>
            <p:grpSpPr bwMode="auto">
              <a:xfrm>
                <a:off x="5747330" y="3218616"/>
                <a:ext cx="274263" cy="339342"/>
                <a:chOff x="0" y="0"/>
                <a:chExt cx="464" cy="573"/>
              </a:xfrm>
              <a:solidFill>
                <a:srgbClr val="7192B3"/>
              </a:solidFill>
            </p:grpSpPr>
            <p:sp>
              <p:nvSpPr>
                <p:cNvPr id="38" name="íSļíḋé"/>
                <p:cNvSpPr/>
                <p:nvPr/>
              </p:nvSpPr>
              <p:spPr bwMode="auto">
                <a:xfrm>
                  <a:off x="88" y="24"/>
                  <a:ext cx="376" cy="322"/>
                </a:xfrm>
                <a:custGeom>
                  <a:avLst/>
                  <a:gdLst>
                    <a:gd name="T0" fmla="*/ 0 w 21115"/>
                    <a:gd name="T1" fmla="*/ 0 h 18556"/>
                    <a:gd name="T2" fmla="*/ 0 w 21115"/>
                    <a:gd name="T3" fmla="*/ 0 h 18556"/>
                    <a:gd name="T4" fmla="*/ 0 w 21115"/>
                    <a:gd name="T5" fmla="*/ 0 h 18556"/>
                    <a:gd name="T6" fmla="*/ 0 w 21115"/>
                    <a:gd name="T7" fmla="*/ 0 h 18556"/>
                    <a:gd name="T8" fmla="*/ 0 w 21115"/>
                    <a:gd name="T9" fmla="*/ 0 h 18556"/>
                    <a:gd name="T10" fmla="*/ 0 w 21115"/>
                    <a:gd name="T11" fmla="*/ 0 h 18556"/>
                    <a:gd name="T12" fmla="*/ 0 w 21115"/>
                    <a:gd name="T13" fmla="*/ 0 h 18556"/>
                    <a:gd name="T14" fmla="*/ 0 w 21115"/>
                    <a:gd name="T15" fmla="*/ 0 h 18556"/>
                    <a:gd name="T16" fmla="*/ 0 w 21115"/>
                    <a:gd name="T17" fmla="*/ 0 h 18556"/>
                    <a:gd name="T18" fmla="*/ 0 w 21115"/>
                    <a:gd name="T19" fmla="*/ 0 h 18556"/>
                    <a:gd name="T20" fmla="*/ 0 w 21115"/>
                    <a:gd name="T21" fmla="*/ 0 h 1855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1115" h="18556">
                      <a:moveTo>
                        <a:pt x="20779" y="3635"/>
                      </a:moveTo>
                      <a:cubicBezTo>
                        <a:pt x="20779" y="3635"/>
                        <a:pt x="16054" y="3835"/>
                        <a:pt x="13538" y="4151"/>
                      </a:cubicBezTo>
                      <a:cubicBezTo>
                        <a:pt x="12114" y="4330"/>
                        <a:pt x="13006" y="1476"/>
                        <a:pt x="13006" y="911"/>
                      </a:cubicBezTo>
                      <a:cubicBezTo>
                        <a:pt x="13006" y="-1684"/>
                        <a:pt x="0" y="2094"/>
                        <a:pt x="0" y="2094"/>
                      </a:cubicBezTo>
                      <a:lnTo>
                        <a:pt x="0" y="17384"/>
                      </a:lnTo>
                      <a:cubicBezTo>
                        <a:pt x="0" y="17384"/>
                        <a:pt x="988" y="17824"/>
                        <a:pt x="2373" y="17286"/>
                      </a:cubicBezTo>
                      <a:cubicBezTo>
                        <a:pt x="5889" y="15919"/>
                        <a:pt x="11968" y="13959"/>
                        <a:pt x="10988" y="17189"/>
                      </a:cubicBezTo>
                      <a:cubicBezTo>
                        <a:pt x="10160" y="19916"/>
                        <a:pt x="20491" y="17722"/>
                        <a:pt x="20491" y="17722"/>
                      </a:cubicBezTo>
                      <a:cubicBezTo>
                        <a:pt x="20491" y="17722"/>
                        <a:pt x="19749" y="12037"/>
                        <a:pt x="20675" y="8735"/>
                      </a:cubicBezTo>
                      <a:cubicBezTo>
                        <a:pt x="21600" y="5433"/>
                        <a:pt x="20779" y="3635"/>
                        <a:pt x="20779" y="3635"/>
                      </a:cubicBezTo>
                      <a:close/>
                      <a:moveTo>
                        <a:pt x="20779" y="3635"/>
                      </a:move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iṩļiḍê"/>
                <p:cNvSpPr/>
                <p:nvPr/>
              </p:nvSpPr>
              <p:spPr bwMode="auto">
                <a:xfrm>
                  <a:off x="0" y="0"/>
                  <a:ext cx="56" cy="57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600" h="21600">
                      <a:moveTo>
                        <a:pt x="21600" y="1065"/>
                      </a:moveTo>
                      <a:cubicBezTo>
                        <a:pt x="21600" y="477"/>
                        <a:pt x="16763" y="0"/>
                        <a:pt x="10802" y="0"/>
                      </a:cubicBezTo>
                      <a:cubicBezTo>
                        <a:pt x="4834" y="0"/>
                        <a:pt x="0" y="477"/>
                        <a:pt x="0" y="1065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065"/>
                      </a:lnTo>
                      <a:close/>
                      <a:moveTo>
                        <a:pt x="21600" y="1065"/>
                      </a:move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22" name="íṥḻîḍé"/>
            <p:cNvGrpSpPr/>
            <p:nvPr/>
          </p:nvGrpSpPr>
          <p:grpSpPr>
            <a:xfrm>
              <a:off x="7287018" y="2633293"/>
              <a:ext cx="191933" cy="870259"/>
              <a:chOff x="3027750" y="3235570"/>
              <a:chExt cx="126000" cy="571306"/>
            </a:xfrm>
            <a:solidFill>
              <a:schemeClr val="accent2">
                <a:lumMod val="75000"/>
              </a:schemeClr>
            </a:solidFill>
            <a:effectLst>
              <a:outerShdw dist="38100" dir="5400000" algn="ctr" rotWithShape="0">
                <a:srgbClr val="000000">
                  <a:alpha val="10000"/>
                </a:srgbClr>
              </a:outerShdw>
            </a:effectLst>
          </p:grpSpPr>
          <p:sp>
            <p:nvSpPr>
              <p:cNvPr id="34" name="iṡḻîḍê"/>
              <p:cNvSpPr/>
              <p:nvPr/>
            </p:nvSpPr>
            <p:spPr>
              <a:xfrm rot="5400000" flipH="1">
                <a:off x="2805097" y="3458223"/>
                <a:ext cx="571306" cy="126000"/>
              </a:xfrm>
              <a:prstGeom prst="parallelogram">
                <a:avLst>
                  <a:gd name="adj" fmla="val 10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iṡļîḍè"/>
              <p:cNvSpPr/>
              <p:nvPr/>
            </p:nvSpPr>
            <p:spPr>
              <a:xfrm rot="5400000" flipH="1">
                <a:off x="2969256" y="3294064"/>
                <a:ext cx="242987" cy="126000"/>
              </a:xfrm>
              <a:prstGeom prst="parallelogram">
                <a:avLst>
                  <a:gd name="adj" fmla="val 100000"/>
                </a:avLst>
              </a:prstGeom>
              <a:solidFill>
                <a:schemeClr val="accent2">
                  <a:lumMod val="50000"/>
                  <a:alpha val="4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3" name="iṥľíḍè"/>
            <p:cNvSpPr/>
            <p:nvPr/>
          </p:nvSpPr>
          <p:spPr>
            <a:xfrm>
              <a:off x="7287017" y="2625967"/>
              <a:ext cx="1535468" cy="191933"/>
            </a:xfrm>
            <a:prstGeom prst="parallelogram">
              <a:avLst>
                <a:gd name="adj" fmla="val 100000"/>
              </a:avLst>
            </a:prstGeom>
            <a:solidFill>
              <a:srgbClr val="536781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4" name="íṥlîḍe"/>
            <p:cNvGrpSpPr/>
            <p:nvPr/>
          </p:nvGrpSpPr>
          <p:grpSpPr>
            <a:xfrm>
              <a:off x="3412292" y="4938978"/>
              <a:ext cx="2758321" cy="622870"/>
              <a:chOff x="3412292" y="4938978"/>
              <a:chExt cx="2758321" cy="622870"/>
            </a:xfrm>
          </p:grpSpPr>
          <p:sp>
            <p:nvSpPr>
              <p:cNvPr id="32" name="íşľîdé"/>
              <p:cNvSpPr/>
              <p:nvPr/>
            </p:nvSpPr>
            <p:spPr>
              <a:xfrm>
                <a:off x="3580858" y="4938978"/>
                <a:ext cx="2589755" cy="346249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500" b="1" dirty="0">
                    <a:solidFill>
                      <a:srgbClr val="536781"/>
                    </a:solidFill>
                    <a:cs typeface="+mn-ea"/>
                    <a:sym typeface="+mn-lt"/>
                  </a:rPr>
                  <a:t>响应变化</a:t>
                </a:r>
              </a:p>
            </p:txBody>
          </p:sp>
          <p:sp>
            <p:nvSpPr>
              <p:cNvPr id="33" name="iŝļíde"/>
              <p:cNvSpPr/>
              <p:nvPr/>
            </p:nvSpPr>
            <p:spPr>
              <a:xfrm>
                <a:off x="3412292" y="5227141"/>
                <a:ext cx="1794093" cy="334707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 algn="ctr" defTabSz="913765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200" dirty="0">
                    <a:cs typeface="+mn-ea"/>
                    <a:sym typeface="+mn-lt"/>
                  </a:rPr>
                  <a:t>Scrum</a:t>
                </a:r>
                <a:r>
                  <a:rPr lang="zh-CN" altLang="en-US" sz="1200">
                    <a:cs typeface="+mn-ea"/>
                    <a:sym typeface="+mn-lt"/>
                  </a:rPr>
                  <a:t>模型的显著特点是能较快地响应需求变化</a:t>
                </a:r>
                <a:endParaRPr lang="zh-CN" altLang="en-US" sz="12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îṥḻiďé"/>
            <p:cNvGrpSpPr/>
            <p:nvPr/>
          </p:nvGrpSpPr>
          <p:grpSpPr>
            <a:xfrm>
              <a:off x="4823684" y="4258022"/>
              <a:ext cx="2700792" cy="625502"/>
              <a:chOff x="4823684" y="4258022"/>
              <a:chExt cx="2700792" cy="625502"/>
            </a:xfrm>
          </p:grpSpPr>
          <p:sp>
            <p:nvSpPr>
              <p:cNvPr id="30" name="iṡḻïḑe"/>
              <p:cNvSpPr/>
              <p:nvPr/>
            </p:nvSpPr>
            <p:spPr>
              <a:xfrm>
                <a:off x="4934721" y="4258022"/>
                <a:ext cx="2589755" cy="346249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500" b="1" dirty="0">
                    <a:solidFill>
                      <a:srgbClr val="536781"/>
                    </a:solidFill>
                    <a:cs typeface="+mn-ea"/>
                    <a:sym typeface="+mn-lt"/>
                  </a:rPr>
                  <a:t>体现优势</a:t>
                </a:r>
              </a:p>
            </p:txBody>
          </p:sp>
          <p:sp>
            <p:nvSpPr>
              <p:cNvPr id="31" name="îṡľîḑe"/>
              <p:cNvSpPr/>
              <p:nvPr/>
            </p:nvSpPr>
            <p:spPr>
              <a:xfrm>
                <a:off x="4823684" y="4548817"/>
                <a:ext cx="1535467" cy="334707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 algn="ctr" defTabSz="913765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200">
                    <a:cs typeface="+mn-ea"/>
                    <a:sym typeface="+mn-lt"/>
                  </a:rPr>
                  <a:t>灵活</a:t>
                </a:r>
                <a:r>
                  <a:rPr lang="zh-CN" altLang="en-US" sz="1200" dirty="0">
                    <a:cs typeface="+mn-ea"/>
                    <a:sym typeface="+mn-lt"/>
                  </a:rPr>
                  <a:t>并且更加充分的利用了每个开发者的优势</a:t>
                </a:r>
              </a:p>
            </p:txBody>
          </p:sp>
        </p:grpSp>
        <p:grpSp>
          <p:nvGrpSpPr>
            <p:cNvPr id="26" name="iŝļïḓè"/>
            <p:cNvGrpSpPr/>
            <p:nvPr/>
          </p:nvGrpSpPr>
          <p:grpSpPr>
            <a:xfrm>
              <a:off x="6204780" y="3616649"/>
              <a:ext cx="2589755" cy="639468"/>
              <a:chOff x="6204780" y="3616649"/>
              <a:chExt cx="2589755" cy="639468"/>
            </a:xfrm>
          </p:grpSpPr>
          <p:sp>
            <p:nvSpPr>
              <p:cNvPr id="28" name="iṧļíḋê"/>
              <p:cNvSpPr/>
              <p:nvPr/>
            </p:nvSpPr>
            <p:spPr>
              <a:xfrm>
                <a:off x="6204780" y="3616649"/>
                <a:ext cx="2589755" cy="346249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500" b="1" dirty="0">
                    <a:solidFill>
                      <a:srgbClr val="536781"/>
                    </a:solidFill>
                    <a:cs typeface="+mn-ea"/>
                    <a:sym typeface="+mn-lt"/>
                  </a:rPr>
                  <a:t>只需关注后续</a:t>
                </a:r>
              </a:p>
            </p:txBody>
          </p:sp>
          <p:sp>
            <p:nvSpPr>
              <p:cNvPr id="29" name="iŝ1iďé"/>
              <p:cNvSpPr/>
              <p:nvPr/>
            </p:nvSpPr>
            <p:spPr>
              <a:xfrm>
                <a:off x="6214211" y="3921410"/>
                <a:ext cx="1448430" cy="334707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 algn="ctr" defTabSz="913765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200" dirty="0">
                    <a:cs typeface="+mn-ea"/>
                    <a:sym typeface="+mn-lt"/>
                  </a:rPr>
                  <a:t>当前一阶段完成</a:t>
                </a:r>
                <a:r>
                  <a:rPr lang="zh-CN" altLang="en-US" sz="1200">
                    <a:cs typeface="+mn-ea"/>
                    <a:sym typeface="+mn-lt"/>
                  </a:rPr>
                  <a:t>后，只需要关注</a:t>
                </a:r>
                <a:r>
                  <a:rPr lang="zh-CN" altLang="en-US" sz="1200" dirty="0">
                    <a:cs typeface="+mn-ea"/>
                    <a:sym typeface="+mn-lt"/>
                  </a:rPr>
                  <a:t>后续阶段</a:t>
                </a:r>
              </a:p>
            </p:txBody>
          </p:sp>
        </p:grpSp>
        <p:grpSp>
          <p:nvGrpSpPr>
            <p:cNvPr id="27" name="ïṥľíde"/>
            <p:cNvGrpSpPr/>
            <p:nvPr/>
          </p:nvGrpSpPr>
          <p:grpSpPr>
            <a:xfrm>
              <a:off x="7566342" y="2894205"/>
              <a:ext cx="2634873" cy="850987"/>
              <a:chOff x="7566342" y="2894205"/>
              <a:chExt cx="2634873" cy="850987"/>
            </a:xfrm>
          </p:grpSpPr>
          <p:sp>
            <p:nvSpPr>
              <p:cNvPr id="64" name="íṩľiḍé"/>
              <p:cNvSpPr/>
              <p:nvPr/>
            </p:nvSpPr>
            <p:spPr>
              <a:xfrm>
                <a:off x="7611460" y="2894205"/>
                <a:ext cx="2589755" cy="346249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500" b="1" dirty="0">
                    <a:solidFill>
                      <a:srgbClr val="536781"/>
                    </a:solidFill>
                    <a:cs typeface="+mn-ea"/>
                    <a:sym typeface="+mn-lt"/>
                  </a:rPr>
                  <a:t>共同指导</a:t>
                </a:r>
              </a:p>
            </p:txBody>
          </p:sp>
          <p:sp>
            <p:nvSpPr>
              <p:cNvPr id="65" name="išlíḋe"/>
              <p:cNvSpPr/>
              <p:nvPr/>
            </p:nvSpPr>
            <p:spPr>
              <a:xfrm>
                <a:off x="7566342" y="3182718"/>
                <a:ext cx="1830577" cy="562474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 algn="ctr" defTabSz="913765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200">
                    <a:solidFill>
                      <a:schemeClr val="tx1"/>
                    </a:solidFill>
                    <a:uFillTx/>
                    <a:cs typeface="+mn-ea"/>
                    <a:sym typeface="+mn-lt"/>
                  </a:rPr>
                  <a:t>它提供一</a:t>
                </a:r>
                <a:r>
                  <a:rPr lang="zh-CN" altLang="en-US" sz="1200" dirty="0">
                    <a:solidFill>
                      <a:schemeClr val="tx1"/>
                    </a:solidFill>
                    <a:uFillTx/>
                    <a:cs typeface="+mn-ea"/>
                    <a:sym typeface="+mn-lt"/>
                  </a:rPr>
                  <a:t>个</a:t>
                </a:r>
                <a:r>
                  <a:rPr lang="zh-CN" altLang="en-US" sz="1200">
                    <a:solidFill>
                      <a:schemeClr val="tx1"/>
                    </a:solidFill>
                    <a:uFillTx/>
                    <a:cs typeface="+mn-ea"/>
                    <a:sym typeface="+mn-lt"/>
                  </a:rPr>
                  <a:t>模板，使得</a:t>
                </a:r>
                <a:r>
                  <a:rPr lang="zh-CN" altLang="en-US" sz="1200" dirty="0">
                    <a:solidFill>
                      <a:schemeClr val="tx1"/>
                    </a:solidFill>
                    <a:uFillTx/>
                    <a:cs typeface="+mn-ea"/>
                    <a:sym typeface="+mn-lt"/>
                  </a:rPr>
                  <a:t>分析、设计、编码</a:t>
                </a:r>
                <a:r>
                  <a:rPr lang="zh-CN" altLang="en-US" sz="1200">
                    <a:solidFill>
                      <a:schemeClr val="tx1"/>
                    </a:solidFill>
                    <a:uFillTx/>
                    <a:cs typeface="+mn-ea"/>
                    <a:sym typeface="+mn-lt"/>
                  </a:rPr>
                  <a:t>、测试可以</a:t>
                </a:r>
                <a:r>
                  <a:rPr lang="zh-CN" altLang="en-US" sz="1200" dirty="0">
                    <a:solidFill>
                      <a:schemeClr val="tx1"/>
                    </a:solidFill>
                    <a:uFillTx/>
                    <a:cs typeface="+mn-ea"/>
                    <a:sym typeface="+mn-lt"/>
                  </a:rPr>
                  <a:t>在该模板下有一个共同</a:t>
                </a:r>
                <a:r>
                  <a:rPr lang="zh-CN" altLang="en-US" sz="1200">
                    <a:solidFill>
                      <a:schemeClr val="tx1"/>
                    </a:solidFill>
                    <a:uFillTx/>
                    <a:cs typeface="+mn-ea"/>
                    <a:sym typeface="+mn-lt"/>
                  </a:rPr>
                  <a:t>的指导</a:t>
                </a:r>
                <a:endParaRPr lang="zh-CN" altLang="en-US" sz="1200" dirty="0">
                  <a:solidFill>
                    <a:schemeClr val="tx1"/>
                  </a:solidFill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66" name="íS1íḓé"/>
            <p:cNvGrpSpPr/>
            <p:nvPr/>
          </p:nvGrpSpPr>
          <p:grpSpPr>
            <a:xfrm>
              <a:off x="8861107" y="2213249"/>
              <a:ext cx="2613756" cy="773315"/>
              <a:chOff x="8861107" y="2213249"/>
              <a:chExt cx="2613756" cy="773315"/>
            </a:xfrm>
          </p:grpSpPr>
          <p:sp>
            <p:nvSpPr>
              <p:cNvPr id="67" name="íṩḻiďê"/>
              <p:cNvSpPr/>
              <p:nvPr/>
            </p:nvSpPr>
            <p:spPr>
              <a:xfrm>
                <a:off x="8885108" y="2213249"/>
                <a:ext cx="2589755" cy="346249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500" b="1" dirty="0">
                    <a:solidFill>
                      <a:srgbClr val="536781"/>
                    </a:solidFill>
                    <a:cs typeface="+mn-ea"/>
                    <a:sym typeface="+mn-lt"/>
                  </a:rPr>
                  <a:t>划分检查点</a:t>
                </a:r>
              </a:p>
            </p:txBody>
          </p:sp>
          <p:sp>
            <p:nvSpPr>
              <p:cNvPr id="68" name="ïṥľiḍe"/>
              <p:cNvSpPr/>
              <p:nvPr/>
            </p:nvSpPr>
            <p:spPr>
              <a:xfrm>
                <a:off x="8861107" y="2521407"/>
                <a:ext cx="1722587" cy="465157"/>
              </a:xfrm>
              <a:prstGeom prst="rect">
                <a:avLst/>
              </a:prstGeom>
            </p:spPr>
            <p:txBody>
              <a:bodyPr wrap="square" lIns="0" tIns="0" rIns="0" bIns="0">
                <a:normAutofit/>
              </a:bodyPr>
              <a:lstStyle/>
              <a:p>
                <a:pPr algn="ctr" defTabSz="913765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200" dirty="0">
                    <a:cs typeface="+mn-ea"/>
                    <a:sym typeface="+mn-lt"/>
                  </a:rPr>
                  <a:t>为项目提供了按阶段划分</a:t>
                </a:r>
                <a:r>
                  <a:rPr lang="zh-CN" altLang="en-US" sz="1200">
                    <a:cs typeface="+mn-ea"/>
                    <a:sym typeface="+mn-lt"/>
                  </a:rPr>
                  <a:t>的检查点</a:t>
                </a:r>
                <a:endParaRPr lang="zh-CN" altLang="en-US" sz="1200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3540125" y="781685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3200" b="1">
                <a:solidFill>
                  <a:srgbClr val="333333"/>
                </a:solidFill>
                <a:uFillTx/>
                <a:ea typeface="等线" panose="02010600030101010101" charset="-122"/>
                <a:cs typeface="Helvetica" charset="0"/>
              </a:rPr>
              <a:t>选择</a:t>
            </a:r>
            <a:r>
              <a:rPr lang="zh-CN" altLang="en-US" sz="3200" b="1">
                <a:solidFill>
                  <a:srgbClr val="333333"/>
                </a:solidFill>
                <a:uFillTx/>
                <a:ea typeface="等线" panose="02010600030101010101" charset="-122"/>
                <a:cs typeface="Helvetica" charset="0"/>
              </a:rPr>
              <a:t>理由</a:t>
            </a:r>
            <a:endParaRPr lang="zh-CN" altLang="en-US"/>
          </a:p>
        </p:txBody>
      </p:sp>
      <p:sp>
        <p:nvSpPr>
          <p:cNvPr id="70" name="íṧḻidê"/>
          <p:cNvSpPr/>
          <p:nvPr/>
        </p:nvSpPr>
        <p:spPr>
          <a:xfrm>
            <a:off x="2493236" y="571633"/>
            <a:ext cx="1047298" cy="1003969"/>
          </a:xfrm>
          <a:prstGeom prst="rect">
            <a:avLst/>
          </a:prstGeom>
          <a:solidFill>
            <a:srgbClr val="53678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sz="3600" b="1" dirty="0">
                <a:cs typeface="+mn-ea"/>
                <a:sym typeface="+mn-lt"/>
              </a:rPr>
              <a:t>3</a:t>
            </a:r>
          </a:p>
        </p:txBody>
      </p:sp>
    </p:spTree>
  </p:cSld>
  <p:clrMapOvr>
    <a:masterClrMapping/>
  </p:clrMapOvr>
  <p:transition spd="med"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00460542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-10795" y="-16510"/>
            <a:ext cx="12216765" cy="68922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380740" y="-16510"/>
            <a:ext cx="5456555" cy="6920865"/>
          </a:xfrm>
          <a:prstGeom prst="rect">
            <a:avLst/>
          </a:prstGeom>
          <a:solidFill>
            <a:schemeClr val="tx2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任意多边形 25"/>
          <p:cNvSpPr/>
          <p:nvPr/>
        </p:nvSpPr>
        <p:spPr>
          <a:xfrm flipV="1">
            <a:off x="3938270" y="2342515"/>
            <a:ext cx="1223010" cy="764540"/>
          </a:xfrm>
          <a:custGeom>
            <a:avLst/>
            <a:gdLst>
              <a:gd name="connsiteX0" fmla="*/ 0 w 3066930"/>
              <a:gd name="connsiteY0" fmla="*/ 2090334 h 2090334"/>
              <a:gd name="connsiteX1" fmla="*/ 3066930 w 3066930"/>
              <a:gd name="connsiteY1" fmla="*/ 2090334 h 2090334"/>
              <a:gd name="connsiteX2" fmla="*/ 1533465 w 3066930"/>
              <a:gd name="connsiteY2" fmla="*/ 0 h 2090334"/>
              <a:gd name="connsiteX3" fmla="*/ 0 w 3066930"/>
              <a:gd name="connsiteY3" fmla="*/ 2090334 h 2090334"/>
              <a:gd name="connsiteX0-1" fmla="*/ 0 w 3066930"/>
              <a:gd name="connsiteY0-2" fmla="*/ 2090334 h 2090334"/>
              <a:gd name="connsiteX1-3" fmla="*/ 3066930 w 3066930"/>
              <a:gd name="connsiteY1-4" fmla="*/ 2090334 h 2090334"/>
              <a:gd name="connsiteX2-5" fmla="*/ 2385790 w 3066930"/>
              <a:gd name="connsiteY2-6" fmla="*/ 1251380 h 2090334"/>
              <a:gd name="connsiteX3-7" fmla="*/ 1533465 w 3066930"/>
              <a:gd name="connsiteY3-8" fmla="*/ 0 h 2090334"/>
              <a:gd name="connsiteX4" fmla="*/ 0 w 3066930"/>
              <a:gd name="connsiteY4" fmla="*/ 2090334 h 2090334"/>
              <a:gd name="connsiteX0-9" fmla="*/ 2385790 w 3066930"/>
              <a:gd name="connsiteY0-10" fmla="*/ 1251380 h 2090334"/>
              <a:gd name="connsiteX1-11" fmla="*/ 1533465 w 3066930"/>
              <a:gd name="connsiteY1-12" fmla="*/ 0 h 2090334"/>
              <a:gd name="connsiteX2-13" fmla="*/ 0 w 3066930"/>
              <a:gd name="connsiteY2-14" fmla="*/ 2090334 h 2090334"/>
              <a:gd name="connsiteX3-15" fmla="*/ 3066930 w 3066930"/>
              <a:gd name="connsiteY3-16" fmla="*/ 2090334 h 2090334"/>
              <a:gd name="connsiteX4-17" fmla="*/ 2477230 w 3066930"/>
              <a:gd name="connsiteY4-18" fmla="*/ 1342820 h 2090334"/>
              <a:gd name="connsiteX0-19" fmla="*/ 1533465 w 3066930"/>
              <a:gd name="connsiteY0-20" fmla="*/ 0 h 2090334"/>
              <a:gd name="connsiteX1-21" fmla="*/ 0 w 3066930"/>
              <a:gd name="connsiteY1-22" fmla="*/ 2090334 h 2090334"/>
              <a:gd name="connsiteX2-23" fmla="*/ 3066930 w 3066930"/>
              <a:gd name="connsiteY2-24" fmla="*/ 2090334 h 2090334"/>
              <a:gd name="connsiteX3-25" fmla="*/ 2477230 w 3066930"/>
              <a:gd name="connsiteY3-26" fmla="*/ 1342820 h 2090334"/>
              <a:gd name="connsiteX0-27" fmla="*/ 1533465 w 3066930"/>
              <a:gd name="connsiteY0-28" fmla="*/ 0 h 2090334"/>
              <a:gd name="connsiteX1-29" fmla="*/ 0 w 3066930"/>
              <a:gd name="connsiteY1-30" fmla="*/ 2090334 h 2090334"/>
              <a:gd name="connsiteX2-31" fmla="*/ 3066930 w 3066930"/>
              <a:gd name="connsiteY2-32" fmla="*/ 2090334 h 20903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066930" h="2090334">
                <a:moveTo>
                  <a:pt x="1533465" y="0"/>
                </a:moveTo>
                <a:lnTo>
                  <a:pt x="0" y="2090334"/>
                </a:lnTo>
                <a:lnTo>
                  <a:pt x="3066930" y="2090334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gradFill>
                <a:gsLst>
                  <a:gs pos="49000">
                    <a:srgbClr val="F4DE91"/>
                  </a:gs>
                  <a:gs pos="100000">
                    <a:srgbClr val="DBA347"/>
                  </a:gs>
                  <a:gs pos="0">
                    <a:srgbClr val="E7BF68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27" name="任意多边形 26"/>
          <p:cNvSpPr/>
          <p:nvPr/>
        </p:nvSpPr>
        <p:spPr>
          <a:xfrm flipV="1">
            <a:off x="6988175" y="2331720"/>
            <a:ext cx="1258570" cy="786130"/>
          </a:xfrm>
          <a:custGeom>
            <a:avLst/>
            <a:gdLst>
              <a:gd name="connsiteX0" fmla="*/ 0 w 3154533"/>
              <a:gd name="connsiteY0" fmla="*/ 2150043 h 2150043"/>
              <a:gd name="connsiteX1" fmla="*/ 3154533 w 3154533"/>
              <a:gd name="connsiteY1" fmla="*/ 2150043 h 2150043"/>
              <a:gd name="connsiteX2" fmla="*/ 1577266 w 3154533"/>
              <a:gd name="connsiteY2" fmla="*/ 0 h 2150043"/>
              <a:gd name="connsiteX3" fmla="*/ 0 w 3154533"/>
              <a:gd name="connsiteY3" fmla="*/ 2150043 h 2150043"/>
              <a:gd name="connsiteX0-1" fmla="*/ 0 w 3154533"/>
              <a:gd name="connsiteY0-2" fmla="*/ 2150043 h 2150043"/>
              <a:gd name="connsiteX1-3" fmla="*/ 3154533 w 3154533"/>
              <a:gd name="connsiteY1-4" fmla="*/ 2150043 h 2150043"/>
              <a:gd name="connsiteX2-5" fmla="*/ 1577266 w 3154533"/>
              <a:gd name="connsiteY2-6" fmla="*/ 0 h 2150043"/>
              <a:gd name="connsiteX3-7" fmla="*/ 710322 w 3154533"/>
              <a:gd name="connsiteY3-8" fmla="*/ 1165947 h 2150043"/>
              <a:gd name="connsiteX4" fmla="*/ 0 w 3154533"/>
              <a:gd name="connsiteY4" fmla="*/ 2150043 h 2150043"/>
              <a:gd name="connsiteX0-9" fmla="*/ 710322 w 3154533"/>
              <a:gd name="connsiteY0-10" fmla="*/ 1165947 h 2150043"/>
              <a:gd name="connsiteX1-11" fmla="*/ 0 w 3154533"/>
              <a:gd name="connsiteY1-12" fmla="*/ 2150043 h 2150043"/>
              <a:gd name="connsiteX2-13" fmla="*/ 3154533 w 3154533"/>
              <a:gd name="connsiteY2-14" fmla="*/ 2150043 h 2150043"/>
              <a:gd name="connsiteX3-15" fmla="*/ 1577266 w 3154533"/>
              <a:gd name="connsiteY3-16" fmla="*/ 0 h 2150043"/>
              <a:gd name="connsiteX4-17" fmla="*/ 801762 w 3154533"/>
              <a:gd name="connsiteY4-18" fmla="*/ 1257387 h 2150043"/>
              <a:gd name="connsiteX0-19" fmla="*/ 710322 w 3154533"/>
              <a:gd name="connsiteY0-20" fmla="*/ 1165947 h 2150043"/>
              <a:gd name="connsiteX1-21" fmla="*/ 0 w 3154533"/>
              <a:gd name="connsiteY1-22" fmla="*/ 2150043 h 2150043"/>
              <a:gd name="connsiteX2-23" fmla="*/ 3154533 w 3154533"/>
              <a:gd name="connsiteY2-24" fmla="*/ 2150043 h 2150043"/>
              <a:gd name="connsiteX3-25" fmla="*/ 1577266 w 3154533"/>
              <a:gd name="connsiteY3-26" fmla="*/ 0 h 2150043"/>
              <a:gd name="connsiteX0-27" fmla="*/ 0 w 3154533"/>
              <a:gd name="connsiteY0-28" fmla="*/ 2150043 h 2150043"/>
              <a:gd name="connsiteX1-29" fmla="*/ 3154533 w 3154533"/>
              <a:gd name="connsiteY1-30" fmla="*/ 2150043 h 2150043"/>
              <a:gd name="connsiteX2-31" fmla="*/ 1577266 w 3154533"/>
              <a:gd name="connsiteY2-32" fmla="*/ 0 h 21500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154533" h="2150043">
                <a:moveTo>
                  <a:pt x="0" y="2150043"/>
                </a:moveTo>
                <a:lnTo>
                  <a:pt x="3154533" y="2150043"/>
                </a:lnTo>
                <a:lnTo>
                  <a:pt x="1577266" y="0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gradFill>
                <a:gsLst>
                  <a:gs pos="49000">
                    <a:srgbClr val="F4DE91"/>
                  </a:gs>
                  <a:gs pos="100000">
                    <a:srgbClr val="DBA347"/>
                  </a:gs>
                  <a:gs pos="0">
                    <a:srgbClr val="E7BF68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28" name="任意多边形 27"/>
          <p:cNvSpPr/>
          <p:nvPr/>
        </p:nvSpPr>
        <p:spPr>
          <a:xfrm flipV="1">
            <a:off x="5640705" y="4048760"/>
            <a:ext cx="869315" cy="543560"/>
          </a:xfrm>
          <a:custGeom>
            <a:avLst/>
            <a:gdLst>
              <a:gd name="connsiteX0" fmla="*/ 0 w 2179051"/>
              <a:gd name="connsiteY0" fmla="*/ 1485181 h 1485181"/>
              <a:gd name="connsiteX1" fmla="*/ 2179051 w 2179051"/>
              <a:gd name="connsiteY1" fmla="*/ 1485181 h 1485181"/>
              <a:gd name="connsiteX2" fmla="*/ 1089525 w 2179051"/>
              <a:gd name="connsiteY2" fmla="*/ 0 h 1485181"/>
              <a:gd name="connsiteX3" fmla="*/ 0 w 2179051"/>
              <a:gd name="connsiteY3" fmla="*/ 1485181 h 1485181"/>
              <a:gd name="connsiteX0-1" fmla="*/ 0 w 2179051"/>
              <a:gd name="connsiteY0-2" fmla="*/ 1485181 h 1519291"/>
              <a:gd name="connsiteX1-3" fmla="*/ 1016771 w 2179051"/>
              <a:gd name="connsiteY1-4" fmla="*/ 1519291 h 1519291"/>
              <a:gd name="connsiteX2-5" fmla="*/ 2179051 w 2179051"/>
              <a:gd name="connsiteY2-6" fmla="*/ 1485181 h 1519291"/>
              <a:gd name="connsiteX3-7" fmla="*/ 1089525 w 2179051"/>
              <a:gd name="connsiteY3-8" fmla="*/ 0 h 1519291"/>
              <a:gd name="connsiteX4" fmla="*/ 0 w 2179051"/>
              <a:gd name="connsiteY4" fmla="*/ 1485181 h 1519291"/>
              <a:gd name="connsiteX0-9" fmla="*/ 1016771 w 2179051"/>
              <a:gd name="connsiteY0-10" fmla="*/ 1519291 h 1610731"/>
              <a:gd name="connsiteX1-11" fmla="*/ 2179051 w 2179051"/>
              <a:gd name="connsiteY1-12" fmla="*/ 1485181 h 1610731"/>
              <a:gd name="connsiteX2-13" fmla="*/ 1089525 w 2179051"/>
              <a:gd name="connsiteY2-14" fmla="*/ 0 h 1610731"/>
              <a:gd name="connsiteX3-15" fmla="*/ 0 w 2179051"/>
              <a:gd name="connsiteY3-16" fmla="*/ 1485181 h 1610731"/>
              <a:gd name="connsiteX4-17" fmla="*/ 1108211 w 2179051"/>
              <a:gd name="connsiteY4-18" fmla="*/ 1610731 h 1610731"/>
              <a:gd name="connsiteX0-19" fmla="*/ 1016771 w 2179051"/>
              <a:gd name="connsiteY0-20" fmla="*/ 1519291 h 1519291"/>
              <a:gd name="connsiteX1-21" fmla="*/ 2179051 w 2179051"/>
              <a:gd name="connsiteY1-22" fmla="*/ 1485181 h 1519291"/>
              <a:gd name="connsiteX2-23" fmla="*/ 1089525 w 2179051"/>
              <a:gd name="connsiteY2-24" fmla="*/ 0 h 1519291"/>
              <a:gd name="connsiteX3-25" fmla="*/ 0 w 2179051"/>
              <a:gd name="connsiteY3-26" fmla="*/ 1485181 h 1519291"/>
              <a:gd name="connsiteX0-27" fmla="*/ 2179051 w 2179051"/>
              <a:gd name="connsiteY0-28" fmla="*/ 1485181 h 1485181"/>
              <a:gd name="connsiteX1-29" fmla="*/ 1089525 w 2179051"/>
              <a:gd name="connsiteY1-30" fmla="*/ 0 h 1485181"/>
              <a:gd name="connsiteX2-31" fmla="*/ 0 w 2179051"/>
              <a:gd name="connsiteY2-32" fmla="*/ 1485181 h 14851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179051" h="1485181">
                <a:moveTo>
                  <a:pt x="2179051" y="1485181"/>
                </a:moveTo>
                <a:lnTo>
                  <a:pt x="1089525" y="0"/>
                </a:lnTo>
                <a:lnTo>
                  <a:pt x="0" y="1485181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gradFill>
                <a:gsLst>
                  <a:gs pos="49000">
                    <a:srgbClr val="F4DE91"/>
                  </a:gs>
                  <a:gs pos="100000">
                    <a:srgbClr val="DBA347"/>
                  </a:gs>
                  <a:gs pos="0">
                    <a:srgbClr val="E7BF68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6" name="椭圆 1"/>
          <p:cNvSpPr>
            <a:spLocks noChangeArrowheads="1"/>
          </p:cNvSpPr>
          <p:nvPr/>
        </p:nvSpPr>
        <p:spPr bwMode="auto">
          <a:xfrm>
            <a:off x="5711724" y="2103584"/>
            <a:ext cx="727831" cy="727831"/>
          </a:xfrm>
          <a:prstGeom prst="roundRect">
            <a:avLst/>
          </a:prstGeom>
          <a:noFill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TextBox 32"/>
          <p:cNvSpPr txBox="1">
            <a:spLocks noChangeArrowheads="1"/>
          </p:cNvSpPr>
          <p:nvPr/>
        </p:nvSpPr>
        <p:spPr bwMode="auto">
          <a:xfrm>
            <a:off x="5774917" y="2181759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</a:p>
        </p:txBody>
      </p:sp>
      <p:sp>
        <p:nvSpPr>
          <p:cNvPr id="21" name="矩形 20"/>
          <p:cNvSpPr/>
          <p:nvPr/>
        </p:nvSpPr>
        <p:spPr>
          <a:xfrm>
            <a:off x="5161280" y="3407502"/>
            <a:ext cx="1813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Job Assignment</a:t>
            </a:r>
          </a:p>
        </p:txBody>
      </p:sp>
      <p:sp>
        <p:nvSpPr>
          <p:cNvPr id="7" name="TextBox 76"/>
          <p:cNvSpPr txBox="1"/>
          <p:nvPr/>
        </p:nvSpPr>
        <p:spPr>
          <a:xfrm>
            <a:off x="5059045" y="2972688"/>
            <a:ext cx="3263900" cy="5219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  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人员分工</a:t>
            </a:r>
          </a:p>
        </p:txBody>
      </p:sp>
    </p:spTree>
  </p:cSld>
  <p:clrMapOvr>
    <a:masterClrMapping/>
  </p:clrMapOvr>
  <p:transition spd="med"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7" grpId="0" bldLvl="0" animBg="1"/>
      <p:bldP spid="28" grpId="0" bldLvl="0" animBg="1"/>
      <p:bldP spid="6" grpId="0" bldLvl="0" animBg="1"/>
      <p:bldP spid="20" grpId="0"/>
      <p:bldP spid="21" grpId="0"/>
      <p:bldP spid="7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0" y="206321"/>
            <a:ext cx="502921" cy="288405"/>
            <a:chOff x="0" y="210766"/>
            <a:chExt cx="502921" cy="288405"/>
          </a:xfrm>
        </p:grpSpPr>
        <p:sp>
          <p:nvSpPr>
            <p:cNvPr id="5" name="矩形 4"/>
            <p:cNvSpPr/>
            <p:nvPr/>
          </p:nvSpPr>
          <p:spPr>
            <a:xfrm>
              <a:off x="0" y="210766"/>
              <a:ext cx="103695" cy="28725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70687" y="215214"/>
              <a:ext cx="232234" cy="282805"/>
            </a:xfrm>
            <a:prstGeom prst="rect">
              <a:avLst/>
            </a:prstGeom>
            <a:solidFill>
              <a:srgbClr val="2147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35343" y="211918"/>
              <a:ext cx="103695" cy="28725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 userDrawn="1"/>
        </p:nvSpPr>
        <p:spPr>
          <a:xfrm>
            <a:off x="2841771" y="210766"/>
            <a:ext cx="9350229" cy="287253"/>
          </a:xfrm>
          <a:prstGeom prst="rect">
            <a:avLst/>
          </a:prstGeom>
          <a:solidFill>
            <a:srgbClr val="151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2921" y="153586"/>
            <a:ext cx="2338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536781"/>
                </a:solidFill>
                <a:cs typeface="+mn-ea"/>
                <a:sym typeface="+mn-lt"/>
              </a:rPr>
              <a:t>  </a:t>
            </a:r>
            <a:r>
              <a:rPr lang="zh-CN" altLang="en-US" sz="2000" b="1" dirty="0">
                <a:solidFill>
                  <a:srgbClr val="536781"/>
                </a:solidFill>
                <a:cs typeface="+mn-ea"/>
                <a:sym typeface="+mn-lt"/>
              </a:rPr>
              <a:t>人员分工</a:t>
            </a:r>
          </a:p>
        </p:txBody>
      </p:sp>
      <p:grpSp>
        <p:nvGrpSpPr>
          <p:cNvPr id="2" name="ïṩ1îḓé"/>
          <p:cNvGrpSpPr/>
          <p:nvPr/>
        </p:nvGrpSpPr>
        <p:grpSpPr>
          <a:xfrm>
            <a:off x="4763770" y="2366010"/>
            <a:ext cx="2807970" cy="4471670"/>
            <a:chOff x="7439337" y="1793354"/>
            <a:chExt cx="2164726" cy="3447600"/>
          </a:xfrm>
        </p:grpSpPr>
        <p:grpSp>
          <p:nvGrpSpPr>
            <p:cNvPr id="21" name="íS1íďé"/>
            <p:cNvGrpSpPr/>
            <p:nvPr/>
          </p:nvGrpSpPr>
          <p:grpSpPr>
            <a:xfrm>
              <a:off x="7439337" y="1793354"/>
              <a:ext cx="2164726" cy="2164726"/>
              <a:chOff x="7439337" y="1793354"/>
              <a:chExt cx="2164726" cy="2164726"/>
            </a:xfrm>
          </p:grpSpPr>
          <p:sp>
            <p:nvSpPr>
              <p:cNvPr id="30" name="íśļïḓè"/>
              <p:cNvSpPr/>
              <p:nvPr/>
            </p:nvSpPr>
            <p:spPr>
              <a:xfrm>
                <a:off x="7439337" y="1793354"/>
                <a:ext cx="2164726" cy="216472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ïṣḻiḓé"/>
              <p:cNvSpPr/>
              <p:nvPr/>
            </p:nvSpPr>
            <p:spPr>
              <a:xfrm>
                <a:off x="7683578" y="2033639"/>
                <a:ext cx="1676244" cy="16762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iṧliḓè"/>
            <p:cNvGrpSpPr/>
            <p:nvPr/>
          </p:nvGrpSpPr>
          <p:grpSpPr>
            <a:xfrm>
              <a:off x="7836615" y="2195563"/>
              <a:ext cx="1370169" cy="1370169"/>
              <a:chOff x="7439337" y="1793354"/>
              <a:chExt cx="2164726" cy="2164726"/>
            </a:xfrm>
          </p:grpSpPr>
          <p:sp>
            <p:nvSpPr>
              <p:cNvPr id="28" name="ïslíḑé"/>
              <p:cNvSpPr/>
              <p:nvPr/>
            </p:nvSpPr>
            <p:spPr>
              <a:xfrm>
                <a:off x="7439337" y="1793354"/>
                <a:ext cx="2164726" cy="2164726"/>
              </a:xfrm>
              <a:prstGeom prst="ellipse">
                <a:avLst/>
              </a:prstGeom>
              <a:solidFill>
                <a:srgbClr val="3953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îṧļiḍé"/>
              <p:cNvSpPr/>
              <p:nvPr/>
            </p:nvSpPr>
            <p:spPr>
              <a:xfrm>
                <a:off x="7811884" y="2183353"/>
                <a:ext cx="1417284" cy="1417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3" name="iṧļïḋè"/>
            <p:cNvSpPr/>
            <p:nvPr/>
          </p:nvSpPr>
          <p:spPr>
            <a:xfrm>
              <a:off x="8336061" y="3056510"/>
              <a:ext cx="369301" cy="2184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4" name="îṥḷîḑê"/>
            <p:cNvGrpSpPr/>
            <p:nvPr/>
          </p:nvGrpSpPr>
          <p:grpSpPr>
            <a:xfrm>
              <a:off x="8216884" y="2586878"/>
              <a:ext cx="608145" cy="608145"/>
              <a:chOff x="7439337" y="1793354"/>
              <a:chExt cx="2164726" cy="2164726"/>
            </a:xfrm>
          </p:grpSpPr>
          <p:sp>
            <p:nvSpPr>
              <p:cNvPr id="26" name="íŝ1ïďé"/>
              <p:cNvSpPr/>
              <p:nvPr/>
            </p:nvSpPr>
            <p:spPr>
              <a:xfrm>
                <a:off x="7439337" y="1793354"/>
                <a:ext cx="2164726" cy="216472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ïşliḋe"/>
              <p:cNvSpPr/>
              <p:nvPr/>
            </p:nvSpPr>
            <p:spPr>
              <a:xfrm>
                <a:off x="7932375" y="2286392"/>
                <a:ext cx="1178644" cy="11786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5" name="išḻiḍe"/>
            <p:cNvSpPr/>
            <p:nvPr/>
          </p:nvSpPr>
          <p:spPr>
            <a:xfrm>
              <a:off x="8413383" y="3056510"/>
              <a:ext cx="226218" cy="21844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3" name="îşlîḑê"/>
          <p:cNvSpPr/>
          <p:nvPr/>
        </p:nvSpPr>
        <p:spPr>
          <a:xfrm>
            <a:off x="5160010" y="1901508"/>
            <a:ext cx="820420" cy="820420"/>
          </a:xfrm>
          <a:prstGeom prst="ellipse">
            <a:avLst/>
          </a:prstGeom>
          <a:solidFill>
            <a:srgbClr val="53678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sz="2800" dirty="0">
                <a:cs typeface="+mn-ea"/>
                <a:sym typeface="+mn-lt"/>
              </a:rPr>
              <a:t>01</a:t>
            </a:r>
          </a:p>
        </p:txBody>
      </p:sp>
      <p:sp>
        <p:nvSpPr>
          <p:cNvPr id="9" name="îslîḑé"/>
          <p:cNvSpPr/>
          <p:nvPr/>
        </p:nvSpPr>
        <p:spPr>
          <a:xfrm>
            <a:off x="6345679" y="1914871"/>
            <a:ext cx="820420" cy="820420"/>
          </a:xfrm>
          <a:prstGeom prst="ellipse">
            <a:avLst/>
          </a:prstGeom>
          <a:solidFill>
            <a:srgbClr val="53678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sz="2800" dirty="0">
                <a:cs typeface="+mn-ea"/>
                <a:sym typeface="+mn-lt"/>
              </a:rPr>
              <a:t>02</a:t>
            </a:r>
          </a:p>
        </p:txBody>
      </p:sp>
      <p:sp>
        <p:nvSpPr>
          <p:cNvPr id="10" name="îṩlïḓè"/>
          <p:cNvSpPr/>
          <p:nvPr/>
        </p:nvSpPr>
        <p:spPr>
          <a:xfrm>
            <a:off x="4282278" y="2969213"/>
            <a:ext cx="820420" cy="820420"/>
          </a:xfrm>
          <a:prstGeom prst="ellipse">
            <a:avLst/>
          </a:prstGeom>
          <a:solidFill>
            <a:srgbClr val="53678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sz="2800" dirty="0">
                <a:cs typeface="+mn-ea"/>
                <a:sym typeface="+mn-lt"/>
              </a:rPr>
              <a:t>03</a:t>
            </a:r>
          </a:p>
        </p:txBody>
      </p:sp>
      <p:sp>
        <p:nvSpPr>
          <p:cNvPr id="12" name="ïṩ1îḋe"/>
          <p:cNvSpPr/>
          <p:nvPr/>
        </p:nvSpPr>
        <p:spPr>
          <a:xfrm>
            <a:off x="5756263" y="4863774"/>
            <a:ext cx="820420" cy="820420"/>
          </a:xfrm>
          <a:prstGeom prst="ellipse">
            <a:avLst/>
          </a:prstGeom>
          <a:solidFill>
            <a:srgbClr val="53678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sz="2800" dirty="0">
                <a:cs typeface="+mn-ea"/>
                <a:sym typeface="+mn-lt"/>
              </a:rPr>
              <a:t>0</a:t>
            </a:r>
            <a:r>
              <a:rPr lang="en-US" altLang="zh-CN" sz="2800" dirty="0">
                <a:cs typeface="+mn-ea"/>
                <a:sym typeface="+mn-lt"/>
              </a:rPr>
              <a:t>7</a:t>
            </a:r>
            <a:endParaRPr lang="en-US" sz="2800" dirty="0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26268" y="1028537"/>
            <a:ext cx="3129002" cy="1430019"/>
            <a:chOff x="2408" y="1856"/>
            <a:chExt cx="3120" cy="2456"/>
          </a:xfrm>
        </p:grpSpPr>
        <p:sp>
          <p:nvSpPr>
            <p:cNvPr id="39" name="TextBox 45"/>
            <p:cNvSpPr txBox="1"/>
            <p:nvPr/>
          </p:nvSpPr>
          <p:spPr>
            <a:xfrm>
              <a:off x="2408" y="1856"/>
              <a:ext cx="3120" cy="1997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r>
                <a:rPr lang="zh-CN" altLang="zh-CN" b="1" dirty="0"/>
                <a:t>陈含章：主页界面，聊天功能，学习互助功能</a:t>
              </a:r>
              <a:endParaRPr lang="zh-CN" altLang="zh-CN" dirty="0"/>
            </a:p>
          </p:txBody>
        </p:sp>
        <p:sp>
          <p:nvSpPr>
            <p:cNvPr id="40" name="TextBox 46"/>
            <p:cNvSpPr txBox="1"/>
            <p:nvPr/>
          </p:nvSpPr>
          <p:spPr>
            <a:xfrm>
              <a:off x="2408" y="3853"/>
              <a:ext cx="2977" cy="45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endParaRPr lang="zh-CN" altLang="en-US" sz="12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573449" y="4817825"/>
            <a:ext cx="1981200" cy="711835"/>
            <a:chOff x="2408" y="3190"/>
            <a:chExt cx="3120" cy="1121"/>
          </a:xfrm>
        </p:grpSpPr>
        <p:sp>
          <p:nvSpPr>
            <p:cNvPr id="42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zh-CN" altLang="zh-CN" b="1" dirty="0"/>
                <a:t>王阳：</a:t>
              </a:r>
              <a:r>
                <a:rPr lang="zh-CN" altLang="zh-CN" b="1"/>
                <a:t>商品发布</a:t>
              </a:r>
              <a:r>
                <a:rPr lang="zh-CN" altLang="en-US" b="1"/>
                <a:t>系统，信誉系统</a:t>
              </a:r>
              <a:endParaRPr lang="zh-CN" altLang="en-US" sz="2000" b="1" kern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3" name="TextBox 46"/>
            <p:cNvSpPr txBox="1"/>
            <p:nvPr/>
          </p:nvSpPr>
          <p:spPr>
            <a:xfrm>
              <a:off x="2408" y="3853"/>
              <a:ext cx="2977" cy="45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endParaRPr lang="zh-CN" altLang="en-US" sz="12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644890" y="1233227"/>
            <a:ext cx="1981200" cy="711835"/>
            <a:chOff x="2408" y="3190"/>
            <a:chExt cx="3120" cy="1121"/>
          </a:xfrm>
        </p:grpSpPr>
        <p:sp>
          <p:nvSpPr>
            <p:cNvPr id="45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zh-CN" altLang="zh-CN" b="1" dirty="0"/>
                <a:t>向玲锐</a:t>
              </a:r>
              <a:r>
                <a:rPr lang="zh-CN" altLang="zh-CN" b="1"/>
                <a:t>：商品</a:t>
              </a:r>
              <a:r>
                <a:rPr lang="zh-CN" altLang="en-US" b="1"/>
                <a:t>分类和</a:t>
              </a:r>
              <a:r>
                <a:rPr lang="zh-CN" altLang="zh-CN" b="1"/>
                <a:t>搜索，</a:t>
              </a:r>
              <a:r>
                <a:rPr lang="zh-CN" altLang="en-US" b="1"/>
                <a:t>预购系统</a:t>
              </a:r>
              <a:r>
                <a:rPr lang="zh-CN" altLang="zh-CN" b="1"/>
                <a:t>，</a:t>
              </a:r>
              <a:r>
                <a:rPr lang="zh-CN" altLang="zh-CN" b="1" dirty="0"/>
                <a:t>失物招领</a:t>
              </a:r>
              <a:endParaRPr lang="zh-CN" altLang="en-US" sz="2000" b="1" kern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2408" y="3853"/>
              <a:ext cx="2977" cy="45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endParaRPr lang="zh-CN" altLang="en-US" sz="12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9120132" y="4004372"/>
            <a:ext cx="1981200" cy="711835"/>
            <a:chOff x="2408" y="3190"/>
            <a:chExt cx="3120" cy="1121"/>
          </a:xfrm>
        </p:grpSpPr>
        <p:sp>
          <p:nvSpPr>
            <p:cNvPr id="48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zh-CN" altLang="zh-CN" b="1" dirty="0"/>
                <a:t>纪典男</a:t>
              </a:r>
              <a:r>
                <a:rPr lang="zh-CN" altLang="zh-CN" b="1"/>
                <a:t>：数据库</a:t>
              </a:r>
              <a:r>
                <a:rPr lang="zh-CN" altLang="en-US" b="1"/>
                <a:t>模型设计，商品详情界面</a:t>
              </a:r>
              <a:endParaRPr lang="zh-CN" altLang="en-US" sz="2000" b="1" kern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9" name="TextBox 46"/>
            <p:cNvSpPr txBox="1"/>
            <p:nvPr/>
          </p:nvSpPr>
          <p:spPr>
            <a:xfrm>
              <a:off x="2408" y="3853"/>
              <a:ext cx="2977" cy="45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endParaRPr lang="zh-CN" altLang="en-US" sz="12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6" name="ïṩ1îḋe"/>
          <p:cNvSpPr/>
          <p:nvPr/>
        </p:nvSpPr>
        <p:spPr>
          <a:xfrm>
            <a:off x="7090591" y="4213764"/>
            <a:ext cx="820420" cy="820420"/>
          </a:xfrm>
          <a:prstGeom prst="ellipse">
            <a:avLst/>
          </a:prstGeom>
          <a:solidFill>
            <a:srgbClr val="53678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sz="2800" dirty="0">
                <a:cs typeface="+mn-ea"/>
                <a:sym typeface="+mn-lt"/>
              </a:rPr>
              <a:t>0</a:t>
            </a:r>
            <a:r>
              <a:rPr lang="en-US" altLang="zh-CN" sz="2800" dirty="0">
                <a:cs typeface="+mn-ea"/>
                <a:sym typeface="+mn-lt"/>
              </a:rPr>
              <a:t>6</a:t>
            </a:r>
            <a:endParaRPr lang="en-US" sz="2800" dirty="0">
              <a:cs typeface="+mn-ea"/>
              <a:sym typeface="+mn-lt"/>
            </a:endParaRPr>
          </a:p>
        </p:txBody>
      </p:sp>
      <p:sp>
        <p:nvSpPr>
          <p:cNvPr id="37" name="ïṩ1îḋe"/>
          <p:cNvSpPr/>
          <p:nvPr/>
        </p:nvSpPr>
        <p:spPr>
          <a:xfrm>
            <a:off x="4523805" y="4211391"/>
            <a:ext cx="820420" cy="820420"/>
          </a:xfrm>
          <a:prstGeom prst="ellipse">
            <a:avLst/>
          </a:prstGeom>
          <a:solidFill>
            <a:srgbClr val="53678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sz="2800" dirty="0">
                <a:cs typeface="+mn-ea"/>
                <a:sym typeface="+mn-lt"/>
              </a:rPr>
              <a:t>0</a:t>
            </a:r>
            <a:r>
              <a:rPr lang="en-US" altLang="zh-CN" sz="2800" dirty="0">
                <a:cs typeface="+mn-ea"/>
                <a:sym typeface="+mn-lt"/>
              </a:rPr>
              <a:t>5</a:t>
            </a:r>
            <a:endParaRPr lang="en-US" sz="2800" dirty="0">
              <a:cs typeface="+mn-ea"/>
              <a:sym typeface="+mn-lt"/>
            </a:endParaRPr>
          </a:p>
        </p:txBody>
      </p:sp>
      <p:sp>
        <p:nvSpPr>
          <p:cNvPr id="38" name="ïṩ1îḋe"/>
          <p:cNvSpPr/>
          <p:nvPr/>
        </p:nvSpPr>
        <p:spPr>
          <a:xfrm>
            <a:off x="7232812" y="2989076"/>
            <a:ext cx="820420" cy="820420"/>
          </a:xfrm>
          <a:prstGeom prst="ellipse">
            <a:avLst/>
          </a:prstGeom>
          <a:solidFill>
            <a:srgbClr val="53678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sz="2800" dirty="0">
                <a:cs typeface="+mn-ea"/>
                <a:sym typeface="+mn-lt"/>
              </a:rPr>
              <a:t>04</a:t>
            </a:r>
          </a:p>
        </p:txBody>
      </p:sp>
      <p:grpSp>
        <p:nvGrpSpPr>
          <p:cNvPr id="65" name="组合 64"/>
          <p:cNvGrpSpPr/>
          <p:nvPr/>
        </p:nvGrpSpPr>
        <p:grpSpPr>
          <a:xfrm>
            <a:off x="996062" y="3084787"/>
            <a:ext cx="1981200" cy="763905"/>
            <a:chOff x="2408" y="3190"/>
            <a:chExt cx="3120" cy="1203"/>
          </a:xfrm>
        </p:grpSpPr>
        <p:sp>
          <p:nvSpPr>
            <p:cNvPr id="66" name="TextBox 45"/>
            <p:cNvSpPr txBox="1"/>
            <p:nvPr/>
          </p:nvSpPr>
          <p:spPr>
            <a:xfrm>
              <a:off x="2408" y="3190"/>
              <a:ext cx="3120" cy="944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zh-CN" altLang="zh-CN" b="1" dirty="0"/>
                <a:t>刘浩然</a:t>
              </a:r>
              <a:r>
                <a:rPr lang="zh-CN" altLang="zh-CN" b="1"/>
                <a:t>：登录注册界面</a:t>
              </a:r>
              <a:r>
                <a:rPr lang="zh-CN" altLang="en-US" b="1"/>
                <a:t>，个人信息，</a:t>
              </a:r>
              <a:endParaRPr lang="en-US" altLang="zh-CN" b="1"/>
            </a:p>
            <a:p>
              <a:pPr algn="ctr"/>
              <a:r>
                <a:rPr lang="zh-CN" altLang="en-US" b="1"/>
                <a:t>帮取快递</a:t>
              </a:r>
              <a:endParaRPr lang="zh-CN" altLang="en-US" sz="2000" b="1" kern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7" name="TextBox 46"/>
            <p:cNvSpPr txBox="1"/>
            <p:nvPr/>
          </p:nvSpPr>
          <p:spPr>
            <a:xfrm>
              <a:off x="2471" y="3934"/>
              <a:ext cx="2977" cy="45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endParaRPr lang="zh-CN" altLang="en-US" sz="12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8876756" y="2592317"/>
            <a:ext cx="1981200" cy="712470"/>
            <a:chOff x="2408" y="3190"/>
            <a:chExt cx="3120" cy="1122"/>
          </a:xfrm>
        </p:grpSpPr>
        <p:sp>
          <p:nvSpPr>
            <p:cNvPr id="69" name="TextBox 45"/>
            <p:cNvSpPr txBox="1"/>
            <p:nvPr/>
          </p:nvSpPr>
          <p:spPr>
            <a:xfrm>
              <a:off x="2408" y="3190"/>
              <a:ext cx="3120" cy="969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zh-CN" altLang="zh-CN" b="1" dirty="0"/>
                <a:t>王雪：</a:t>
              </a:r>
              <a:r>
                <a:rPr lang="zh-CN" altLang="zh-CN" b="1"/>
                <a:t>系统测试，</a:t>
              </a:r>
              <a:r>
                <a:rPr lang="zh-CN" altLang="en-US" b="1"/>
                <a:t>强制下线系统，</a:t>
              </a:r>
              <a:r>
                <a:rPr lang="zh-CN" altLang="zh-CN" b="1"/>
                <a:t>考试</a:t>
              </a:r>
              <a:endParaRPr lang="en-US" altLang="zh-CN" b="1"/>
            </a:p>
            <a:p>
              <a:pPr algn="ctr"/>
              <a:r>
                <a:rPr lang="zh-CN" altLang="zh-CN" b="1"/>
                <a:t>论坛</a:t>
              </a:r>
              <a:r>
                <a:rPr lang="zh-CN" altLang="zh-CN" b="1" dirty="0"/>
                <a:t>功能</a:t>
              </a:r>
              <a:endParaRPr lang="zh-CN" altLang="en-US" sz="2000" b="1" kern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0" name="TextBox 46"/>
            <p:cNvSpPr txBox="1"/>
            <p:nvPr/>
          </p:nvSpPr>
          <p:spPr>
            <a:xfrm>
              <a:off x="2408" y="3853"/>
              <a:ext cx="2977" cy="45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endParaRPr lang="zh-CN" altLang="en-US" sz="12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7760970" y="5438452"/>
            <a:ext cx="1981200" cy="711835"/>
            <a:chOff x="2408" y="3190"/>
            <a:chExt cx="3120" cy="1121"/>
          </a:xfrm>
        </p:grpSpPr>
        <p:sp>
          <p:nvSpPr>
            <p:cNvPr id="72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zh-CN" altLang="zh-CN" b="1" dirty="0"/>
                <a:t>朱家欣：商品</a:t>
              </a:r>
              <a:r>
                <a:rPr lang="zh-CN" altLang="zh-CN" b="1"/>
                <a:t>收藏界面</a:t>
              </a:r>
              <a:r>
                <a:rPr lang="zh-CN" altLang="en-US" b="1"/>
                <a:t>，购买记录界面</a:t>
              </a:r>
              <a:endParaRPr lang="zh-CN" altLang="en-US" sz="2000" b="1" kern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3" name="TextBox 46"/>
            <p:cNvSpPr txBox="1"/>
            <p:nvPr/>
          </p:nvSpPr>
          <p:spPr>
            <a:xfrm>
              <a:off x="2408" y="3853"/>
              <a:ext cx="2977" cy="45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endParaRPr lang="zh-CN" altLang="en-US" sz="12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med"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9" grpId="0" bldLvl="0" animBg="1"/>
      <p:bldP spid="10" grpId="0" bldLvl="0" animBg="1"/>
      <p:bldP spid="12" grpId="0" bldLvl="0" animBg="1"/>
      <p:bldP spid="36" grpId="0" bldLvl="0" animBg="1"/>
      <p:bldP spid="37" grpId="0" bldLvl="0" animBg="1"/>
      <p:bldP spid="38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00460542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-10795" y="-16510"/>
            <a:ext cx="12216765" cy="68922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380740" y="-16510"/>
            <a:ext cx="5456555" cy="6920865"/>
          </a:xfrm>
          <a:prstGeom prst="rect">
            <a:avLst/>
          </a:prstGeom>
          <a:solidFill>
            <a:schemeClr val="tx2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任意多边形 25"/>
          <p:cNvSpPr/>
          <p:nvPr/>
        </p:nvSpPr>
        <p:spPr>
          <a:xfrm flipV="1">
            <a:off x="3938270" y="2342515"/>
            <a:ext cx="1223010" cy="764540"/>
          </a:xfrm>
          <a:custGeom>
            <a:avLst/>
            <a:gdLst>
              <a:gd name="connsiteX0" fmla="*/ 0 w 3066930"/>
              <a:gd name="connsiteY0" fmla="*/ 2090334 h 2090334"/>
              <a:gd name="connsiteX1" fmla="*/ 3066930 w 3066930"/>
              <a:gd name="connsiteY1" fmla="*/ 2090334 h 2090334"/>
              <a:gd name="connsiteX2" fmla="*/ 1533465 w 3066930"/>
              <a:gd name="connsiteY2" fmla="*/ 0 h 2090334"/>
              <a:gd name="connsiteX3" fmla="*/ 0 w 3066930"/>
              <a:gd name="connsiteY3" fmla="*/ 2090334 h 2090334"/>
              <a:gd name="connsiteX0-1" fmla="*/ 0 w 3066930"/>
              <a:gd name="connsiteY0-2" fmla="*/ 2090334 h 2090334"/>
              <a:gd name="connsiteX1-3" fmla="*/ 3066930 w 3066930"/>
              <a:gd name="connsiteY1-4" fmla="*/ 2090334 h 2090334"/>
              <a:gd name="connsiteX2-5" fmla="*/ 2385790 w 3066930"/>
              <a:gd name="connsiteY2-6" fmla="*/ 1251380 h 2090334"/>
              <a:gd name="connsiteX3-7" fmla="*/ 1533465 w 3066930"/>
              <a:gd name="connsiteY3-8" fmla="*/ 0 h 2090334"/>
              <a:gd name="connsiteX4" fmla="*/ 0 w 3066930"/>
              <a:gd name="connsiteY4" fmla="*/ 2090334 h 2090334"/>
              <a:gd name="connsiteX0-9" fmla="*/ 2385790 w 3066930"/>
              <a:gd name="connsiteY0-10" fmla="*/ 1251380 h 2090334"/>
              <a:gd name="connsiteX1-11" fmla="*/ 1533465 w 3066930"/>
              <a:gd name="connsiteY1-12" fmla="*/ 0 h 2090334"/>
              <a:gd name="connsiteX2-13" fmla="*/ 0 w 3066930"/>
              <a:gd name="connsiteY2-14" fmla="*/ 2090334 h 2090334"/>
              <a:gd name="connsiteX3-15" fmla="*/ 3066930 w 3066930"/>
              <a:gd name="connsiteY3-16" fmla="*/ 2090334 h 2090334"/>
              <a:gd name="connsiteX4-17" fmla="*/ 2477230 w 3066930"/>
              <a:gd name="connsiteY4-18" fmla="*/ 1342820 h 2090334"/>
              <a:gd name="connsiteX0-19" fmla="*/ 1533465 w 3066930"/>
              <a:gd name="connsiteY0-20" fmla="*/ 0 h 2090334"/>
              <a:gd name="connsiteX1-21" fmla="*/ 0 w 3066930"/>
              <a:gd name="connsiteY1-22" fmla="*/ 2090334 h 2090334"/>
              <a:gd name="connsiteX2-23" fmla="*/ 3066930 w 3066930"/>
              <a:gd name="connsiteY2-24" fmla="*/ 2090334 h 2090334"/>
              <a:gd name="connsiteX3-25" fmla="*/ 2477230 w 3066930"/>
              <a:gd name="connsiteY3-26" fmla="*/ 1342820 h 2090334"/>
              <a:gd name="connsiteX0-27" fmla="*/ 1533465 w 3066930"/>
              <a:gd name="connsiteY0-28" fmla="*/ 0 h 2090334"/>
              <a:gd name="connsiteX1-29" fmla="*/ 0 w 3066930"/>
              <a:gd name="connsiteY1-30" fmla="*/ 2090334 h 2090334"/>
              <a:gd name="connsiteX2-31" fmla="*/ 3066930 w 3066930"/>
              <a:gd name="connsiteY2-32" fmla="*/ 2090334 h 20903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066930" h="2090334">
                <a:moveTo>
                  <a:pt x="1533465" y="0"/>
                </a:moveTo>
                <a:lnTo>
                  <a:pt x="0" y="2090334"/>
                </a:lnTo>
                <a:lnTo>
                  <a:pt x="3066930" y="2090334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gradFill>
                <a:gsLst>
                  <a:gs pos="49000">
                    <a:srgbClr val="F4DE91"/>
                  </a:gs>
                  <a:gs pos="100000">
                    <a:srgbClr val="DBA347"/>
                  </a:gs>
                  <a:gs pos="0">
                    <a:srgbClr val="E7BF68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27" name="任意多边形 26"/>
          <p:cNvSpPr/>
          <p:nvPr/>
        </p:nvSpPr>
        <p:spPr>
          <a:xfrm flipV="1">
            <a:off x="6988175" y="2331720"/>
            <a:ext cx="1258570" cy="786130"/>
          </a:xfrm>
          <a:custGeom>
            <a:avLst/>
            <a:gdLst>
              <a:gd name="connsiteX0" fmla="*/ 0 w 3154533"/>
              <a:gd name="connsiteY0" fmla="*/ 2150043 h 2150043"/>
              <a:gd name="connsiteX1" fmla="*/ 3154533 w 3154533"/>
              <a:gd name="connsiteY1" fmla="*/ 2150043 h 2150043"/>
              <a:gd name="connsiteX2" fmla="*/ 1577266 w 3154533"/>
              <a:gd name="connsiteY2" fmla="*/ 0 h 2150043"/>
              <a:gd name="connsiteX3" fmla="*/ 0 w 3154533"/>
              <a:gd name="connsiteY3" fmla="*/ 2150043 h 2150043"/>
              <a:gd name="connsiteX0-1" fmla="*/ 0 w 3154533"/>
              <a:gd name="connsiteY0-2" fmla="*/ 2150043 h 2150043"/>
              <a:gd name="connsiteX1-3" fmla="*/ 3154533 w 3154533"/>
              <a:gd name="connsiteY1-4" fmla="*/ 2150043 h 2150043"/>
              <a:gd name="connsiteX2-5" fmla="*/ 1577266 w 3154533"/>
              <a:gd name="connsiteY2-6" fmla="*/ 0 h 2150043"/>
              <a:gd name="connsiteX3-7" fmla="*/ 710322 w 3154533"/>
              <a:gd name="connsiteY3-8" fmla="*/ 1165947 h 2150043"/>
              <a:gd name="connsiteX4" fmla="*/ 0 w 3154533"/>
              <a:gd name="connsiteY4" fmla="*/ 2150043 h 2150043"/>
              <a:gd name="connsiteX0-9" fmla="*/ 710322 w 3154533"/>
              <a:gd name="connsiteY0-10" fmla="*/ 1165947 h 2150043"/>
              <a:gd name="connsiteX1-11" fmla="*/ 0 w 3154533"/>
              <a:gd name="connsiteY1-12" fmla="*/ 2150043 h 2150043"/>
              <a:gd name="connsiteX2-13" fmla="*/ 3154533 w 3154533"/>
              <a:gd name="connsiteY2-14" fmla="*/ 2150043 h 2150043"/>
              <a:gd name="connsiteX3-15" fmla="*/ 1577266 w 3154533"/>
              <a:gd name="connsiteY3-16" fmla="*/ 0 h 2150043"/>
              <a:gd name="connsiteX4-17" fmla="*/ 801762 w 3154533"/>
              <a:gd name="connsiteY4-18" fmla="*/ 1257387 h 2150043"/>
              <a:gd name="connsiteX0-19" fmla="*/ 710322 w 3154533"/>
              <a:gd name="connsiteY0-20" fmla="*/ 1165947 h 2150043"/>
              <a:gd name="connsiteX1-21" fmla="*/ 0 w 3154533"/>
              <a:gd name="connsiteY1-22" fmla="*/ 2150043 h 2150043"/>
              <a:gd name="connsiteX2-23" fmla="*/ 3154533 w 3154533"/>
              <a:gd name="connsiteY2-24" fmla="*/ 2150043 h 2150043"/>
              <a:gd name="connsiteX3-25" fmla="*/ 1577266 w 3154533"/>
              <a:gd name="connsiteY3-26" fmla="*/ 0 h 2150043"/>
              <a:gd name="connsiteX0-27" fmla="*/ 0 w 3154533"/>
              <a:gd name="connsiteY0-28" fmla="*/ 2150043 h 2150043"/>
              <a:gd name="connsiteX1-29" fmla="*/ 3154533 w 3154533"/>
              <a:gd name="connsiteY1-30" fmla="*/ 2150043 h 2150043"/>
              <a:gd name="connsiteX2-31" fmla="*/ 1577266 w 3154533"/>
              <a:gd name="connsiteY2-32" fmla="*/ 0 h 21500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154533" h="2150043">
                <a:moveTo>
                  <a:pt x="0" y="2150043"/>
                </a:moveTo>
                <a:lnTo>
                  <a:pt x="3154533" y="2150043"/>
                </a:lnTo>
                <a:lnTo>
                  <a:pt x="1577266" y="0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gradFill>
                <a:gsLst>
                  <a:gs pos="49000">
                    <a:srgbClr val="F4DE91"/>
                  </a:gs>
                  <a:gs pos="100000">
                    <a:srgbClr val="DBA347"/>
                  </a:gs>
                  <a:gs pos="0">
                    <a:srgbClr val="E7BF68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28" name="任意多边形 27"/>
          <p:cNvSpPr/>
          <p:nvPr/>
        </p:nvSpPr>
        <p:spPr>
          <a:xfrm flipV="1">
            <a:off x="5640705" y="4048760"/>
            <a:ext cx="869315" cy="543560"/>
          </a:xfrm>
          <a:custGeom>
            <a:avLst/>
            <a:gdLst>
              <a:gd name="connsiteX0" fmla="*/ 0 w 2179051"/>
              <a:gd name="connsiteY0" fmla="*/ 1485181 h 1485181"/>
              <a:gd name="connsiteX1" fmla="*/ 2179051 w 2179051"/>
              <a:gd name="connsiteY1" fmla="*/ 1485181 h 1485181"/>
              <a:gd name="connsiteX2" fmla="*/ 1089525 w 2179051"/>
              <a:gd name="connsiteY2" fmla="*/ 0 h 1485181"/>
              <a:gd name="connsiteX3" fmla="*/ 0 w 2179051"/>
              <a:gd name="connsiteY3" fmla="*/ 1485181 h 1485181"/>
              <a:gd name="connsiteX0-1" fmla="*/ 0 w 2179051"/>
              <a:gd name="connsiteY0-2" fmla="*/ 1485181 h 1519291"/>
              <a:gd name="connsiteX1-3" fmla="*/ 1016771 w 2179051"/>
              <a:gd name="connsiteY1-4" fmla="*/ 1519291 h 1519291"/>
              <a:gd name="connsiteX2-5" fmla="*/ 2179051 w 2179051"/>
              <a:gd name="connsiteY2-6" fmla="*/ 1485181 h 1519291"/>
              <a:gd name="connsiteX3-7" fmla="*/ 1089525 w 2179051"/>
              <a:gd name="connsiteY3-8" fmla="*/ 0 h 1519291"/>
              <a:gd name="connsiteX4" fmla="*/ 0 w 2179051"/>
              <a:gd name="connsiteY4" fmla="*/ 1485181 h 1519291"/>
              <a:gd name="connsiteX0-9" fmla="*/ 1016771 w 2179051"/>
              <a:gd name="connsiteY0-10" fmla="*/ 1519291 h 1610731"/>
              <a:gd name="connsiteX1-11" fmla="*/ 2179051 w 2179051"/>
              <a:gd name="connsiteY1-12" fmla="*/ 1485181 h 1610731"/>
              <a:gd name="connsiteX2-13" fmla="*/ 1089525 w 2179051"/>
              <a:gd name="connsiteY2-14" fmla="*/ 0 h 1610731"/>
              <a:gd name="connsiteX3-15" fmla="*/ 0 w 2179051"/>
              <a:gd name="connsiteY3-16" fmla="*/ 1485181 h 1610731"/>
              <a:gd name="connsiteX4-17" fmla="*/ 1108211 w 2179051"/>
              <a:gd name="connsiteY4-18" fmla="*/ 1610731 h 1610731"/>
              <a:gd name="connsiteX0-19" fmla="*/ 1016771 w 2179051"/>
              <a:gd name="connsiteY0-20" fmla="*/ 1519291 h 1519291"/>
              <a:gd name="connsiteX1-21" fmla="*/ 2179051 w 2179051"/>
              <a:gd name="connsiteY1-22" fmla="*/ 1485181 h 1519291"/>
              <a:gd name="connsiteX2-23" fmla="*/ 1089525 w 2179051"/>
              <a:gd name="connsiteY2-24" fmla="*/ 0 h 1519291"/>
              <a:gd name="connsiteX3-25" fmla="*/ 0 w 2179051"/>
              <a:gd name="connsiteY3-26" fmla="*/ 1485181 h 1519291"/>
              <a:gd name="connsiteX0-27" fmla="*/ 2179051 w 2179051"/>
              <a:gd name="connsiteY0-28" fmla="*/ 1485181 h 1485181"/>
              <a:gd name="connsiteX1-29" fmla="*/ 1089525 w 2179051"/>
              <a:gd name="connsiteY1-30" fmla="*/ 0 h 1485181"/>
              <a:gd name="connsiteX2-31" fmla="*/ 0 w 2179051"/>
              <a:gd name="connsiteY2-32" fmla="*/ 1485181 h 14851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179051" h="1485181">
                <a:moveTo>
                  <a:pt x="2179051" y="1485181"/>
                </a:moveTo>
                <a:lnTo>
                  <a:pt x="1089525" y="0"/>
                </a:lnTo>
                <a:lnTo>
                  <a:pt x="0" y="1485181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gradFill>
                <a:gsLst>
                  <a:gs pos="49000">
                    <a:srgbClr val="F4DE91"/>
                  </a:gs>
                  <a:gs pos="100000">
                    <a:srgbClr val="DBA347"/>
                  </a:gs>
                  <a:gs pos="0">
                    <a:srgbClr val="E7BF68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6" name="椭圆 1"/>
          <p:cNvSpPr>
            <a:spLocks noChangeArrowheads="1"/>
          </p:cNvSpPr>
          <p:nvPr/>
        </p:nvSpPr>
        <p:spPr bwMode="auto">
          <a:xfrm>
            <a:off x="5711724" y="2103584"/>
            <a:ext cx="727831" cy="727831"/>
          </a:xfrm>
          <a:prstGeom prst="roundRect">
            <a:avLst/>
          </a:prstGeom>
          <a:noFill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TextBox 32"/>
          <p:cNvSpPr txBox="1">
            <a:spLocks noChangeArrowheads="1"/>
          </p:cNvSpPr>
          <p:nvPr/>
        </p:nvSpPr>
        <p:spPr bwMode="auto">
          <a:xfrm>
            <a:off x="5774917" y="2181759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</a:p>
        </p:txBody>
      </p:sp>
      <p:sp>
        <p:nvSpPr>
          <p:cNvPr id="21" name="矩形 20"/>
          <p:cNvSpPr/>
          <p:nvPr/>
        </p:nvSpPr>
        <p:spPr>
          <a:xfrm>
            <a:off x="5161280" y="3487441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Project Schedule</a:t>
            </a:r>
          </a:p>
        </p:txBody>
      </p:sp>
      <p:sp>
        <p:nvSpPr>
          <p:cNvPr id="7" name="TextBox 76"/>
          <p:cNvSpPr txBox="1"/>
          <p:nvPr/>
        </p:nvSpPr>
        <p:spPr>
          <a:xfrm>
            <a:off x="4830445" y="2965450"/>
            <a:ext cx="326390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  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项目进度计划</a:t>
            </a:r>
          </a:p>
        </p:txBody>
      </p:sp>
    </p:spTree>
  </p:cSld>
  <p:clrMapOvr>
    <a:masterClrMapping/>
  </p:clrMapOvr>
  <p:transition spd="med"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7" grpId="0" bldLvl="0" animBg="1"/>
      <p:bldP spid="28" grpId="0" bldLvl="0" animBg="1"/>
      <p:bldP spid="6" grpId="0" bldLvl="0" animBg="1"/>
      <p:bldP spid="20" grpId="0"/>
      <p:bldP spid="21" grpId="0"/>
      <p:bldP spid="7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0" y="206321"/>
            <a:ext cx="502921" cy="288405"/>
            <a:chOff x="0" y="210766"/>
            <a:chExt cx="502921" cy="288405"/>
          </a:xfrm>
        </p:grpSpPr>
        <p:sp>
          <p:nvSpPr>
            <p:cNvPr id="5" name="矩形 4"/>
            <p:cNvSpPr/>
            <p:nvPr/>
          </p:nvSpPr>
          <p:spPr>
            <a:xfrm>
              <a:off x="0" y="210766"/>
              <a:ext cx="103695" cy="28725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70687" y="215214"/>
              <a:ext cx="232234" cy="282805"/>
            </a:xfrm>
            <a:prstGeom prst="rect">
              <a:avLst/>
            </a:prstGeom>
            <a:solidFill>
              <a:srgbClr val="2147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35343" y="211918"/>
              <a:ext cx="103695" cy="28725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 userDrawn="1"/>
        </p:nvSpPr>
        <p:spPr>
          <a:xfrm>
            <a:off x="2841771" y="210766"/>
            <a:ext cx="9350229" cy="287253"/>
          </a:xfrm>
          <a:prstGeom prst="rect">
            <a:avLst/>
          </a:prstGeom>
          <a:solidFill>
            <a:srgbClr val="151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2921" y="153586"/>
            <a:ext cx="2338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536781"/>
                </a:solidFill>
                <a:cs typeface="+mn-ea"/>
                <a:sym typeface="+mn-lt"/>
              </a:rPr>
              <a:t>项目进度计划</a:t>
            </a:r>
          </a:p>
        </p:txBody>
      </p:sp>
      <p:grpSp>
        <p:nvGrpSpPr>
          <p:cNvPr id="3" name="6faee97d-e100-4164-8085-ebaa380a890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204700" y="1602658"/>
            <a:ext cx="12601400" cy="4015371"/>
            <a:chOff x="-204700" y="1602658"/>
            <a:chExt cx="12601400" cy="4015371"/>
          </a:xfrm>
        </p:grpSpPr>
        <p:sp>
          <p:nvSpPr>
            <p:cNvPr id="2" name="îṡḷídê"/>
            <p:cNvSpPr/>
            <p:nvPr/>
          </p:nvSpPr>
          <p:spPr>
            <a:xfrm>
              <a:off x="-204700" y="5347794"/>
              <a:ext cx="3642567" cy="191935"/>
            </a:xfrm>
            <a:prstGeom prst="parallelogram">
              <a:avLst>
                <a:gd name="adj" fmla="val 100000"/>
              </a:avLst>
            </a:prstGeom>
            <a:solidFill>
              <a:srgbClr val="536781"/>
            </a:solidFill>
            <a:ln w="25400" cap="flat" cmpd="sng" algn="ctr">
              <a:noFill/>
              <a:prstDash val="solid"/>
            </a:ln>
            <a:effectLst>
              <a:outerShdw dist="38100" dir="5400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9" name="işľïdè"/>
            <p:cNvGrpSpPr/>
            <p:nvPr/>
          </p:nvGrpSpPr>
          <p:grpSpPr>
            <a:xfrm>
              <a:off x="3245921" y="4676795"/>
              <a:ext cx="191935" cy="870259"/>
              <a:chOff x="3027750" y="3235570"/>
              <a:chExt cx="126002" cy="571306"/>
            </a:xfrm>
            <a:solidFill>
              <a:schemeClr val="accent2">
                <a:lumMod val="75000"/>
              </a:schemeClr>
            </a:solidFill>
            <a:effectLst>
              <a:outerShdw dist="38100" dir="5400000" algn="ctr" rotWithShape="0">
                <a:srgbClr val="000000">
                  <a:alpha val="10000"/>
                </a:srgbClr>
              </a:outerShdw>
            </a:effectLst>
          </p:grpSpPr>
          <p:sp>
            <p:nvSpPr>
              <p:cNvPr id="62" name="ïṩliḑe"/>
              <p:cNvSpPr/>
              <p:nvPr/>
            </p:nvSpPr>
            <p:spPr>
              <a:xfrm rot="5400000" flipH="1">
                <a:off x="2805099" y="3458223"/>
                <a:ext cx="571306" cy="126000"/>
              </a:xfrm>
              <a:prstGeom prst="parallelogram">
                <a:avLst>
                  <a:gd name="adj" fmla="val 100000"/>
                </a:avLst>
              </a:prstGeom>
              <a:solidFill>
                <a:schemeClr val="accent1">
                  <a:lumMod val="75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işļíḋe"/>
              <p:cNvSpPr/>
              <p:nvPr/>
            </p:nvSpPr>
            <p:spPr>
              <a:xfrm rot="5400000" flipH="1">
                <a:off x="2969256" y="3294064"/>
                <a:ext cx="242987" cy="126000"/>
              </a:xfrm>
              <a:prstGeom prst="parallelogram">
                <a:avLst>
                  <a:gd name="adj" fmla="val 100000"/>
                </a:avLst>
              </a:prstGeom>
              <a:solidFill>
                <a:schemeClr val="accent1">
                  <a:lumMod val="50000"/>
                  <a:alpha val="4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0" name="i$lïḋé"/>
            <p:cNvSpPr/>
            <p:nvPr/>
          </p:nvSpPr>
          <p:spPr>
            <a:xfrm>
              <a:off x="3245934" y="4669469"/>
              <a:ext cx="1535468" cy="191933"/>
            </a:xfrm>
            <a:prstGeom prst="parallelogram">
              <a:avLst>
                <a:gd name="adj" fmla="val 100000"/>
              </a:avLst>
            </a:prstGeom>
            <a:solidFill>
              <a:srgbClr val="536781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2" name="iSľíḋe"/>
            <p:cNvGrpSpPr/>
            <p:nvPr/>
          </p:nvGrpSpPr>
          <p:grpSpPr>
            <a:xfrm>
              <a:off x="4589469" y="3991141"/>
              <a:ext cx="191933" cy="870259"/>
              <a:chOff x="3027750" y="3235570"/>
              <a:chExt cx="126000" cy="571306"/>
            </a:xfrm>
            <a:solidFill>
              <a:schemeClr val="accent3">
                <a:lumMod val="75000"/>
              </a:schemeClr>
            </a:solidFill>
            <a:effectLst>
              <a:outerShdw dist="38100" dir="5400000" algn="ctr" rotWithShape="0">
                <a:srgbClr val="000000">
                  <a:alpha val="10000"/>
                </a:srgbClr>
              </a:outerShdw>
            </a:effectLst>
          </p:grpSpPr>
          <p:sp>
            <p:nvSpPr>
              <p:cNvPr id="60" name="iś1iďê"/>
              <p:cNvSpPr/>
              <p:nvPr/>
            </p:nvSpPr>
            <p:spPr>
              <a:xfrm rot="5400000" flipH="1">
                <a:off x="2805097" y="3458223"/>
                <a:ext cx="571306" cy="126000"/>
              </a:xfrm>
              <a:prstGeom prst="parallelogram">
                <a:avLst>
                  <a:gd name="adj" fmla="val 100000"/>
                </a:avLst>
              </a:prstGeom>
              <a:grp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îṣḷidé"/>
              <p:cNvSpPr/>
              <p:nvPr/>
            </p:nvSpPr>
            <p:spPr>
              <a:xfrm rot="5400000" flipH="1">
                <a:off x="2969256" y="3294064"/>
                <a:ext cx="242987" cy="126000"/>
              </a:xfrm>
              <a:prstGeom prst="parallelogram">
                <a:avLst>
                  <a:gd name="adj" fmla="val 100000"/>
                </a:avLst>
              </a:prstGeom>
              <a:solidFill>
                <a:schemeClr val="accent3">
                  <a:lumMod val="50000"/>
                  <a:alpha val="4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3" name="íşḻïḋé"/>
            <p:cNvSpPr/>
            <p:nvPr/>
          </p:nvSpPr>
          <p:spPr>
            <a:xfrm>
              <a:off x="4589467" y="3991143"/>
              <a:ext cx="1535468" cy="191933"/>
            </a:xfrm>
            <a:prstGeom prst="parallelogram">
              <a:avLst>
                <a:gd name="adj" fmla="val 100000"/>
              </a:avLst>
            </a:prstGeom>
            <a:solidFill>
              <a:srgbClr val="536781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4" name="ïṡḻîḑé"/>
            <p:cNvGrpSpPr/>
            <p:nvPr/>
          </p:nvGrpSpPr>
          <p:grpSpPr>
            <a:xfrm>
              <a:off x="5933002" y="3312816"/>
              <a:ext cx="191933" cy="870259"/>
              <a:chOff x="3027750" y="3235570"/>
              <a:chExt cx="126000" cy="571306"/>
            </a:xfrm>
            <a:solidFill>
              <a:schemeClr val="accent4">
                <a:lumMod val="75000"/>
              </a:schemeClr>
            </a:solidFill>
            <a:effectLst>
              <a:outerShdw dist="38100" dir="5400000" algn="ctr" rotWithShape="0">
                <a:srgbClr val="000000">
                  <a:alpha val="10000"/>
                </a:srgbClr>
              </a:outerShdw>
            </a:effectLst>
          </p:grpSpPr>
          <p:sp>
            <p:nvSpPr>
              <p:cNvPr id="58" name="îŝľîdé"/>
              <p:cNvSpPr/>
              <p:nvPr/>
            </p:nvSpPr>
            <p:spPr>
              <a:xfrm rot="5400000" flipH="1">
                <a:off x="2805097" y="3458223"/>
                <a:ext cx="571306" cy="126000"/>
              </a:xfrm>
              <a:prstGeom prst="parallelogram">
                <a:avLst>
                  <a:gd name="adj" fmla="val 10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î$ľiḓé"/>
              <p:cNvSpPr/>
              <p:nvPr/>
            </p:nvSpPr>
            <p:spPr>
              <a:xfrm rot="5400000" flipH="1">
                <a:off x="2969256" y="3294064"/>
                <a:ext cx="242987" cy="126000"/>
              </a:xfrm>
              <a:prstGeom prst="parallelogram">
                <a:avLst>
                  <a:gd name="adj" fmla="val 100000"/>
                </a:avLst>
              </a:prstGeom>
              <a:solidFill>
                <a:schemeClr val="accent4">
                  <a:lumMod val="50000"/>
                  <a:alpha val="4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5" name="iŝ1iḋê"/>
            <p:cNvSpPr/>
            <p:nvPr/>
          </p:nvSpPr>
          <p:spPr>
            <a:xfrm>
              <a:off x="5933002" y="3312816"/>
              <a:ext cx="1535468" cy="191933"/>
            </a:xfrm>
            <a:prstGeom prst="parallelogram">
              <a:avLst>
                <a:gd name="adj" fmla="val 100000"/>
              </a:avLst>
            </a:prstGeom>
            <a:solidFill>
              <a:srgbClr val="536781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6" name="ïšľîďê"/>
            <p:cNvGrpSpPr/>
            <p:nvPr/>
          </p:nvGrpSpPr>
          <p:grpSpPr>
            <a:xfrm>
              <a:off x="8620084" y="1956168"/>
              <a:ext cx="191937" cy="870259"/>
              <a:chOff x="3027750" y="3235569"/>
              <a:chExt cx="126002" cy="571306"/>
            </a:xfrm>
            <a:solidFill>
              <a:schemeClr val="accent6">
                <a:lumMod val="75000"/>
              </a:schemeClr>
            </a:solidFill>
            <a:effectLst>
              <a:outerShdw dist="38100" dir="5400000" algn="ctr" rotWithShape="0">
                <a:srgbClr val="000000">
                  <a:alpha val="10000"/>
                </a:srgbClr>
              </a:outerShdw>
            </a:effectLst>
          </p:grpSpPr>
          <p:sp>
            <p:nvSpPr>
              <p:cNvPr id="56" name="îŝļíḍê"/>
              <p:cNvSpPr/>
              <p:nvPr/>
            </p:nvSpPr>
            <p:spPr>
              <a:xfrm rot="5400000" flipH="1">
                <a:off x="2805099" y="3458222"/>
                <a:ext cx="571306" cy="126000"/>
              </a:xfrm>
              <a:prstGeom prst="parallelogram">
                <a:avLst>
                  <a:gd name="adj" fmla="val 10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işḷïdè"/>
              <p:cNvSpPr/>
              <p:nvPr/>
            </p:nvSpPr>
            <p:spPr>
              <a:xfrm rot="5400000" flipH="1">
                <a:off x="2969256" y="3294064"/>
                <a:ext cx="242987" cy="126000"/>
              </a:xfrm>
              <a:prstGeom prst="parallelogram">
                <a:avLst>
                  <a:gd name="adj" fmla="val 100000"/>
                </a:avLst>
              </a:prstGeom>
              <a:solidFill>
                <a:schemeClr val="accent6">
                  <a:lumMod val="50000"/>
                  <a:alpha val="4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7" name="iṡḻîḋè"/>
            <p:cNvSpPr/>
            <p:nvPr/>
          </p:nvSpPr>
          <p:spPr>
            <a:xfrm>
              <a:off x="8620080" y="1956168"/>
              <a:ext cx="3776620" cy="191934"/>
            </a:xfrm>
            <a:prstGeom prst="parallelogram">
              <a:avLst>
                <a:gd name="adj" fmla="val 100000"/>
              </a:avLst>
            </a:prstGeom>
            <a:solidFill>
              <a:srgbClr val="536781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8" name="ïşḻiḍè"/>
            <p:cNvGrpSpPr/>
            <p:nvPr/>
          </p:nvGrpSpPr>
          <p:grpSpPr>
            <a:xfrm>
              <a:off x="7674381" y="1602658"/>
              <a:ext cx="739776" cy="833956"/>
              <a:chOff x="8421391" y="1562285"/>
              <a:chExt cx="809932" cy="913042"/>
            </a:xfrm>
            <a:effectLst/>
          </p:grpSpPr>
          <p:grpSp>
            <p:nvGrpSpPr>
              <p:cNvPr id="52" name="i$1iḋè"/>
              <p:cNvGrpSpPr/>
              <p:nvPr/>
            </p:nvGrpSpPr>
            <p:grpSpPr>
              <a:xfrm flipV="1">
                <a:off x="8421391" y="1562285"/>
                <a:ext cx="809932" cy="913042"/>
                <a:chOff x="4947866" y="3124517"/>
                <a:chExt cx="1250926" cy="1410180"/>
              </a:xfrm>
            </p:grpSpPr>
            <p:sp>
              <p:nvSpPr>
                <p:cNvPr id="54" name="íṡlíḍé"/>
                <p:cNvSpPr/>
                <p:nvPr/>
              </p:nvSpPr>
              <p:spPr bwMode="auto">
                <a:xfrm rot="10800000">
                  <a:off x="4947866" y="3124517"/>
                  <a:ext cx="1250926" cy="1410180"/>
                </a:xfrm>
                <a:custGeom>
                  <a:avLst/>
                  <a:gdLst>
                    <a:gd name="T0" fmla="*/ 170 w 205"/>
                    <a:gd name="T1" fmla="*/ 163 h 230"/>
                    <a:gd name="T2" fmla="*/ 190 w 205"/>
                    <a:gd name="T3" fmla="*/ 59 h 230"/>
                    <a:gd name="T4" fmla="*/ 102 w 205"/>
                    <a:gd name="T5" fmla="*/ 0 h 230"/>
                    <a:gd name="T6" fmla="*/ 102 w 205"/>
                    <a:gd name="T7" fmla="*/ 0 h 230"/>
                    <a:gd name="T8" fmla="*/ 102 w 205"/>
                    <a:gd name="T9" fmla="*/ 0 h 230"/>
                    <a:gd name="T10" fmla="*/ 14 w 205"/>
                    <a:gd name="T11" fmla="*/ 59 h 230"/>
                    <a:gd name="T12" fmla="*/ 35 w 205"/>
                    <a:gd name="T13" fmla="*/ 163 h 230"/>
                    <a:gd name="T14" fmla="*/ 102 w 205"/>
                    <a:gd name="T15" fmla="*/ 230 h 230"/>
                    <a:gd name="T16" fmla="*/ 170 w 205"/>
                    <a:gd name="T17" fmla="*/ 163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5" h="230">
                      <a:moveTo>
                        <a:pt x="170" y="163"/>
                      </a:moveTo>
                      <a:cubicBezTo>
                        <a:pt x="197" y="135"/>
                        <a:pt x="205" y="94"/>
                        <a:pt x="190" y="59"/>
                      </a:cubicBezTo>
                      <a:cubicBezTo>
                        <a:pt x="175" y="23"/>
                        <a:pt x="141" y="0"/>
                        <a:pt x="102" y="0"/>
                      </a:cubicBez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64" y="0"/>
                        <a:pt x="29" y="23"/>
                        <a:pt x="14" y="59"/>
                      </a:cubicBezTo>
                      <a:cubicBezTo>
                        <a:pt x="0" y="94"/>
                        <a:pt x="8" y="135"/>
                        <a:pt x="35" y="163"/>
                      </a:cubicBezTo>
                      <a:cubicBezTo>
                        <a:pt x="102" y="230"/>
                        <a:pt x="102" y="230"/>
                        <a:pt x="102" y="230"/>
                      </a:cubicBezTo>
                      <a:lnTo>
                        <a:pt x="170" y="163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îṥḻidè"/>
                <p:cNvSpPr/>
                <p:nvPr/>
              </p:nvSpPr>
              <p:spPr>
                <a:xfrm rot="10800000">
                  <a:off x="5093216" y="3465104"/>
                  <a:ext cx="960228" cy="9602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3" name="îśļidé"/>
              <p:cNvSpPr/>
              <p:nvPr/>
            </p:nvSpPr>
            <p:spPr bwMode="auto">
              <a:xfrm>
                <a:off x="8648288" y="1815395"/>
                <a:ext cx="339342" cy="241723"/>
              </a:xfrm>
              <a:custGeom>
                <a:avLst/>
                <a:gdLst>
                  <a:gd name="T0" fmla="*/ 277843983 w 21600"/>
                  <a:gd name="T1" fmla="*/ 8772214 h 21600"/>
                  <a:gd name="T2" fmla="*/ 218305739 w 21600"/>
                  <a:gd name="T3" fmla="*/ 8772214 h 21600"/>
                  <a:gd name="T4" fmla="*/ 218213169 w 21600"/>
                  <a:gd name="T5" fmla="*/ 8679789 h 21600"/>
                  <a:gd name="T6" fmla="*/ 210073703 w 21600"/>
                  <a:gd name="T7" fmla="*/ 2768215 h 21600"/>
                  <a:gd name="T8" fmla="*/ 197744754 w 21600"/>
                  <a:gd name="T9" fmla="*/ 0 h 21600"/>
                  <a:gd name="T10" fmla="*/ 88491770 w 21600"/>
                  <a:gd name="T11" fmla="*/ 0 h 21600"/>
                  <a:gd name="T12" fmla="*/ 76162939 w 21600"/>
                  <a:gd name="T13" fmla="*/ 2768215 h 21600"/>
                  <a:gd name="T14" fmla="*/ 68022207 w 21600"/>
                  <a:gd name="T15" fmla="*/ 8679789 h 21600"/>
                  <a:gd name="T16" fmla="*/ 67929636 w 21600"/>
                  <a:gd name="T17" fmla="*/ 8772214 h 21600"/>
                  <a:gd name="T18" fmla="*/ 8511250 w 21600"/>
                  <a:gd name="T19" fmla="*/ 8772214 h 21600"/>
                  <a:gd name="T20" fmla="*/ 0 w 21600"/>
                  <a:gd name="T21" fmla="*/ 11868244 h 21600"/>
                  <a:gd name="T22" fmla="*/ 0 w 21600"/>
                  <a:gd name="T23" fmla="*/ 70631056 h 21600"/>
                  <a:gd name="T24" fmla="*/ 8511250 w 21600"/>
                  <a:gd name="T25" fmla="*/ 73727087 h 21600"/>
                  <a:gd name="T26" fmla="*/ 277830399 w 21600"/>
                  <a:gd name="T27" fmla="*/ 73727087 h 21600"/>
                  <a:gd name="T28" fmla="*/ 286355233 w 21600"/>
                  <a:gd name="T29" fmla="*/ 70631056 h 21600"/>
                  <a:gd name="T30" fmla="*/ 286355233 w 21600"/>
                  <a:gd name="T31" fmla="*/ 11868244 h 21600"/>
                  <a:gd name="T32" fmla="*/ 277843983 w 21600"/>
                  <a:gd name="T33" fmla="*/ 8772214 h 21600"/>
                  <a:gd name="T34" fmla="*/ 142938529 w 21600"/>
                  <a:gd name="T35" fmla="*/ 63278939 h 21600"/>
                  <a:gd name="T36" fmla="*/ 81134448 w 21600"/>
                  <a:gd name="T37" fmla="*/ 40805749 h 21600"/>
                  <a:gd name="T38" fmla="*/ 142938529 w 21600"/>
                  <a:gd name="T39" fmla="*/ 18336235 h 21600"/>
                  <a:gd name="T40" fmla="*/ 204743876 w 21600"/>
                  <a:gd name="T41" fmla="*/ 40805749 h 21600"/>
                  <a:gd name="T42" fmla="*/ 142938529 w 21600"/>
                  <a:gd name="T43" fmla="*/ 63278939 h 21600"/>
                  <a:gd name="T44" fmla="*/ 142938529 w 21600"/>
                  <a:gd name="T45" fmla="*/ 63278939 h 2160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1600" h="21600">
                    <a:moveTo>
                      <a:pt x="20958" y="2570"/>
                    </a:moveTo>
                    <a:lnTo>
                      <a:pt x="16467" y="2570"/>
                    </a:lnTo>
                    <a:cubicBezTo>
                      <a:pt x="16464" y="2561"/>
                      <a:pt x="16463" y="2552"/>
                      <a:pt x="16460" y="2543"/>
                    </a:cubicBezTo>
                    <a:lnTo>
                      <a:pt x="15846" y="811"/>
                    </a:lnTo>
                    <a:cubicBezTo>
                      <a:pt x="15687" y="365"/>
                      <a:pt x="15269" y="0"/>
                      <a:pt x="14916" y="0"/>
                    </a:cubicBezTo>
                    <a:lnTo>
                      <a:pt x="6675" y="0"/>
                    </a:lnTo>
                    <a:cubicBezTo>
                      <a:pt x="6322" y="0"/>
                      <a:pt x="5904" y="365"/>
                      <a:pt x="5745" y="811"/>
                    </a:cubicBezTo>
                    <a:lnTo>
                      <a:pt x="5131" y="2543"/>
                    </a:lnTo>
                    <a:cubicBezTo>
                      <a:pt x="5128" y="2552"/>
                      <a:pt x="5127" y="2561"/>
                      <a:pt x="5124" y="2570"/>
                    </a:cubicBezTo>
                    <a:lnTo>
                      <a:pt x="642" y="2570"/>
                    </a:lnTo>
                    <a:cubicBezTo>
                      <a:pt x="289" y="2570"/>
                      <a:pt x="0" y="2978"/>
                      <a:pt x="0" y="3477"/>
                    </a:cubicBezTo>
                    <a:lnTo>
                      <a:pt x="0" y="20693"/>
                    </a:lnTo>
                    <a:cubicBezTo>
                      <a:pt x="0" y="21192"/>
                      <a:pt x="289" y="21600"/>
                      <a:pt x="642" y="21600"/>
                    </a:cubicBezTo>
                    <a:lnTo>
                      <a:pt x="20957" y="21600"/>
                    </a:lnTo>
                    <a:cubicBezTo>
                      <a:pt x="21311" y="21600"/>
                      <a:pt x="21600" y="21192"/>
                      <a:pt x="21600" y="20693"/>
                    </a:cubicBezTo>
                    <a:lnTo>
                      <a:pt x="21600" y="3477"/>
                    </a:lnTo>
                    <a:cubicBezTo>
                      <a:pt x="21600" y="2978"/>
                      <a:pt x="21311" y="2570"/>
                      <a:pt x="20958" y="2570"/>
                    </a:cubicBezTo>
                    <a:close/>
                    <a:moveTo>
                      <a:pt x="10782" y="18539"/>
                    </a:moveTo>
                    <a:cubicBezTo>
                      <a:pt x="8207" y="18539"/>
                      <a:pt x="6120" y="15591"/>
                      <a:pt x="6120" y="11955"/>
                    </a:cubicBezTo>
                    <a:cubicBezTo>
                      <a:pt x="6120" y="8320"/>
                      <a:pt x="8207" y="5372"/>
                      <a:pt x="10782" y="5372"/>
                    </a:cubicBezTo>
                    <a:cubicBezTo>
                      <a:pt x="13356" y="5372"/>
                      <a:pt x="15444" y="8320"/>
                      <a:pt x="15444" y="11955"/>
                    </a:cubicBezTo>
                    <a:cubicBezTo>
                      <a:pt x="15444" y="15591"/>
                      <a:pt x="13356" y="18539"/>
                      <a:pt x="10782" y="18539"/>
                    </a:cubicBezTo>
                    <a:close/>
                    <a:moveTo>
                      <a:pt x="10782" y="18539"/>
                    </a:move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iṡḷïḋè"/>
            <p:cNvGrpSpPr/>
            <p:nvPr/>
          </p:nvGrpSpPr>
          <p:grpSpPr>
            <a:xfrm>
              <a:off x="3655520" y="3581501"/>
              <a:ext cx="739776" cy="833956"/>
              <a:chOff x="4021405" y="3728789"/>
              <a:chExt cx="809932" cy="913042"/>
            </a:xfrm>
            <a:effectLst/>
          </p:grpSpPr>
          <p:grpSp>
            <p:nvGrpSpPr>
              <p:cNvPr id="46" name="îS1ïḍè"/>
              <p:cNvGrpSpPr/>
              <p:nvPr/>
            </p:nvGrpSpPr>
            <p:grpSpPr>
              <a:xfrm flipV="1">
                <a:off x="4021405" y="3728789"/>
                <a:ext cx="809932" cy="913042"/>
                <a:chOff x="4947866" y="3124517"/>
                <a:chExt cx="1250926" cy="1410180"/>
              </a:xfrm>
            </p:grpSpPr>
            <p:sp>
              <p:nvSpPr>
                <p:cNvPr id="50" name="iṡlíḑe"/>
                <p:cNvSpPr/>
                <p:nvPr/>
              </p:nvSpPr>
              <p:spPr bwMode="auto">
                <a:xfrm rot="10800000">
                  <a:off x="4947866" y="3124517"/>
                  <a:ext cx="1250926" cy="1410180"/>
                </a:xfrm>
                <a:custGeom>
                  <a:avLst/>
                  <a:gdLst>
                    <a:gd name="T0" fmla="*/ 170 w 205"/>
                    <a:gd name="T1" fmla="*/ 163 h 230"/>
                    <a:gd name="T2" fmla="*/ 190 w 205"/>
                    <a:gd name="T3" fmla="*/ 59 h 230"/>
                    <a:gd name="T4" fmla="*/ 102 w 205"/>
                    <a:gd name="T5" fmla="*/ 0 h 230"/>
                    <a:gd name="T6" fmla="*/ 102 w 205"/>
                    <a:gd name="T7" fmla="*/ 0 h 230"/>
                    <a:gd name="T8" fmla="*/ 102 w 205"/>
                    <a:gd name="T9" fmla="*/ 0 h 230"/>
                    <a:gd name="T10" fmla="*/ 14 w 205"/>
                    <a:gd name="T11" fmla="*/ 59 h 230"/>
                    <a:gd name="T12" fmla="*/ 35 w 205"/>
                    <a:gd name="T13" fmla="*/ 163 h 230"/>
                    <a:gd name="T14" fmla="*/ 102 w 205"/>
                    <a:gd name="T15" fmla="*/ 230 h 230"/>
                    <a:gd name="T16" fmla="*/ 170 w 205"/>
                    <a:gd name="T17" fmla="*/ 163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5" h="230">
                      <a:moveTo>
                        <a:pt x="170" y="163"/>
                      </a:moveTo>
                      <a:cubicBezTo>
                        <a:pt x="197" y="135"/>
                        <a:pt x="205" y="94"/>
                        <a:pt x="190" y="59"/>
                      </a:cubicBezTo>
                      <a:cubicBezTo>
                        <a:pt x="175" y="23"/>
                        <a:pt x="141" y="0"/>
                        <a:pt x="102" y="0"/>
                      </a:cubicBez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64" y="0"/>
                        <a:pt x="29" y="23"/>
                        <a:pt x="14" y="59"/>
                      </a:cubicBezTo>
                      <a:cubicBezTo>
                        <a:pt x="0" y="94"/>
                        <a:pt x="8" y="135"/>
                        <a:pt x="35" y="163"/>
                      </a:cubicBezTo>
                      <a:cubicBezTo>
                        <a:pt x="102" y="230"/>
                        <a:pt x="102" y="230"/>
                        <a:pt x="102" y="230"/>
                      </a:cubicBezTo>
                      <a:lnTo>
                        <a:pt x="170" y="163"/>
                      </a:lnTo>
                      <a:close/>
                    </a:path>
                  </a:pathLst>
                </a:custGeom>
                <a:solidFill>
                  <a:srgbClr val="536781"/>
                </a:solidFill>
                <a:ln w="3175">
                  <a:noFill/>
                  <a:round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ïŝ1iďè"/>
                <p:cNvSpPr/>
                <p:nvPr/>
              </p:nvSpPr>
              <p:spPr>
                <a:xfrm rot="10800000">
                  <a:off x="5093216" y="3465104"/>
                  <a:ext cx="960228" cy="9602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7" name="is1îḋé"/>
              <p:cNvGrpSpPr/>
              <p:nvPr/>
            </p:nvGrpSpPr>
            <p:grpSpPr bwMode="auto">
              <a:xfrm>
                <a:off x="4256698" y="3989316"/>
                <a:ext cx="339343" cy="213832"/>
                <a:chOff x="0" y="0"/>
                <a:chExt cx="575" cy="363"/>
              </a:xfrm>
              <a:solidFill>
                <a:srgbClr val="7192B3"/>
              </a:solidFill>
            </p:grpSpPr>
            <p:sp>
              <p:nvSpPr>
                <p:cNvPr id="48" name="îṥľîḓê"/>
                <p:cNvSpPr/>
                <p:nvPr/>
              </p:nvSpPr>
              <p:spPr bwMode="auto">
                <a:xfrm>
                  <a:off x="0" y="104"/>
                  <a:ext cx="205" cy="259"/>
                </a:xfrm>
                <a:custGeom>
                  <a:avLst/>
                  <a:gdLst>
                    <a:gd name="T0" fmla="*/ 0 w 21470"/>
                    <a:gd name="T1" fmla="*/ 0 h 21600"/>
                    <a:gd name="T2" fmla="*/ 0 w 21470"/>
                    <a:gd name="T3" fmla="*/ 0 h 21600"/>
                    <a:gd name="T4" fmla="*/ 0 w 21470"/>
                    <a:gd name="T5" fmla="*/ 0 h 21600"/>
                    <a:gd name="T6" fmla="*/ 0 w 21470"/>
                    <a:gd name="T7" fmla="*/ 0 h 21600"/>
                    <a:gd name="T8" fmla="*/ 0 w 21470"/>
                    <a:gd name="T9" fmla="*/ 0 h 21600"/>
                    <a:gd name="T10" fmla="*/ 0 w 21470"/>
                    <a:gd name="T11" fmla="*/ 0 h 21600"/>
                    <a:gd name="T12" fmla="*/ 0 w 21470"/>
                    <a:gd name="T13" fmla="*/ 0 h 21600"/>
                    <a:gd name="T14" fmla="*/ 0 w 21470"/>
                    <a:gd name="T15" fmla="*/ 0 h 21600"/>
                    <a:gd name="T16" fmla="*/ 0 w 21470"/>
                    <a:gd name="T17" fmla="*/ 0 h 21600"/>
                    <a:gd name="T18" fmla="*/ 0 w 21470"/>
                    <a:gd name="T19" fmla="*/ 0 h 21600"/>
                    <a:gd name="T20" fmla="*/ 0 w 21470"/>
                    <a:gd name="T21" fmla="*/ 0 h 21600"/>
                    <a:gd name="T22" fmla="*/ 0 w 21470"/>
                    <a:gd name="T23" fmla="*/ 0 h 21600"/>
                    <a:gd name="T24" fmla="*/ 0 w 21470"/>
                    <a:gd name="T25" fmla="*/ 0 h 21600"/>
                    <a:gd name="T26" fmla="*/ 0 w 21470"/>
                    <a:gd name="T27" fmla="*/ 0 h 21600"/>
                    <a:gd name="T28" fmla="*/ 0 w 21470"/>
                    <a:gd name="T29" fmla="*/ 0 h 21600"/>
                    <a:gd name="T30" fmla="*/ 0 w 21470"/>
                    <a:gd name="T31" fmla="*/ 0 h 21600"/>
                    <a:gd name="T32" fmla="*/ 0 w 21470"/>
                    <a:gd name="T33" fmla="*/ 0 h 21600"/>
                    <a:gd name="T34" fmla="*/ 0 w 21470"/>
                    <a:gd name="T35" fmla="*/ 0 h 21600"/>
                    <a:gd name="T36" fmla="*/ 0 w 21470"/>
                    <a:gd name="T37" fmla="*/ 0 h 2160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1470" h="21600">
                      <a:moveTo>
                        <a:pt x="13938" y="18089"/>
                      </a:moveTo>
                      <a:lnTo>
                        <a:pt x="13938" y="18075"/>
                      </a:lnTo>
                      <a:cubicBezTo>
                        <a:pt x="13949" y="17312"/>
                        <a:pt x="14370" y="14919"/>
                        <a:pt x="18829" y="12741"/>
                      </a:cubicBezTo>
                      <a:cubicBezTo>
                        <a:pt x="19646" y="11856"/>
                        <a:pt x="20317" y="10649"/>
                        <a:pt x="21003" y="9256"/>
                      </a:cubicBezTo>
                      <a:cubicBezTo>
                        <a:pt x="21476" y="8293"/>
                        <a:pt x="21396" y="7471"/>
                        <a:pt x="21396" y="6302"/>
                      </a:cubicBezTo>
                      <a:cubicBezTo>
                        <a:pt x="21396" y="5437"/>
                        <a:pt x="21600" y="4050"/>
                        <a:pt x="21332" y="3287"/>
                      </a:cubicBezTo>
                      <a:cubicBezTo>
                        <a:pt x="20424" y="712"/>
                        <a:pt x="18134" y="0"/>
                        <a:pt x="15449" y="0"/>
                      </a:cubicBezTo>
                      <a:cubicBezTo>
                        <a:pt x="12764" y="0"/>
                        <a:pt x="10471" y="714"/>
                        <a:pt x="9566" y="3295"/>
                      </a:cubicBezTo>
                      <a:cubicBezTo>
                        <a:pt x="9299" y="4054"/>
                        <a:pt x="9504" y="5439"/>
                        <a:pt x="9504" y="6301"/>
                      </a:cubicBezTo>
                      <a:cubicBezTo>
                        <a:pt x="9504" y="7473"/>
                        <a:pt x="9424" y="8297"/>
                        <a:pt x="9900" y="9263"/>
                      </a:cubicBezTo>
                      <a:cubicBezTo>
                        <a:pt x="10724" y="10935"/>
                        <a:pt x="11509" y="12336"/>
                        <a:pt x="12556" y="13231"/>
                      </a:cubicBezTo>
                      <a:cubicBezTo>
                        <a:pt x="8479" y="13828"/>
                        <a:pt x="5724" y="15525"/>
                        <a:pt x="3865" y="16187"/>
                      </a:cubicBezTo>
                      <a:cubicBezTo>
                        <a:pt x="18" y="17556"/>
                        <a:pt x="0" y="19055"/>
                        <a:pt x="0" y="19055"/>
                      </a:cubicBezTo>
                      <a:lnTo>
                        <a:pt x="0" y="21600"/>
                      </a:lnTo>
                      <a:lnTo>
                        <a:pt x="13940" y="21598"/>
                      </a:lnTo>
                      <a:lnTo>
                        <a:pt x="13940" y="18100"/>
                      </a:lnTo>
                      <a:lnTo>
                        <a:pt x="13940" y="18089"/>
                      </a:lnTo>
                      <a:lnTo>
                        <a:pt x="13938" y="18089"/>
                      </a:lnTo>
                      <a:close/>
                      <a:moveTo>
                        <a:pt x="13938" y="18089"/>
                      </a:moveTo>
                    </a:path>
                  </a:pathLst>
                </a:custGeom>
                <a:solidFill>
                  <a:srgbClr val="53678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îślïḓê"/>
                <p:cNvSpPr/>
                <p:nvPr/>
              </p:nvSpPr>
              <p:spPr bwMode="auto">
                <a:xfrm>
                  <a:off x="168" y="0"/>
                  <a:ext cx="407" cy="35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w 21600"/>
                    <a:gd name="T27" fmla="*/ 0 h 21600"/>
                    <a:gd name="T28" fmla="*/ 0 w 21600"/>
                    <a:gd name="T29" fmla="*/ 0 h 21600"/>
                    <a:gd name="T30" fmla="*/ 0 w 21600"/>
                    <a:gd name="T31" fmla="*/ 0 h 21600"/>
                    <a:gd name="T32" fmla="*/ 0 w 21600"/>
                    <a:gd name="T33" fmla="*/ 0 h 21600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1600" h="21600">
                      <a:moveTo>
                        <a:pt x="18895" y="16182"/>
                      </a:moveTo>
                      <a:cubicBezTo>
                        <a:pt x="17591" y="15518"/>
                        <a:pt x="15655" y="13809"/>
                        <a:pt x="12789" y="13222"/>
                      </a:cubicBezTo>
                      <a:cubicBezTo>
                        <a:pt x="13522" y="12323"/>
                        <a:pt x="14076" y="10920"/>
                        <a:pt x="14647" y="9256"/>
                      </a:cubicBezTo>
                      <a:cubicBezTo>
                        <a:pt x="14978" y="8292"/>
                        <a:pt x="14921" y="7470"/>
                        <a:pt x="14921" y="6300"/>
                      </a:cubicBezTo>
                      <a:cubicBezTo>
                        <a:pt x="14921" y="5435"/>
                        <a:pt x="15063" y="4048"/>
                        <a:pt x="14876" y="3287"/>
                      </a:cubicBezTo>
                      <a:cubicBezTo>
                        <a:pt x="14244" y="710"/>
                        <a:pt x="12647" y="0"/>
                        <a:pt x="10775" y="0"/>
                      </a:cubicBezTo>
                      <a:cubicBezTo>
                        <a:pt x="8902" y="0"/>
                        <a:pt x="7303" y="714"/>
                        <a:pt x="6672" y="3294"/>
                      </a:cubicBezTo>
                      <a:cubicBezTo>
                        <a:pt x="6486" y="4054"/>
                        <a:pt x="6628" y="5438"/>
                        <a:pt x="6628" y="6300"/>
                      </a:cubicBezTo>
                      <a:cubicBezTo>
                        <a:pt x="6628" y="7473"/>
                        <a:pt x="6572" y="8297"/>
                        <a:pt x="6904" y="9262"/>
                      </a:cubicBezTo>
                      <a:cubicBezTo>
                        <a:pt x="7479" y="10934"/>
                        <a:pt x="8026" y="12336"/>
                        <a:pt x="8756" y="13231"/>
                      </a:cubicBezTo>
                      <a:cubicBezTo>
                        <a:pt x="5913" y="13828"/>
                        <a:pt x="3991" y="15526"/>
                        <a:pt x="2695" y="16187"/>
                      </a:cubicBezTo>
                      <a:cubicBezTo>
                        <a:pt x="13" y="17556"/>
                        <a:pt x="0" y="19054"/>
                        <a:pt x="0" y="19054"/>
                      </a:cubicBezTo>
                      <a:lnTo>
                        <a:pt x="0" y="21600"/>
                      </a:lnTo>
                      <a:lnTo>
                        <a:pt x="21600" y="21597"/>
                      </a:lnTo>
                      <a:lnTo>
                        <a:pt x="21600" y="19054"/>
                      </a:lnTo>
                      <a:cubicBezTo>
                        <a:pt x="21600" y="19054"/>
                        <a:pt x="21587" y="17551"/>
                        <a:pt x="18895" y="16182"/>
                      </a:cubicBezTo>
                      <a:close/>
                      <a:moveTo>
                        <a:pt x="18895" y="16182"/>
                      </a:moveTo>
                    </a:path>
                  </a:pathLst>
                </a:custGeom>
                <a:solidFill>
                  <a:srgbClr val="53678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20" name="ïṩ1îde"/>
            <p:cNvGrpSpPr/>
            <p:nvPr/>
          </p:nvGrpSpPr>
          <p:grpSpPr>
            <a:xfrm>
              <a:off x="6330839" y="2262272"/>
              <a:ext cx="739776" cy="833956"/>
              <a:chOff x="6950434" y="2284453"/>
              <a:chExt cx="809932" cy="913042"/>
            </a:xfrm>
            <a:effectLst/>
          </p:grpSpPr>
          <p:grpSp>
            <p:nvGrpSpPr>
              <p:cNvPr id="42" name="íSļiḋe"/>
              <p:cNvGrpSpPr/>
              <p:nvPr/>
            </p:nvGrpSpPr>
            <p:grpSpPr>
              <a:xfrm flipV="1">
                <a:off x="6950434" y="2284453"/>
                <a:ext cx="809932" cy="913042"/>
                <a:chOff x="4947866" y="3124517"/>
                <a:chExt cx="1250926" cy="1410180"/>
              </a:xfrm>
            </p:grpSpPr>
            <p:sp>
              <p:nvSpPr>
                <p:cNvPr id="44" name="işḻíḋê"/>
                <p:cNvSpPr/>
                <p:nvPr/>
              </p:nvSpPr>
              <p:spPr bwMode="auto">
                <a:xfrm rot="10800000">
                  <a:off x="4947866" y="3124517"/>
                  <a:ext cx="1250926" cy="1410180"/>
                </a:xfrm>
                <a:custGeom>
                  <a:avLst/>
                  <a:gdLst>
                    <a:gd name="T0" fmla="*/ 170 w 205"/>
                    <a:gd name="T1" fmla="*/ 163 h 230"/>
                    <a:gd name="T2" fmla="*/ 190 w 205"/>
                    <a:gd name="T3" fmla="*/ 59 h 230"/>
                    <a:gd name="T4" fmla="*/ 102 w 205"/>
                    <a:gd name="T5" fmla="*/ 0 h 230"/>
                    <a:gd name="T6" fmla="*/ 102 w 205"/>
                    <a:gd name="T7" fmla="*/ 0 h 230"/>
                    <a:gd name="T8" fmla="*/ 102 w 205"/>
                    <a:gd name="T9" fmla="*/ 0 h 230"/>
                    <a:gd name="T10" fmla="*/ 14 w 205"/>
                    <a:gd name="T11" fmla="*/ 59 h 230"/>
                    <a:gd name="T12" fmla="*/ 35 w 205"/>
                    <a:gd name="T13" fmla="*/ 163 h 230"/>
                    <a:gd name="T14" fmla="*/ 102 w 205"/>
                    <a:gd name="T15" fmla="*/ 230 h 230"/>
                    <a:gd name="T16" fmla="*/ 170 w 205"/>
                    <a:gd name="T17" fmla="*/ 163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5" h="230">
                      <a:moveTo>
                        <a:pt x="170" y="163"/>
                      </a:moveTo>
                      <a:cubicBezTo>
                        <a:pt x="197" y="135"/>
                        <a:pt x="205" y="94"/>
                        <a:pt x="190" y="59"/>
                      </a:cubicBezTo>
                      <a:cubicBezTo>
                        <a:pt x="175" y="23"/>
                        <a:pt x="141" y="0"/>
                        <a:pt x="102" y="0"/>
                      </a:cubicBez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64" y="0"/>
                        <a:pt x="29" y="23"/>
                        <a:pt x="14" y="59"/>
                      </a:cubicBezTo>
                      <a:cubicBezTo>
                        <a:pt x="0" y="94"/>
                        <a:pt x="8" y="135"/>
                        <a:pt x="35" y="163"/>
                      </a:cubicBezTo>
                      <a:cubicBezTo>
                        <a:pt x="102" y="230"/>
                        <a:pt x="102" y="230"/>
                        <a:pt x="102" y="230"/>
                      </a:cubicBezTo>
                      <a:lnTo>
                        <a:pt x="170" y="163"/>
                      </a:lnTo>
                      <a:close/>
                    </a:path>
                  </a:pathLst>
                </a:custGeom>
                <a:solidFill>
                  <a:srgbClr val="536781"/>
                </a:solidFill>
                <a:ln w="317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îSlíḓê"/>
                <p:cNvSpPr/>
                <p:nvPr/>
              </p:nvSpPr>
              <p:spPr>
                <a:xfrm rot="10800000">
                  <a:off x="5093216" y="3465104"/>
                  <a:ext cx="960228" cy="9602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3" name="işḷiḓé"/>
              <p:cNvSpPr/>
              <p:nvPr/>
            </p:nvSpPr>
            <p:spPr bwMode="auto">
              <a:xfrm>
                <a:off x="7185728" y="2495287"/>
                <a:ext cx="339342" cy="341666"/>
              </a:xfrm>
              <a:custGeom>
                <a:avLst/>
                <a:gdLst>
                  <a:gd name="T0" fmla="*/ 84371008 w 21582"/>
                  <a:gd name="T1" fmla="*/ 294811013 h 21587"/>
                  <a:gd name="T2" fmla="*/ 84371008 w 21582"/>
                  <a:gd name="T3" fmla="*/ 294811013 h 21587"/>
                  <a:gd name="T4" fmla="*/ 84305262 w 21582"/>
                  <a:gd name="T5" fmla="*/ 294811013 h 21587"/>
                  <a:gd name="T6" fmla="*/ 38787421 w 21582"/>
                  <a:gd name="T7" fmla="*/ 279624603 h 21587"/>
                  <a:gd name="T8" fmla="*/ 25285619 w 21582"/>
                  <a:gd name="T9" fmla="*/ 267879555 h 21587"/>
                  <a:gd name="T10" fmla="*/ 0 w 21582"/>
                  <a:gd name="T11" fmla="*/ 207884495 h 21587"/>
                  <a:gd name="T12" fmla="*/ 25658487 w 21582"/>
                  <a:gd name="T13" fmla="*/ 147630356 h 21587"/>
                  <a:gd name="T14" fmla="*/ 96169700 w 21582"/>
                  <a:gd name="T15" fmla="*/ 120167052 h 21587"/>
                  <a:gd name="T16" fmla="*/ 118995510 w 21582"/>
                  <a:gd name="T17" fmla="*/ 121955865 h 21587"/>
                  <a:gd name="T18" fmla="*/ 162304981 w 21582"/>
                  <a:gd name="T19" fmla="*/ 127895997 h 21587"/>
                  <a:gd name="T20" fmla="*/ 185462732 w 21582"/>
                  <a:gd name="T21" fmla="*/ 130464395 h 21587"/>
                  <a:gd name="T22" fmla="*/ 228798267 w 21582"/>
                  <a:gd name="T23" fmla="*/ 115605202 h 21587"/>
                  <a:gd name="T24" fmla="*/ 239945450 w 21582"/>
                  <a:gd name="T25" fmla="*/ 88386957 h 21587"/>
                  <a:gd name="T26" fmla="*/ 230661101 w 21582"/>
                  <a:gd name="T27" fmla="*/ 63558903 h 21587"/>
                  <a:gd name="T28" fmla="*/ 227947340 w 21582"/>
                  <a:gd name="T29" fmla="*/ 60540807 h 21587"/>
                  <a:gd name="T30" fmla="*/ 218888366 w 21582"/>
                  <a:gd name="T31" fmla="*/ 53466297 h 21587"/>
                  <a:gd name="T32" fmla="*/ 201065188 w 21582"/>
                  <a:gd name="T33" fmla="*/ 48713612 h 21587"/>
                  <a:gd name="T34" fmla="*/ 200958623 w 21582"/>
                  <a:gd name="T35" fmla="*/ 48700986 h 21587"/>
                  <a:gd name="T36" fmla="*/ 174275867 w 21582"/>
                  <a:gd name="T37" fmla="*/ 59981147 h 21587"/>
                  <a:gd name="T38" fmla="*/ 159990045 w 21582"/>
                  <a:gd name="T39" fmla="*/ 104338943 h 21587"/>
                  <a:gd name="T40" fmla="*/ 121628780 w 21582"/>
                  <a:gd name="T41" fmla="*/ 99080941 h 21587"/>
                  <a:gd name="T42" fmla="*/ 121681939 w 21582"/>
                  <a:gd name="T43" fmla="*/ 99094843 h 21587"/>
                  <a:gd name="T44" fmla="*/ 121601438 w 21582"/>
                  <a:gd name="T45" fmla="*/ 99080941 h 21587"/>
                  <a:gd name="T46" fmla="*/ 121455319 w 21582"/>
                  <a:gd name="T47" fmla="*/ 99053126 h 21587"/>
                  <a:gd name="T48" fmla="*/ 121535821 w 21582"/>
                  <a:gd name="T49" fmla="*/ 99067028 h 21587"/>
                  <a:gd name="T50" fmla="*/ 117079388 w 21582"/>
                  <a:gd name="T51" fmla="*/ 98561722 h 21587"/>
                  <a:gd name="T52" fmla="*/ 143829028 w 21582"/>
                  <a:gd name="T53" fmla="*/ 26343994 h 21587"/>
                  <a:gd name="T54" fmla="*/ 202235694 w 21582"/>
                  <a:gd name="T55" fmla="*/ 13902 h 21587"/>
                  <a:gd name="T56" fmla="*/ 202541549 w 21582"/>
                  <a:gd name="T57" fmla="*/ 0 h 21587"/>
                  <a:gd name="T58" fmla="*/ 202687678 w 21582"/>
                  <a:gd name="T59" fmla="*/ 0 h 21587"/>
                  <a:gd name="T60" fmla="*/ 261307358 w 21582"/>
                  <a:gd name="T61" fmla="*/ 26616867 h 21587"/>
                  <a:gd name="T62" fmla="*/ 272533883 w 21582"/>
                  <a:gd name="T63" fmla="*/ 40246908 h 21587"/>
                  <a:gd name="T64" fmla="*/ 287072292 w 21582"/>
                  <a:gd name="T65" fmla="*/ 86762331 h 21587"/>
                  <a:gd name="T66" fmla="*/ 273052761 w 21582"/>
                  <a:gd name="T67" fmla="*/ 132935457 h 21587"/>
                  <a:gd name="T68" fmla="*/ 261893121 w 21582"/>
                  <a:gd name="T69" fmla="*/ 146524948 h 21587"/>
                  <a:gd name="T70" fmla="*/ 191780732 w 21582"/>
                  <a:gd name="T71" fmla="*/ 174603530 h 21587"/>
                  <a:gd name="T72" fmla="*/ 167638287 w 21582"/>
                  <a:gd name="T73" fmla="*/ 172458410 h 21587"/>
                  <a:gd name="T74" fmla="*/ 124488659 w 21582"/>
                  <a:gd name="T75" fmla="*/ 166696378 h 21587"/>
                  <a:gd name="T76" fmla="*/ 101623167 w 21582"/>
                  <a:gd name="T77" fmla="*/ 164114175 h 21587"/>
                  <a:gd name="T78" fmla="*/ 57940829 w 21582"/>
                  <a:gd name="T79" fmla="*/ 179370009 h 21587"/>
                  <a:gd name="T80" fmla="*/ 51131174 w 21582"/>
                  <a:gd name="T81" fmla="*/ 188628925 h 21587"/>
                  <a:gd name="T82" fmla="*/ 47126842 w 21582"/>
                  <a:gd name="T83" fmla="*/ 206600880 h 21587"/>
                  <a:gd name="T84" fmla="*/ 53857274 w 21582"/>
                  <a:gd name="T85" fmla="*/ 228083621 h 21587"/>
                  <a:gd name="T86" fmla="*/ 58805362 w 21582"/>
                  <a:gd name="T87" fmla="*/ 234133715 h 21587"/>
                  <a:gd name="T88" fmla="*/ 85022398 w 21582"/>
                  <a:gd name="T89" fmla="*/ 246260312 h 21587"/>
                  <a:gd name="T90" fmla="*/ 85768026 w 21582"/>
                  <a:gd name="T91" fmla="*/ 246288127 h 21587"/>
                  <a:gd name="T92" fmla="*/ 112622965 w 21582"/>
                  <a:gd name="T93" fmla="*/ 234857562 h 21587"/>
                  <a:gd name="T94" fmla="*/ 126922393 w 21582"/>
                  <a:gd name="T95" fmla="*/ 190267453 h 21587"/>
                  <a:gd name="T96" fmla="*/ 164924634 w 21582"/>
                  <a:gd name="T97" fmla="*/ 195334621 h 21587"/>
                  <a:gd name="T98" fmla="*/ 169195267 w 21582"/>
                  <a:gd name="T99" fmla="*/ 195976428 h 21587"/>
                  <a:gd name="T100" fmla="*/ 143071071 w 21582"/>
                  <a:gd name="T101" fmla="*/ 268152429 h 21587"/>
                  <a:gd name="T102" fmla="*/ 84371008 w 21582"/>
                  <a:gd name="T103" fmla="*/ 294811013 h 21587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21582" h="21587">
                    <a:moveTo>
                      <a:pt x="6343" y="21587"/>
                    </a:moveTo>
                    <a:lnTo>
                      <a:pt x="6343" y="21587"/>
                    </a:lnTo>
                    <a:cubicBezTo>
                      <a:pt x="6342" y="21587"/>
                      <a:pt x="6340" y="21587"/>
                      <a:pt x="6338" y="21587"/>
                    </a:cubicBezTo>
                    <a:cubicBezTo>
                      <a:pt x="5102" y="21582"/>
                      <a:pt x="3960" y="21211"/>
                      <a:pt x="2916" y="20475"/>
                    </a:cubicBezTo>
                    <a:cubicBezTo>
                      <a:pt x="2567" y="20229"/>
                      <a:pt x="2229" y="19943"/>
                      <a:pt x="1901" y="19615"/>
                    </a:cubicBezTo>
                    <a:cubicBezTo>
                      <a:pt x="631" y="18345"/>
                      <a:pt x="-3" y="16881"/>
                      <a:pt x="0" y="15222"/>
                    </a:cubicBezTo>
                    <a:cubicBezTo>
                      <a:pt x="3" y="13563"/>
                      <a:pt x="646" y="12092"/>
                      <a:pt x="1929" y="10810"/>
                    </a:cubicBezTo>
                    <a:cubicBezTo>
                      <a:pt x="3246" y="9493"/>
                      <a:pt x="5036" y="8799"/>
                      <a:pt x="7230" y="8799"/>
                    </a:cubicBezTo>
                    <a:cubicBezTo>
                      <a:pt x="7777" y="8799"/>
                      <a:pt x="8350" y="8843"/>
                      <a:pt x="8946" y="8930"/>
                    </a:cubicBezTo>
                    <a:lnTo>
                      <a:pt x="12202" y="9365"/>
                    </a:lnTo>
                    <a:cubicBezTo>
                      <a:pt x="12818" y="9494"/>
                      <a:pt x="13401" y="9553"/>
                      <a:pt x="13943" y="9553"/>
                    </a:cubicBezTo>
                    <a:cubicBezTo>
                      <a:pt x="15390" y="9553"/>
                      <a:pt x="16538" y="9129"/>
                      <a:pt x="17201" y="8465"/>
                    </a:cubicBezTo>
                    <a:cubicBezTo>
                      <a:pt x="17766" y="7901"/>
                      <a:pt x="18045" y="7236"/>
                      <a:pt x="18039" y="6472"/>
                    </a:cubicBezTo>
                    <a:cubicBezTo>
                      <a:pt x="18019" y="5789"/>
                      <a:pt x="17787" y="5182"/>
                      <a:pt x="17341" y="4654"/>
                    </a:cubicBezTo>
                    <a:cubicBezTo>
                      <a:pt x="17277" y="4579"/>
                      <a:pt x="17210" y="4505"/>
                      <a:pt x="17137" y="4433"/>
                    </a:cubicBezTo>
                    <a:cubicBezTo>
                      <a:pt x="16926" y="4221"/>
                      <a:pt x="16699" y="4049"/>
                      <a:pt x="16456" y="3915"/>
                    </a:cubicBezTo>
                    <a:cubicBezTo>
                      <a:pt x="16053" y="3693"/>
                      <a:pt x="15607" y="3577"/>
                      <a:pt x="15116" y="3567"/>
                    </a:cubicBezTo>
                    <a:cubicBezTo>
                      <a:pt x="15113" y="3567"/>
                      <a:pt x="15111" y="3566"/>
                      <a:pt x="15108" y="3566"/>
                    </a:cubicBezTo>
                    <a:cubicBezTo>
                      <a:pt x="14343" y="3544"/>
                      <a:pt x="13675" y="3819"/>
                      <a:pt x="13102" y="4392"/>
                    </a:cubicBezTo>
                    <a:cubicBezTo>
                      <a:pt x="12398" y="5096"/>
                      <a:pt x="11967" y="6055"/>
                      <a:pt x="12028" y="7640"/>
                    </a:cubicBezTo>
                    <a:lnTo>
                      <a:pt x="9144" y="7255"/>
                    </a:lnTo>
                    <a:cubicBezTo>
                      <a:pt x="9145" y="7256"/>
                      <a:pt x="9147" y="7256"/>
                      <a:pt x="9148" y="7256"/>
                    </a:cubicBezTo>
                    <a:cubicBezTo>
                      <a:pt x="9146" y="7256"/>
                      <a:pt x="9144" y="7255"/>
                      <a:pt x="9142" y="7255"/>
                    </a:cubicBezTo>
                    <a:lnTo>
                      <a:pt x="9131" y="7253"/>
                    </a:lnTo>
                    <a:cubicBezTo>
                      <a:pt x="9133" y="7254"/>
                      <a:pt x="9135" y="7254"/>
                      <a:pt x="9137" y="7254"/>
                    </a:cubicBezTo>
                    <a:cubicBezTo>
                      <a:pt x="9024" y="7238"/>
                      <a:pt x="8915" y="7231"/>
                      <a:pt x="8802" y="7217"/>
                    </a:cubicBezTo>
                    <a:cubicBezTo>
                      <a:pt x="8704" y="4934"/>
                      <a:pt x="9346" y="3396"/>
                      <a:pt x="10813" y="1929"/>
                    </a:cubicBezTo>
                    <a:cubicBezTo>
                      <a:pt x="12115" y="628"/>
                      <a:pt x="13578" y="-13"/>
                      <a:pt x="15204" y="1"/>
                    </a:cubicBezTo>
                    <a:lnTo>
                      <a:pt x="15227" y="0"/>
                    </a:lnTo>
                    <a:cubicBezTo>
                      <a:pt x="15231" y="0"/>
                      <a:pt x="15234" y="0"/>
                      <a:pt x="15238" y="0"/>
                    </a:cubicBezTo>
                    <a:cubicBezTo>
                      <a:pt x="16877" y="0"/>
                      <a:pt x="18346" y="650"/>
                      <a:pt x="19645" y="1949"/>
                    </a:cubicBezTo>
                    <a:cubicBezTo>
                      <a:pt x="19966" y="2270"/>
                      <a:pt x="20248" y="2603"/>
                      <a:pt x="20489" y="2947"/>
                    </a:cubicBezTo>
                    <a:cubicBezTo>
                      <a:pt x="21214" y="3980"/>
                      <a:pt x="21578" y="5116"/>
                      <a:pt x="21582" y="6353"/>
                    </a:cubicBezTo>
                    <a:cubicBezTo>
                      <a:pt x="21597" y="7580"/>
                      <a:pt x="21246" y="8706"/>
                      <a:pt x="20528" y="9734"/>
                    </a:cubicBezTo>
                    <a:cubicBezTo>
                      <a:pt x="20289" y="10077"/>
                      <a:pt x="20010" y="10409"/>
                      <a:pt x="19689" y="10729"/>
                    </a:cubicBezTo>
                    <a:cubicBezTo>
                      <a:pt x="18342" y="12076"/>
                      <a:pt x="16560" y="12785"/>
                      <a:pt x="14418" y="12785"/>
                    </a:cubicBezTo>
                    <a:cubicBezTo>
                      <a:pt x="13838" y="12785"/>
                      <a:pt x="13234" y="12734"/>
                      <a:pt x="12603" y="12628"/>
                    </a:cubicBezTo>
                    <a:lnTo>
                      <a:pt x="9359" y="12206"/>
                    </a:lnTo>
                    <a:cubicBezTo>
                      <a:pt x="8753" y="12077"/>
                      <a:pt x="8177" y="12017"/>
                      <a:pt x="7640" y="12017"/>
                    </a:cubicBezTo>
                    <a:cubicBezTo>
                      <a:pt x="6196" y="12017"/>
                      <a:pt x="5038" y="12452"/>
                      <a:pt x="4356" y="13134"/>
                    </a:cubicBezTo>
                    <a:cubicBezTo>
                      <a:pt x="4144" y="13346"/>
                      <a:pt x="3973" y="13572"/>
                      <a:pt x="3844" y="13812"/>
                    </a:cubicBezTo>
                    <a:cubicBezTo>
                      <a:pt x="3629" y="14211"/>
                      <a:pt x="3528" y="14650"/>
                      <a:pt x="3543" y="15128"/>
                    </a:cubicBezTo>
                    <a:cubicBezTo>
                      <a:pt x="3560" y="15714"/>
                      <a:pt x="3728" y="16238"/>
                      <a:pt x="4049" y="16701"/>
                    </a:cubicBezTo>
                    <a:cubicBezTo>
                      <a:pt x="4156" y="16856"/>
                      <a:pt x="4280" y="17003"/>
                      <a:pt x="4421" y="17144"/>
                    </a:cubicBezTo>
                    <a:cubicBezTo>
                      <a:pt x="4978" y="17701"/>
                      <a:pt x="5635" y="17997"/>
                      <a:pt x="6392" y="18032"/>
                    </a:cubicBezTo>
                    <a:lnTo>
                      <a:pt x="6448" y="18034"/>
                    </a:lnTo>
                    <a:cubicBezTo>
                      <a:pt x="7230" y="18040"/>
                      <a:pt x="7902" y="17761"/>
                      <a:pt x="8467" y="17197"/>
                    </a:cubicBezTo>
                    <a:cubicBezTo>
                      <a:pt x="9177" y="16486"/>
                      <a:pt x="9610" y="15521"/>
                      <a:pt x="9542" y="13932"/>
                    </a:cubicBezTo>
                    <a:lnTo>
                      <a:pt x="12399" y="14303"/>
                    </a:lnTo>
                    <a:cubicBezTo>
                      <a:pt x="12506" y="14321"/>
                      <a:pt x="12613" y="14335"/>
                      <a:pt x="12720" y="14350"/>
                    </a:cubicBezTo>
                    <a:cubicBezTo>
                      <a:pt x="12790" y="16689"/>
                      <a:pt x="12167" y="18224"/>
                      <a:pt x="10756" y="19635"/>
                    </a:cubicBezTo>
                    <a:cubicBezTo>
                      <a:pt x="9457" y="20934"/>
                      <a:pt x="7986" y="21584"/>
                      <a:pt x="6343" y="21587"/>
                    </a:cubicBezTo>
                  </a:path>
                </a:pathLst>
              </a:custGeom>
              <a:solidFill>
                <a:srgbClr val="53678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iŝlíḑe"/>
            <p:cNvGrpSpPr/>
            <p:nvPr/>
          </p:nvGrpSpPr>
          <p:grpSpPr>
            <a:xfrm>
              <a:off x="4987312" y="2921887"/>
              <a:ext cx="739776" cy="833956"/>
              <a:chOff x="5479496" y="3006621"/>
              <a:chExt cx="809932" cy="913042"/>
            </a:xfrm>
            <a:effectLst/>
          </p:grpSpPr>
          <p:grpSp>
            <p:nvGrpSpPr>
              <p:cNvPr id="36" name="ïşḷiďê"/>
              <p:cNvGrpSpPr/>
              <p:nvPr/>
            </p:nvGrpSpPr>
            <p:grpSpPr>
              <a:xfrm flipV="1">
                <a:off x="5479496" y="3006621"/>
                <a:ext cx="809932" cy="913042"/>
                <a:chOff x="4947866" y="3124517"/>
                <a:chExt cx="1250926" cy="1410180"/>
              </a:xfrm>
            </p:grpSpPr>
            <p:sp>
              <p:nvSpPr>
                <p:cNvPr id="40" name="îṩļîḑè"/>
                <p:cNvSpPr/>
                <p:nvPr/>
              </p:nvSpPr>
              <p:spPr bwMode="auto">
                <a:xfrm rot="10800000">
                  <a:off x="4947866" y="3124517"/>
                  <a:ext cx="1250926" cy="1410180"/>
                </a:xfrm>
                <a:custGeom>
                  <a:avLst/>
                  <a:gdLst>
                    <a:gd name="T0" fmla="*/ 170 w 205"/>
                    <a:gd name="T1" fmla="*/ 163 h 230"/>
                    <a:gd name="T2" fmla="*/ 190 w 205"/>
                    <a:gd name="T3" fmla="*/ 59 h 230"/>
                    <a:gd name="T4" fmla="*/ 102 w 205"/>
                    <a:gd name="T5" fmla="*/ 0 h 230"/>
                    <a:gd name="T6" fmla="*/ 102 w 205"/>
                    <a:gd name="T7" fmla="*/ 0 h 230"/>
                    <a:gd name="T8" fmla="*/ 102 w 205"/>
                    <a:gd name="T9" fmla="*/ 0 h 230"/>
                    <a:gd name="T10" fmla="*/ 14 w 205"/>
                    <a:gd name="T11" fmla="*/ 59 h 230"/>
                    <a:gd name="T12" fmla="*/ 35 w 205"/>
                    <a:gd name="T13" fmla="*/ 163 h 230"/>
                    <a:gd name="T14" fmla="*/ 102 w 205"/>
                    <a:gd name="T15" fmla="*/ 230 h 230"/>
                    <a:gd name="T16" fmla="*/ 170 w 205"/>
                    <a:gd name="T17" fmla="*/ 163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5" h="230">
                      <a:moveTo>
                        <a:pt x="170" y="163"/>
                      </a:moveTo>
                      <a:cubicBezTo>
                        <a:pt x="197" y="135"/>
                        <a:pt x="205" y="94"/>
                        <a:pt x="190" y="59"/>
                      </a:cubicBezTo>
                      <a:cubicBezTo>
                        <a:pt x="175" y="23"/>
                        <a:pt x="141" y="0"/>
                        <a:pt x="102" y="0"/>
                      </a:cubicBez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64" y="0"/>
                        <a:pt x="29" y="23"/>
                        <a:pt x="14" y="59"/>
                      </a:cubicBezTo>
                      <a:cubicBezTo>
                        <a:pt x="0" y="94"/>
                        <a:pt x="8" y="135"/>
                        <a:pt x="35" y="163"/>
                      </a:cubicBezTo>
                      <a:cubicBezTo>
                        <a:pt x="102" y="230"/>
                        <a:pt x="102" y="230"/>
                        <a:pt x="102" y="230"/>
                      </a:cubicBezTo>
                      <a:lnTo>
                        <a:pt x="170" y="163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ïşļîḑê"/>
                <p:cNvSpPr/>
                <p:nvPr/>
              </p:nvSpPr>
              <p:spPr>
                <a:xfrm rot="10800000">
                  <a:off x="5093216" y="3465104"/>
                  <a:ext cx="960228" cy="9602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7" name="îšļídè"/>
              <p:cNvGrpSpPr/>
              <p:nvPr/>
            </p:nvGrpSpPr>
            <p:grpSpPr bwMode="auto">
              <a:xfrm>
                <a:off x="5747330" y="3218616"/>
                <a:ext cx="274263" cy="339342"/>
                <a:chOff x="0" y="0"/>
                <a:chExt cx="464" cy="573"/>
              </a:xfrm>
              <a:solidFill>
                <a:srgbClr val="7192B3"/>
              </a:solidFill>
            </p:grpSpPr>
            <p:sp>
              <p:nvSpPr>
                <p:cNvPr id="38" name="íSļíḋé"/>
                <p:cNvSpPr/>
                <p:nvPr/>
              </p:nvSpPr>
              <p:spPr bwMode="auto">
                <a:xfrm>
                  <a:off x="88" y="24"/>
                  <a:ext cx="376" cy="322"/>
                </a:xfrm>
                <a:custGeom>
                  <a:avLst/>
                  <a:gdLst>
                    <a:gd name="T0" fmla="*/ 0 w 21115"/>
                    <a:gd name="T1" fmla="*/ 0 h 18556"/>
                    <a:gd name="T2" fmla="*/ 0 w 21115"/>
                    <a:gd name="T3" fmla="*/ 0 h 18556"/>
                    <a:gd name="T4" fmla="*/ 0 w 21115"/>
                    <a:gd name="T5" fmla="*/ 0 h 18556"/>
                    <a:gd name="T6" fmla="*/ 0 w 21115"/>
                    <a:gd name="T7" fmla="*/ 0 h 18556"/>
                    <a:gd name="T8" fmla="*/ 0 w 21115"/>
                    <a:gd name="T9" fmla="*/ 0 h 18556"/>
                    <a:gd name="T10" fmla="*/ 0 w 21115"/>
                    <a:gd name="T11" fmla="*/ 0 h 18556"/>
                    <a:gd name="T12" fmla="*/ 0 w 21115"/>
                    <a:gd name="T13" fmla="*/ 0 h 18556"/>
                    <a:gd name="T14" fmla="*/ 0 w 21115"/>
                    <a:gd name="T15" fmla="*/ 0 h 18556"/>
                    <a:gd name="T16" fmla="*/ 0 w 21115"/>
                    <a:gd name="T17" fmla="*/ 0 h 18556"/>
                    <a:gd name="T18" fmla="*/ 0 w 21115"/>
                    <a:gd name="T19" fmla="*/ 0 h 18556"/>
                    <a:gd name="T20" fmla="*/ 0 w 21115"/>
                    <a:gd name="T21" fmla="*/ 0 h 1855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1115" h="18556">
                      <a:moveTo>
                        <a:pt x="20779" y="3635"/>
                      </a:moveTo>
                      <a:cubicBezTo>
                        <a:pt x="20779" y="3635"/>
                        <a:pt x="16054" y="3835"/>
                        <a:pt x="13538" y="4151"/>
                      </a:cubicBezTo>
                      <a:cubicBezTo>
                        <a:pt x="12114" y="4330"/>
                        <a:pt x="13006" y="1476"/>
                        <a:pt x="13006" y="911"/>
                      </a:cubicBezTo>
                      <a:cubicBezTo>
                        <a:pt x="13006" y="-1684"/>
                        <a:pt x="0" y="2094"/>
                        <a:pt x="0" y="2094"/>
                      </a:cubicBezTo>
                      <a:lnTo>
                        <a:pt x="0" y="17384"/>
                      </a:lnTo>
                      <a:cubicBezTo>
                        <a:pt x="0" y="17384"/>
                        <a:pt x="988" y="17824"/>
                        <a:pt x="2373" y="17286"/>
                      </a:cubicBezTo>
                      <a:cubicBezTo>
                        <a:pt x="5889" y="15919"/>
                        <a:pt x="11968" y="13959"/>
                        <a:pt x="10988" y="17189"/>
                      </a:cubicBezTo>
                      <a:cubicBezTo>
                        <a:pt x="10160" y="19916"/>
                        <a:pt x="20491" y="17722"/>
                        <a:pt x="20491" y="17722"/>
                      </a:cubicBezTo>
                      <a:cubicBezTo>
                        <a:pt x="20491" y="17722"/>
                        <a:pt x="19749" y="12037"/>
                        <a:pt x="20675" y="8735"/>
                      </a:cubicBezTo>
                      <a:cubicBezTo>
                        <a:pt x="21600" y="5433"/>
                        <a:pt x="20779" y="3635"/>
                        <a:pt x="20779" y="3635"/>
                      </a:cubicBezTo>
                      <a:close/>
                      <a:moveTo>
                        <a:pt x="20779" y="3635"/>
                      </a:move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iṩļiḍê"/>
                <p:cNvSpPr/>
                <p:nvPr/>
              </p:nvSpPr>
              <p:spPr bwMode="auto">
                <a:xfrm>
                  <a:off x="0" y="0"/>
                  <a:ext cx="56" cy="57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600" h="21600">
                      <a:moveTo>
                        <a:pt x="21600" y="1065"/>
                      </a:moveTo>
                      <a:cubicBezTo>
                        <a:pt x="21600" y="477"/>
                        <a:pt x="16763" y="0"/>
                        <a:pt x="10802" y="0"/>
                      </a:cubicBezTo>
                      <a:cubicBezTo>
                        <a:pt x="4834" y="0"/>
                        <a:pt x="0" y="477"/>
                        <a:pt x="0" y="1065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065"/>
                      </a:lnTo>
                      <a:close/>
                      <a:moveTo>
                        <a:pt x="21600" y="1065"/>
                      </a:move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22" name="íṥḻîḍé"/>
            <p:cNvGrpSpPr/>
            <p:nvPr/>
          </p:nvGrpSpPr>
          <p:grpSpPr>
            <a:xfrm>
              <a:off x="7287018" y="2633293"/>
              <a:ext cx="191933" cy="870259"/>
              <a:chOff x="3027750" y="3235570"/>
              <a:chExt cx="126000" cy="571306"/>
            </a:xfrm>
            <a:solidFill>
              <a:schemeClr val="accent2">
                <a:lumMod val="75000"/>
              </a:schemeClr>
            </a:solidFill>
            <a:effectLst>
              <a:outerShdw dist="38100" dir="5400000" algn="ctr" rotWithShape="0">
                <a:srgbClr val="000000">
                  <a:alpha val="10000"/>
                </a:srgbClr>
              </a:outerShdw>
            </a:effectLst>
          </p:grpSpPr>
          <p:sp>
            <p:nvSpPr>
              <p:cNvPr id="34" name="iṡḻîḍê"/>
              <p:cNvSpPr/>
              <p:nvPr/>
            </p:nvSpPr>
            <p:spPr>
              <a:xfrm rot="5400000" flipH="1">
                <a:off x="2805097" y="3458223"/>
                <a:ext cx="571306" cy="126000"/>
              </a:xfrm>
              <a:prstGeom prst="parallelogram">
                <a:avLst>
                  <a:gd name="adj" fmla="val 10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iṡļîḍè"/>
              <p:cNvSpPr/>
              <p:nvPr/>
            </p:nvSpPr>
            <p:spPr>
              <a:xfrm rot="5400000" flipH="1">
                <a:off x="2969256" y="3294064"/>
                <a:ext cx="242987" cy="126000"/>
              </a:xfrm>
              <a:prstGeom prst="parallelogram">
                <a:avLst>
                  <a:gd name="adj" fmla="val 100000"/>
                </a:avLst>
              </a:prstGeom>
              <a:solidFill>
                <a:schemeClr val="accent2">
                  <a:lumMod val="50000"/>
                  <a:alpha val="4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3" name="iṥľíḍè"/>
            <p:cNvSpPr/>
            <p:nvPr/>
          </p:nvSpPr>
          <p:spPr>
            <a:xfrm>
              <a:off x="7287017" y="2625967"/>
              <a:ext cx="1535468" cy="191933"/>
            </a:xfrm>
            <a:prstGeom prst="parallelogram">
              <a:avLst>
                <a:gd name="adj" fmla="val 100000"/>
              </a:avLst>
            </a:prstGeom>
            <a:solidFill>
              <a:srgbClr val="536781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4" name="íṥlîḍe"/>
            <p:cNvGrpSpPr/>
            <p:nvPr/>
          </p:nvGrpSpPr>
          <p:grpSpPr>
            <a:xfrm>
              <a:off x="3580858" y="4938978"/>
              <a:ext cx="2589755" cy="679051"/>
              <a:chOff x="3580858" y="4938978"/>
              <a:chExt cx="2589755" cy="679051"/>
            </a:xfrm>
          </p:grpSpPr>
          <p:sp>
            <p:nvSpPr>
              <p:cNvPr id="32" name="íşľîdé"/>
              <p:cNvSpPr/>
              <p:nvPr/>
            </p:nvSpPr>
            <p:spPr>
              <a:xfrm>
                <a:off x="3580858" y="4938978"/>
                <a:ext cx="2589755" cy="346249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en-US" altLang="zh-CN" b="1" dirty="0">
                    <a:solidFill>
                      <a:srgbClr val="39536E"/>
                    </a:solidFill>
                  </a:rPr>
                  <a:t>Scrum</a:t>
                </a:r>
                <a:r>
                  <a:rPr lang="zh-CN" altLang="zh-CN" b="1" dirty="0">
                    <a:solidFill>
                      <a:srgbClr val="39536E"/>
                    </a:solidFill>
                  </a:rPr>
                  <a:t>开发模型</a:t>
                </a:r>
                <a:endParaRPr lang="zh-CN" altLang="en-US" sz="1500" b="1" dirty="0">
                  <a:solidFill>
                    <a:srgbClr val="39536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iŝļíde"/>
              <p:cNvSpPr/>
              <p:nvPr/>
            </p:nvSpPr>
            <p:spPr>
              <a:xfrm>
                <a:off x="3580858" y="5283322"/>
                <a:ext cx="2589755" cy="334707"/>
              </a:xfrm>
              <a:prstGeom prst="rect">
                <a:avLst/>
              </a:prstGeom>
            </p:spPr>
            <p:txBody>
              <a:bodyPr wrap="square" lIns="0" tIns="0" rIns="0" bIns="0">
                <a:normAutofit fontScale="77500" lnSpcReduction="20000"/>
              </a:bodyPr>
              <a:lstStyle/>
              <a:p>
                <a:pPr defTabSz="913765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zh-CN" dirty="0">
                    <a:solidFill>
                      <a:srgbClr val="39536E"/>
                    </a:solidFill>
                  </a:rPr>
                  <a:t>采用增量的、迭代式的开发过程</a:t>
                </a:r>
                <a:endParaRPr lang="zh-CN" altLang="en-US" sz="1050" dirty="0">
                  <a:solidFill>
                    <a:srgbClr val="39536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îṥḻiďé"/>
            <p:cNvGrpSpPr/>
            <p:nvPr/>
          </p:nvGrpSpPr>
          <p:grpSpPr>
            <a:xfrm>
              <a:off x="4934721" y="4258022"/>
              <a:ext cx="2589755" cy="679051"/>
              <a:chOff x="4934721" y="4258022"/>
              <a:chExt cx="2589755" cy="679051"/>
            </a:xfrm>
          </p:grpSpPr>
          <p:sp>
            <p:nvSpPr>
              <p:cNvPr id="30" name="iṡḻïḑe"/>
              <p:cNvSpPr/>
              <p:nvPr/>
            </p:nvSpPr>
            <p:spPr>
              <a:xfrm>
                <a:off x="4934721" y="4258022"/>
                <a:ext cx="2589755" cy="346249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zh-CN" b="1" dirty="0">
                    <a:solidFill>
                      <a:srgbClr val="39536E"/>
                    </a:solidFill>
                  </a:rPr>
                  <a:t>需求分析</a:t>
                </a:r>
                <a:endParaRPr lang="zh-CN" altLang="en-US" sz="1500" b="1" dirty="0">
                  <a:solidFill>
                    <a:srgbClr val="39536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îṡľîḑe"/>
              <p:cNvSpPr/>
              <p:nvPr/>
            </p:nvSpPr>
            <p:spPr>
              <a:xfrm>
                <a:off x="4934721" y="4602366"/>
                <a:ext cx="2589755" cy="334707"/>
              </a:xfrm>
              <a:prstGeom prst="rect">
                <a:avLst/>
              </a:prstGeom>
            </p:spPr>
            <p:txBody>
              <a:bodyPr wrap="square" lIns="0" tIns="0" rIns="0" bIns="0">
                <a:normAutofit/>
              </a:bodyPr>
              <a:lstStyle/>
              <a:p>
                <a:pPr defTabSz="913765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zh-CN" sz="1400">
                    <a:solidFill>
                      <a:srgbClr val="39536E"/>
                    </a:solidFill>
                  </a:rPr>
                  <a:t>制定开发</a:t>
                </a:r>
                <a:r>
                  <a:rPr lang="zh-CN" altLang="zh-CN" sz="1400" dirty="0">
                    <a:solidFill>
                      <a:srgbClr val="39536E"/>
                    </a:solidFill>
                  </a:rPr>
                  <a:t>计划</a:t>
                </a:r>
                <a:endParaRPr lang="zh-CN" altLang="en-US" sz="1400" dirty="0">
                  <a:solidFill>
                    <a:srgbClr val="39536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iŝļïḓè"/>
            <p:cNvGrpSpPr/>
            <p:nvPr/>
          </p:nvGrpSpPr>
          <p:grpSpPr>
            <a:xfrm>
              <a:off x="6214210" y="3577066"/>
              <a:ext cx="2589755" cy="679051"/>
              <a:chOff x="6214210" y="3577066"/>
              <a:chExt cx="2589755" cy="679051"/>
            </a:xfrm>
          </p:grpSpPr>
          <p:sp>
            <p:nvSpPr>
              <p:cNvPr id="28" name="iṧļíḋê"/>
              <p:cNvSpPr/>
              <p:nvPr/>
            </p:nvSpPr>
            <p:spPr>
              <a:xfrm>
                <a:off x="6214210" y="3577066"/>
                <a:ext cx="2589755" cy="346249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en-US" altLang="zh-CN" b="1" dirty="0">
                    <a:solidFill>
                      <a:srgbClr val="39536E"/>
                    </a:solidFill>
                    <a:latin typeface="+mj-ea"/>
                    <a:ea typeface="+mj-ea"/>
                  </a:rPr>
                  <a:t>3</a:t>
                </a:r>
                <a:r>
                  <a:rPr lang="zh-CN" altLang="zh-CN" b="1" dirty="0">
                    <a:solidFill>
                      <a:srgbClr val="39536E"/>
                    </a:solidFill>
                    <a:latin typeface="+mj-ea"/>
                    <a:ea typeface="+mj-ea"/>
                  </a:rPr>
                  <a:t>次迭代</a:t>
                </a:r>
                <a:endParaRPr lang="zh-CN" altLang="en-US" sz="1500" b="1" dirty="0">
                  <a:solidFill>
                    <a:srgbClr val="39536E"/>
                  </a:solidFill>
                  <a:latin typeface="+mj-ea"/>
                  <a:ea typeface="+mj-ea"/>
                  <a:cs typeface="+mn-ea"/>
                  <a:sym typeface="+mn-lt"/>
                </a:endParaRPr>
              </a:p>
            </p:txBody>
          </p:sp>
          <p:sp>
            <p:nvSpPr>
              <p:cNvPr id="29" name="iŝ1iďé"/>
              <p:cNvSpPr/>
              <p:nvPr/>
            </p:nvSpPr>
            <p:spPr>
              <a:xfrm>
                <a:off x="6214210" y="3921410"/>
                <a:ext cx="2589755" cy="334707"/>
              </a:xfrm>
              <a:prstGeom prst="rect">
                <a:avLst/>
              </a:prstGeom>
            </p:spPr>
            <p:txBody>
              <a:bodyPr wrap="square" lIns="0" tIns="0" rIns="0" bIns="0">
                <a:normAutofit/>
              </a:bodyPr>
              <a:lstStyle/>
              <a:p>
                <a:pPr defTabSz="913765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400">
                    <a:solidFill>
                      <a:srgbClr val="39536E"/>
                    </a:solidFill>
                    <a:latin typeface="+mn-ea"/>
                  </a:rPr>
                  <a:t>分析设计编码测试</a:t>
                </a:r>
                <a:endParaRPr lang="zh-CN" altLang="en-US" sz="1400" dirty="0">
                  <a:solidFill>
                    <a:srgbClr val="39536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ïṥľíde"/>
            <p:cNvGrpSpPr/>
            <p:nvPr/>
          </p:nvGrpSpPr>
          <p:grpSpPr>
            <a:xfrm>
              <a:off x="7611460" y="2894205"/>
              <a:ext cx="2589755" cy="680956"/>
              <a:chOff x="7611460" y="2894205"/>
              <a:chExt cx="2589755" cy="680956"/>
            </a:xfrm>
          </p:grpSpPr>
          <p:sp>
            <p:nvSpPr>
              <p:cNvPr id="64" name="íṩľiḍé"/>
              <p:cNvSpPr/>
              <p:nvPr/>
            </p:nvSpPr>
            <p:spPr>
              <a:xfrm>
                <a:off x="7611460" y="2894205"/>
                <a:ext cx="2589755" cy="346249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b="1">
                    <a:solidFill>
                      <a:srgbClr val="39536E"/>
                    </a:solidFill>
                  </a:rPr>
                  <a:t>定期召开会议</a:t>
                </a:r>
                <a:endParaRPr lang="zh-CN" altLang="en-US" sz="1500" b="1" dirty="0">
                  <a:solidFill>
                    <a:srgbClr val="39536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5" name="išlíḋe"/>
              <p:cNvSpPr/>
              <p:nvPr/>
            </p:nvSpPr>
            <p:spPr>
              <a:xfrm>
                <a:off x="7611460" y="3240454"/>
                <a:ext cx="2589755" cy="334707"/>
              </a:xfrm>
              <a:prstGeom prst="rect">
                <a:avLst/>
              </a:prstGeom>
            </p:spPr>
            <p:txBody>
              <a:bodyPr wrap="square" lIns="0" tIns="0" rIns="0" bIns="0">
                <a:normAutofit/>
              </a:bodyPr>
              <a:lstStyle/>
              <a:p>
                <a:pPr defTabSz="913765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400">
                    <a:solidFill>
                      <a:srgbClr val="39536E"/>
                    </a:solidFill>
                  </a:rPr>
                  <a:t>3</a:t>
                </a:r>
                <a:r>
                  <a:rPr lang="zh-CN" altLang="en-US" sz="1400">
                    <a:solidFill>
                      <a:srgbClr val="39536E"/>
                    </a:solidFill>
                  </a:rPr>
                  <a:t>天一小会，两周一大会</a:t>
                </a:r>
                <a:endParaRPr lang="zh-CN" altLang="en-US" sz="1400" dirty="0">
                  <a:solidFill>
                    <a:srgbClr val="39536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66" name="íS1íḓé"/>
            <p:cNvGrpSpPr/>
            <p:nvPr/>
          </p:nvGrpSpPr>
          <p:grpSpPr>
            <a:xfrm>
              <a:off x="8885108" y="2213249"/>
              <a:ext cx="2589755" cy="680956"/>
              <a:chOff x="8885108" y="2213249"/>
              <a:chExt cx="2589755" cy="680956"/>
            </a:xfrm>
          </p:grpSpPr>
          <p:sp>
            <p:nvSpPr>
              <p:cNvPr id="67" name="íṩḻiďê"/>
              <p:cNvSpPr/>
              <p:nvPr/>
            </p:nvSpPr>
            <p:spPr>
              <a:xfrm>
                <a:off x="8885108" y="2213249"/>
                <a:ext cx="2589755" cy="346249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zh-CN" b="1" dirty="0">
                    <a:solidFill>
                      <a:srgbClr val="39536E"/>
                    </a:solidFill>
                  </a:rPr>
                  <a:t>产品交付</a:t>
                </a:r>
                <a:endParaRPr lang="zh-CN" altLang="en-US" sz="1500" b="1" dirty="0">
                  <a:solidFill>
                    <a:srgbClr val="39536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8" name="ïṥľiḍe"/>
              <p:cNvSpPr/>
              <p:nvPr/>
            </p:nvSpPr>
            <p:spPr>
              <a:xfrm>
                <a:off x="8885108" y="2559498"/>
                <a:ext cx="2589755" cy="334707"/>
              </a:xfrm>
              <a:prstGeom prst="rect">
                <a:avLst/>
              </a:prstGeom>
            </p:spPr>
            <p:txBody>
              <a:bodyPr wrap="square" lIns="0" tIns="0" rIns="0" bIns="0">
                <a:normAutofit/>
              </a:bodyPr>
              <a:lstStyle/>
              <a:p>
                <a:pPr defTabSz="913765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zh-CN" sz="1400" dirty="0">
                    <a:solidFill>
                      <a:srgbClr val="39536E"/>
                    </a:solidFill>
                  </a:rPr>
                  <a:t>预留一周时间进行交付</a:t>
                </a:r>
                <a:endParaRPr lang="zh-CN" altLang="en-US" sz="1400" dirty="0">
                  <a:solidFill>
                    <a:srgbClr val="39536E"/>
                  </a:solidFill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ransition spd="med"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0" y="206321"/>
            <a:ext cx="502921" cy="288405"/>
            <a:chOff x="0" y="210766"/>
            <a:chExt cx="502921" cy="288405"/>
          </a:xfrm>
        </p:grpSpPr>
        <p:sp>
          <p:nvSpPr>
            <p:cNvPr id="5" name="矩形 4"/>
            <p:cNvSpPr/>
            <p:nvPr/>
          </p:nvSpPr>
          <p:spPr>
            <a:xfrm>
              <a:off x="0" y="210766"/>
              <a:ext cx="103695" cy="28725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70687" y="215214"/>
              <a:ext cx="232234" cy="282805"/>
            </a:xfrm>
            <a:prstGeom prst="rect">
              <a:avLst/>
            </a:prstGeom>
            <a:solidFill>
              <a:srgbClr val="2147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35343" y="211918"/>
              <a:ext cx="103695" cy="28725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 userDrawn="1"/>
        </p:nvSpPr>
        <p:spPr>
          <a:xfrm>
            <a:off x="2841771" y="210766"/>
            <a:ext cx="9350229" cy="287253"/>
          </a:xfrm>
          <a:prstGeom prst="rect">
            <a:avLst/>
          </a:prstGeom>
          <a:solidFill>
            <a:srgbClr val="151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2921" y="153586"/>
            <a:ext cx="2338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536781"/>
                </a:solidFill>
                <a:cs typeface="+mn-ea"/>
                <a:sym typeface="+mn-lt"/>
              </a:rPr>
              <a:t> </a:t>
            </a:r>
            <a:r>
              <a:rPr lang="zh-CN" altLang="en-US" sz="2000" b="1" dirty="0">
                <a:solidFill>
                  <a:srgbClr val="536781"/>
                </a:solidFill>
                <a:cs typeface="+mn-ea"/>
                <a:sym typeface="+mn-lt"/>
              </a:rPr>
              <a:t>项目进度计划</a:t>
            </a:r>
          </a:p>
        </p:txBody>
      </p:sp>
      <p:graphicFrame>
        <p:nvGraphicFramePr>
          <p:cNvPr id="2" name="Chart 29"/>
          <p:cNvGraphicFramePr/>
          <p:nvPr/>
        </p:nvGraphicFramePr>
        <p:xfrm>
          <a:off x="1767285" y="1788427"/>
          <a:ext cx="2407206" cy="2293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30"/>
          <p:cNvSpPr txBox="1"/>
          <p:nvPr/>
        </p:nvSpPr>
        <p:spPr>
          <a:xfrm>
            <a:off x="2034061" y="264260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先启阶段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12" name="Chart 32"/>
          <p:cNvGraphicFramePr/>
          <p:nvPr/>
        </p:nvGraphicFramePr>
        <p:xfrm>
          <a:off x="5104487" y="1788427"/>
          <a:ext cx="2407206" cy="2293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33"/>
          <p:cNvSpPr txBox="1"/>
          <p:nvPr/>
        </p:nvSpPr>
        <p:spPr>
          <a:xfrm>
            <a:off x="5395019" y="264227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开发阶段</a:t>
            </a:r>
            <a:endParaRPr lang="en-US" sz="3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14" name="Chart 35"/>
          <p:cNvGraphicFramePr/>
          <p:nvPr/>
        </p:nvGraphicFramePr>
        <p:xfrm>
          <a:off x="8536801" y="1788427"/>
          <a:ext cx="2407206" cy="2293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TextBox 36"/>
          <p:cNvSpPr txBox="1"/>
          <p:nvPr/>
        </p:nvSpPr>
        <p:spPr>
          <a:xfrm>
            <a:off x="8827333" y="263845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交付阶段</a:t>
            </a:r>
            <a:endParaRPr lang="en-US" sz="3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 cstate="screen"/>
          <a:srcRect/>
          <a:stretch>
            <a:fillRect/>
          </a:stretch>
        </p:blipFill>
        <p:spPr>
          <a:xfrm>
            <a:off x="1932940" y="4563745"/>
            <a:ext cx="8774430" cy="2302510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/>
      <p:bldGraphic spid="12" grpId="0">
        <p:bldAsOne/>
      </p:bldGraphic>
      <p:bldP spid="13" grpId="0"/>
      <p:bldGraphic spid="14" grpId="0">
        <p:bldAsOne/>
      </p:bldGraphic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0" y="206321"/>
            <a:ext cx="502921" cy="288405"/>
            <a:chOff x="0" y="210766"/>
            <a:chExt cx="502921" cy="288405"/>
          </a:xfrm>
        </p:grpSpPr>
        <p:sp>
          <p:nvSpPr>
            <p:cNvPr id="5" name="矩形 4"/>
            <p:cNvSpPr/>
            <p:nvPr/>
          </p:nvSpPr>
          <p:spPr>
            <a:xfrm>
              <a:off x="0" y="210766"/>
              <a:ext cx="103695" cy="28725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70687" y="215214"/>
              <a:ext cx="232234" cy="282805"/>
            </a:xfrm>
            <a:prstGeom prst="rect">
              <a:avLst/>
            </a:prstGeom>
            <a:solidFill>
              <a:srgbClr val="2147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35343" y="211918"/>
              <a:ext cx="103695" cy="28725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 userDrawn="1"/>
        </p:nvSpPr>
        <p:spPr>
          <a:xfrm>
            <a:off x="2841771" y="210766"/>
            <a:ext cx="9350229" cy="287253"/>
          </a:xfrm>
          <a:prstGeom prst="rect">
            <a:avLst/>
          </a:prstGeom>
          <a:solidFill>
            <a:srgbClr val="151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2921" y="153586"/>
            <a:ext cx="2338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536781"/>
                </a:solidFill>
                <a:cs typeface="+mn-ea"/>
                <a:sym typeface="+mn-lt"/>
              </a:rPr>
              <a:t> </a:t>
            </a:r>
            <a:r>
              <a:rPr lang="zh-CN" altLang="en-US" sz="2000" b="1" dirty="0">
                <a:solidFill>
                  <a:srgbClr val="536781"/>
                </a:solidFill>
                <a:cs typeface="+mn-ea"/>
                <a:sym typeface="+mn-lt"/>
              </a:rPr>
              <a:t>项目进度计划</a:t>
            </a:r>
          </a:p>
        </p:txBody>
      </p:sp>
      <p:grpSp>
        <p:nvGrpSpPr>
          <p:cNvPr id="3" name="8f227289-8be5-40aa-813c-e8de6a91d83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317304" y="2105518"/>
            <a:ext cx="9557714" cy="2672364"/>
            <a:chOff x="1325906" y="2573890"/>
            <a:chExt cx="9557714" cy="2672364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2377740" y="3216059"/>
              <a:ext cx="0" cy="522577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ïŝḷiḓé"/>
            <p:cNvGrpSpPr/>
            <p:nvPr/>
          </p:nvGrpSpPr>
          <p:grpSpPr>
            <a:xfrm>
              <a:off x="1735605" y="2644362"/>
              <a:ext cx="1351085" cy="459485"/>
              <a:chOff x="1399649" y="2552425"/>
              <a:chExt cx="1351085" cy="459485"/>
            </a:xfrm>
          </p:grpSpPr>
          <p:sp>
            <p:nvSpPr>
              <p:cNvPr id="39" name="ísliďê"/>
              <p:cNvSpPr txBox="1"/>
              <p:nvPr/>
            </p:nvSpPr>
            <p:spPr>
              <a:xfrm>
                <a:off x="1399649" y="2552425"/>
                <a:ext cx="1343465" cy="18466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>
                <a:normAutofit/>
              </a:bodyPr>
              <a:lstStyle/>
              <a:p>
                <a:pPr algn="ctr"/>
                <a:r>
                  <a:rPr lang="en-US" altLang="zh-CN" sz="100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3.4-3.19</a:t>
                </a:r>
                <a:endParaRPr lang="zh-CN" altLang="en-US" sz="10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íśḷiḓè"/>
              <p:cNvSpPr txBox="1"/>
              <p:nvPr/>
            </p:nvSpPr>
            <p:spPr>
              <a:xfrm>
                <a:off x="1407269" y="2796466"/>
                <a:ext cx="1343465" cy="21544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536781"/>
                    </a:solidFill>
                    <a:cs typeface="+mn-ea"/>
                    <a:sym typeface="+mn-lt"/>
                  </a:rPr>
                  <a:t>先启阶段</a:t>
                </a: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6110617" y="3201310"/>
              <a:ext cx="0" cy="522577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isḻîďé"/>
            <p:cNvGrpSpPr/>
            <p:nvPr/>
          </p:nvGrpSpPr>
          <p:grpSpPr>
            <a:xfrm>
              <a:off x="5438696" y="2573890"/>
              <a:ext cx="1343465" cy="459485"/>
              <a:chOff x="5125459" y="2537677"/>
              <a:chExt cx="1343465" cy="459485"/>
            </a:xfrm>
          </p:grpSpPr>
          <p:sp>
            <p:nvSpPr>
              <p:cNvPr id="37" name="íšḻíḍè"/>
              <p:cNvSpPr txBox="1"/>
              <p:nvPr/>
            </p:nvSpPr>
            <p:spPr>
              <a:xfrm>
                <a:off x="5125459" y="2537677"/>
                <a:ext cx="1343465" cy="24404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>
                <a:normAutofit/>
              </a:bodyPr>
              <a:lstStyle/>
              <a:p>
                <a:pPr algn="ctr"/>
                <a:r>
                  <a:rPr lang="en-US" altLang="zh-CN" sz="100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4.3-4.16</a:t>
                </a:r>
                <a:endParaRPr lang="zh-CN" altLang="en-US" sz="10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iŝľïḑe"/>
              <p:cNvSpPr txBox="1"/>
              <p:nvPr/>
            </p:nvSpPr>
            <p:spPr>
              <a:xfrm>
                <a:off x="5125459" y="2781718"/>
                <a:ext cx="1343465" cy="21544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536781"/>
                    </a:solidFill>
                    <a:cs typeface="+mn-ea"/>
                    <a:sym typeface="+mn-lt"/>
                  </a:rPr>
                  <a:t>开发阶段迭代周期二</a:t>
                </a:r>
              </a:p>
            </p:txBody>
          </p:sp>
        </p:grpSp>
        <p:cxnSp>
          <p:nvCxnSpPr>
            <p:cNvPr id="13" name="直接连接符 12"/>
            <p:cNvCxnSpPr/>
            <p:nvPr/>
          </p:nvCxnSpPr>
          <p:spPr>
            <a:xfrm>
              <a:off x="9841423" y="3216059"/>
              <a:ext cx="0" cy="522577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ïṧľïḑe"/>
            <p:cNvGrpSpPr/>
            <p:nvPr/>
          </p:nvGrpSpPr>
          <p:grpSpPr>
            <a:xfrm>
              <a:off x="9169690" y="2628408"/>
              <a:ext cx="1343465" cy="459485"/>
              <a:chOff x="8871013" y="2583189"/>
              <a:chExt cx="1343465" cy="459485"/>
            </a:xfrm>
          </p:grpSpPr>
          <p:sp>
            <p:nvSpPr>
              <p:cNvPr id="35" name="îṩļídè"/>
              <p:cNvSpPr txBox="1"/>
              <p:nvPr/>
            </p:nvSpPr>
            <p:spPr>
              <a:xfrm>
                <a:off x="8871013" y="2583189"/>
                <a:ext cx="1343465" cy="24404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>
                <a:normAutofit/>
              </a:bodyPr>
              <a:lstStyle/>
              <a:p>
                <a:pPr algn="ctr"/>
                <a:r>
                  <a:rPr lang="en-US" altLang="zh-CN" sz="100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5.1-5.7</a:t>
                </a:r>
                <a:endParaRPr lang="zh-CN" altLang="en-US" sz="10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ïśļiḋe"/>
              <p:cNvSpPr txBox="1"/>
              <p:nvPr/>
            </p:nvSpPr>
            <p:spPr>
              <a:xfrm>
                <a:off x="8871013" y="2827230"/>
                <a:ext cx="1343465" cy="21544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536781"/>
                    </a:solidFill>
                    <a:cs typeface="+mn-ea"/>
                    <a:sym typeface="+mn-lt"/>
                  </a:rPr>
                  <a:t>交付阶段</a:t>
                </a:r>
              </a:p>
            </p:txBody>
          </p:sp>
        </p:grpSp>
        <p:cxnSp>
          <p:nvCxnSpPr>
            <p:cNvPr id="15" name="直接连接符 14"/>
            <p:cNvCxnSpPr/>
            <p:nvPr/>
          </p:nvCxnSpPr>
          <p:spPr>
            <a:xfrm>
              <a:off x="4239010" y="4232531"/>
              <a:ext cx="0" cy="522577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îśliḑé"/>
            <p:cNvGrpSpPr/>
            <p:nvPr/>
          </p:nvGrpSpPr>
          <p:grpSpPr>
            <a:xfrm>
              <a:off x="3579550" y="4831397"/>
              <a:ext cx="1343465" cy="414857"/>
              <a:chOff x="3259761" y="4822715"/>
              <a:chExt cx="1343465" cy="414857"/>
            </a:xfrm>
          </p:grpSpPr>
          <p:sp>
            <p:nvSpPr>
              <p:cNvPr id="33" name="îṧļïḍé"/>
              <p:cNvSpPr txBox="1"/>
              <p:nvPr/>
            </p:nvSpPr>
            <p:spPr>
              <a:xfrm>
                <a:off x="3259761" y="4991351"/>
                <a:ext cx="1343465" cy="24622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536781"/>
                    </a:solidFill>
                    <a:cs typeface="+mn-ea"/>
                    <a:sym typeface="+mn-lt"/>
                  </a:rPr>
                  <a:t>开发阶段迭代周期一</a:t>
                </a:r>
              </a:p>
            </p:txBody>
          </p:sp>
          <p:sp>
            <p:nvSpPr>
              <p:cNvPr id="34" name="iṩ1îḑé"/>
              <p:cNvSpPr txBox="1"/>
              <p:nvPr/>
            </p:nvSpPr>
            <p:spPr>
              <a:xfrm>
                <a:off x="3259761" y="4822715"/>
                <a:ext cx="1343465" cy="16863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>
                <a:normAutofit fontScale="70000" lnSpcReduction="20000"/>
              </a:bodyPr>
              <a:lstStyle/>
              <a:p>
                <a:pPr algn="ctr"/>
                <a:r>
                  <a:rPr lang="en-US" altLang="zh-CN" dirty="0">
                    <a:cs typeface="+mn-ea"/>
                    <a:sym typeface="+mn-lt"/>
                  </a:rPr>
                  <a:t>3.20-4.2</a:t>
                </a: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cxnSp>
          <p:nvCxnSpPr>
            <p:cNvPr id="17" name="直接连接符 16"/>
            <p:cNvCxnSpPr/>
            <p:nvPr/>
          </p:nvCxnSpPr>
          <p:spPr>
            <a:xfrm>
              <a:off x="7940909" y="4217782"/>
              <a:ext cx="0" cy="522577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í$ļíďé"/>
            <p:cNvGrpSpPr/>
            <p:nvPr/>
          </p:nvGrpSpPr>
          <p:grpSpPr>
            <a:xfrm>
              <a:off x="7305957" y="4765398"/>
              <a:ext cx="1343465" cy="414857"/>
              <a:chOff x="6961660" y="4808455"/>
              <a:chExt cx="1343465" cy="414857"/>
            </a:xfrm>
          </p:grpSpPr>
          <p:sp>
            <p:nvSpPr>
              <p:cNvPr id="31" name="íşļïḓê"/>
              <p:cNvSpPr txBox="1"/>
              <p:nvPr/>
            </p:nvSpPr>
            <p:spPr>
              <a:xfrm>
                <a:off x="6961660" y="4977091"/>
                <a:ext cx="1343465" cy="24622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536781"/>
                    </a:solidFill>
                    <a:cs typeface="+mn-ea"/>
                    <a:sym typeface="+mn-lt"/>
                  </a:rPr>
                  <a:t>开发阶段迭代周期三</a:t>
                </a:r>
              </a:p>
            </p:txBody>
          </p:sp>
          <p:sp>
            <p:nvSpPr>
              <p:cNvPr id="32" name="îṣľiḓè"/>
              <p:cNvSpPr txBox="1"/>
              <p:nvPr/>
            </p:nvSpPr>
            <p:spPr>
              <a:xfrm>
                <a:off x="6961660" y="4808455"/>
                <a:ext cx="1343465" cy="16863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>
                <a:normAutofit fontScale="70000" lnSpcReduction="20000"/>
              </a:bodyPr>
              <a:lstStyle/>
              <a:p>
                <a:pPr algn="ctr"/>
                <a:r>
                  <a:rPr lang="en-US" altLang="zh-CN" dirty="0">
                    <a:cs typeface="+mn-ea"/>
                    <a:sym typeface="+mn-lt"/>
                  </a:rPr>
                  <a:t>4.17-4.30</a:t>
                </a: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9" name="iS1ídè"/>
            <p:cNvSpPr/>
            <p:nvPr/>
          </p:nvSpPr>
          <p:spPr>
            <a:xfrm flipV="1">
              <a:off x="3181514" y="2895021"/>
              <a:ext cx="2127400" cy="1048742"/>
            </a:xfrm>
            <a:custGeom>
              <a:avLst/>
              <a:gdLst>
                <a:gd name="connsiteX0" fmla="*/ 0 w 2223735"/>
                <a:gd name="connsiteY0" fmla="*/ 0 h 1107346"/>
                <a:gd name="connsiteX1" fmla="*/ 280086 w 2223735"/>
                <a:gd name="connsiteY1" fmla="*/ 0 h 1107346"/>
                <a:gd name="connsiteX2" fmla="*/ 284141 w 2223735"/>
                <a:gd name="connsiteY2" fmla="*/ 80308 h 1107346"/>
                <a:gd name="connsiteX3" fmla="*/ 1111867 w 2223735"/>
                <a:gd name="connsiteY3" fmla="*/ 827260 h 1107346"/>
                <a:gd name="connsiteX4" fmla="*/ 1939593 w 2223735"/>
                <a:gd name="connsiteY4" fmla="*/ 80308 h 1107346"/>
                <a:gd name="connsiteX5" fmla="*/ 1943649 w 2223735"/>
                <a:gd name="connsiteY5" fmla="*/ 0 h 1107346"/>
                <a:gd name="connsiteX6" fmla="*/ 2223735 w 2223735"/>
                <a:gd name="connsiteY6" fmla="*/ 0 h 1107346"/>
                <a:gd name="connsiteX7" fmla="*/ 2218233 w 2223735"/>
                <a:gd name="connsiteY7" fmla="*/ 108945 h 1107346"/>
                <a:gd name="connsiteX8" fmla="*/ 1111867 w 2223735"/>
                <a:gd name="connsiteY8" fmla="*/ 1107346 h 1107346"/>
                <a:gd name="connsiteX9" fmla="*/ 5501 w 2223735"/>
                <a:gd name="connsiteY9" fmla="*/ 108945 h 1107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23735" h="1107346">
                  <a:moveTo>
                    <a:pt x="0" y="0"/>
                  </a:moveTo>
                  <a:lnTo>
                    <a:pt x="280086" y="0"/>
                  </a:lnTo>
                  <a:lnTo>
                    <a:pt x="284141" y="80308"/>
                  </a:lnTo>
                  <a:cubicBezTo>
                    <a:pt x="326749" y="499860"/>
                    <a:pt x="681074" y="827260"/>
                    <a:pt x="1111867" y="827260"/>
                  </a:cubicBezTo>
                  <a:cubicBezTo>
                    <a:pt x="1542661" y="827260"/>
                    <a:pt x="1896986" y="499860"/>
                    <a:pt x="1939593" y="80308"/>
                  </a:cubicBezTo>
                  <a:lnTo>
                    <a:pt x="1943649" y="0"/>
                  </a:lnTo>
                  <a:lnTo>
                    <a:pt x="2223735" y="0"/>
                  </a:lnTo>
                  <a:lnTo>
                    <a:pt x="2218233" y="108945"/>
                  </a:lnTo>
                  <a:cubicBezTo>
                    <a:pt x="2161282" y="669732"/>
                    <a:pt x="1687680" y="1107346"/>
                    <a:pt x="1111867" y="1107346"/>
                  </a:cubicBezTo>
                  <a:cubicBezTo>
                    <a:pt x="536055" y="1107346"/>
                    <a:pt x="62452" y="669732"/>
                    <a:pt x="5501" y="108945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îśḷïḓé"/>
            <p:cNvSpPr/>
            <p:nvPr/>
          </p:nvSpPr>
          <p:spPr>
            <a:xfrm>
              <a:off x="1325906" y="4017505"/>
              <a:ext cx="2127400" cy="1048742"/>
            </a:xfrm>
            <a:custGeom>
              <a:avLst/>
              <a:gdLst>
                <a:gd name="connsiteX0" fmla="*/ 0 w 2223735"/>
                <a:gd name="connsiteY0" fmla="*/ 0 h 1107346"/>
                <a:gd name="connsiteX1" fmla="*/ 280086 w 2223735"/>
                <a:gd name="connsiteY1" fmla="*/ 0 h 1107346"/>
                <a:gd name="connsiteX2" fmla="*/ 284141 w 2223735"/>
                <a:gd name="connsiteY2" fmla="*/ 80308 h 1107346"/>
                <a:gd name="connsiteX3" fmla="*/ 1111867 w 2223735"/>
                <a:gd name="connsiteY3" fmla="*/ 827260 h 1107346"/>
                <a:gd name="connsiteX4" fmla="*/ 1939593 w 2223735"/>
                <a:gd name="connsiteY4" fmla="*/ 80308 h 1107346"/>
                <a:gd name="connsiteX5" fmla="*/ 1943649 w 2223735"/>
                <a:gd name="connsiteY5" fmla="*/ 0 h 1107346"/>
                <a:gd name="connsiteX6" fmla="*/ 2223735 w 2223735"/>
                <a:gd name="connsiteY6" fmla="*/ 0 h 1107346"/>
                <a:gd name="connsiteX7" fmla="*/ 2218233 w 2223735"/>
                <a:gd name="connsiteY7" fmla="*/ 108945 h 1107346"/>
                <a:gd name="connsiteX8" fmla="*/ 1111867 w 2223735"/>
                <a:gd name="connsiteY8" fmla="*/ 1107346 h 1107346"/>
                <a:gd name="connsiteX9" fmla="*/ 5501 w 2223735"/>
                <a:gd name="connsiteY9" fmla="*/ 108945 h 1107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23735" h="1107346">
                  <a:moveTo>
                    <a:pt x="0" y="0"/>
                  </a:moveTo>
                  <a:lnTo>
                    <a:pt x="280086" y="0"/>
                  </a:lnTo>
                  <a:lnTo>
                    <a:pt x="284141" y="80308"/>
                  </a:lnTo>
                  <a:cubicBezTo>
                    <a:pt x="326749" y="499860"/>
                    <a:pt x="681074" y="827260"/>
                    <a:pt x="1111867" y="827260"/>
                  </a:cubicBezTo>
                  <a:cubicBezTo>
                    <a:pt x="1542661" y="827260"/>
                    <a:pt x="1896986" y="499860"/>
                    <a:pt x="1939593" y="80308"/>
                  </a:cubicBezTo>
                  <a:lnTo>
                    <a:pt x="1943649" y="0"/>
                  </a:lnTo>
                  <a:lnTo>
                    <a:pt x="2223735" y="0"/>
                  </a:lnTo>
                  <a:lnTo>
                    <a:pt x="2218233" y="108945"/>
                  </a:lnTo>
                  <a:cubicBezTo>
                    <a:pt x="2161282" y="669732"/>
                    <a:pt x="1687680" y="1107346"/>
                    <a:pt x="1111867" y="1107346"/>
                  </a:cubicBezTo>
                  <a:cubicBezTo>
                    <a:pt x="536055" y="1107346"/>
                    <a:pt x="62452" y="669732"/>
                    <a:pt x="5501" y="108945"/>
                  </a:cubicBezTo>
                  <a:close/>
                </a:path>
              </a:pathLst>
            </a:custGeom>
            <a:solidFill>
              <a:srgbClr val="5367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ï$lîḓe"/>
            <p:cNvSpPr/>
            <p:nvPr/>
          </p:nvSpPr>
          <p:spPr>
            <a:xfrm flipV="1">
              <a:off x="6892730" y="2895021"/>
              <a:ext cx="2127400" cy="1048742"/>
            </a:xfrm>
            <a:custGeom>
              <a:avLst/>
              <a:gdLst>
                <a:gd name="connsiteX0" fmla="*/ 0 w 2223735"/>
                <a:gd name="connsiteY0" fmla="*/ 0 h 1107346"/>
                <a:gd name="connsiteX1" fmla="*/ 280086 w 2223735"/>
                <a:gd name="connsiteY1" fmla="*/ 0 h 1107346"/>
                <a:gd name="connsiteX2" fmla="*/ 284141 w 2223735"/>
                <a:gd name="connsiteY2" fmla="*/ 80308 h 1107346"/>
                <a:gd name="connsiteX3" fmla="*/ 1111867 w 2223735"/>
                <a:gd name="connsiteY3" fmla="*/ 827260 h 1107346"/>
                <a:gd name="connsiteX4" fmla="*/ 1939593 w 2223735"/>
                <a:gd name="connsiteY4" fmla="*/ 80308 h 1107346"/>
                <a:gd name="connsiteX5" fmla="*/ 1943649 w 2223735"/>
                <a:gd name="connsiteY5" fmla="*/ 0 h 1107346"/>
                <a:gd name="connsiteX6" fmla="*/ 2223735 w 2223735"/>
                <a:gd name="connsiteY6" fmla="*/ 0 h 1107346"/>
                <a:gd name="connsiteX7" fmla="*/ 2218233 w 2223735"/>
                <a:gd name="connsiteY7" fmla="*/ 108945 h 1107346"/>
                <a:gd name="connsiteX8" fmla="*/ 1111867 w 2223735"/>
                <a:gd name="connsiteY8" fmla="*/ 1107346 h 1107346"/>
                <a:gd name="connsiteX9" fmla="*/ 5501 w 2223735"/>
                <a:gd name="connsiteY9" fmla="*/ 108945 h 1107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23735" h="1107346">
                  <a:moveTo>
                    <a:pt x="0" y="0"/>
                  </a:moveTo>
                  <a:lnTo>
                    <a:pt x="280086" y="0"/>
                  </a:lnTo>
                  <a:lnTo>
                    <a:pt x="284141" y="80308"/>
                  </a:lnTo>
                  <a:cubicBezTo>
                    <a:pt x="326749" y="499860"/>
                    <a:pt x="681074" y="827260"/>
                    <a:pt x="1111867" y="827260"/>
                  </a:cubicBezTo>
                  <a:cubicBezTo>
                    <a:pt x="1542661" y="827260"/>
                    <a:pt x="1896986" y="499860"/>
                    <a:pt x="1939593" y="80308"/>
                  </a:cubicBezTo>
                  <a:lnTo>
                    <a:pt x="1943649" y="0"/>
                  </a:lnTo>
                  <a:lnTo>
                    <a:pt x="2223735" y="0"/>
                  </a:lnTo>
                  <a:lnTo>
                    <a:pt x="2218233" y="108945"/>
                  </a:lnTo>
                  <a:cubicBezTo>
                    <a:pt x="2161282" y="669732"/>
                    <a:pt x="1687680" y="1107346"/>
                    <a:pt x="1111867" y="1107346"/>
                  </a:cubicBezTo>
                  <a:cubicBezTo>
                    <a:pt x="536055" y="1107346"/>
                    <a:pt x="62452" y="669732"/>
                    <a:pt x="5501" y="108945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išḻiďe"/>
            <p:cNvSpPr/>
            <p:nvPr/>
          </p:nvSpPr>
          <p:spPr>
            <a:xfrm>
              <a:off x="5045004" y="4017505"/>
              <a:ext cx="2105738" cy="1048742"/>
            </a:xfrm>
            <a:custGeom>
              <a:avLst/>
              <a:gdLst>
                <a:gd name="connsiteX0" fmla="*/ 0 w 2223735"/>
                <a:gd name="connsiteY0" fmla="*/ 0 h 1107346"/>
                <a:gd name="connsiteX1" fmla="*/ 280086 w 2223735"/>
                <a:gd name="connsiteY1" fmla="*/ 0 h 1107346"/>
                <a:gd name="connsiteX2" fmla="*/ 284141 w 2223735"/>
                <a:gd name="connsiteY2" fmla="*/ 80308 h 1107346"/>
                <a:gd name="connsiteX3" fmla="*/ 1111867 w 2223735"/>
                <a:gd name="connsiteY3" fmla="*/ 827260 h 1107346"/>
                <a:gd name="connsiteX4" fmla="*/ 1939593 w 2223735"/>
                <a:gd name="connsiteY4" fmla="*/ 80308 h 1107346"/>
                <a:gd name="connsiteX5" fmla="*/ 1943649 w 2223735"/>
                <a:gd name="connsiteY5" fmla="*/ 0 h 1107346"/>
                <a:gd name="connsiteX6" fmla="*/ 2223735 w 2223735"/>
                <a:gd name="connsiteY6" fmla="*/ 0 h 1107346"/>
                <a:gd name="connsiteX7" fmla="*/ 2218233 w 2223735"/>
                <a:gd name="connsiteY7" fmla="*/ 108945 h 1107346"/>
                <a:gd name="connsiteX8" fmla="*/ 1111867 w 2223735"/>
                <a:gd name="connsiteY8" fmla="*/ 1107346 h 1107346"/>
                <a:gd name="connsiteX9" fmla="*/ 5501 w 2223735"/>
                <a:gd name="connsiteY9" fmla="*/ 108945 h 1107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23735" h="1107346">
                  <a:moveTo>
                    <a:pt x="0" y="0"/>
                  </a:moveTo>
                  <a:lnTo>
                    <a:pt x="280086" y="0"/>
                  </a:lnTo>
                  <a:lnTo>
                    <a:pt x="284141" y="80308"/>
                  </a:lnTo>
                  <a:cubicBezTo>
                    <a:pt x="326749" y="499860"/>
                    <a:pt x="681074" y="827260"/>
                    <a:pt x="1111867" y="827260"/>
                  </a:cubicBezTo>
                  <a:cubicBezTo>
                    <a:pt x="1542661" y="827260"/>
                    <a:pt x="1896986" y="499860"/>
                    <a:pt x="1939593" y="80308"/>
                  </a:cubicBezTo>
                  <a:lnTo>
                    <a:pt x="1943649" y="0"/>
                  </a:lnTo>
                  <a:lnTo>
                    <a:pt x="2223735" y="0"/>
                  </a:lnTo>
                  <a:lnTo>
                    <a:pt x="2218233" y="108945"/>
                  </a:lnTo>
                  <a:cubicBezTo>
                    <a:pt x="2161282" y="669732"/>
                    <a:pt x="1687680" y="1107346"/>
                    <a:pt x="1111867" y="1107346"/>
                  </a:cubicBezTo>
                  <a:cubicBezTo>
                    <a:pt x="536055" y="1107346"/>
                    <a:pt x="62452" y="669732"/>
                    <a:pt x="5501" y="108945"/>
                  </a:cubicBezTo>
                  <a:close/>
                </a:path>
              </a:pathLst>
            </a:custGeom>
            <a:solidFill>
              <a:srgbClr val="5367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ïsļïḑé"/>
            <p:cNvSpPr/>
            <p:nvPr/>
          </p:nvSpPr>
          <p:spPr>
            <a:xfrm>
              <a:off x="8756220" y="4017505"/>
              <a:ext cx="2127400" cy="1048742"/>
            </a:xfrm>
            <a:custGeom>
              <a:avLst/>
              <a:gdLst>
                <a:gd name="connsiteX0" fmla="*/ 0 w 2223735"/>
                <a:gd name="connsiteY0" fmla="*/ 0 h 1107346"/>
                <a:gd name="connsiteX1" fmla="*/ 280086 w 2223735"/>
                <a:gd name="connsiteY1" fmla="*/ 0 h 1107346"/>
                <a:gd name="connsiteX2" fmla="*/ 284141 w 2223735"/>
                <a:gd name="connsiteY2" fmla="*/ 80308 h 1107346"/>
                <a:gd name="connsiteX3" fmla="*/ 1111867 w 2223735"/>
                <a:gd name="connsiteY3" fmla="*/ 827260 h 1107346"/>
                <a:gd name="connsiteX4" fmla="*/ 1939593 w 2223735"/>
                <a:gd name="connsiteY4" fmla="*/ 80308 h 1107346"/>
                <a:gd name="connsiteX5" fmla="*/ 1943649 w 2223735"/>
                <a:gd name="connsiteY5" fmla="*/ 0 h 1107346"/>
                <a:gd name="connsiteX6" fmla="*/ 2223735 w 2223735"/>
                <a:gd name="connsiteY6" fmla="*/ 0 h 1107346"/>
                <a:gd name="connsiteX7" fmla="*/ 2218233 w 2223735"/>
                <a:gd name="connsiteY7" fmla="*/ 108945 h 1107346"/>
                <a:gd name="connsiteX8" fmla="*/ 1111867 w 2223735"/>
                <a:gd name="connsiteY8" fmla="*/ 1107346 h 1107346"/>
                <a:gd name="connsiteX9" fmla="*/ 5501 w 2223735"/>
                <a:gd name="connsiteY9" fmla="*/ 108945 h 1107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23735" h="1107346">
                  <a:moveTo>
                    <a:pt x="0" y="0"/>
                  </a:moveTo>
                  <a:lnTo>
                    <a:pt x="280086" y="0"/>
                  </a:lnTo>
                  <a:lnTo>
                    <a:pt x="284141" y="80308"/>
                  </a:lnTo>
                  <a:cubicBezTo>
                    <a:pt x="326749" y="499860"/>
                    <a:pt x="681074" y="827260"/>
                    <a:pt x="1111867" y="827260"/>
                  </a:cubicBezTo>
                  <a:cubicBezTo>
                    <a:pt x="1542661" y="827260"/>
                    <a:pt x="1896986" y="499860"/>
                    <a:pt x="1939593" y="80308"/>
                  </a:cubicBezTo>
                  <a:lnTo>
                    <a:pt x="1943649" y="0"/>
                  </a:lnTo>
                  <a:lnTo>
                    <a:pt x="2223735" y="0"/>
                  </a:lnTo>
                  <a:lnTo>
                    <a:pt x="2218233" y="108945"/>
                  </a:lnTo>
                  <a:cubicBezTo>
                    <a:pt x="2161282" y="669732"/>
                    <a:pt x="1687680" y="1107346"/>
                    <a:pt x="1111867" y="1107346"/>
                  </a:cubicBezTo>
                  <a:cubicBezTo>
                    <a:pt x="536055" y="1107346"/>
                    <a:pt x="62452" y="669732"/>
                    <a:pt x="5501" y="108945"/>
                  </a:cubicBezTo>
                  <a:close/>
                </a:path>
              </a:pathLst>
            </a:custGeom>
            <a:solidFill>
              <a:srgbClr val="5367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" name="îṣ1iḓè"/>
            <p:cNvSpPr/>
            <p:nvPr/>
          </p:nvSpPr>
          <p:spPr>
            <a:xfrm>
              <a:off x="2140271" y="3733831"/>
              <a:ext cx="480094" cy="48021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419" y="17567"/>
                  </a:moveTo>
                  <a:cubicBezTo>
                    <a:pt x="125847" y="41002"/>
                    <a:pt x="125847" y="78985"/>
                    <a:pt x="102419" y="102419"/>
                  </a:cubicBezTo>
                  <a:cubicBezTo>
                    <a:pt x="78985" y="125853"/>
                    <a:pt x="41002" y="125853"/>
                    <a:pt x="17567" y="102419"/>
                  </a:cubicBezTo>
                  <a:cubicBezTo>
                    <a:pt x="-5860" y="78985"/>
                    <a:pt x="-5860" y="41002"/>
                    <a:pt x="17567" y="17567"/>
                  </a:cubicBezTo>
                  <a:cubicBezTo>
                    <a:pt x="41002" y="-5860"/>
                    <a:pt x="78985" y="-5860"/>
                    <a:pt x="102419" y="17567"/>
                  </a:cubicBezTo>
                </a:path>
              </a:pathLst>
            </a:custGeom>
            <a:solidFill>
              <a:schemeClr val="bg1"/>
            </a:solidFill>
            <a:ln w="254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îšľîdè"/>
            <p:cNvSpPr/>
            <p:nvPr/>
          </p:nvSpPr>
          <p:spPr>
            <a:xfrm>
              <a:off x="7704309" y="3733831"/>
              <a:ext cx="480094" cy="48021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419" y="17567"/>
                  </a:moveTo>
                  <a:cubicBezTo>
                    <a:pt x="125847" y="41002"/>
                    <a:pt x="125847" y="78985"/>
                    <a:pt x="102419" y="102419"/>
                  </a:cubicBezTo>
                  <a:cubicBezTo>
                    <a:pt x="78985" y="125853"/>
                    <a:pt x="41002" y="125853"/>
                    <a:pt x="17567" y="102419"/>
                  </a:cubicBezTo>
                  <a:cubicBezTo>
                    <a:pt x="-5860" y="78985"/>
                    <a:pt x="-5860" y="41002"/>
                    <a:pt x="17567" y="17567"/>
                  </a:cubicBezTo>
                  <a:cubicBezTo>
                    <a:pt x="41002" y="-5860"/>
                    <a:pt x="78985" y="-5860"/>
                    <a:pt x="102419" y="17567"/>
                  </a:cubicBezTo>
                </a:path>
              </a:pathLst>
            </a:custGeom>
            <a:solidFill>
              <a:schemeClr val="bg1"/>
            </a:solidFill>
            <a:ln w="254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ïṥlidé"/>
            <p:cNvSpPr/>
            <p:nvPr/>
          </p:nvSpPr>
          <p:spPr>
            <a:xfrm>
              <a:off x="3994767" y="3733831"/>
              <a:ext cx="480094" cy="48021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419" y="17567"/>
                  </a:moveTo>
                  <a:cubicBezTo>
                    <a:pt x="125847" y="41002"/>
                    <a:pt x="125847" y="78985"/>
                    <a:pt x="102419" y="102419"/>
                  </a:cubicBezTo>
                  <a:cubicBezTo>
                    <a:pt x="78985" y="125853"/>
                    <a:pt x="41002" y="125853"/>
                    <a:pt x="17567" y="102419"/>
                  </a:cubicBezTo>
                  <a:cubicBezTo>
                    <a:pt x="-5860" y="78985"/>
                    <a:pt x="-5860" y="41002"/>
                    <a:pt x="17567" y="17567"/>
                  </a:cubicBezTo>
                  <a:cubicBezTo>
                    <a:pt x="41002" y="-5860"/>
                    <a:pt x="78985" y="-5860"/>
                    <a:pt x="102419" y="17567"/>
                  </a:cubicBezTo>
                </a:path>
              </a:pathLst>
            </a:custGeom>
            <a:solidFill>
              <a:schemeClr val="bg1"/>
            </a:solidFill>
            <a:ln w="254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îšḻídê"/>
            <p:cNvSpPr/>
            <p:nvPr/>
          </p:nvSpPr>
          <p:spPr>
            <a:xfrm>
              <a:off x="9602873" y="3733831"/>
              <a:ext cx="478955" cy="48021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419" y="17567"/>
                  </a:moveTo>
                  <a:cubicBezTo>
                    <a:pt x="125847" y="41002"/>
                    <a:pt x="125847" y="78985"/>
                    <a:pt x="102419" y="102419"/>
                  </a:cubicBezTo>
                  <a:cubicBezTo>
                    <a:pt x="78985" y="125853"/>
                    <a:pt x="41002" y="125853"/>
                    <a:pt x="17567" y="102419"/>
                  </a:cubicBezTo>
                  <a:cubicBezTo>
                    <a:pt x="-5860" y="78985"/>
                    <a:pt x="-5860" y="41002"/>
                    <a:pt x="17567" y="17567"/>
                  </a:cubicBezTo>
                  <a:cubicBezTo>
                    <a:pt x="41002" y="-5860"/>
                    <a:pt x="78985" y="-5860"/>
                    <a:pt x="102419" y="17567"/>
                  </a:cubicBezTo>
                </a:path>
              </a:pathLst>
            </a:custGeom>
            <a:solidFill>
              <a:schemeClr val="bg1"/>
            </a:solidFill>
            <a:ln w="254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îs1ïḍê"/>
            <p:cNvSpPr/>
            <p:nvPr/>
          </p:nvSpPr>
          <p:spPr>
            <a:xfrm>
              <a:off x="5877925" y="3733831"/>
              <a:ext cx="478955" cy="48021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419" y="17567"/>
                  </a:moveTo>
                  <a:cubicBezTo>
                    <a:pt x="125847" y="41002"/>
                    <a:pt x="125847" y="78985"/>
                    <a:pt x="102419" y="102419"/>
                  </a:cubicBezTo>
                  <a:cubicBezTo>
                    <a:pt x="78985" y="125853"/>
                    <a:pt x="41002" y="125853"/>
                    <a:pt x="17567" y="102419"/>
                  </a:cubicBezTo>
                  <a:cubicBezTo>
                    <a:pt x="-5860" y="78985"/>
                    <a:pt x="-5860" y="41002"/>
                    <a:pt x="17567" y="17567"/>
                  </a:cubicBezTo>
                  <a:cubicBezTo>
                    <a:pt x="41002" y="-5860"/>
                    <a:pt x="78985" y="-5860"/>
                    <a:pt x="102419" y="17567"/>
                  </a:cubicBezTo>
                </a:path>
              </a:pathLst>
            </a:custGeom>
            <a:solidFill>
              <a:schemeClr val="bg1"/>
            </a:solidFill>
            <a:ln w="254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ïŝḷiḋe"/>
            <p:cNvSpPr txBox="1"/>
            <p:nvPr/>
          </p:nvSpPr>
          <p:spPr>
            <a:xfrm>
              <a:off x="2121904" y="3834728"/>
              <a:ext cx="518483" cy="323294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de-DE" sz="1500">
                  <a:solidFill>
                    <a:srgbClr val="536781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30" name="îŝļïdê"/>
            <p:cNvSpPr txBox="1"/>
            <p:nvPr/>
          </p:nvSpPr>
          <p:spPr>
            <a:xfrm>
              <a:off x="3975717" y="3834728"/>
              <a:ext cx="518483" cy="323294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de-DE" sz="1500">
                  <a:solidFill>
                    <a:schemeClr val="accent1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41" name="îṩḷîḋè"/>
            <p:cNvSpPr txBox="1"/>
            <p:nvPr/>
          </p:nvSpPr>
          <p:spPr>
            <a:xfrm>
              <a:off x="5864307" y="3834728"/>
              <a:ext cx="518483" cy="323294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de-DE" sz="1500">
                  <a:solidFill>
                    <a:schemeClr val="accent1"/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42" name="ïš1iḋé"/>
            <p:cNvSpPr txBox="1"/>
            <p:nvPr/>
          </p:nvSpPr>
          <p:spPr>
            <a:xfrm>
              <a:off x="7697141" y="3834728"/>
              <a:ext cx="518483" cy="323294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de-DE" sz="1500">
                  <a:solidFill>
                    <a:schemeClr val="accent1"/>
                  </a:solidFill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43" name="î$ļíḍé"/>
            <p:cNvSpPr txBox="1"/>
            <p:nvPr/>
          </p:nvSpPr>
          <p:spPr>
            <a:xfrm>
              <a:off x="9594447" y="3834728"/>
              <a:ext cx="518483" cy="323294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de-DE" sz="1500">
                  <a:solidFill>
                    <a:schemeClr val="accent1"/>
                  </a:solidFill>
                  <a:cs typeface="+mn-ea"/>
                  <a:sym typeface="+mn-lt"/>
                </a:rPr>
                <a:t>05</a:t>
              </a:r>
            </a:p>
          </p:txBody>
        </p:sp>
      </p:grpSp>
    </p:spTree>
  </p:cSld>
  <p:clrMapOvr>
    <a:masterClrMapping/>
  </p:clrMapOvr>
  <p:transition spd="med"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8000">
              <a:schemeClr val="bg1"/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0" y="206321"/>
            <a:ext cx="502921" cy="288405"/>
            <a:chOff x="0" y="210766"/>
            <a:chExt cx="502921" cy="288405"/>
          </a:xfrm>
        </p:grpSpPr>
        <p:sp>
          <p:nvSpPr>
            <p:cNvPr id="5" name="矩形 4"/>
            <p:cNvSpPr/>
            <p:nvPr/>
          </p:nvSpPr>
          <p:spPr>
            <a:xfrm>
              <a:off x="0" y="210766"/>
              <a:ext cx="103695" cy="28725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70687" y="215214"/>
              <a:ext cx="232234" cy="282805"/>
            </a:xfrm>
            <a:prstGeom prst="rect">
              <a:avLst/>
            </a:prstGeom>
            <a:solidFill>
              <a:srgbClr val="2147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35343" y="211918"/>
              <a:ext cx="103695" cy="28725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 userDrawn="1"/>
        </p:nvSpPr>
        <p:spPr>
          <a:xfrm>
            <a:off x="2841771" y="210766"/>
            <a:ext cx="9350229" cy="287253"/>
          </a:xfrm>
          <a:prstGeom prst="rect">
            <a:avLst/>
          </a:prstGeom>
          <a:solidFill>
            <a:srgbClr val="151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2921" y="153586"/>
            <a:ext cx="23388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536781"/>
                </a:solidFill>
                <a:cs typeface="+mn-ea"/>
                <a:sym typeface="+mn-lt"/>
              </a:rPr>
              <a:t>  </a:t>
            </a:r>
            <a:r>
              <a:rPr lang="zh-CN" altLang="en-US" sz="2000" b="1" dirty="0">
                <a:solidFill>
                  <a:srgbClr val="536781"/>
                </a:solidFill>
                <a:cs typeface="+mn-ea"/>
                <a:sym typeface="+mn-lt"/>
              </a:rPr>
              <a:t>前言</a:t>
            </a:r>
          </a:p>
        </p:txBody>
      </p:sp>
      <p:sp>
        <p:nvSpPr>
          <p:cNvPr id="14" name="燕尾形 5"/>
          <p:cNvSpPr/>
          <p:nvPr/>
        </p:nvSpPr>
        <p:spPr>
          <a:xfrm flipH="1">
            <a:off x="5118735" y="1452245"/>
            <a:ext cx="2089785" cy="343535"/>
          </a:xfrm>
          <a:prstGeom prst="chevron">
            <a:avLst/>
          </a:prstGeom>
          <a:solidFill>
            <a:srgbClr val="395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" name="TextBox 24"/>
          <p:cNvSpPr txBox="1"/>
          <p:nvPr/>
        </p:nvSpPr>
        <p:spPr>
          <a:xfrm>
            <a:off x="5688416" y="1452506"/>
            <a:ext cx="1348448" cy="321310"/>
          </a:xfrm>
          <a:prstGeom prst="rect">
            <a:avLst/>
          </a:prstGeom>
          <a:noFill/>
        </p:spPr>
        <p:txBody>
          <a:bodyPr wrap="square" lIns="64140" tIns="32071" rIns="64140" bIns="32071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120" b="1" dirty="0">
                <a:solidFill>
                  <a:schemeClr val="bg1"/>
                </a:solidFill>
                <a:cs typeface="+mn-ea"/>
                <a:sym typeface="+mn-lt"/>
              </a:rPr>
              <a:t>             </a:t>
            </a:r>
            <a:r>
              <a:rPr lang="zh-CN" altLang="en-US" sz="1120" b="1" dirty="0">
                <a:solidFill>
                  <a:schemeClr val="bg1"/>
                </a:solidFill>
                <a:cs typeface="+mn-ea"/>
                <a:sym typeface="+mn-lt"/>
              </a:rPr>
              <a:t>东大帮帮</a:t>
            </a:r>
          </a:p>
        </p:txBody>
      </p:sp>
      <p:grpSp>
        <p:nvGrpSpPr>
          <p:cNvPr id="9" name="组合 7"/>
          <p:cNvGrpSpPr/>
          <p:nvPr/>
        </p:nvGrpSpPr>
        <p:grpSpPr bwMode="auto">
          <a:xfrm>
            <a:off x="2407079" y="2536630"/>
            <a:ext cx="2711566" cy="698013"/>
            <a:chOff x="2989865" y="891029"/>
            <a:chExt cx="2710413" cy="698113"/>
          </a:xfrm>
        </p:grpSpPr>
        <p:sp>
          <p:nvSpPr>
            <p:cNvPr id="10" name="文本框 66"/>
            <p:cNvSpPr txBox="1">
              <a:spLocks noChangeArrowheads="1"/>
            </p:cNvSpPr>
            <p:nvPr/>
          </p:nvSpPr>
          <p:spPr bwMode="auto">
            <a:xfrm>
              <a:off x="2989865" y="1374629"/>
              <a:ext cx="2633526" cy="214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。</a:t>
              </a:r>
              <a:endParaRPr lang="en-GB" altLang="zh-CN" sz="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文本框 66"/>
            <p:cNvSpPr txBox="1">
              <a:spLocks noChangeArrowheads="1"/>
            </p:cNvSpPr>
            <p:nvPr/>
          </p:nvSpPr>
          <p:spPr bwMode="auto">
            <a:xfrm>
              <a:off x="5390530" y="891029"/>
              <a:ext cx="309748" cy="26038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r">
                <a:defRPr/>
              </a:pPr>
              <a:endParaRPr lang="zh-CN" altLang="en-US" sz="11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2240902" y="1710306"/>
            <a:ext cx="4465620" cy="1368425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>
            <a:spAutoFit/>
          </a:bodyPr>
          <a:lstStyle/>
          <a:p>
            <a:pPr algn="just">
              <a:lnSpc>
                <a:spcPct val="150000"/>
              </a:lnSpc>
            </a:pPr>
            <a:endParaRPr lang="zh-CN" altLang="en-US" sz="18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zh-CN" altLang="zh-CN" sz="18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zh-CN" altLang="zh-CN" sz="18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L 形 16"/>
          <p:cNvSpPr/>
          <p:nvPr/>
        </p:nvSpPr>
        <p:spPr>
          <a:xfrm rot="5400000">
            <a:off x="1770701" y="2259361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8C9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L 形 17"/>
          <p:cNvSpPr/>
          <p:nvPr/>
        </p:nvSpPr>
        <p:spPr>
          <a:xfrm rot="16200000">
            <a:off x="6681385" y="4567991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8C9D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95780" y="2296160"/>
            <a:ext cx="5354955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2000" b="1">
                <a:solidFill>
                  <a:schemeClr val="tx2"/>
                </a:solidFill>
                <a:uFillTx/>
                <a:ea typeface="等线" panose="02010600030101010101" charset="-122"/>
              </a:rPr>
              <a:t>       </a:t>
            </a:r>
            <a:r>
              <a:rPr lang="zh-CN" altLang="en-US" sz="2000" b="1">
                <a:solidFill>
                  <a:schemeClr val="tx2"/>
                </a:solidFill>
                <a:uFillTx/>
                <a:latin typeface="+mn-ea"/>
              </a:rPr>
              <a:t>“</a:t>
            </a:r>
            <a:r>
              <a:rPr lang="zh-CN" altLang="en-US" sz="2000" b="1">
                <a:solidFill>
                  <a:schemeClr val="tx2"/>
                </a:solidFill>
                <a:latin typeface="+mn-ea"/>
              </a:rPr>
              <a:t>东大帮帮</a:t>
            </a:r>
            <a:r>
              <a:rPr lang="zh-CN" altLang="en-US" sz="2000" b="1">
                <a:solidFill>
                  <a:schemeClr val="tx2"/>
                </a:solidFill>
                <a:uFillTx/>
                <a:latin typeface="+mn-ea"/>
              </a:rPr>
              <a:t>”</a:t>
            </a:r>
            <a:r>
              <a:rPr lang="zh-CN" sz="2000" b="1">
                <a:solidFill>
                  <a:schemeClr val="tx2"/>
                </a:solidFill>
                <a:uFillTx/>
                <a:latin typeface="+mn-ea"/>
              </a:rPr>
              <a:t>是一个面向东北大学学生的</a:t>
            </a:r>
            <a:r>
              <a:rPr lang="zh-CN" altLang="en-US" sz="2000" b="1">
                <a:solidFill>
                  <a:schemeClr val="tx2"/>
                </a:solidFill>
                <a:uFillTx/>
                <a:latin typeface="+mn-ea"/>
              </a:rPr>
              <a:t>线上互助</a:t>
            </a:r>
            <a:r>
              <a:rPr lang="zh-CN" sz="2000" b="1">
                <a:solidFill>
                  <a:schemeClr val="tx2"/>
                </a:solidFill>
                <a:uFillTx/>
                <a:latin typeface="+mn-ea"/>
              </a:rPr>
              <a:t>系统。为了满足大家的日常需要，在东北大学</a:t>
            </a:r>
            <a:r>
              <a:rPr lang="zh-CN" altLang="en-US" sz="2000" b="1">
                <a:solidFill>
                  <a:schemeClr val="tx2"/>
                </a:solidFill>
                <a:uFillTx/>
                <a:latin typeface="+mn-ea"/>
              </a:rPr>
              <a:t>校</a:t>
            </a:r>
            <a:r>
              <a:rPr lang="zh-CN" sz="2000" b="1">
                <a:solidFill>
                  <a:schemeClr val="tx2"/>
                </a:solidFill>
                <a:uFillTx/>
                <a:latin typeface="+mn-ea"/>
              </a:rPr>
              <a:t>内一直有诸多如</a:t>
            </a:r>
            <a:r>
              <a:rPr lang="zh-CN" sz="2000" b="1">
                <a:solidFill>
                  <a:schemeClr val="tx2"/>
                </a:solidFill>
                <a:uFillTx/>
                <a:latin typeface="+mn-ea"/>
                <a:cs typeface="Times New Roman" panose="02020603050405020304" charset="0"/>
              </a:rPr>
              <a:t>“东大二手交易群”、“东大互助群”等学生群的存在，但这些群一方面无法容纳所有的东大学生，导致交流范围有限；另一方面这些群缺乏统一的管理模式，安全性和可靠性无法得到保障。因此，我们计划开发一个面向东大学生的互助交易平台，解决目前存在的问题</a:t>
            </a:r>
            <a:r>
              <a:rPr lang="zh-CN" altLang="en-US" sz="2000" b="1">
                <a:solidFill>
                  <a:schemeClr val="tx2"/>
                </a:solidFill>
                <a:uFillTx/>
                <a:latin typeface="+mn-ea"/>
                <a:cs typeface="Times New Roman" panose="02020603050405020304" charset="0"/>
              </a:rPr>
              <a:t>。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64B601E-1BA8-447D-B6B9-EA2CB975A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034" y="2296160"/>
            <a:ext cx="2531959" cy="2704098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7" grpId="0" bldLvl="0" animBg="1"/>
      <p:bldP spid="18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0" y="206321"/>
            <a:ext cx="502921" cy="288405"/>
            <a:chOff x="0" y="210766"/>
            <a:chExt cx="502921" cy="288405"/>
          </a:xfrm>
        </p:grpSpPr>
        <p:sp>
          <p:nvSpPr>
            <p:cNvPr id="5" name="矩形 4"/>
            <p:cNvSpPr/>
            <p:nvPr/>
          </p:nvSpPr>
          <p:spPr>
            <a:xfrm>
              <a:off x="0" y="210766"/>
              <a:ext cx="103695" cy="28725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70687" y="215214"/>
              <a:ext cx="232234" cy="282805"/>
            </a:xfrm>
            <a:prstGeom prst="rect">
              <a:avLst/>
            </a:prstGeom>
            <a:solidFill>
              <a:srgbClr val="2147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35343" y="211918"/>
              <a:ext cx="103695" cy="28725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 userDrawn="1"/>
        </p:nvSpPr>
        <p:spPr>
          <a:xfrm>
            <a:off x="2841771" y="210766"/>
            <a:ext cx="9350229" cy="287253"/>
          </a:xfrm>
          <a:prstGeom prst="rect">
            <a:avLst/>
          </a:prstGeom>
          <a:solidFill>
            <a:srgbClr val="151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2921" y="153586"/>
            <a:ext cx="2338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536781"/>
                </a:solidFill>
                <a:cs typeface="+mn-ea"/>
                <a:sym typeface="+mn-lt"/>
              </a:rPr>
              <a:t>项目进度计划</a:t>
            </a:r>
          </a:p>
        </p:txBody>
      </p:sp>
      <p:pic>
        <p:nvPicPr>
          <p:cNvPr id="59" name="图片 58"/>
          <p:cNvPicPr/>
          <p:nvPr/>
        </p:nvPicPr>
        <p:blipFill>
          <a:blip r:embed="rId3"/>
          <a:stretch>
            <a:fillRect/>
          </a:stretch>
        </p:blipFill>
        <p:spPr>
          <a:xfrm>
            <a:off x="1279671" y="1341120"/>
            <a:ext cx="9410700" cy="5242560"/>
          </a:xfrm>
          <a:prstGeom prst="rect">
            <a:avLst/>
          </a:prstGeom>
        </p:spPr>
      </p:pic>
      <p:sp>
        <p:nvSpPr>
          <p:cNvPr id="60" name="文本框 59"/>
          <p:cNvSpPr txBox="1"/>
          <p:nvPr/>
        </p:nvSpPr>
        <p:spPr>
          <a:xfrm>
            <a:off x="502921" y="762742"/>
            <a:ext cx="284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 dirty="0">
                <a:solidFill>
                  <a:srgbClr val="536781"/>
                </a:solidFill>
                <a:cs typeface="+mn-ea"/>
              </a:rPr>
              <a:t>Gantt</a:t>
            </a:r>
            <a:r>
              <a:rPr lang="en-US" altLang="zh-CN" dirty="0"/>
              <a:t> </a:t>
            </a:r>
            <a:r>
              <a:rPr lang="en-US" altLang="zh-CN" sz="1500" b="1" dirty="0">
                <a:solidFill>
                  <a:srgbClr val="536781"/>
                </a:solidFill>
                <a:cs typeface="+mn-ea"/>
              </a:rPr>
              <a:t>Chart</a:t>
            </a:r>
            <a:endParaRPr lang="zh-CN" altLang="en-US" sz="1500" b="1" dirty="0">
              <a:solidFill>
                <a:srgbClr val="536781"/>
              </a:solidFill>
              <a:cs typeface="+mn-ea"/>
            </a:endParaRPr>
          </a:p>
        </p:txBody>
      </p:sp>
    </p:spTree>
  </p:cSld>
  <p:clrMapOvr>
    <a:masterClrMapping/>
  </p:clrMapOvr>
  <p:transition spd="med" advClick="0" advTm="0">
    <p:comb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00460542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-10795" y="-16510"/>
            <a:ext cx="12216765" cy="68922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380740" y="-16510"/>
            <a:ext cx="5456555" cy="6920865"/>
          </a:xfrm>
          <a:prstGeom prst="rect">
            <a:avLst/>
          </a:prstGeom>
          <a:solidFill>
            <a:schemeClr val="tx2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TextBox 11"/>
          <p:cNvSpPr txBox="1"/>
          <p:nvPr/>
        </p:nvSpPr>
        <p:spPr>
          <a:xfrm>
            <a:off x="2521520" y="3689519"/>
            <a:ext cx="7176059" cy="427990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zh-CN" sz="2000" dirty="0">
                <a:solidFill>
                  <a:schemeClr val="bg1"/>
                </a:solidFill>
                <a:cs typeface="+mn-ea"/>
                <a:sym typeface="+mn-lt"/>
              </a:rPr>
              <a:t>东大帮帮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1704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团队</a:t>
            </a:r>
          </a:p>
        </p:txBody>
      </p:sp>
      <p:sp>
        <p:nvSpPr>
          <p:cNvPr id="9" name="文本框 15"/>
          <p:cNvSpPr txBox="1"/>
          <p:nvPr/>
        </p:nvSpPr>
        <p:spPr>
          <a:xfrm>
            <a:off x="2420689" y="3003623"/>
            <a:ext cx="7277390" cy="800207"/>
          </a:xfrm>
          <a:prstGeom prst="rect">
            <a:avLst/>
          </a:prstGeom>
          <a:noFill/>
          <a:effectLst>
            <a:outerShdw blurRad="50800" dist="38100" dir="2700000" algn="tl" rotWithShape="0">
              <a:srgbClr val="43301A">
                <a:alpha val="52000"/>
              </a:srgbClr>
            </a:outerShdw>
          </a:effectLst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zh-CN" altLang="en-US" sz="4400" dirty="0">
                <a:ln w="12700">
                  <a:noFill/>
                  <a:prstDash val="solid"/>
                </a:ln>
                <a:solidFill>
                  <a:schemeClr val="bg1"/>
                </a:solidFill>
                <a:cs typeface="+mn-ea"/>
                <a:sym typeface="+mn-lt"/>
              </a:rPr>
              <a:t>演示完毕 感谢观看</a:t>
            </a:r>
          </a:p>
        </p:txBody>
      </p:sp>
      <p:sp>
        <p:nvSpPr>
          <p:cNvPr id="10" name="矩形 9"/>
          <p:cNvSpPr/>
          <p:nvPr/>
        </p:nvSpPr>
        <p:spPr>
          <a:xfrm>
            <a:off x="2905193" y="4121568"/>
            <a:ext cx="6408712" cy="243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NEU</a:t>
            </a:r>
          </a:p>
        </p:txBody>
      </p:sp>
      <p:sp>
        <p:nvSpPr>
          <p:cNvPr id="12" name="任意多边形 11"/>
          <p:cNvSpPr/>
          <p:nvPr/>
        </p:nvSpPr>
        <p:spPr>
          <a:xfrm flipV="1">
            <a:off x="3109105" y="1762955"/>
            <a:ext cx="1992743" cy="1358198"/>
          </a:xfrm>
          <a:custGeom>
            <a:avLst/>
            <a:gdLst>
              <a:gd name="connsiteX0" fmla="*/ 0 w 3066930"/>
              <a:gd name="connsiteY0" fmla="*/ 2090334 h 2090334"/>
              <a:gd name="connsiteX1" fmla="*/ 3066930 w 3066930"/>
              <a:gd name="connsiteY1" fmla="*/ 2090334 h 2090334"/>
              <a:gd name="connsiteX2" fmla="*/ 1533465 w 3066930"/>
              <a:gd name="connsiteY2" fmla="*/ 0 h 2090334"/>
              <a:gd name="connsiteX3" fmla="*/ 0 w 3066930"/>
              <a:gd name="connsiteY3" fmla="*/ 2090334 h 2090334"/>
              <a:gd name="connsiteX0-1" fmla="*/ 0 w 3066930"/>
              <a:gd name="connsiteY0-2" fmla="*/ 2090334 h 2090334"/>
              <a:gd name="connsiteX1-3" fmla="*/ 3066930 w 3066930"/>
              <a:gd name="connsiteY1-4" fmla="*/ 2090334 h 2090334"/>
              <a:gd name="connsiteX2-5" fmla="*/ 2385790 w 3066930"/>
              <a:gd name="connsiteY2-6" fmla="*/ 1251380 h 2090334"/>
              <a:gd name="connsiteX3-7" fmla="*/ 1533465 w 3066930"/>
              <a:gd name="connsiteY3-8" fmla="*/ 0 h 2090334"/>
              <a:gd name="connsiteX4" fmla="*/ 0 w 3066930"/>
              <a:gd name="connsiteY4" fmla="*/ 2090334 h 2090334"/>
              <a:gd name="connsiteX0-9" fmla="*/ 2385790 w 3066930"/>
              <a:gd name="connsiteY0-10" fmla="*/ 1251380 h 2090334"/>
              <a:gd name="connsiteX1-11" fmla="*/ 1533465 w 3066930"/>
              <a:gd name="connsiteY1-12" fmla="*/ 0 h 2090334"/>
              <a:gd name="connsiteX2-13" fmla="*/ 0 w 3066930"/>
              <a:gd name="connsiteY2-14" fmla="*/ 2090334 h 2090334"/>
              <a:gd name="connsiteX3-15" fmla="*/ 3066930 w 3066930"/>
              <a:gd name="connsiteY3-16" fmla="*/ 2090334 h 2090334"/>
              <a:gd name="connsiteX4-17" fmla="*/ 2477230 w 3066930"/>
              <a:gd name="connsiteY4-18" fmla="*/ 1342820 h 2090334"/>
              <a:gd name="connsiteX0-19" fmla="*/ 1533465 w 3066930"/>
              <a:gd name="connsiteY0-20" fmla="*/ 0 h 2090334"/>
              <a:gd name="connsiteX1-21" fmla="*/ 0 w 3066930"/>
              <a:gd name="connsiteY1-22" fmla="*/ 2090334 h 2090334"/>
              <a:gd name="connsiteX2-23" fmla="*/ 3066930 w 3066930"/>
              <a:gd name="connsiteY2-24" fmla="*/ 2090334 h 2090334"/>
              <a:gd name="connsiteX3-25" fmla="*/ 2477230 w 3066930"/>
              <a:gd name="connsiteY3-26" fmla="*/ 1342820 h 2090334"/>
              <a:gd name="connsiteX0-27" fmla="*/ 1533465 w 3066930"/>
              <a:gd name="connsiteY0-28" fmla="*/ 0 h 2090334"/>
              <a:gd name="connsiteX1-29" fmla="*/ 0 w 3066930"/>
              <a:gd name="connsiteY1-30" fmla="*/ 2090334 h 2090334"/>
              <a:gd name="connsiteX2-31" fmla="*/ 3066930 w 3066930"/>
              <a:gd name="connsiteY2-32" fmla="*/ 2090334 h 20903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066930" h="2090334">
                <a:moveTo>
                  <a:pt x="1533465" y="0"/>
                </a:moveTo>
                <a:lnTo>
                  <a:pt x="0" y="2090334"/>
                </a:lnTo>
                <a:lnTo>
                  <a:pt x="3066930" y="2090334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gradFill>
                <a:gsLst>
                  <a:gs pos="49000">
                    <a:srgbClr val="F4DE91"/>
                  </a:gs>
                  <a:gs pos="100000">
                    <a:srgbClr val="DBA347"/>
                  </a:gs>
                  <a:gs pos="0">
                    <a:srgbClr val="E7BF68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13" name="任意多边形 12"/>
          <p:cNvSpPr/>
          <p:nvPr/>
        </p:nvSpPr>
        <p:spPr>
          <a:xfrm flipV="1">
            <a:off x="7047983" y="1765948"/>
            <a:ext cx="2049663" cy="1396994"/>
          </a:xfrm>
          <a:custGeom>
            <a:avLst/>
            <a:gdLst>
              <a:gd name="connsiteX0" fmla="*/ 0 w 3154533"/>
              <a:gd name="connsiteY0" fmla="*/ 2150043 h 2150043"/>
              <a:gd name="connsiteX1" fmla="*/ 3154533 w 3154533"/>
              <a:gd name="connsiteY1" fmla="*/ 2150043 h 2150043"/>
              <a:gd name="connsiteX2" fmla="*/ 1577266 w 3154533"/>
              <a:gd name="connsiteY2" fmla="*/ 0 h 2150043"/>
              <a:gd name="connsiteX3" fmla="*/ 0 w 3154533"/>
              <a:gd name="connsiteY3" fmla="*/ 2150043 h 2150043"/>
              <a:gd name="connsiteX0-1" fmla="*/ 0 w 3154533"/>
              <a:gd name="connsiteY0-2" fmla="*/ 2150043 h 2150043"/>
              <a:gd name="connsiteX1-3" fmla="*/ 3154533 w 3154533"/>
              <a:gd name="connsiteY1-4" fmla="*/ 2150043 h 2150043"/>
              <a:gd name="connsiteX2-5" fmla="*/ 1577266 w 3154533"/>
              <a:gd name="connsiteY2-6" fmla="*/ 0 h 2150043"/>
              <a:gd name="connsiteX3-7" fmla="*/ 710322 w 3154533"/>
              <a:gd name="connsiteY3-8" fmla="*/ 1165947 h 2150043"/>
              <a:gd name="connsiteX4" fmla="*/ 0 w 3154533"/>
              <a:gd name="connsiteY4" fmla="*/ 2150043 h 2150043"/>
              <a:gd name="connsiteX0-9" fmla="*/ 710322 w 3154533"/>
              <a:gd name="connsiteY0-10" fmla="*/ 1165947 h 2150043"/>
              <a:gd name="connsiteX1-11" fmla="*/ 0 w 3154533"/>
              <a:gd name="connsiteY1-12" fmla="*/ 2150043 h 2150043"/>
              <a:gd name="connsiteX2-13" fmla="*/ 3154533 w 3154533"/>
              <a:gd name="connsiteY2-14" fmla="*/ 2150043 h 2150043"/>
              <a:gd name="connsiteX3-15" fmla="*/ 1577266 w 3154533"/>
              <a:gd name="connsiteY3-16" fmla="*/ 0 h 2150043"/>
              <a:gd name="connsiteX4-17" fmla="*/ 801762 w 3154533"/>
              <a:gd name="connsiteY4-18" fmla="*/ 1257387 h 2150043"/>
              <a:gd name="connsiteX0-19" fmla="*/ 710322 w 3154533"/>
              <a:gd name="connsiteY0-20" fmla="*/ 1165947 h 2150043"/>
              <a:gd name="connsiteX1-21" fmla="*/ 0 w 3154533"/>
              <a:gd name="connsiteY1-22" fmla="*/ 2150043 h 2150043"/>
              <a:gd name="connsiteX2-23" fmla="*/ 3154533 w 3154533"/>
              <a:gd name="connsiteY2-24" fmla="*/ 2150043 h 2150043"/>
              <a:gd name="connsiteX3-25" fmla="*/ 1577266 w 3154533"/>
              <a:gd name="connsiteY3-26" fmla="*/ 0 h 2150043"/>
              <a:gd name="connsiteX0-27" fmla="*/ 0 w 3154533"/>
              <a:gd name="connsiteY0-28" fmla="*/ 2150043 h 2150043"/>
              <a:gd name="connsiteX1-29" fmla="*/ 3154533 w 3154533"/>
              <a:gd name="connsiteY1-30" fmla="*/ 2150043 h 2150043"/>
              <a:gd name="connsiteX2-31" fmla="*/ 1577266 w 3154533"/>
              <a:gd name="connsiteY2-32" fmla="*/ 0 h 21500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154533" h="2150043">
                <a:moveTo>
                  <a:pt x="0" y="2150043"/>
                </a:moveTo>
                <a:lnTo>
                  <a:pt x="3154533" y="2150043"/>
                </a:lnTo>
                <a:lnTo>
                  <a:pt x="1577266" y="0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gradFill>
                <a:gsLst>
                  <a:gs pos="49000">
                    <a:srgbClr val="F4DE91"/>
                  </a:gs>
                  <a:gs pos="100000">
                    <a:srgbClr val="DBA347"/>
                  </a:gs>
                  <a:gs pos="0">
                    <a:srgbClr val="E7BF68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14" name="任意多边形 13"/>
          <p:cNvSpPr/>
          <p:nvPr/>
        </p:nvSpPr>
        <p:spPr>
          <a:xfrm flipV="1">
            <a:off x="5401284" y="4668434"/>
            <a:ext cx="1415843" cy="965000"/>
          </a:xfrm>
          <a:custGeom>
            <a:avLst/>
            <a:gdLst>
              <a:gd name="connsiteX0" fmla="*/ 0 w 2179051"/>
              <a:gd name="connsiteY0" fmla="*/ 1485181 h 1485181"/>
              <a:gd name="connsiteX1" fmla="*/ 2179051 w 2179051"/>
              <a:gd name="connsiteY1" fmla="*/ 1485181 h 1485181"/>
              <a:gd name="connsiteX2" fmla="*/ 1089525 w 2179051"/>
              <a:gd name="connsiteY2" fmla="*/ 0 h 1485181"/>
              <a:gd name="connsiteX3" fmla="*/ 0 w 2179051"/>
              <a:gd name="connsiteY3" fmla="*/ 1485181 h 1485181"/>
              <a:gd name="connsiteX0-1" fmla="*/ 0 w 2179051"/>
              <a:gd name="connsiteY0-2" fmla="*/ 1485181 h 1519291"/>
              <a:gd name="connsiteX1-3" fmla="*/ 1016771 w 2179051"/>
              <a:gd name="connsiteY1-4" fmla="*/ 1519291 h 1519291"/>
              <a:gd name="connsiteX2-5" fmla="*/ 2179051 w 2179051"/>
              <a:gd name="connsiteY2-6" fmla="*/ 1485181 h 1519291"/>
              <a:gd name="connsiteX3-7" fmla="*/ 1089525 w 2179051"/>
              <a:gd name="connsiteY3-8" fmla="*/ 0 h 1519291"/>
              <a:gd name="connsiteX4" fmla="*/ 0 w 2179051"/>
              <a:gd name="connsiteY4" fmla="*/ 1485181 h 1519291"/>
              <a:gd name="connsiteX0-9" fmla="*/ 1016771 w 2179051"/>
              <a:gd name="connsiteY0-10" fmla="*/ 1519291 h 1610731"/>
              <a:gd name="connsiteX1-11" fmla="*/ 2179051 w 2179051"/>
              <a:gd name="connsiteY1-12" fmla="*/ 1485181 h 1610731"/>
              <a:gd name="connsiteX2-13" fmla="*/ 1089525 w 2179051"/>
              <a:gd name="connsiteY2-14" fmla="*/ 0 h 1610731"/>
              <a:gd name="connsiteX3-15" fmla="*/ 0 w 2179051"/>
              <a:gd name="connsiteY3-16" fmla="*/ 1485181 h 1610731"/>
              <a:gd name="connsiteX4-17" fmla="*/ 1108211 w 2179051"/>
              <a:gd name="connsiteY4-18" fmla="*/ 1610731 h 1610731"/>
              <a:gd name="connsiteX0-19" fmla="*/ 1016771 w 2179051"/>
              <a:gd name="connsiteY0-20" fmla="*/ 1519291 h 1519291"/>
              <a:gd name="connsiteX1-21" fmla="*/ 2179051 w 2179051"/>
              <a:gd name="connsiteY1-22" fmla="*/ 1485181 h 1519291"/>
              <a:gd name="connsiteX2-23" fmla="*/ 1089525 w 2179051"/>
              <a:gd name="connsiteY2-24" fmla="*/ 0 h 1519291"/>
              <a:gd name="connsiteX3-25" fmla="*/ 0 w 2179051"/>
              <a:gd name="connsiteY3-26" fmla="*/ 1485181 h 1519291"/>
              <a:gd name="connsiteX0-27" fmla="*/ 2179051 w 2179051"/>
              <a:gd name="connsiteY0-28" fmla="*/ 1485181 h 1485181"/>
              <a:gd name="connsiteX1-29" fmla="*/ 1089525 w 2179051"/>
              <a:gd name="connsiteY1-30" fmla="*/ 0 h 1485181"/>
              <a:gd name="connsiteX2-31" fmla="*/ 0 w 2179051"/>
              <a:gd name="connsiteY2-32" fmla="*/ 1485181 h 14851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179051" h="1485181">
                <a:moveTo>
                  <a:pt x="2179051" y="1485181"/>
                </a:moveTo>
                <a:lnTo>
                  <a:pt x="1089525" y="0"/>
                </a:lnTo>
                <a:lnTo>
                  <a:pt x="0" y="1485181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gradFill>
                <a:gsLst>
                  <a:gs pos="49000">
                    <a:srgbClr val="F4DE91"/>
                  </a:gs>
                  <a:gs pos="100000">
                    <a:srgbClr val="DBA347"/>
                  </a:gs>
                  <a:gs pos="0">
                    <a:srgbClr val="E7BF68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11" name="文本框 15"/>
          <p:cNvSpPr txBox="1"/>
          <p:nvPr/>
        </p:nvSpPr>
        <p:spPr>
          <a:xfrm>
            <a:off x="1333085" y="1609070"/>
            <a:ext cx="9439898" cy="1597660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en-US" altLang="zh-CN" sz="9600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rPr>
              <a:t>2020</a:t>
            </a:r>
          </a:p>
        </p:txBody>
      </p:sp>
    </p:spTree>
  </p:cSld>
  <p:clrMapOvr>
    <a:masterClrMapping/>
  </p:clrMapOvr>
  <p:transition spd="med"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ldLvl="0" animBg="1"/>
      <p:bldP spid="10" grpId="0"/>
      <p:bldP spid="12" grpId="0" bldLvl="0" animBg="1"/>
      <p:bldP spid="13" grpId="0" bldLvl="0" animBg="1"/>
      <p:bldP spid="14" grpId="0" bldLvl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00460542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-10795" y="-16510"/>
            <a:ext cx="12216765" cy="68922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 rot="5400000">
            <a:off x="4479290" y="-2171065"/>
            <a:ext cx="3161030" cy="12216765"/>
          </a:xfrm>
          <a:prstGeom prst="rect">
            <a:avLst/>
          </a:prstGeom>
          <a:solidFill>
            <a:schemeClr val="tx2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6" name="文本框 15"/>
          <p:cNvSpPr txBox="1"/>
          <p:nvPr/>
        </p:nvSpPr>
        <p:spPr>
          <a:xfrm>
            <a:off x="1272760" y="553700"/>
            <a:ext cx="9439898" cy="2059305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zh-CN" altLang="en-US" sz="7200" b="1" dirty="0">
                <a:ln w="12700">
                  <a:noFill/>
                  <a:prstDash val="solid"/>
                </a:ln>
                <a:solidFill>
                  <a:schemeClr val="bg1"/>
                </a:solidFill>
                <a:cs typeface="+mn-ea"/>
                <a:sym typeface="+mn-lt"/>
              </a:rPr>
              <a:t>目录</a:t>
            </a:r>
          </a:p>
          <a:p>
            <a:pPr algn="ctr"/>
            <a:r>
              <a:rPr lang="en-US" altLang="zh-CN" sz="5400" b="1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en-US" altLang="zh-CN" sz="5400" b="1" dirty="0">
              <a:ln w="12700">
                <a:noFill/>
                <a:prstDash val="solid"/>
              </a:ln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任意多边形 5"/>
          <p:cNvSpPr/>
          <p:nvPr/>
        </p:nvSpPr>
        <p:spPr>
          <a:xfrm flipV="1">
            <a:off x="3855085" y="1201420"/>
            <a:ext cx="1223010" cy="764540"/>
          </a:xfrm>
          <a:custGeom>
            <a:avLst/>
            <a:gdLst>
              <a:gd name="connsiteX0" fmla="*/ 0 w 3066930"/>
              <a:gd name="connsiteY0" fmla="*/ 2090334 h 2090334"/>
              <a:gd name="connsiteX1" fmla="*/ 3066930 w 3066930"/>
              <a:gd name="connsiteY1" fmla="*/ 2090334 h 2090334"/>
              <a:gd name="connsiteX2" fmla="*/ 1533465 w 3066930"/>
              <a:gd name="connsiteY2" fmla="*/ 0 h 2090334"/>
              <a:gd name="connsiteX3" fmla="*/ 0 w 3066930"/>
              <a:gd name="connsiteY3" fmla="*/ 2090334 h 2090334"/>
              <a:gd name="connsiteX0-1" fmla="*/ 0 w 3066930"/>
              <a:gd name="connsiteY0-2" fmla="*/ 2090334 h 2090334"/>
              <a:gd name="connsiteX1-3" fmla="*/ 3066930 w 3066930"/>
              <a:gd name="connsiteY1-4" fmla="*/ 2090334 h 2090334"/>
              <a:gd name="connsiteX2-5" fmla="*/ 2385790 w 3066930"/>
              <a:gd name="connsiteY2-6" fmla="*/ 1251380 h 2090334"/>
              <a:gd name="connsiteX3-7" fmla="*/ 1533465 w 3066930"/>
              <a:gd name="connsiteY3-8" fmla="*/ 0 h 2090334"/>
              <a:gd name="connsiteX4" fmla="*/ 0 w 3066930"/>
              <a:gd name="connsiteY4" fmla="*/ 2090334 h 2090334"/>
              <a:gd name="connsiteX0-9" fmla="*/ 2385790 w 3066930"/>
              <a:gd name="connsiteY0-10" fmla="*/ 1251380 h 2090334"/>
              <a:gd name="connsiteX1-11" fmla="*/ 1533465 w 3066930"/>
              <a:gd name="connsiteY1-12" fmla="*/ 0 h 2090334"/>
              <a:gd name="connsiteX2-13" fmla="*/ 0 w 3066930"/>
              <a:gd name="connsiteY2-14" fmla="*/ 2090334 h 2090334"/>
              <a:gd name="connsiteX3-15" fmla="*/ 3066930 w 3066930"/>
              <a:gd name="connsiteY3-16" fmla="*/ 2090334 h 2090334"/>
              <a:gd name="connsiteX4-17" fmla="*/ 2477230 w 3066930"/>
              <a:gd name="connsiteY4-18" fmla="*/ 1342820 h 2090334"/>
              <a:gd name="connsiteX0-19" fmla="*/ 1533465 w 3066930"/>
              <a:gd name="connsiteY0-20" fmla="*/ 0 h 2090334"/>
              <a:gd name="connsiteX1-21" fmla="*/ 0 w 3066930"/>
              <a:gd name="connsiteY1-22" fmla="*/ 2090334 h 2090334"/>
              <a:gd name="connsiteX2-23" fmla="*/ 3066930 w 3066930"/>
              <a:gd name="connsiteY2-24" fmla="*/ 2090334 h 2090334"/>
              <a:gd name="connsiteX3-25" fmla="*/ 2477230 w 3066930"/>
              <a:gd name="connsiteY3-26" fmla="*/ 1342820 h 2090334"/>
              <a:gd name="connsiteX0-27" fmla="*/ 1533465 w 3066930"/>
              <a:gd name="connsiteY0-28" fmla="*/ 0 h 2090334"/>
              <a:gd name="connsiteX1-29" fmla="*/ 0 w 3066930"/>
              <a:gd name="connsiteY1-30" fmla="*/ 2090334 h 2090334"/>
              <a:gd name="connsiteX2-31" fmla="*/ 3066930 w 3066930"/>
              <a:gd name="connsiteY2-32" fmla="*/ 2090334 h 20903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066930" h="2090334">
                <a:moveTo>
                  <a:pt x="1533465" y="0"/>
                </a:moveTo>
                <a:lnTo>
                  <a:pt x="0" y="2090334"/>
                </a:lnTo>
                <a:lnTo>
                  <a:pt x="3066930" y="2090334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gradFill>
                <a:gsLst>
                  <a:gs pos="49000">
                    <a:srgbClr val="F4DE91"/>
                  </a:gs>
                  <a:gs pos="100000">
                    <a:srgbClr val="DBA347"/>
                  </a:gs>
                  <a:gs pos="0">
                    <a:srgbClr val="E7BF68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 flipV="1">
            <a:off x="6904990" y="1190625"/>
            <a:ext cx="1258570" cy="786130"/>
          </a:xfrm>
          <a:custGeom>
            <a:avLst/>
            <a:gdLst>
              <a:gd name="connsiteX0" fmla="*/ 0 w 3154533"/>
              <a:gd name="connsiteY0" fmla="*/ 2150043 h 2150043"/>
              <a:gd name="connsiteX1" fmla="*/ 3154533 w 3154533"/>
              <a:gd name="connsiteY1" fmla="*/ 2150043 h 2150043"/>
              <a:gd name="connsiteX2" fmla="*/ 1577266 w 3154533"/>
              <a:gd name="connsiteY2" fmla="*/ 0 h 2150043"/>
              <a:gd name="connsiteX3" fmla="*/ 0 w 3154533"/>
              <a:gd name="connsiteY3" fmla="*/ 2150043 h 2150043"/>
              <a:gd name="connsiteX0-1" fmla="*/ 0 w 3154533"/>
              <a:gd name="connsiteY0-2" fmla="*/ 2150043 h 2150043"/>
              <a:gd name="connsiteX1-3" fmla="*/ 3154533 w 3154533"/>
              <a:gd name="connsiteY1-4" fmla="*/ 2150043 h 2150043"/>
              <a:gd name="connsiteX2-5" fmla="*/ 1577266 w 3154533"/>
              <a:gd name="connsiteY2-6" fmla="*/ 0 h 2150043"/>
              <a:gd name="connsiteX3-7" fmla="*/ 710322 w 3154533"/>
              <a:gd name="connsiteY3-8" fmla="*/ 1165947 h 2150043"/>
              <a:gd name="connsiteX4" fmla="*/ 0 w 3154533"/>
              <a:gd name="connsiteY4" fmla="*/ 2150043 h 2150043"/>
              <a:gd name="connsiteX0-9" fmla="*/ 710322 w 3154533"/>
              <a:gd name="connsiteY0-10" fmla="*/ 1165947 h 2150043"/>
              <a:gd name="connsiteX1-11" fmla="*/ 0 w 3154533"/>
              <a:gd name="connsiteY1-12" fmla="*/ 2150043 h 2150043"/>
              <a:gd name="connsiteX2-13" fmla="*/ 3154533 w 3154533"/>
              <a:gd name="connsiteY2-14" fmla="*/ 2150043 h 2150043"/>
              <a:gd name="connsiteX3-15" fmla="*/ 1577266 w 3154533"/>
              <a:gd name="connsiteY3-16" fmla="*/ 0 h 2150043"/>
              <a:gd name="connsiteX4-17" fmla="*/ 801762 w 3154533"/>
              <a:gd name="connsiteY4-18" fmla="*/ 1257387 h 2150043"/>
              <a:gd name="connsiteX0-19" fmla="*/ 710322 w 3154533"/>
              <a:gd name="connsiteY0-20" fmla="*/ 1165947 h 2150043"/>
              <a:gd name="connsiteX1-21" fmla="*/ 0 w 3154533"/>
              <a:gd name="connsiteY1-22" fmla="*/ 2150043 h 2150043"/>
              <a:gd name="connsiteX2-23" fmla="*/ 3154533 w 3154533"/>
              <a:gd name="connsiteY2-24" fmla="*/ 2150043 h 2150043"/>
              <a:gd name="connsiteX3-25" fmla="*/ 1577266 w 3154533"/>
              <a:gd name="connsiteY3-26" fmla="*/ 0 h 2150043"/>
              <a:gd name="connsiteX0-27" fmla="*/ 0 w 3154533"/>
              <a:gd name="connsiteY0-28" fmla="*/ 2150043 h 2150043"/>
              <a:gd name="connsiteX1-29" fmla="*/ 3154533 w 3154533"/>
              <a:gd name="connsiteY1-30" fmla="*/ 2150043 h 2150043"/>
              <a:gd name="connsiteX2-31" fmla="*/ 1577266 w 3154533"/>
              <a:gd name="connsiteY2-32" fmla="*/ 0 h 21500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154533" h="2150043">
                <a:moveTo>
                  <a:pt x="0" y="2150043"/>
                </a:moveTo>
                <a:lnTo>
                  <a:pt x="3154533" y="2150043"/>
                </a:lnTo>
                <a:lnTo>
                  <a:pt x="1577266" y="0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gradFill>
                <a:gsLst>
                  <a:gs pos="49000">
                    <a:srgbClr val="F4DE91"/>
                  </a:gs>
                  <a:gs pos="100000">
                    <a:srgbClr val="DBA347"/>
                  </a:gs>
                  <a:gs pos="0">
                    <a:srgbClr val="E7BF68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8" name="任意多边形 7"/>
          <p:cNvSpPr/>
          <p:nvPr/>
        </p:nvSpPr>
        <p:spPr>
          <a:xfrm flipV="1">
            <a:off x="5557520" y="2907665"/>
            <a:ext cx="869315" cy="543560"/>
          </a:xfrm>
          <a:custGeom>
            <a:avLst/>
            <a:gdLst>
              <a:gd name="connsiteX0" fmla="*/ 0 w 2179051"/>
              <a:gd name="connsiteY0" fmla="*/ 1485181 h 1485181"/>
              <a:gd name="connsiteX1" fmla="*/ 2179051 w 2179051"/>
              <a:gd name="connsiteY1" fmla="*/ 1485181 h 1485181"/>
              <a:gd name="connsiteX2" fmla="*/ 1089525 w 2179051"/>
              <a:gd name="connsiteY2" fmla="*/ 0 h 1485181"/>
              <a:gd name="connsiteX3" fmla="*/ 0 w 2179051"/>
              <a:gd name="connsiteY3" fmla="*/ 1485181 h 1485181"/>
              <a:gd name="connsiteX0-1" fmla="*/ 0 w 2179051"/>
              <a:gd name="connsiteY0-2" fmla="*/ 1485181 h 1519291"/>
              <a:gd name="connsiteX1-3" fmla="*/ 1016771 w 2179051"/>
              <a:gd name="connsiteY1-4" fmla="*/ 1519291 h 1519291"/>
              <a:gd name="connsiteX2-5" fmla="*/ 2179051 w 2179051"/>
              <a:gd name="connsiteY2-6" fmla="*/ 1485181 h 1519291"/>
              <a:gd name="connsiteX3-7" fmla="*/ 1089525 w 2179051"/>
              <a:gd name="connsiteY3-8" fmla="*/ 0 h 1519291"/>
              <a:gd name="connsiteX4" fmla="*/ 0 w 2179051"/>
              <a:gd name="connsiteY4" fmla="*/ 1485181 h 1519291"/>
              <a:gd name="connsiteX0-9" fmla="*/ 1016771 w 2179051"/>
              <a:gd name="connsiteY0-10" fmla="*/ 1519291 h 1610731"/>
              <a:gd name="connsiteX1-11" fmla="*/ 2179051 w 2179051"/>
              <a:gd name="connsiteY1-12" fmla="*/ 1485181 h 1610731"/>
              <a:gd name="connsiteX2-13" fmla="*/ 1089525 w 2179051"/>
              <a:gd name="connsiteY2-14" fmla="*/ 0 h 1610731"/>
              <a:gd name="connsiteX3-15" fmla="*/ 0 w 2179051"/>
              <a:gd name="connsiteY3-16" fmla="*/ 1485181 h 1610731"/>
              <a:gd name="connsiteX4-17" fmla="*/ 1108211 w 2179051"/>
              <a:gd name="connsiteY4-18" fmla="*/ 1610731 h 1610731"/>
              <a:gd name="connsiteX0-19" fmla="*/ 1016771 w 2179051"/>
              <a:gd name="connsiteY0-20" fmla="*/ 1519291 h 1519291"/>
              <a:gd name="connsiteX1-21" fmla="*/ 2179051 w 2179051"/>
              <a:gd name="connsiteY1-22" fmla="*/ 1485181 h 1519291"/>
              <a:gd name="connsiteX2-23" fmla="*/ 1089525 w 2179051"/>
              <a:gd name="connsiteY2-24" fmla="*/ 0 h 1519291"/>
              <a:gd name="connsiteX3-25" fmla="*/ 0 w 2179051"/>
              <a:gd name="connsiteY3-26" fmla="*/ 1485181 h 1519291"/>
              <a:gd name="connsiteX0-27" fmla="*/ 2179051 w 2179051"/>
              <a:gd name="connsiteY0-28" fmla="*/ 1485181 h 1485181"/>
              <a:gd name="connsiteX1-29" fmla="*/ 1089525 w 2179051"/>
              <a:gd name="connsiteY1-30" fmla="*/ 0 h 1485181"/>
              <a:gd name="connsiteX2-31" fmla="*/ 0 w 2179051"/>
              <a:gd name="connsiteY2-32" fmla="*/ 1485181 h 14851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179051" h="1485181">
                <a:moveTo>
                  <a:pt x="2179051" y="1485181"/>
                </a:moveTo>
                <a:lnTo>
                  <a:pt x="1089525" y="0"/>
                </a:lnTo>
                <a:lnTo>
                  <a:pt x="0" y="1485181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gradFill>
                <a:gsLst>
                  <a:gs pos="49000">
                    <a:srgbClr val="F4DE91"/>
                  </a:gs>
                  <a:gs pos="100000">
                    <a:srgbClr val="DBA347"/>
                  </a:gs>
                  <a:gs pos="0">
                    <a:srgbClr val="E7BF68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9" name="椭圆 1"/>
          <p:cNvSpPr>
            <a:spLocks noChangeArrowheads="1"/>
          </p:cNvSpPr>
          <p:nvPr/>
        </p:nvSpPr>
        <p:spPr bwMode="auto">
          <a:xfrm>
            <a:off x="2153184" y="2973534"/>
            <a:ext cx="727831" cy="727831"/>
          </a:xfrm>
          <a:prstGeom prst="roundRect">
            <a:avLst/>
          </a:prstGeom>
          <a:noFill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TextBox 32"/>
          <p:cNvSpPr txBox="1">
            <a:spLocks noChangeArrowheads="1"/>
          </p:cNvSpPr>
          <p:nvPr/>
        </p:nvSpPr>
        <p:spPr bwMode="auto">
          <a:xfrm>
            <a:off x="2216377" y="3051709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</a:p>
        </p:txBody>
      </p:sp>
      <p:sp>
        <p:nvSpPr>
          <p:cNvPr id="11" name="矩形 10"/>
          <p:cNvSpPr/>
          <p:nvPr/>
        </p:nvSpPr>
        <p:spPr>
          <a:xfrm>
            <a:off x="3069141" y="3393156"/>
            <a:ext cx="1718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400" dirty="0">
                <a:solidFill>
                  <a:schemeClr val="bg1"/>
                </a:solidFill>
                <a:uFillTx/>
                <a:cs typeface="+mn-ea"/>
                <a:sym typeface="+mn-lt"/>
              </a:rPr>
              <a:t>Functional 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A</a:t>
            </a:r>
            <a:r>
              <a:rPr lang="en-US" altLang="zh-CN" sz="1400" dirty="0">
                <a:solidFill>
                  <a:schemeClr val="bg1"/>
                </a:solidFill>
                <a:uFillTx/>
                <a:cs typeface="+mn-ea"/>
                <a:sym typeface="+mn-lt"/>
              </a:rPr>
              <a:t>nalysis</a:t>
            </a:r>
          </a:p>
        </p:txBody>
      </p:sp>
      <p:sp>
        <p:nvSpPr>
          <p:cNvPr id="12" name="TextBox 76"/>
          <p:cNvSpPr txBox="1"/>
          <p:nvPr/>
        </p:nvSpPr>
        <p:spPr>
          <a:xfrm>
            <a:off x="3068955" y="3023870"/>
            <a:ext cx="1974850" cy="3683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功能分析</a:t>
            </a:r>
          </a:p>
        </p:txBody>
      </p:sp>
      <p:sp>
        <p:nvSpPr>
          <p:cNvPr id="13" name="椭圆 1"/>
          <p:cNvSpPr>
            <a:spLocks noChangeArrowheads="1"/>
          </p:cNvSpPr>
          <p:nvPr/>
        </p:nvSpPr>
        <p:spPr bwMode="auto">
          <a:xfrm>
            <a:off x="2153184" y="4472853"/>
            <a:ext cx="727831" cy="727831"/>
          </a:xfrm>
          <a:prstGeom prst="roundRect">
            <a:avLst/>
          </a:prstGeom>
          <a:noFill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2216377" y="4542773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</a:p>
        </p:txBody>
      </p:sp>
      <p:sp>
        <p:nvSpPr>
          <p:cNvPr id="15" name="矩形 14"/>
          <p:cNvSpPr/>
          <p:nvPr/>
        </p:nvSpPr>
        <p:spPr>
          <a:xfrm>
            <a:off x="3069141" y="4884220"/>
            <a:ext cx="143891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Job Assignment</a:t>
            </a:r>
          </a:p>
          <a:p>
            <a:pPr>
              <a:spcBef>
                <a:spcPct val="0"/>
              </a:spcBef>
            </a:pP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椭圆 1"/>
          <p:cNvSpPr>
            <a:spLocks noChangeArrowheads="1"/>
          </p:cNvSpPr>
          <p:nvPr/>
        </p:nvSpPr>
        <p:spPr bwMode="auto">
          <a:xfrm>
            <a:off x="6841840" y="2974804"/>
            <a:ext cx="727831" cy="727831"/>
          </a:xfrm>
          <a:prstGeom prst="roundRect">
            <a:avLst/>
          </a:prstGeom>
          <a:noFill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6905033" y="3052979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19" name="矩形 18"/>
          <p:cNvSpPr/>
          <p:nvPr/>
        </p:nvSpPr>
        <p:spPr>
          <a:xfrm>
            <a:off x="7720310" y="3393156"/>
            <a:ext cx="29097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400" dirty="0">
                <a:solidFill>
                  <a:schemeClr val="bg1"/>
                </a:solidFill>
                <a:uFillTx/>
                <a:cs typeface="+mn-ea"/>
                <a:sym typeface="+mn-lt"/>
              </a:rPr>
              <a:t>Developing  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L</a:t>
            </a:r>
            <a:r>
              <a:rPr lang="en-US" altLang="zh-CN" sz="1400" dirty="0">
                <a:solidFill>
                  <a:schemeClr val="bg1"/>
                </a:solidFill>
                <a:uFillTx/>
                <a:cs typeface="+mn-ea"/>
                <a:sym typeface="+mn-lt"/>
              </a:rPr>
              <a:t>anguage and  Model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7757795" y="3025140"/>
            <a:ext cx="2301875" cy="3683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开发语言及模型选择</a:t>
            </a:r>
          </a:p>
        </p:txBody>
      </p:sp>
      <p:sp>
        <p:nvSpPr>
          <p:cNvPr id="21" name="椭圆 1"/>
          <p:cNvSpPr>
            <a:spLocks noChangeArrowheads="1"/>
          </p:cNvSpPr>
          <p:nvPr/>
        </p:nvSpPr>
        <p:spPr bwMode="auto">
          <a:xfrm>
            <a:off x="6841840" y="4465868"/>
            <a:ext cx="727831" cy="727831"/>
          </a:xfrm>
          <a:prstGeom prst="roundRect">
            <a:avLst/>
          </a:prstGeom>
          <a:noFill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TextBox 32"/>
          <p:cNvSpPr txBox="1">
            <a:spLocks noChangeArrowheads="1"/>
          </p:cNvSpPr>
          <p:nvPr/>
        </p:nvSpPr>
        <p:spPr bwMode="auto">
          <a:xfrm>
            <a:off x="6905033" y="4544043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</a:p>
        </p:txBody>
      </p:sp>
      <p:sp>
        <p:nvSpPr>
          <p:cNvPr id="23" name="矩形 22"/>
          <p:cNvSpPr/>
          <p:nvPr/>
        </p:nvSpPr>
        <p:spPr>
          <a:xfrm>
            <a:off x="7827964" y="4884220"/>
            <a:ext cx="152844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Project Schedule</a:t>
            </a:r>
          </a:p>
        </p:txBody>
      </p:sp>
      <p:sp>
        <p:nvSpPr>
          <p:cNvPr id="24" name="TextBox 76"/>
          <p:cNvSpPr txBox="1"/>
          <p:nvPr/>
        </p:nvSpPr>
        <p:spPr>
          <a:xfrm>
            <a:off x="7757795" y="4516120"/>
            <a:ext cx="1960880" cy="3683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项目进度计划</a:t>
            </a:r>
          </a:p>
        </p:txBody>
      </p:sp>
      <p:sp>
        <p:nvSpPr>
          <p:cNvPr id="2" name="TextBox 76"/>
          <p:cNvSpPr txBox="1"/>
          <p:nvPr/>
        </p:nvSpPr>
        <p:spPr>
          <a:xfrm>
            <a:off x="3082925" y="4544060"/>
            <a:ext cx="1960880" cy="3683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人员分工</a:t>
            </a:r>
          </a:p>
        </p:txBody>
      </p:sp>
    </p:spTree>
  </p:cSld>
  <p:clrMapOvr>
    <a:masterClrMapping/>
  </p:clrMapOvr>
  <p:transition spd="med"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" grpId="0" bldLvl="0" animBg="1"/>
      <p:bldP spid="7" grpId="0" bldLvl="0" animBg="1"/>
      <p:bldP spid="8" grpId="0" bldLvl="0" animBg="1"/>
      <p:bldP spid="9" grpId="0" bldLvl="0" animBg="1"/>
      <p:bldP spid="10" grpId="0"/>
      <p:bldP spid="11" grpId="0"/>
      <p:bldP spid="12" grpId="0" bldLvl="0" animBg="1"/>
      <p:bldP spid="13" grpId="0" bldLvl="0" animBg="1"/>
      <p:bldP spid="14" grpId="0"/>
      <p:bldP spid="15" grpId="0"/>
      <p:bldP spid="17" grpId="0" bldLvl="0" animBg="1"/>
      <p:bldP spid="18" grpId="0"/>
      <p:bldP spid="19" grpId="0"/>
      <p:bldP spid="20" grpId="0" bldLvl="0" animBg="1"/>
      <p:bldP spid="21" grpId="0" bldLvl="0" animBg="1"/>
      <p:bldP spid="22" grpId="0"/>
      <p:bldP spid="23" grpId="0"/>
      <p:bldP spid="24" grpId="0" bldLvl="0" animBg="1"/>
      <p:bldP spid="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00460542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-10795" y="-16510"/>
            <a:ext cx="12216765" cy="68922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74717" y="26703"/>
            <a:ext cx="5456555" cy="6920865"/>
          </a:xfrm>
          <a:prstGeom prst="rect">
            <a:avLst/>
          </a:prstGeom>
          <a:solidFill>
            <a:schemeClr val="tx2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26" name="任意多边形 25"/>
          <p:cNvSpPr/>
          <p:nvPr/>
        </p:nvSpPr>
        <p:spPr>
          <a:xfrm flipV="1">
            <a:off x="3938270" y="2342515"/>
            <a:ext cx="1223010" cy="764540"/>
          </a:xfrm>
          <a:custGeom>
            <a:avLst/>
            <a:gdLst>
              <a:gd name="connsiteX0" fmla="*/ 0 w 3066930"/>
              <a:gd name="connsiteY0" fmla="*/ 2090334 h 2090334"/>
              <a:gd name="connsiteX1" fmla="*/ 3066930 w 3066930"/>
              <a:gd name="connsiteY1" fmla="*/ 2090334 h 2090334"/>
              <a:gd name="connsiteX2" fmla="*/ 1533465 w 3066930"/>
              <a:gd name="connsiteY2" fmla="*/ 0 h 2090334"/>
              <a:gd name="connsiteX3" fmla="*/ 0 w 3066930"/>
              <a:gd name="connsiteY3" fmla="*/ 2090334 h 2090334"/>
              <a:gd name="connsiteX0-1" fmla="*/ 0 w 3066930"/>
              <a:gd name="connsiteY0-2" fmla="*/ 2090334 h 2090334"/>
              <a:gd name="connsiteX1-3" fmla="*/ 3066930 w 3066930"/>
              <a:gd name="connsiteY1-4" fmla="*/ 2090334 h 2090334"/>
              <a:gd name="connsiteX2-5" fmla="*/ 2385790 w 3066930"/>
              <a:gd name="connsiteY2-6" fmla="*/ 1251380 h 2090334"/>
              <a:gd name="connsiteX3-7" fmla="*/ 1533465 w 3066930"/>
              <a:gd name="connsiteY3-8" fmla="*/ 0 h 2090334"/>
              <a:gd name="connsiteX4" fmla="*/ 0 w 3066930"/>
              <a:gd name="connsiteY4" fmla="*/ 2090334 h 2090334"/>
              <a:gd name="connsiteX0-9" fmla="*/ 2385790 w 3066930"/>
              <a:gd name="connsiteY0-10" fmla="*/ 1251380 h 2090334"/>
              <a:gd name="connsiteX1-11" fmla="*/ 1533465 w 3066930"/>
              <a:gd name="connsiteY1-12" fmla="*/ 0 h 2090334"/>
              <a:gd name="connsiteX2-13" fmla="*/ 0 w 3066930"/>
              <a:gd name="connsiteY2-14" fmla="*/ 2090334 h 2090334"/>
              <a:gd name="connsiteX3-15" fmla="*/ 3066930 w 3066930"/>
              <a:gd name="connsiteY3-16" fmla="*/ 2090334 h 2090334"/>
              <a:gd name="connsiteX4-17" fmla="*/ 2477230 w 3066930"/>
              <a:gd name="connsiteY4-18" fmla="*/ 1342820 h 2090334"/>
              <a:gd name="connsiteX0-19" fmla="*/ 1533465 w 3066930"/>
              <a:gd name="connsiteY0-20" fmla="*/ 0 h 2090334"/>
              <a:gd name="connsiteX1-21" fmla="*/ 0 w 3066930"/>
              <a:gd name="connsiteY1-22" fmla="*/ 2090334 h 2090334"/>
              <a:gd name="connsiteX2-23" fmla="*/ 3066930 w 3066930"/>
              <a:gd name="connsiteY2-24" fmla="*/ 2090334 h 2090334"/>
              <a:gd name="connsiteX3-25" fmla="*/ 2477230 w 3066930"/>
              <a:gd name="connsiteY3-26" fmla="*/ 1342820 h 2090334"/>
              <a:gd name="connsiteX0-27" fmla="*/ 1533465 w 3066930"/>
              <a:gd name="connsiteY0-28" fmla="*/ 0 h 2090334"/>
              <a:gd name="connsiteX1-29" fmla="*/ 0 w 3066930"/>
              <a:gd name="connsiteY1-30" fmla="*/ 2090334 h 2090334"/>
              <a:gd name="connsiteX2-31" fmla="*/ 3066930 w 3066930"/>
              <a:gd name="connsiteY2-32" fmla="*/ 2090334 h 20903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066930" h="2090334">
                <a:moveTo>
                  <a:pt x="1533465" y="0"/>
                </a:moveTo>
                <a:lnTo>
                  <a:pt x="0" y="2090334"/>
                </a:lnTo>
                <a:lnTo>
                  <a:pt x="3066930" y="2090334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gradFill>
                <a:gsLst>
                  <a:gs pos="49000">
                    <a:srgbClr val="F4DE91"/>
                  </a:gs>
                  <a:gs pos="100000">
                    <a:srgbClr val="DBA347"/>
                  </a:gs>
                  <a:gs pos="0">
                    <a:srgbClr val="E7BF68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27" name="任意多边形 26"/>
          <p:cNvSpPr/>
          <p:nvPr/>
        </p:nvSpPr>
        <p:spPr>
          <a:xfrm flipV="1">
            <a:off x="6988175" y="2331720"/>
            <a:ext cx="1258570" cy="786130"/>
          </a:xfrm>
          <a:custGeom>
            <a:avLst/>
            <a:gdLst>
              <a:gd name="connsiteX0" fmla="*/ 0 w 3154533"/>
              <a:gd name="connsiteY0" fmla="*/ 2150043 h 2150043"/>
              <a:gd name="connsiteX1" fmla="*/ 3154533 w 3154533"/>
              <a:gd name="connsiteY1" fmla="*/ 2150043 h 2150043"/>
              <a:gd name="connsiteX2" fmla="*/ 1577266 w 3154533"/>
              <a:gd name="connsiteY2" fmla="*/ 0 h 2150043"/>
              <a:gd name="connsiteX3" fmla="*/ 0 w 3154533"/>
              <a:gd name="connsiteY3" fmla="*/ 2150043 h 2150043"/>
              <a:gd name="connsiteX0-1" fmla="*/ 0 w 3154533"/>
              <a:gd name="connsiteY0-2" fmla="*/ 2150043 h 2150043"/>
              <a:gd name="connsiteX1-3" fmla="*/ 3154533 w 3154533"/>
              <a:gd name="connsiteY1-4" fmla="*/ 2150043 h 2150043"/>
              <a:gd name="connsiteX2-5" fmla="*/ 1577266 w 3154533"/>
              <a:gd name="connsiteY2-6" fmla="*/ 0 h 2150043"/>
              <a:gd name="connsiteX3-7" fmla="*/ 710322 w 3154533"/>
              <a:gd name="connsiteY3-8" fmla="*/ 1165947 h 2150043"/>
              <a:gd name="connsiteX4" fmla="*/ 0 w 3154533"/>
              <a:gd name="connsiteY4" fmla="*/ 2150043 h 2150043"/>
              <a:gd name="connsiteX0-9" fmla="*/ 710322 w 3154533"/>
              <a:gd name="connsiteY0-10" fmla="*/ 1165947 h 2150043"/>
              <a:gd name="connsiteX1-11" fmla="*/ 0 w 3154533"/>
              <a:gd name="connsiteY1-12" fmla="*/ 2150043 h 2150043"/>
              <a:gd name="connsiteX2-13" fmla="*/ 3154533 w 3154533"/>
              <a:gd name="connsiteY2-14" fmla="*/ 2150043 h 2150043"/>
              <a:gd name="connsiteX3-15" fmla="*/ 1577266 w 3154533"/>
              <a:gd name="connsiteY3-16" fmla="*/ 0 h 2150043"/>
              <a:gd name="connsiteX4-17" fmla="*/ 801762 w 3154533"/>
              <a:gd name="connsiteY4-18" fmla="*/ 1257387 h 2150043"/>
              <a:gd name="connsiteX0-19" fmla="*/ 710322 w 3154533"/>
              <a:gd name="connsiteY0-20" fmla="*/ 1165947 h 2150043"/>
              <a:gd name="connsiteX1-21" fmla="*/ 0 w 3154533"/>
              <a:gd name="connsiteY1-22" fmla="*/ 2150043 h 2150043"/>
              <a:gd name="connsiteX2-23" fmla="*/ 3154533 w 3154533"/>
              <a:gd name="connsiteY2-24" fmla="*/ 2150043 h 2150043"/>
              <a:gd name="connsiteX3-25" fmla="*/ 1577266 w 3154533"/>
              <a:gd name="connsiteY3-26" fmla="*/ 0 h 2150043"/>
              <a:gd name="connsiteX0-27" fmla="*/ 0 w 3154533"/>
              <a:gd name="connsiteY0-28" fmla="*/ 2150043 h 2150043"/>
              <a:gd name="connsiteX1-29" fmla="*/ 3154533 w 3154533"/>
              <a:gd name="connsiteY1-30" fmla="*/ 2150043 h 2150043"/>
              <a:gd name="connsiteX2-31" fmla="*/ 1577266 w 3154533"/>
              <a:gd name="connsiteY2-32" fmla="*/ 0 h 21500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154533" h="2150043">
                <a:moveTo>
                  <a:pt x="0" y="2150043"/>
                </a:moveTo>
                <a:lnTo>
                  <a:pt x="3154533" y="2150043"/>
                </a:lnTo>
                <a:lnTo>
                  <a:pt x="1577266" y="0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gradFill>
                <a:gsLst>
                  <a:gs pos="49000">
                    <a:srgbClr val="F4DE91"/>
                  </a:gs>
                  <a:gs pos="100000">
                    <a:srgbClr val="DBA347"/>
                  </a:gs>
                  <a:gs pos="0">
                    <a:srgbClr val="E7BF68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28" name="任意多边形 27"/>
          <p:cNvSpPr/>
          <p:nvPr/>
        </p:nvSpPr>
        <p:spPr>
          <a:xfrm flipV="1">
            <a:off x="5640705" y="4048760"/>
            <a:ext cx="869315" cy="543560"/>
          </a:xfrm>
          <a:custGeom>
            <a:avLst/>
            <a:gdLst>
              <a:gd name="connsiteX0" fmla="*/ 0 w 2179051"/>
              <a:gd name="connsiteY0" fmla="*/ 1485181 h 1485181"/>
              <a:gd name="connsiteX1" fmla="*/ 2179051 w 2179051"/>
              <a:gd name="connsiteY1" fmla="*/ 1485181 h 1485181"/>
              <a:gd name="connsiteX2" fmla="*/ 1089525 w 2179051"/>
              <a:gd name="connsiteY2" fmla="*/ 0 h 1485181"/>
              <a:gd name="connsiteX3" fmla="*/ 0 w 2179051"/>
              <a:gd name="connsiteY3" fmla="*/ 1485181 h 1485181"/>
              <a:gd name="connsiteX0-1" fmla="*/ 0 w 2179051"/>
              <a:gd name="connsiteY0-2" fmla="*/ 1485181 h 1519291"/>
              <a:gd name="connsiteX1-3" fmla="*/ 1016771 w 2179051"/>
              <a:gd name="connsiteY1-4" fmla="*/ 1519291 h 1519291"/>
              <a:gd name="connsiteX2-5" fmla="*/ 2179051 w 2179051"/>
              <a:gd name="connsiteY2-6" fmla="*/ 1485181 h 1519291"/>
              <a:gd name="connsiteX3-7" fmla="*/ 1089525 w 2179051"/>
              <a:gd name="connsiteY3-8" fmla="*/ 0 h 1519291"/>
              <a:gd name="connsiteX4" fmla="*/ 0 w 2179051"/>
              <a:gd name="connsiteY4" fmla="*/ 1485181 h 1519291"/>
              <a:gd name="connsiteX0-9" fmla="*/ 1016771 w 2179051"/>
              <a:gd name="connsiteY0-10" fmla="*/ 1519291 h 1610731"/>
              <a:gd name="connsiteX1-11" fmla="*/ 2179051 w 2179051"/>
              <a:gd name="connsiteY1-12" fmla="*/ 1485181 h 1610731"/>
              <a:gd name="connsiteX2-13" fmla="*/ 1089525 w 2179051"/>
              <a:gd name="connsiteY2-14" fmla="*/ 0 h 1610731"/>
              <a:gd name="connsiteX3-15" fmla="*/ 0 w 2179051"/>
              <a:gd name="connsiteY3-16" fmla="*/ 1485181 h 1610731"/>
              <a:gd name="connsiteX4-17" fmla="*/ 1108211 w 2179051"/>
              <a:gd name="connsiteY4-18" fmla="*/ 1610731 h 1610731"/>
              <a:gd name="connsiteX0-19" fmla="*/ 1016771 w 2179051"/>
              <a:gd name="connsiteY0-20" fmla="*/ 1519291 h 1519291"/>
              <a:gd name="connsiteX1-21" fmla="*/ 2179051 w 2179051"/>
              <a:gd name="connsiteY1-22" fmla="*/ 1485181 h 1519291"/>
              <a:gd name="connsiteX2-23" fmla="*/ 1089525 w 2179051"/>
              <a:gd name="connsiteY2-24" fmla="*/ 0 h 1519291"/>
              <a:gd name="connsiteX3-25" fmla="*/ 0 w 2179051"/>
              <a:gd name="connsiteY3-26" fmla="*/ 1485181 h 1519291"/>
              <a:gd name="connsiteX0-27" fmla="*/ 2179051 w 2179051"/>
              <a:gd name="connsiteY0-28" fmla="*/ 1485181 h 1485181"/>
              <a:gd name="connsiteX1-29" fmla="*/ 1089525 w 2179051"/>
              <a:gd name="connsiteY1-30" fmla="*/ 0 h 1485181"/>
              <a:gd name="connsiteX2-31" fmla="*/ 0 w 2179051"/>
              <a:gd name="connsiteY2-32" fmla="*/ 1485181 h 14851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179051" h="1485181">
                <a:moveTo>
                  <a:pt x="2179051" y="1485181"/>
                </a:moveTo>
                <a:lnTo>
                  <a:pt x="1089525" y="0"/>
                </a:lnTo>
                <a:lnTo>
                  <a:pt x="0" y="1485181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gradFill>
                <a:gsLst>
                  <a:gs pos="49000">
                    <a:srgbClr val="F4DE91"/>
                  </a:gs>
                  <a:gs pos="100000">
                    <a:srgbClr val="DBA347"/>
                  </a:gs>
                  <a:gs pos="0">
                    <a:srgbClr val="E7BF68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6" name="椭圆 1"/>
          <p:cNvSpPr>
            <a:spLocks noChangeArrowheads="1"/>
          </p:cNvSpPr>
          <p:nvPr/>
        </p:nvSpPr>
        <p:spPr bwMode="auto">
          <a:xfrm>
            <a:off x="5711724" y="2103584"/>
            <a:ext cx="727831" cy="727831"/>
          </a:xfrm>
          <a:prstGeom prst="roundRect">
            <a:avLst/>
          </a:prstGeom>
          <a:noFill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TextBox 32"/>
          <p:cNvSpPr txBox="1">
            <a:spLocks noChangeArrowheads="1"/>
          </p:cNvSpPr>
          <p:nvPr/>
        </p:nvSpPr>
        <p:spPr bwMode="auto">
          <a:xfrm>
            <a:off x="5774917" y="2181759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</a:p>
        </p:txBody>
      </p:sp>
      <p:sp>
        <p:nvSpPr>
          <p:cNvPr id="21" name="矩形 20"/>
          <p:cNvSpPr/>
          <p:nvPr/>
        </p:nvSpPr>
        <p:spPr>
          <a:xfrm>
            <a:off x="4830631" y="3487136"/>
            <a:ext cx="309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TextBox 76"/>
          <p:cNvSpPr txBox="1"/>
          <p:nvPr/>
        </p:nvSpPr>
        <p:spPr>
          <a:xfrm>
            <a:off x="4752975" y="3168650"/>
            <a:ext cx="3263900" cy="5219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     </a:t>
            </a:r>
            <a:r>
              <a:rPr lang="zh-CN" altLang="da-DK" sz="2800" b="1" dirty="0">
                <a:solidFill>
                  <a:schemeClr val="bg1"/>
                </a:solidFill>
                <a:cs typeface="+mn-ea"/>
                <a:sym typeface="+mn-lt"/>
              </a:rPr>
              <a:t>功能分析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B71BF5-0F1A-482C-848C-FBE3C8F54D32}"/>
              </a:ext>
            </a:extLst>
          </p:cNvPr>
          <p:cNvSpPr txBox="1"/>
          <p:nvPr/>
        </p:nvSpPr>
        <p:spPr>
          <a:xfrm>
            <a:off x="4985571" y="3588362"/>
            <a:ext cx="215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Functional Analysis</a:t>
            </a:r>
          </a:p>
        </p:txBody>
      </p:sp>
    </p:spTree>
  </p:cSld>
  <p:clrMapOvr>
    <a:masterClrMapping/>
  </p:clrMapOvr>
  <p:transition spd="med"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7" grpId="0" bldLvl="0" animBg="1"/>
      <p:bldP spid="28" grpId="0" bldLvl="0" animBg="1"/>
      <p:bldP spid="6" grpId="0" bldLvl="0" animBg="1"/>
      <p:bldP spid="20" grpId="0"/>
      <p:bldP spid="21" grpId="0"/>
      <p:bldP spid="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0" y="206321"/>
            <a:ext cx="502921" cy="288405"/>
            <a:chOff x="0" y="210766"/>
            <a:chExt cx="502921" cy="288405"/>
          </a:xfrm>
        </p:grpSpPr>
        <p:sp>
          <p:nvSpPr>
            <p:cNvPr id="5" name="矩形 4"/>
            <p:cNvSpPr/>
            <p:nvPr/>
          </p:nvSpPr>
          <p:spPr>
            <a:xfrm>
              <a:off x="0" y="210766"/>
              <a:ext cx="103695" cy="28725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70687" y="215214"/>
              <a:ext cx="232234" cy="282805"/>
            </a:xfrm>
            <a:prstGeom prst="rect">
              <a:avLst/>
            </a:prstGeom>
            <a:solidFill>
              <a:srgbClr val="2147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35343" y="211918"/>
              <a:ext cx="103695" cy="28725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 userDrawn="1"/>
        </p:nvSpPr>
        <p:spPr>
          <a:xfrm>
            <a:off x="2841771" y="210766"/>
            <a:ext cx="9350229" cy="287253"/>
          </a:xfrm>
          <a:prstGeom prst="rect">
            <a:avLst/>
          </a:prstGeom>
          <a:solidFill>
            <a:srgbClr val="151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2921" y="153586"/>
            <a:ext cx="23388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536781"/>
                </a:solidFill>
                <a:cs typeface="+mn-ea"/>
                <a:sym typeface="+mn-lt"/>
              </a:rPr>
              <a:t>功能分析</a:t>
            </a:r>
          </a:p>
        </p:txBody>
      </p:sp>
      <p:grpSp>
        <p:nvGrpSpPr>
          <p:cNvPr id="3" name="5cf1e700-96b7-4e6f-bb7e-9e1ba9d88ea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487488" y="1394513"/>
            <a:ext cx="9217024" cy="4532969"/>
            <a:chOff x="1091444" y="1808820"/>
            <a:chExt cx="7520836" cy="3698776"/>
          </a:xfrm>
        </p:grpSpPr>
        <p:grpSp>
          <p:nvGrpSpPr>
            <p:cNvPr id="2" name="ísḻîḑê"/>
            <p:cNvGrpSpPr/>
            <p:nvPr/>
          </p:nvGrpSpPr>
          <p:grpSpPr>
            <a:xfrm>
              <a:off x="1091444" y="1808820"/>
              <a:ext cx="2256251" cy="3698776"/>
              <a:chOff x="1091444" y="1808820"/>
              <a:chExt cx="2256251" cy="3698776"/>
            </a:xfrm>
          </p:grpSpPr>
          <p:sp>
            <p:nvSpPr>
              <p:cNvPr id="17" name="ïśḷiďè"/>
              <p:cNvSpPr/>
              <p:nvPr/>
            </p:nvSpPr>
            <p:spPr>
              <a:xfrm>
                <a:off x="1091444" y="1808820"/>
                <a:ext cx="2256251" cy="3698776"/>
              </a:xfrm>
              <a:prstGeom prst="roundRect">
                <a:avLst>
                  <a:gd name="adj" fmla="val 3485"/>
                </a:avLst>
              </a:prstGeom>
              <a:solidFill>
                <a:srgbClr val="3953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tIns="216000" bIns="216000" anchor="t" anchorCtr="1">
                <a:normAutofit/>
              </a:bodyPr>
              <a:lstStyle/>
              <a:p>
                <a:pPr algn="ctr"/>
                <a:r>
                  <a:rPr lang="zh-CN" altLang="en-US" dirty="0">
                    <a:cs typeface="+mn-ea"/>
                    <a:sym typeface="+mn-lt"/>
                  </a:rPr>
                  <a:t>用户平台登陆注册</a:t>
                </a:r>
              </a:p>
            </p:txBody>
          </p:sp>
          <p:sp>
            <p:nvSpPr>
              <p:cNvPr id="18" name="íšḷídè"/>
              <p:cNvSpPr/>
              <p:nvPr/>
            </p:nvSpPr>
            <p:spPr>
              <a:xfrm>
                <a:off x="1091444" y="2733514"/>
                <a:ext cx="2256251" cy="2774082"/>
              </a:xfrm>
              <a:custGeom>
                <a:avLst/>
                <a:gdLst>
                  <a:gd name="connsiteX0" fmla="*/ 0 w 3657600"/>
                  <a:gd name="connsiteY0" fmla="*/ 0 h 5486400"/>
                  <a:gd name="connsiteX1" fmla="*/ 127467 w 3657600"/>
                  <a:gd name="connsiteY1" fmla="*/ 0 h 5486400"/>
                  <a:gd name="connsiteX2" fmla="*/ 1072342 w 3657600"/>
                  <a:gd name="connsiteY2" fmla="*/ 0 h 5486400"/>
                  <a:gd name="connsiteX3" fmla="*/ 1828800 w 3657600"/>
                  <a:gd name="connsiteY3" fmla="*/ 756458 h 5486400"/>
                  <a:gd name="connsiteX4" fmla="*/ 2585258 w 3657600"/>
                  <a:gd name="connsiteY4" fmla="*/ 0 h 5486400"/>
                  <a:gd name="connsiteX5" fmla="*/ 3530133 w 3657600"/>
                  <a:gd name="connsiteY5" fmla="*/ 0 h 5486400"/>
                  <a:gd name="connsiteX6" fmla="*/ 3657600 w 3657600"/>
                  <a:gd name="connsiteY6" fmla="*/ 0 h 5486400"/>
                  <a:gd name="connsiteX7" fmla="*/ 3657600 w 3657600"/>
                  <a:gd name="connsiteY7" fmla="*/ 127467 h 5486400"/>
                  <a:gd name="connsiteX8" fmla="*/ 3657600 w 3657600"/>
                  <a:gd name="connsiteY8" fmla="*/ 914400 h 5486400"/>
                  <a:gd name="connsiteX9" fmla="*/ 3657600 w 3657600"/>
                  <a:gd name="connsiteY9" fmla="*/ 5358933 h 5486400"/>
                  <a:gd name="connsiteX10" fmla="*/ 3530133 w 3657600"/>
                  <a:gd name="connsiteY10" fmla="*/ 5486400 h 5486400"/>
                  <a:gd name="connsiteX11" fmla="*/ 127467 w 3657600"/>
                  <a:gd name="connsiteY11" fmla="*/ 5486400 h 5486400"/>
                  <a:gd name="connsiteX12" fmla="*/ 0 w 3657600"/>
                  <a:gd name="connsiteY12" fmla="*/ 5358933 h 5486400"/>
                  <a:gd name="connsiteX13" fmla="*/ 0 w 3657600"/>
                  <a:gd name="connsiteY13" fmla="*/ 914400 h 5486400"/>
                  <a:gd name="connsiteX14" fmla="*/ 0 w 3657600"/>
                  <a:gd name="connsiteY14" fmla="*/ 127467 h 5486400"/>
                  <a:gd name="connsiteX15" fmla="*/ 0 w 3657600"/>
                  <a:gd name="connsiteY15" fmla="*/ 0 h 548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657600" h="5486400">
                    <a:moveTo>
                      <a:pt x="0" y="0"/>
                    </a:moveTo>
                    <a:lnTo>
                      <a:pt x="127467" y="0"/>
                    </a:lnTo>
                    <a:lnTo>
                      <a:pt x="1072342" y="0"/>
                    </a:lnTo>
                    <a:cubicBezTo>
                      <a:pt x="1072342" y="417780"/>
                      <a:pt x="1411020" y="756458"/>
                      <a:pt x="1828800" y="756458"/>
                    </a:cubicBezTo>
                    <a:cubicBezTo>
                      <a:pt x="2246580" y="756458"/>
                      <a:pt x="2585258" y="417780"/>
                      <a:pt x="2585258" y="0"/>
                    </a:cubicBezTo>
                    <a:lnTo>
                      <a:pt x="3530133" y="0"/>
                    </a:lnTo>
                    <a:lnTo>
                      <a:pt x="3657600" y="0"/>
                    </a:lnTo>
                    <a:lnTo>
                      <a:pt x="3657600" y="127467"/>
                    </a:lnTo>
                    <a:lnTo>
                      <a:pt x="3657600" y="914400"/>
                    </a:lnTo>
                    <a:lnTo>
                      <a:pt x="3657600" y="5358933"/>
                    </a:lnTo>
                    <a:cubicBezTo>
                      <a:pt x="3657600" y="5429331"/>
                      <a:pt x="3600531" y="5486400"/>
                      <a:pt x="3530133" y="5486400"/>
                    </a:cubicBezTo>
                    <a:lnTo>
                      <a:pt x="127467" y="5486400"/>
                    </a:lnTo>
                    <a:cubicBezTo>
                      <a:pt x="57069" y="5486400"/>
                      <a:pt x="0" y="5429331"/>
                      <a:pt x="0" y="5358933"/>
                    </a:cubicBezTo>
                    <a:lnTo>
                      <a:pt x="0" y="914400"/>
                    </a:lnTo>
                    <a:lnTo>
                      <a:pt x="0" y="1274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dist="25400" dir="16200000" sx="101000" sy="101000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" name="išļïďê"/>
              <p:cNvSpPr txBox="1"/>
              <p:nvPr/>
            </p:nvSpPr>
            <p:spPr>
              <a:xfrm>
                <a:off x="1841901" y="2453397"/>
                <a:ext cx="755336" cy="707886"/>
              </a:xfrm>
              <a:prstGeom prst="rect">
                <a:avLst/>
              </a:prstGeom>
              <a:noFill/>
            </p:spPr>
            <p:txBody>
              <a:bodyPr wrap="none">
                <a:normAutofit/>
              </a:bodyPr>
              <a:lstStyle/>
              <a:p>
                <a:pPr algn="ctr"/>
                <a:r>
                  <a:rPr lang="en-US" sz="4000">
                    <a:solidFill>
                      <a:schemeClr val="bg2"/>
                    </a:solidFill>
                    <a:cs typeface="+mn-ea"/>
                    <a:sym typeface="+mn-lt"/>
                  </a:rPr>
                  <a:t>01</a:t>
                </a:r>
              </a:p>
            </p:txBody>
          </p:sp>
          <p:sp>
            <p:nvSpPr>
              <p:cNvPr id="20" name="ïṣḷídé"/>
              <p:cNvSpPr/>
              <p:nvPr/>
            </p:nvSpPr>
            <p:spPr>
              <a:xfrm>
                <a:off x="1176937" y="3161689"/>
                <a:ext cx="2169980" cy="1552354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400">
                    <a:cs typeface="+mn-ea"/>
                    <a:sym typeface="+mn-lt"/>
                  </a:rPr>
                  <a:t>每个使用平台</a:t>
                </a:r>
                <a:r>
                  <a:rPr lang="zh-CN" altLang="en-US" sz="1400" dirty="0">
                    <a:cs typeface="+mn-ea"/>
                    <a:sym typeface="+mn-lt"/>
                  </a:rPr>
                  <a:t>的用户</a:t>
                </a:r>
                <a:r>
                  <a:rPr lang="zh-CN" altLang="en-US" sz="1400">
                    <a:cs typeface="+mn-ea"/>
                    <a:sym typeface="+mn-lt"/>
                  </a:rPr>
                  <a:t>注册时需要验证学号和教务处密码</a:t>
                </a:r>
                <a:r>
                  <a:rPr lang="zh-CN" altLang="en-US" sz="1400" dirty="0">
                    <a:cs typeface="+mn-ea"/>
                    <a:sym typeface="+mn-lt"/>
                  </a:rPr>
                  <a:t>，确保</a:t>
                </a:r>
                <a:r>
                  <a:rPr lang="zh-CN" altLang="en-US" sz="1400">
                    <a:cs typeface="+mn-ea"/>
                    <a:sym typeface="+mn-lt"/>
                  </a:rPr>
                  <a:t>参与平台的用户</a:t>
                </a:r>
                <a:r>
                  <a:rPr lang="zh-CN" altLang="en-US" sz="1400" dirty="0">
                    <a:cs typeface="+mn-ea"/>
                    <a:sym typeface="+mn-lt"/>
                  </a:rPr>
                  <a:t>都是东北大学的</a:t>
                </a:r>
                <a:r>
                  <a:rPr lang="zh-CN" altLang="en-US" sz="1400">
                    <a:cs typeface="+mn-ea"/>
                    <a:sym typeface="+mn-lt"/>
                  </a:rPr>
                  <a:t>学生。</a:t>
                </a:r>
                <a:endParaRPr lang="zh-CN" alt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21" name="í$ḷïde"/>
              <p:cNvSpPr/>
              <p:nvPr/>
            </p:nvSpPr>
            <p:spPr>
              <a:xfrm>
                <a:off x="1947559" y="4714641"/>
                <a:ext cx="544020" cy="5276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solidFill>
                <a:srgbClr val="39536E"/>
              </a:solidFill>
              <a:ln w="12700"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íşľídê"/>
            <p:cNvGrpSpPr/>
            <p:nvPr/>
          </p:nvGrpSpPr>
          <p:grpSpPr>
            <a:xfrm>
              <a:off x="3723736" y="1808820"/>
              <a:ext cx="2256251" cy="3698776"/>
              <a:chOff x="3723736" y="1808820"/>
              <a:chExt cx="2256251" cy="3698776"/>
            </a:xfrm>
          </p:grpSpPr>
          <p:sp>
            <p:nvSpPr>
              <p:cNvPr id="12" name="ïSḷïḓè"/>
              <p:cNvSpPr/>
              <p:nvPr/>
            </p:nvSpPr>
            <p:spPr>
              <a:xfrm>
                <a:off x="3723736" y="1808820"/>
                <a:ext cx="2256251" cy="3698776"/>
              </a:xfrm>
              <a:prstGeom prst="roundRect">
                <a:avLst>
                  <a:gd name="adj" fmla="val 3485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tIns="216000" bIns="216000" anchor="t" anchorCtr="1">
                <a:normAutofit/>
              </a:bodyPr>
              <a:lstStyle/>
              <a:p>
                <a:pPr algn="ctr"/>
                <a:r>
                  <a:rPr lang="zh-CN" altLang="en-US" dirty="0">
                    <a:cs typeface="+mn-ea"/>
                    <a:sym typeface="+mn-lt"/>
                  </a:rPr>
                  <a:t>代取快递</a:t>
                </a:r>
              </a:p>
            </p:txBody>
          </p:sp>
          <p:sp>
            <p:nvSpPr>
              <p:cNvPr id="13" name="iṧlide"/>
              <p:cNvSpPr/>
              <p:nvPr/>
            </p:nvSpPr>
            <p:spPr>
              <a:xfrm>
                <a:off x="3723736" y="2733514"/>
                <a:ext cx="2256251" cy="2774082"/>
              </a:xfrm>
              <a:custGeom>
                <a:avLst/>
                <a:gdLst>
                  <a:gd name="connsiteX0" fmla="*/ 0 w 3657600"/>
                  <a:gd name="connsiteY0" fmla="*/ 0 h 5486400"/>
                  <a:gd name="connsiteX1" fmla="*/ 127467 w 3657600"/>
                  <a:gd name="connsiteY1" fmla="*/ 0 h 5486400"/>
                  <a:gd name="connsiteX2" fmla="*/ 1072342 w 3657600"/>
                  <a:gd name="connsiteY2" fmla="*/ 0 h 5486400"/>
                  <a:gd name="connsiteX3" fmla="*/ 1828800 w 3657600"/>
                  <a:gd name="connsiteY3" fmla="*/ 756458 h 5486400"/>
                  <a:gd name="connsiteX4" fmla="*/ 2585258 w 3657600"/>
                  <a:gd name="connsiteY4" fmla="*/ 0 h 5486400"/>
                  <a:gd name="connsiteX5" fmla="*/ 3530133 w 3657600"/>
                  <a:gd name="connsiteY5" fmla="*/ 0 h 5486400"/>
                  <a:gd name="connsiteX6" fmla="*/ 3657600 w 3657600"/>
                  <a:gd name="connsiteY6" fmla="*/ 0 h 5486400"/>
                  <a:gd name="connsiteX7" fmla="*/ 3657600 w 3657600"/>
                  <a:gd name="connsiteY7" fmla="*/ 127467 h 5486400"/>
                  <a:gd name="connsiteX8" fmla="*/ 3657600 w 3657600"/>
                  <a:gd name="connsiteY8" fmla="*/ 914400 h 5486400"/>
                  <a:gd name="connsiteX9" fmla="*/ 3657600 w 3657600"/>
                  <a:gd name="connsiteY9" fmla="*/ 5358933 h 5486400"/>
                  <a:gd name="connsiteX10" fmla="*/ 3530133 w 3657600"/>
                  <a:gd name="connsiteY10" fmla="*/ 5486400 h 5486400"/>
                  <a:gd name="connsiteX11" fmla="*/ 127467 w 3657600"/>
                  <a:gd name="connsiteY11" fmla="*/ 5486400 h 5486400"/>
                  <a:gd name="connsiteX12" fmla="*/ 0 w 3657600"/>
                  <a:gd name="connsiteY12" fmla="*/ 5358933 h 5486400"/>
                  <a:gd name="connsiteX13" fmla="*/ 0 w 3657600"/>
                  <a:gd name="connsiteY13" fmla="*/ 914400 h 5486400"/>
                  <a:gd name="connsiteX14" fmla="*/ 0 w 3657600"/>
                  <a:gd name="connsiteY14" fmla="*/ 127467 h 5486400"/>
                  <a:gd name="connsiteX15" fmla="*/ 0 w 3657600"/>
                  <a:gd name="connsiteY15" fmla="*/ 0 h 548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657600" h="5486400">
                    <a:moveTo>
                      <a:pt x="0" y="0"/>
                    </a:moveTo>
                    <a:lnTo>
                      <a:pt x="127467" y="0"/>
                    </a:lnTo>
                    <a:lnTo>
                      <a:pt x="1072342" y="0"/>
                    </a:lnTo>
                    <a:cubicBezTo>
                      <a:pt x="1072342" y="417780"/>
                      <a:pt x="1411020" y="756458"/>
                      <a:pt x="1828800" y="756458"/>
                    </a:cubicBezTo>
                    <a:cubicBezTo>
                      <a:pt x="2246580" y="756458"/>
                      <a:pt x="2585258" y="417780"/>
                      <a:pt x="2585258" y="0"/>
                    </a:cubicBezTo>
                    <a:lnTo>
                      <a:pt x="3530133" y="0"/>
                    </a:lnTo>
                    <a:lnTo>
                      <a:pt x="3657600" y="0"/>
                    </a:lnTo>
                    <a:lnTo>
                      <a:pt x="3657600" y="127467"/>
                    </a:lnTo>
                    <a:lnTo>
                      <a:pt x="3657600" y="914400"/>
                    </a:lnTo>
                    <a:lnTo>
                      <a:pt x="3657600" y="5358933"/>
                    </a:lnTo>
                    <a:cubicBezTo>
                      <a:pt x="3657600" y="5429331"/>
                      <a:pt x="3600531" y="5486400"/>
                      <a:pt x="3530133" y="5486400"/>
                    </a:cubicBezTo>
                    <a:lnTo>
                      <a:pt x="127467" y="5486400"/>
                    </a:lnTo>
                    <a:cubicBezTo>
                      <a:pt x="57069" y="5486400"/>
                      <a:pt x="0" y="5429331"/>
                      <a:pt x="0" y="5358933"/>
                    </a:cubicBezTo>
                    <a:lnTo>
                      <a:pt x="0" y="914400"/>
                    </a:lnTo>
                    <a:lnTo>
                      <a:pt x="0" y="1274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dist="25400" dir="16200000" sx="101000" sy="101000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" name="îšľîde"/>
              <p:cNvSpPr txBox="1"/>
              <p:nvPr/>
            </p:nvSpPr>
            <p:spPr>
              <a:xfrm>
                <a:off x="4474193" y="2453397"/>
                <a:ext cx="755336" cy="707886"/>
              </a:xfrm>
              <a:prstGeom prst="rect">
                <a:avLst/>
              </a:prstGeom>
              <a:noFill/>
            </p:spPr>
            <p:txBody>
              <a:bodyPr wrap="none">
                <a:normAutofit/>
              </a:bodyPr>
              <a:lstStyle/>
              <a:p>
                <a:pPr algn="ctr"/>
                <a:r>
                  <a:rPr lang="en-US" sz="4000">
                    <a:solidFill>
                      <a:schemeClr val="bg2"/>
                    </a:solidFill>
                    <a:cs typeface="+mn-ea"/>
                    <a:sym typeface="+mn-lt"/>
                  </a:rPr>
                  <a:t>02</a:t>
                </a:r>
              </a:p>
            </p:txBody>
          </p:sp>
          <p:sp>
            <p:nvSpPr>
              <p:cNvPr id="15" name="ïş1iḓè"/>
              <p:cNvSpPr/>
              <p:nvPr/>
            </p:nvSpPr>
            <p:spPr>
              <a:xfrm>
                <a:off x="3809229" y="3161171"/>
                <a:ext cx="2085005" cy="1919717"/>
              </a:xfrm>
              <a:prstGeom prst="rect">
                <a:avLst/>
              </a:prstGeom>
            </p:spPr>
            <p:txBody>
              <a:bodyPr wrap="square">
                <a:normAutofit fontScale="975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400" dirty="0">
                    <a:cs typeface="+mn-ea"/>
                    <a:sym typeface="+mn-lt"/>
                  </a:rPr>
                  <a:t>当用户有代</a:t>
                </a:r>
                <a:r>
                  <a:rPr lang="zh-CN" altLang="en-US" sz="1400">
                    <a:cs typeface="+mn-ea"/>
                    <a:sym typeface="+mn-lt"/>
                  </a:rPr>
                  <a:t>取快递的需求</a:t>
                </a:r>
                <a:r>
                  <a:rPr lang="zh-CN" altLang="en-US" sz="1400" dirty="0">
                    <a:cs typeface="+mn-ea"/>
                    <a:sym typeface="+mn-lt"/>
                  </a:rPr>
                  <a:t>时，可以发布代取快递任务，留下</a:t>
                </a:r>
                <a:r>
                  <a:rPr lang="zh-CN" altLang="en-US" sz="1400">
                    <a:cs typeface="+mn-ea"/>
                    <a:sym typeface="+mn-lt"/>
                  </a:rPr>
                  <a:t>自己的快递存放地址、联系方式等必要信息。其他用户可以</a:t>
                </a:r>
                <a:r>
                  <a:rPr lang="zh-CN" altLang="en-US" sz="1400" dirty="0">
                    <a:cs typeface="+mn-ea"/>
                    <a:sym typeface="+mn-lt"/>
                  </a:rPr>
                  <a:t>在代取快递栏目</a:t>
                </a:r>
                <a:r>
                  <a:rPr lang="zh-CN" altLang="en-US" sz="1400">
                    <a:cs typeface="+mn-ea"/>
                    <a:sym typeface="+mn-lt"/>
                  </a:rPr>
                  <a:t>下查看发布</a:t>
                </a:r>
                <a:r>
                  <a:rPr lang="zh-CN" altLang="en-US" sz="1400" dirty="0">
                    <a:cs typeface="+mn-ea"/>
                    <a:sym typeface="+mn-lt"/>
                  </a:rPr>
                  <a:t>的代取快递</a:t>
                </a:r>
                <a:r>
                  <a:rPr lang="zh-CN" altLang="en-US" sz="1400">
                    <a:cs typeface="+mn-ea"/>
                    <a:sym typeface="+mn-lt"/>
                  </a:rPr>
                  <a:t>需求，并与</a:t>
                </a:r>
                <a:r>
                  <a:rPr lang="zh-CN" altLang="en-US" sz="1400" dirty="0">
                    <a:cs typeface="+mn-ea"/>
                    <a:sym typeface="+mn-lt"/>
                  </a:rPr>
                  <a:t>需求发起人联系，</a:t>
                </a:r>
                <a:r>
                  <a:rPr lang="zh-CN" altLang="en-US" sz="1400">
                    <a:cs typeface="+mn-ea"/>
                    <a:sym typeface="+mn-lt"/>
                  </a:rPr>
                  <a:t>帮助他取快递。</a:t>
                </a:r>
                <a:endParaRPr lang="zh-CN" alt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16" name="íṩliďé"/>
              <p:cNvSpPr/>
              <p:nvPr/>
            </p:nvSpPr>
            <p:spPr>
              <a:xfrm>
                <a:off x="4572389" y="4763195"/>
                <a:ext cx="558945" cy="443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691" y="20400"/>
                    </a:moveTo>
                    <a:cubicBezTo>
                      <a:pt x="14522" y="20400"/>
                      <a:pt x="12764" y="18251"/>
                      <a:pt x="12764" y="15600"/>
                    </a:cubicBezTo>
                    <a:cubicBezTo>
                      <a:pt x="12764" y="12949"/>
                      <a:pt x="14522" y="10800"/>
                      <a:pt x="16691" y="10800"/>
                    </a:cubicBezTo>
                    <a:cubicBezTo>
                      <a:pt x="18860" y="10800"/>
                      <a:pt x="20618" y="12949"/>
                      <a:pt x="20618" y="15600"/>
                    </a:cubicBezTo>
                    <a:cubicBezTo>
                      <a:pt x="20618" y="18251"/>
                      <a:pt x="18860" y="20400"/>
                      <a:pt x="16691" y="20400"/>
                    </a:cubicBezTo>
                    <a:moveTo>
                      <a:pt x="12762" y="3393"/>
                    </a:moveTo>
                    <a:lnTo>
                      <a:pt x="12781" y="3388"/>
                    </a:lnTo>
                    <a:cubicBezTo>
                      <a:pt x="12870" y="2164"/>
                      <a:pt x="13702" y="1200"/>
                      <a:pt x="14727" y="1200"/>
                    </a:cubicBezTo>
                    <a:cubicBezTo>
                      <a:pt x="15521" y="1200"/>
                      <a:pt x="16202" y="1779"/>
                      <a:pt x="16511" y="2609"/>
                    </a:cubicBezTo>
                    <a:lnTo>
                      <a:pt x="16509" y="2609"/>
                    </a:lnTo>
                    <a:lnTo>
                      <a:pt x="19162" y="10421"/>
                    </a:lnTo>
                    <a:cubicBezTo>
                      <a:pt x="18436" y="9902"/>
                      <a:pt x="17593" y="9600"/>
                      <a:pt x="16691" y="9600"/>
                    </a:cubicBezTo>
                    <a:cubicBezTo>
                      <a:pt x="15082" y="9600"/>
                      <a:pt x="13658" y="10550"/>
                      <a:pt x="12763" y="12012"/>
                    </a:cubicBezTo>
                    <a:cubicBezTo>
                      <a:pt x="12763" y="12012"/>
                      <a:pt x="12762" y="3393"/>
                      <a:pt x="12762" y="3393"/>
                    </a:cubicBezTo>
                    <a:close/>
                    <a:moveTo>
                      <a:pt x="11782" y="13200"/>
                    </a:moveTo>
                    <a:lnTo>
                      <a:pt x="9818" y="13200"/>
                    </a:lnTo>
                    <a:lnTo>
                      <a:pt x="9818" y="4800"/>
                    </a:lnTo>
                    <a:lnTo>
                      <a:pt x="11782" y="4800"/>
                    </a:lnTo>
                    <a:cubicBezTo>
                      <a:pt x="11782" y="4800"/>
                      <a:pt x="11782" y="13200"/>
                      <a:pt x="11782" y="13200"/>
                    </a:cubicBezTo>
                    <a:close/>
                    <a:moveTo>
                      <a:pt x="11782" y="15600"/>
                    </a:moveTo>
                    <a:lnTo>
                      <a:pt x="9818" y="15600"/>
                    </a:lnTo>
                    <a:lnTo>
                      <a:pt x="9818" y="14400"/>
                    </a:lnTo>
                    <a:lnTo>
                      <a:pt x="11782" y="14400"/>
                    </a:lnTo>
                    <a:cubicBezTo>
                      <a:pt x="11782" y="14400"/>
                      <a:pt x="11782" y="15600"/>
                      <a:pt x="11782" y="15600"/>
                    </a:cubicBezTo>
                    <a:close/>
                    <a:moveTo>
                      <a:pt x="8837" y="12012"/>
                    </a:moveTo>
                    <a:cubicBezTo>
                      <a:pt x="7942" y="10550"/>
                      <a:pt x="6518" y="9600"/>
                      <a:pt x="4909" y="9600"/>
                    </a:cubicBezTo>
                    <a:cubicBezTo>
                      <a:pt x="4007" y="9600"/>
                      <a:pt x="3164" y="9902"/>
                      <a:pt x="2438" y="10421"/>
                    </a:cubicBezTo>
                    <a:lnTo>
                      <a:pt x="5091" y="2609"/>
                    </a:lnTo>
                    <a:lnTo>
                      <a:pt x="5089" y="2609"/>
                    </a:lnTo>
                    <a:cubicBezTo>
                      <a:pt x="5398" y="1779"/>
                      <a:pt x="6079" y="1200"/>
                      <a:pt x="6873" y="1200"/>
                    </a:cubicBezTo>
                    <a:cubicBezTo>
                      <a:pt x="7898" y="1200"/>
                      <a:pt x="8730" y="2164"/>
                      <a:pt x="8819" y="3388"/>
                    </a:cubicBezTo>
                    <a:lnTo>
                      <a:pt x="8838" y="3393"/>
                    </a:lnTo>
                    <a:cubicBezTo>
                      <a:pt x="8838" y="3393"/>
                      <a:pt x="8837" y="12012"/>
                      <a:pt x="8837" y="12012"/>
                    </a:cubicBezTo>
                    <a:close/>
                    <a:moveTo>
                      <a:pt x="4909" y="20400"/>
                    </a:moveTo>
                    <a:cubicBezTo>
                      <a:pt x="2740" y="20400"/>
                      <a:pt x="982" y="18251"/>
                      <a:pt x="982" y="15600"/>
                    </a:cubicBezTo>
                    <a:cubicBezTo>
                      <a:pt x="982" y="12949"/>
                      <a:pt x="2740" y="10800"/>
                      <a:pt x="4909" y="10800"/>
                    </a:cubicBezTo>
                    <a:cubicBezTo>
                      <a:pt x="7078" y="10800"/>
                      <a:pt x="8836" y="12949"/>
                      <a:pt x="8836" y="15600"/>
                    </a:cubicBezTo>
                    <a:cubicBezTo>
                      <a:pt x="8836" y="18251"/>
                      <a:pt x="7078" y="20400"/>
                      <a:pt x="4909" y="20400"/>
                    </a:cubicBezTo>
                    <a:moveTo>
                      <a:pt x="21102" y="12980"/>
                    </a:moveTo>
                    <a:lnTo>
                      <a:pt x="17504" y="2400"/>
                    </a:lnTo>
                    <a:lnTo>
                      <a:pt x="17493" y="2402"/>
                    </a:lnTo>
                    <a:cubicBezTo>
                      <a:pt x="17088" y="1006"/>
                      <a:pt x="16009" y="0"/>
                      <a:pt x="14727" y="0"/>
                    </a:cubicBezTo>
                    <a:cubicBezTo>
                      <a:pt x="13101" y="0"/>
                      <a:pt x="11782" y="1612"/>
                      <a:pt x="11782" y="3600"/>
                    </a:cubicBezTo>
                    <a:lnTo>
                      <a:pt x="9818" y="3600"/>
                    </a:lnTo>
                    <a:cubicBezTo>
                      <a:pt x="9818" y="1612"/>
                      <a:pt x="8499" y="0"/>
                      <a:pt x="6873" y="0"/>
                    </a:cubicBezTo>
                    <a:cubicBezTo>
                      <a:pt x="5592" y="0"/>
                      <a:pt x="4512" y="1006"/>
                      <a:pt x="4107" y="2402"/>
                    </a:cubicBezTo>
                    <a:lnTo>
                      <a:pt x="4096" y="2400"/>
                    </a:lnTo>
                    <a:lnTo>
                      <a:pt x="498" y="12980"/>
                    </a:lnTo>
                    <a:cubicBezTo>
                      <a:pt x="182" y="13772"/>
                      <a:pt x="0" y="14659"/>
                      <a:pt x="0" y="15600"/>
                    </a:cubicBezTo>
                    <a:cubicBezTo>
                      <a:pt x="0" y="18914"/>
                      <a:pt x="2198" y="21600"/>
                      <a:pt x="4909" y="21600"/>
                    </a:cubicBezTo>
                    <a:cubicBezTo>
                      <a:pt x="7284" y="21600"/>
                      <a:pt x="9265" y="19539"/>
                      <a:pt x="9719" y="16800"/>
                    </a:cubicBezTo>
                    <a:lnTo>
                      <a:pt x="11881" y="16800"/>
                    </a:lnTo>
                    <a:cubicBezTo>
                      <a:pt x="12335" y="19539"/>
                      <a:pt x="14316" y="21600"/>
                      <a:pt x="16691" y="21600"/>
                    </a:cubicBezTo>
                    <a:cubicBezTo>
                      <a:pt x="19402" y="21600"/>
                      <a:pt x="21600" y="18914"/>
                      <a:pt x="21600" y="15600"/>
                    </a:cubicBezTo>
                    <a:cubicBezTo>
                      <a:pt x="21600" y="14659"/>
                      <a:pt x="21418" y="13772"/>
                      <a:pt x="21102" y="12980"/>
                    </a:cubicBezTo>
                    <a:moveTo>
                      <a:pt x="16691" y="12000"/>
                    </a:moveTo>
                    <a:cubicBezTo>
                      <a:pt x="15064" y="12000"/>
                      <a:pt x="13745" y="13612"/>
                      <a:pt x="13745" y="15600"/>
                    </a:cubicBezTo>
                    <a:cubicBezTo>
                      <a:pt x="13745" y="15932"/>
                      <a:pt x="13965" y="16200"/>
                      <a:pt x="14236" y="16200"/>
                    </a:cubicBezTo>
                    <a:cubicBezTo>
                      <a:pt x="14508" y="16200"/>
                      <a:pt x="14727" y="15932"/>
                      <a:pt x="14727" y="15600"/>
                    </a:cubicBezTo>
                    <a:cubicBezTo>
                      <a:pt x="14727" y="14275"/>
                      <a:pt x="15606" y="13200"/>
                      <a:pt x="16691" y="13200"/>
                    </a:cubicBezTo>
                    <a:cubicBezTo>
                      <a:pt x="16962" y="13200"/>
                      <a:pt x="17182" y="12932"/>
                      <a:pt x="17182" y="12600"/>
                    </a:cubicBezTo>
                    <a:cubicBezTo>
                      <a:pt x="17182" y="12268"/>
                      <a:pt x="16962" y="12000"/>
                      <a:pt x="16691" y="12000"/>
                    </a:cubicBezTo>
                    <a:moveTo>
                      <a:pt x="4909" y="12000"/>
                    </a:moveTo>
                    <a:cubicBezTo>
                      <a:pt x="3282" y="12000"/>
                      <a:pt x="1964" y="13612"/>
                      <a:pt x="1964" y="15600"/>
                    </a:cubicBezTo>
                    <a:cubicBezTo>
                      <a:pt x="1964" y="15932"/>
                      <a:pt x="2183" y="16200"/>
                      <a:pt x="2455" y="16200"/>
                    </a:cubicBezTo>
                    <a:cubicBezTo>
                      <a:pt x="2726" y="16200"/>
                      <a:pt x="2945" y="15932"/>
                      <a:pt x="2945" y="15600"/>
                    </a:cubicBezTo>
                    <a:cubicBezTo>
                      <a:pt x="2945" y="14275"/>
                      <a:pt x="3825" y="13200"/>
                      <a:pt x="4909" y="13200"/>
                    </a:cubicBezTo>
                    <a:cubicBezTo>
                      <a:pt x="5180" y="13200"/>
                      <a:pt x="5400" y="12932"/>
                      <a:pt x="5400" y="12600"/>
                    </a:cubicBezTo>
                    <a:cubicBezTo>
                      <a:pt x="5400" y="12268"/>
                      <a:pt x="5180" y="12000"/>
                      <a:pt x="4909" y="1200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ïŝľïḍe"/>
            <p:cNvGrpSpPr/>
            <p:nvPr/>
          </p:nvGrpSpPr>
          <p:grpSpPr>
            <a:xfrm>
              <a:off x="6356029" y="1808820"/>
              <a:ext cx="2256251" cy="3698776"/>
              <a:chOff x="6356029" y="1808820"/>
              <a:chExt cx="2256251" cy="3698776"/>
            </a:xfrm>
          </p:grpSpPr>
          <p:sp>
            <p:nvSpPr>
              <p:cNvPr id="22" name="îṡḷîḍê"/>
              <p:cNvSpPr/>
              <p:nvPr/>
            </p:nvSpPr>
            <p:spPr>
              <a:xfrm>
                <a:off x="6356029" y="1808820"/>
                <a:ext cx="2256251" cy="3698776"/>
              </a:xfrm>
              <a:prstGeom prst="roundRect">
                <a:avLst>
                  <a:gd name="adj" fmla="val 3485"/>
                </a:avLst>
              </a:prstGeom>
              <a:solidFill>
                <a:srgbClr val="5367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tIns="216000" bIns="216000" anchor="t" anchorCtr="1">
                <a:normAutofit/>
              </a:bodyPr>
              <a:lstStyle/>
              <a:p>
                <a:pPr algn="ctr"/>
                <a:r>
                  <a:rPr lang="zh-CN" altLang="en-US" dirty="0">
                    <a:cs typeface="+mn-ea"/>
                    <a:sym typeface="+mn-lt"/>
                  </a:rPr>
                  <a:t>学习互助</a:t>
                </a:r>
              </a:p>
            </p:txBody>
          </p:sp>
          <p:sp>
            <p:nvSpPr>
              <p:cNvPr id="23" name="îs1iḑe"/>
              <p:cNvSpPr/>
              <p:nvPr/>
            </p:nvSpPr>
            <p:spPr>
              <a:xfrm>
                <a:off x="6356029" y="2733514"/>
                <a:ext cx="2256251" cy="2774082"/>
              </a:xfrm>
              <a:custGeom>
                <a:avLst/>
                <a:gdLst>
                  <a:gd name="connsiteX0" fmla="*/ 0 w 3657600"/>
                  <a:gd name="connsiteY0" fmla="*/ 0 h 5486400"/>
                  <a:gd name="connsiteX1" fmla="*/ 127467 w 3657600"/>
                  <a:gd name="connsiteY1" fmla="*/ 0 h 5486400"/>
                  <a:gd name="connsiteX2" fmla="*/ 1072342 w 3657600"/>
                  <a:gd name="connsiteY2" fmla="*/ 0 h 5486400"/>
                  <a:gd name="connsiteX3" fmla="*/ 1828800 w 3657600"/>
                  <a:gd name="connsiteY3" fmla="*/ 756458 h 5486400"/>
                  <a:gd name="connsiteX4" fmla="*/ 2585258 w 3657600"/>
                  <a:gd name="connsiteY4" fmla="*/ 0 h 5486400"/>
                  <a:gd name="connsiteX5" fmla="*/ 3530133 w 3657600"/>
                  <a:gd name="connsiteY5" fmla="*/ 0 h 5486400"/>
                  <a:gd name="connsiteX6" fmla="*/ 3657600 w 3657600"/>
                  <a:gd name="connsiteY6" fmla="*/ 0 h 5486400"/>
                  <a:gd name="connsiteX7" fmla="*/ 3657600 w 3657600"/>
                  <a:gd name="connsiteY7" fmla="*/ 127467 h 5486400"/>
                  <a:gd name="connsiteX8" fmla="*/ 3657600 w 3657600"/>
                  <a:gd name="connsiteY8" fmla="*/ 914400 h 5486400"/>
                  <a:gd name="connsiteX9" fmla="*/ 3657600 w 3657600"/>
                  <a:gd name="connsiteY9" fmla="*/ 5358933 h 5486400"/>
                  <a:gd name="connsiteX10" fmla="*/ 3530133 w 3657600"/>
                  <a:gd name="connsiteY10" fmla="*/ 5486400 h 5486400"/>
                  <a:gd name="connsiteX11" fmla="*/ 127467 w 3657600"/>
                  <a:gd name="connsiteY11" fmla="*/ 5486400 h 5486400"/>
                  <a:gd name="connsiteX12" fmla="*/ 0 w 3657600"/>
                  <a:gd name="connsiteY12" fmla="*/ 5358933 h 5486400"/>
                  <a:gd name="connsiteX13" fmla="*/ 0 w 3657600"/>
                  <a:gd name="connsiteY13" fmla="*/ 914400 h 5486400"/>
                  <a:gd name="connsiteX14" fmla="*/ 0 w 3657600"/>
                  <a:gd name="connsiteY14" fmla="*/ 127467 h 5486400"/>
                  <a:gd name="connsiteX15" fmla="*/ 0 w 3657600"/>
                  <a:gd name="connsiteY15" fmla="*/ 0 h 548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657600" h="5486400">
                    <a:moveTo>
                      <a:pt x="0" y="0"/>
                    </a:moveTo>
                    <a:lnTo>
                      <a:pt x="127467" y="0"/>
                    </a:lnTo>
                    <a:lnTo>
                      <a:pt x="1072342" y="0"/>
                    </a:lnTo>
                    <a:cubicBezTo>
                      <a:pt x="1072342" y="417780"/>
                      <a:pt x="1411020" y="756458"/>
                      <a:pt x="1828800" y="756458"/>
                    </a:cubicBezTo>
                    <a:cubicBezTo>
                      <a:pt x="2246580" y="756458"/>
                      <a:pt x="2585258" y="417780"/>
                      <a:pt x="2585258" y="0"/>
                    </a:cubicBezTo>
                    <a:lnTo>
                      <a:pt x="3530133" y="0"/>
                    </a:lnTo>
                    <a:lnTo>
                      <a:pt x="3657600" y="0"/>
                    </a:lnTo>
                    <a:lnTo>
                      <a:pt x="3657600" y="127467"/>
                    </a:lnTo>
                    <a:lnTo>
                      <a:pt x="3657600" y="914400"/>
                    </a:lnTo>
                    <a:lnTo>
                      <a:pt x="3657600" y="5358933"/>
                    </a:lnTo>
                    <a:cubicBezTo>
                      <a:pt x="3657600" y="5429331"/>
                      <a:pt x="3600531" y="5486400"/>
                      <a:pt x="3530133" y="5486400"/>
                    </a:cubicBezTo>
                    <a:lnTo>
                      <a:pt x="127467" y="5486400"/>
                    </a:lnTo>
                    <a:cubicBezTo>
                      <a:pt x="57069" y="5486400"/>
                      <a:pt x="0" y="5429331"/>
                      <a:pt x="0" y="5358933"/>
                    </a:cubicBezTo>
                    <a:lnTo>
                      <a:pt x="0" y="914400"/>
                    </a:lnTo>
                    <a:lnTo>
                      <a:pt x="0" y="1274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dist="25400" dir="16200000" sx="101000" sy="101000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" name="îŝľíďe"/>
              <p:cNvSpPr txBox="1"/>
              <p:nvPr/>
            </p:nvSpPr>
            <p:spPr>
              <a:xfrm>
                <a:off x="7106487" y="2453397"/>
                <a:ext cx="755335" cy="707886"/>
              </a:xfrm>
              <a:prstGeom prst="rect">
                <a:avLst/>
              </a:prstGeom>
              <a:noFill/>
            </p:spPr>
            <p:txBody>
              <a:bodyPr wrap="none">
                <a:normAutofit/>
              </a:bodyPr>
              <a:lstStyle/>
              <a:p>
                <a:pPr algn="ctr"/>
                <a:r>
                  <a:rPr lang="en-US" sz="4000">
                    <a:solidFill>
                      <a:schemeClr val="bg2"/>
                    </a:solidFill>
                    <a:cs typeface="+mn-ea"/>
                    <a:sym typeface="+mn-lt"/>
                  </a:rPr>
                  <a:t>03</a:t>
                </a:r>
              </a:p>
            </p:txBody>
          </p:sp>
          <p:sp>
            <p:nvSpPr>
              <p:cNvPr id="25" name="íŝ1îde"/>
              <p:cNvSpPr/>
              <p:nvPr/>
            </p:nvSpPr>
            <p:spPr>
              <a:xfrm>
                <a:off x="6441522" y="3239411"/>
                <a:ext cx="2085005" cy="1474633"/>
              </a:xfrm>
              <a:prstGeom prst="rect">
                <a:avLst/>
              </a:prstGeom>
            </p:spPr>
            <p:txBody>
              <a:bodyPr wrap="square">
                <a:normAutofit lnSpcReduction="1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400" dirty="0">
                    <a:cs typeface="+mn-ea"/>
                    <a:sym typeface="+mn-lt"/>
                  </a:rPr>
                  <a:t>当</a:t>
                </a:r>
                <a:r>
                  <a:rPr lang="zh-CN" altLang="en-US" sz="1400">
                    <a:cs typeface="+mn-ea"/>
                    <a:sym typeface="+mn-lt"/>
                  </a:rPr>
                  <a:t>用户有互助</a:t>
                </a:r>
                <a:r>
                  <a:rPr lang="zh-CN" altLang="en-US" sz="1400" dirty="0">
                    <a:cs typeface="+mn-ea"/>
                    <a:sym typeface="+mn-lt"/>
                  </a:rPr>
                  <a:t>学习或寻找学习伙伴的需求时，可以发布学习互助任务，填写自己希望学习的科目和时间。其余用户可以在学习互助栏目下查看其他人发布的需求，与发起人</a:t>
                </a:r>
                <a:r>
                  <a:rPr lang="zh-CN" altLang="en-US" sz="1400">
                    <a:cs typeface="+mn-ea"/>
                    <a:sym typeface="+mn-lt"/>
                  </a:rPr>
                  <a:t>共同约定。</a:t>
                </a:r>
                <a:endParaRPr lang="zh-CN" alt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26" name="ïṧľíḑè"/>
              <p:cNvSpPr/>
              <p:nvPr/>
            </p:nvSpPr>
            <p:spPr>
              <a:xfrm>
                <a:off x="7254440" y="4762013"/>
                <a:ext cx="459429" cy="4455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53" y="11229"/>
                    </a:moveTo>
                    <a:lnTo>
                      <a:pt x="20356" y="11234"/>
                    </a:lnTo>
                    <a:lnTo>
                      <a:pt x="11029" y="16143"/>
                    </a:lnTo>
                    <a:lnTo>
                      <a:pt x="11026" y="16138"/>
                    </a:lnTo>
                    <a:cubicBezTo>
                      <a:pt x="10957" y="16174"/>
                      <a:pt x="10883" y="16200"/>
                      <a:pt x="10800" y="16200"/>
                    </a:cubicBezTo>
                    <a:cubicBezTo>
                      <a:pt x="10717" y="16200"/>
                      <a:pt x="10643" y="16174"/>
                      <a:pt x="10574" y="16138"/>
                    </a:cubicBezTo>
                    <a:lnTo>
                      <a:pt x="10571" y="16143"/>
                    </a:lnTo>
                    <a:lnTo>
                      <a:pt x="1244" y="11234"/>
                    </a:lnTo>
                    <a:lnTo>
                      <a:pt x="1247" y="11229"/>
                    </a:lnTo>
                    <a:cubicBezTo>
                      <a:pt x="1091" y="11147"/>
                      <a:pt x="982" y="10988"/>
                      <a:pt x="982" y="10800"/>
                    </a:cubicBezTo>
                    <a:cubicBezTo>
                      <a:pt x="982" y="10612"/>
                      <a:pt x="1091" y="10453"/>
                      <a:pt x="1247" y="10371"/>
                    </a:cubicBezTo>
                    <a:lnTo>
                      <a:pt x="1244" y="10366"/>
                    </a:lnTo>
                    <a:lnTo>
                      <a:pt x="3562" y="9146"/>
                    </a:lnTo>
                    <a:lnTo>
                      <a:pt x="10113" y="12594"/>
                    </a:lnTo>
                    <a:lnTo>
                      <a:pt x="10117" y="12588"/>
                    </a:lnTo>
                    <a:cubicBezTo>
                      <a:pt x="10322" y="12697"/>
                      <a:pt x="10552" y="12764"/>
                      <a:pt x="10800" y="12764"/>
                    </a:cubicBezTo>
                    <a:cubicBezTo>
                      <a:pt x="11048" y="12764"/>
                      <a:pt x="11278" y="12697"/>
                      <a:pt x="11483" y="12588"/>
                    </a:cubicBezTo>
                    <a:lnTo>
                      <a:pt x="11486" y="12594"/>
                    </a:lnTo>
                    <a:lnTo>
                      <a:pt x="18038" y="9146"/>
                    </a:lnTo>
                    <a:lnTo>
                      <a:pt x="20356" y="10366"/>
                    </a:lnTo>
                    <a:lnTo>
                      <a:pt x="20353" y="10371"/>
                    </a:lnTo>
                    <a:cubicBezTo>
                      <a:pt x="20509" y="10453"/>
                      <a:pt x="20618" y="10612"/>
                      <a:pt x="20618" y="10800"/>
                    </a:cubicBezTo>
                    <a:cubicBezTo>
                      <a:pt x="20618" y="10988"/>
                      <a:pt x="20509" y="11147"/>
                      <a:pt x="20353" y="11229"/>
                    </a:cubicBezTo>
                    <a:moveTo>
                      <a:pt x="20356" y="14784"/>
                    </a:moveTo>
                    <a:lnTo>
                      <a:pt x="20353" y="14790"/>
                    </a:lnTo>
                    <a:cubicBezTo>
                      <a:pt x="20509" y="14872"/>
                      <a:pt x="20618" y="15030"/>
                      <a:pt x="20618" y="15218"/>
                    </a:cubicBezTo>
                    <a:cubicBezTo>
                      <a:pt x="20618" y="15407"/>
                      <a:pt x="20509" y="15565"/>
                      <a:pt x="20353" y="15647"/>
                    </a:cubicBezTo>
                    <a:lnTo>
                      <a:pt x="20356" y="15653"/>
                    </a:lnTo>
                    <a:lnTo>
                      <a:pt x="11029" y="20562"/>
                    </a:lnTo>
                    <a:lnTo>
                      <a:pt x="11026" y="20556"/>
                    </a:lnTo>
                    <a:cubicBezTo>
                      <a:pt x="10957" y="20592"/>
                      <a:pt x="10883" y="20618"/>
                      <a:pt x="10800" y="20618"/>
                    </a:cubicBezTo>
                    <a:cubicBezTo>
                      <a:pt x="10717" y="20618"/>
                      <a:pt x="10643" y="20592"/>
                      <a:pt x="10574" y="20556"/>
                    </a:cubicBezTo>
                    <a:lnTo>
                      <a:pt x="10571" y="20562"/>
                    </a:lnTo>
                    <a:lnTo>
                      <a:pt x="1244" y="15653"/>
                    </a:lnTo>
                    <a:lnTo>
                      <a:pt x="1247" y="15647"/>
                    </a:lnTo>
                    <a:cubicBezTo>
                      <a:pt x="1091" y="15565"/>
                      <a:pt x="982" y="15407"/>
                      <a:pt x="982" y="15218"/>
                    </a:cubicBezTo>
                    <a:cubicBezTo>
                      <a:pt x="982" y="15030"/>
                      <a:pt x="1091" y="14872"/>
                      <a:pt x="1247" y="14790"/>
                    </a:cubicBezTo>
                    <a:lnTo>
                      <a:pt x="1244" y="14784"/>
                    </a:lnTo>
                    <a:lnTo>
                      <a:pt x="3562" y="13564"/>
                    </a:lnTo>
                    <a:lnTo>
                      <a:pt x="10113" y="17012"/>
                    </a:lnTo>
                    <a:lnTo>
                      <a:pt x="10117" y="17006"/>
                    </a:lnTo>
                    <a:cubicBezTo>
                      <a:pt x="10322" y="17115"/>
                      <a:pt x="10552" y="17182"/>
                      <a:pt x="10800" y="17182"/>
                    </a:cubicBezTo>
                    <a:cubicBezTo>
                      <a:pt x="11048" y="17182"/>
                      <a:pt x="11278" y="17115"/>
                      <a:pt x="11483" y="17006"/>
                    </a:cubicBezTo>
                    <a:lnTo>
                      <a:pt x="11486" y="17012"/>
                    </a:lnTo>
                    <a:lnTo>
                      <a:pt x="18038" y="13564"/>
                    </a:lnTo>
                    <a:cubicBezTo>
                      <a:pt x="18038" y="13564"/>
                      <a:pt x="20356" y="14784"/>
                      <a:pt x="20356" y="14784"/>
                    </a:cubicBezTo>
                    <a:close/>
                    <a:moveTo>
                      <a:pt x="1244" y="6816"/>
                    </a:moveTo>
                    <a:lnTo>
                      <a:pt x="1247" y="6811"/>
                    </a:lnTo>
                    <a:cubicBezTo>
                      <a:pt x="1091" y="6728"/>
                      <a:pt x="982" y="6570"/>
                      <a:pt x="982" y="6382"/>
                    </a:cubicBezTo>
                    <a:cubicBezTo>
                      <a:pt x="982" y="6194"/>
                      <a:pt x="1091" y="6035"/>
                      <a:pt x="1247" y="5953"/>
                    </a:cubicBezTo>
                    <a:lnTo>
                      <a:pt x="1244" y="5947"/>
                    </a:lnTo>
                    <a:lnTo>
                      <a:pt x="10571" y="1038"/>
                    </a:lnTo>
                    <a:lnTo>
                      <a:pt x="10574" y="1044"/>
                    </a:lnTo>
                    <a:cubicBezTo>
                      <a:pt x="10643" y="1008"/>
                      <a:pt x="10717" y="982"/>
                      <a:pt x="10800" y="982"/>
                    </a:cubicBezTo>
                    <a:cubicBezTo>
                      <a:pt x="10883" y="982"/>
                      <a:pt x="10957" y="1008"/>
                      <a:pt x="11026" y="1044"/>
                    </a:cubicBezTo>
                    <a:lnTo>
                      <a:pt x="11029" y="1038"/>
                    </a:lnTo>
                    <a:lnTo>
                      <a:pt x="20356" y="5947"/>
                    </a:lnTo>
                    <a:lnTo>
                      <a:pt x="20353" y="5953"/>
                    </a:lnTo>
                    <a:cubicBezTo>
                      <a:pt x="20509" y="6035"/>
                      <a:pt x="20618" y="6194"/>
                      <a:pt x="20618" y="6382"/>
                    </a:cubicBezTo>
                    <a:cubicBezTo>
                      <a:pt x="20618" y="6570"/>
                      <a:pt x="20509" y="6728"/>
                      <a:pt x="20353" y="6811"/>
                    </a:cubicBezTo>
                    <a:lnTo>
                      <a:pt x="20356" y="6816"/>
                    </a:lnTo>
                    <a:lnTo>
                      <a:pt x="11029" y="11725"/>
                    </a:lnTo>
                    <a:lnTo>
                      <a:pt x="11026" y="11720"/>
                    </a:lnTo>
                    <a:cubicBezTo>
                      <a:pt x="10957" y="11756"/>
                      <a:pt x="10883" y="11782"/>
                      <a:pt x="10800" y="11782"/>
                    </a:cubicBezTo>
                    <a:cubicBezTo>
                      <a:pt x="10717" y="11782"/>
                      <a:pt x="10643" y="11756"/>
                      <a:pt x="10574" y="11720"/>
                    </a:cubicBezTo>
                    <a:lnTo>
                      <a:pt x="10571" y="11725"/>
                    </a:lnTo>
                    <a:cubicBezTo>
                      <a:pt x="10571" y="11725"/>
                      <a:pt x="1244" y="6816"/>
                      <a:pt x="1244" y="6816"/>
                    </a:cubicBezTo>
                    <a:close/>
                    <a:moveTo>
                      <a:pt x="21600" y="10800"/>
                    </a:moveTo>
                    <a:cubicBezTo>
                      <a:pt x="21600" y="10234"/>
                      <a:pt x="21278" y="9749"/>
                      <a:pt x="20810" y="9503"/>
                    </a:cubicBezTo>
                    <a:lnTo>
                      <a:pt x="20813" y="9497"/>
                    </a:lnTo>
                    <a:lnTo>
                      <a:pt x="19092" y="8591"/>
                    </a:lnTo>
                    <a:lnTo>
                      <a:pt x="20813" y="7685"/>
                    </a:lnTo>
                    <a:lnTo>
                      <a:pt x="20810" y="7679"/>
                    </a:lnTo>
                    <a:cubicBezTo>
                      <a:pt x="21278" y="7433"/>
                      <a:pt x="21600" y="6948"/>
                      <a:pt x="21600" y="6382"/>
                    </a:cubicBezTo>
                    <a:cubicBezTo>
                      <a:pt x="21600" y="5816"/>
                      <a:pt x="21278" y="5331"/>
                      <a:pt x="20810" y="5085"/>
                    </a:cubicBezTo>
                    <a:lnTo>
                      <a:pt x="20813" y="5079"/>
                    </a:lnTo>
                    <a:lnTo>
                      <a:pt x="11486" y="170"/>
                    </a:lnTo>
                    <a:lnTo>
                      <a:pt x="11483" y="175"/>
                    </a:lnTo>
                    <a:cubicBezTo>
                      <a:pt x="11278" y="67"/>
                      <a:pt x="11048" y="0"/>
                      <a:pt x="10800" y="0"/>
                    </a:cubicBezTo>
                    <a:cubicBezTo>
                      <a:pt x="10552" y="0"/>
                      <a:pt x="10322" y="67"/>
                      <a:pt x="10117" y="175"/>
                    </a:cubicBezTo>
                    <a:lnTo>
                      <a:pt x="10113" y="170"/>
                    </a:lnTo>
                    <a:lnTo>
                      <a:pt x="786" y="5079"/>
                    </a:lnTo>
                    <a:lnTo>
                      <a:pt x="790" y="5085"/>
                    </a:lnTo>
                    <a:cubicBezTo>
                      <a:pt x="322" y="5331"/>
                      <a:pt x="0" y="5816"/>
                      <a:pt x="0" y="6382"/>
                    </a:cubicBezTo>
                    <a:cubicBezTo>
                      <a:pt x="0" y="6948"/>
                      <a:pt x="322" y="7433"/>
                      <a:pt x="790" y="7679"/>
                    </a:cubicBezTo>
                    <a:lnTo>
                      <a:pt x="786" y="7685"/>
                    </a:lnTo>
                    <a:lnTo>
                      <a:pt x="2508" y="8591"/>
                    </a:lnTo>
                    <a:lnTo>
                      <a:pt x="786" y="9497"/>
                    </a:lnTo>
                    <a:lnTo>
                      <a:pt x="790" y="9503"/>
                    </a:lnTo>
                    <a:cubicBezTo>
                      <a:pt x="322" y="9749"/>
                      <a:pt x="0" y="10234"/>
                      <a:pt x="0" y="10800"/>
                    </a:cubicBezTo>
                    <a:cubicBezTo>
                      <a:pt x="0" y="11366"/>
                      <a:pt x="322" y="11851"/>
                      <a:pt x="790" y="12097"/>
                    </a:cubicBezTo>
                    <a:lnTo>
                      <a:pt x="786" y="12103"/>
                    </a:lnTo>
                    <a:lnTo>
                      <a:pt x="2508" y="13009"/>
                    </a:lnTo>
                    <a:lnTo>
                      <a:pt x="786" y="13915"/>
                    </a:lnTo>
                    <a:lnTo>
                      <a:pt x="790" y="13921"/>
                    </a:lnTo>
                    <a:cubicBezTo>
                      <a:pt x="322" y="14167"/>
                      <a:pt x="0" y="14652"/>
                      <a:pt x="0" y="15218"/>
                    </a:cubicBezTo>
                    <a:cubicBezTo>
                      <a:pt x="0" y="15784"/>
                      <a:pt x="322" y="16269"/>
                      <a:pt x="790" y="16515"/>
                    </a:cubicBezTo>
                    <a:lnTo>
                      <a:pt x="786" y="16521"/>
                    </a:lnTo>
                    <a:lnTo>
                      <a:pt x="10113" y="21430"/>
                    </a:lnTo>
                    <a:lnTo>
                      <a:pt x="10117" y="21425"/>
                    </a:lnTo>
                    <a:cubicBezTo>
                      <a:pt x="10322" y="21533"/>
                      <a:pt x="10552" y="21600"/>
                      <a:pt x="10800" y="21600"/>
                    </a:cubicBezTo>
                    <a:cubicBezTo>
                      <a:pt x="11048" y="21600"/>
                      <a:pt x="11278" y="21533"/>
                      <a:pt x="11483" y="21425"/>
                    </a:cubicBezTo>
                    <a:lnTo>
                      <a:pt x="11486" y="21430"/>
                    </a:lnTo>
                    <a:lnTo>
                      <a:pt x="20813" y="16521"/>
                    </a:lnTo>
                    <a:lnTo>
                      <a:pt x="20810" y="16515"/>
                    </a:lnTo>
                    <a:cubicBezTo>
                      <a:pt x="21278" y="16269"/>
                      <a:pt x="21600" y="15784"/>
                      <a:pt x="21600" y="15218"/>
                    </a:cubicBezTo>
                    <a:cubicBezTo>
                      <a:pt x="21600" y="14652"/>
                      <a:pt x="21278" y="14167"/>
                      <a:pt x="20810" y="13921"/>
                    </a:cubicBezTo>
                    <a:lnTo>
                      <a:pt x="20813" y="13915"/>
                    </a:lnTo>
                    <a:lnTo>
                      <a:pt x="19092" y="13009"/>
                    </a:lnTo>
                    <a:lnTo>
                      <a:pt x="20813" y="12103"/>
                    </a:lnTo>
                    <a:lnTo>
                      <a:pt x="20810" y="12097"/>
                    </a:lnTo>
                    <a:cubicBezTo>
                      <a:pt x="21278" y="11851"/>
                      <a:pt x="21600" y="11366"/>
                      <a:pt x="21600" y="10800"/>
                    </a:cubicBezTo>
                  </a:path>
                </a:pathLst>
              </a:custGeom>
              <a:solidFill>
                <a:srgbClr val="536781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ransition spd="med"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0" y="206321"/>
            <a:ext cx="502921" cy="288405"/>
            <a:chOff x="0" y="210766"/>
            <a:chExt cx="502921" cy="288405"/>
          </a:xfrm>
        </p:grpSpPr>
        <p:sp>
          <p:nvSpPr>
            <p:cNvPr id="5" name="矩形 4"/>
            <p:cNvSpPr/>
            <p:nvPr/>
          </p:nvSpPr>
          <p:spPr>
            <a:xfrm>
              <a:off x="0" y="210766"/>
              <a:ext cx="103695" cy="28725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70687" y="215214"/>
              <a:ext cx="232234" cy="282805"/>
            </a:xfrm>
            <a:prstGeom prst="rect">
              <a:avLst/>
            </a:prstGeom>
            <a:solidFill>
              <a:srgbClr val="2147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35343" y="211918"/>
              <a:ext cx="103695" cy="28725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 userDrawn="1"/>
        </p:nvSpPr>
        <p:spPr>
          <a:xfrm>
            <a:off x="2841771" y="210766"/>
            <a:ext cx="9350229" cy="287253"/>
          </a:xfrm>
          <a:prstGeom prst="rect">
            <a:avLst/>
          </a:prstGeom>
          <a:solidFill>
            <a:srgbClr val="151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2921" y="153586"/>
            <a:ext cx="23388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536781"/>
                </a:solidFill>
                <a:cs typeface="+mn-ea"/>
                <a:sym typeface="+mn-lt"/>
              </a:rPr>
              <a:t>  </a:t>
            </a:r>
            <a:r>
              <a:rPr lang="zh-CN" altLang="en-US" sz="2000" b="1" dirty="0">
                <a:solidFill>
                  <a:srgbClr val="536781"/>
                </a:solidFill>
                <a:cs typeface="+mn-ea"/>
                <a:sym typeface="+mn-lt"/>
              </a:rPr>
              <a:t>功能分析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3873865" y="2175192"/>
            <a:ext cx="4327525" cy="3712845"/>
            <a:chOff x="6197" y="4795"/>
            <a:chExt cx="6815" cy="5847"/>
          </a:xfrm>
        </p:grpSpPr>
        <p:sp>
          <p:nvSpPr>
            <p:cNvPr id="9" name="出自【趣你的PPT】(微信:qunideppt)：最优质的PPT资源库"/>
            <p:cNvSpPr/>
            <p:nvPr/>
          </p:nvSpPr>
          <p:spPr bwMode="auto">
            <a:xfrm rot="16200000" flipH="1">
              <a:off x="7960" y="7232"/>
              <a:ext cx="3290" cy="2470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9575" y="2700"/>
                  </a:moveTo>
                  <a:lnTo>
                    <a:pt x="19575" y="18900"/>
                  </a:lnTo>
                  <a:lnTo>
                    <a:pt x="2025" y="18900"/>
                  </a:lnTo>
                  <a:lnTo>
                    <a:pt x="2025" y="2700"/>
                  </a:lnTo>
                  <a:cubicBezTo>
                    <a:pt x="2025" y="2700"/>
                    <a:pt x="19575" y="2700"/>
                    <a:pt x="19575" y="2700"/>
                  </a:cubicBezTo>
                  <a:close/>
                  <a:moveTo>
                    <a:pt x="21263" y="10800"/>
                  </a:moveTo>
                  <a:cubicBezTo>
                    <a:pt x="21263" y="11297"/>
                    <a:pt x="20961" y="11700"/>
                    <a:pt x="20588" y="11700"/>
                  </a:cubicBezTo>
                  <a:cubicBezTo>
                    <a:pt x="20215" y="11700"/>
                    <a:pt x="19913" y="11297"/>
                    <a:pt x="19913" y="10800"/>
                  </a:cubicBezTo>
                  <a:cubicBezTo>
                    <a:pt x="19913" y="10303"/>
                    <a:pt x="20215" y="9900"/>
                    <a:pt x="20588" y="9900"/>
                  </a:cubicBezTo>
                  <a:cubicBezTo>
                    <a:pt x="20961" y="9900"/>
                    <a:pt x="21263" y="10303"/>
                    <a:pt x="21263" y="10800"/>
                  </a:cubicBezTo>
                  <a:close/>
                  <a:moveTo>
                    <a:pt x="0" y="1800"/>
                  </a:moveTo>
                  <a:lnTo>
                    <a:pt x="0" y="19800"/>
                  </a:lnTo>
                  <a:cubicBezTo>
                    <a:pt x="0" y="20794"/>
                    <a:pt x="605" y="21600"/>
                    <a:pt x="1350" y="21600"/>
                  </a:cubicBezTo>
                  <a:lnTo>
                    <a:pt x="20250" y="21600"/>
                  </a:lnTo>
                  <a:cubicBezTo>
                    <a:pt x="20996" y="21600"/>
                    <a:pt x="21600" y="20794"/>
                    <a:pt x="21600" y="19800"/>
                  </a:cubicBezTo>
                  <a:lnTo>
                    <a:pt x="21600" y="1800"/>
                  </a:lnTo>
                  <a:cubicBezTo>
                    <a:pt x="21600" y="805"/>
                    <a:pt x="20996" y="0"/>
                    <a:pt x="20250" y="0"/>
                  </a:cubicBezTo>
                  <a:lnTo>
                    <a:pt x="1350" y="0"/>
                  </a:lnTo>
                  <a:cubicBezTo>
                    <a:pt x="605" y="0"/>
                    <a:pt x="0" y="805"/>
                    <a:pt x="0" y="1800"/>
                  </a:cubicBezTo>
                  <a:close/>
                </a:path>
              </a:pathLst>
            </a:custGeom>
            <a:solidFill>
              <a:srgbClr val="3953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63500" tIns="63500" rIns="63500" bIns="63500" anchor="ctr"/>
            <a:lstStyle/>
            <a:p>
              <a:pPr defTabSz="91249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出自【趣你的PPT】(微信:qunideppt)：最优质的PPT资源库"/>
            <p:cNvSpPr/>
            <p:nvPr/>
          </p:nvSpPr>
          <p:spPr bwMode="auto">
            <a:xfrm rot="10800000">
              <a:off x="8945" y="7760"/>
              <a:ext cx="1320" cy="1317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5903" y="0"/>
                  </a:moveTo>
                  <a:lnTo>
                    <a:pt x="3394" y="1001"/>
                  </a:lnTo>
                  <a:cubicBezTo>
                    <a:pt x="3394" y="1001"/>
                    <a:pt x="3516" y="1614"/>
                    <a:pt x="3753" y="2562"/>
                  </a:cubicBezTo>
                  <a:cubicBezTo>
                    <a:pt x="3271" y="2925"/>
                    <a:pt x="2843" y="3359"/>
                    <a:pt x="2488" y="3848"/>
                  </a:cubicBezTo>
                  <a:cubicBezTo>
                    <a:pt x="1452" y="3614"/>
                    <a:pt x="780" y="3500"/>
                    <a:pt x="780" y="3500"/>
                  </a:cubicBezTo>
                  <a:lnTo>
                    <a:pt x="11" y="5271"/>
                  </a:lnTo>
                  <a:cubicBezTo>
                    <a:pt x="11" y="5271"/>
                    <a:pt x="554" y="5685"/>
                    <a:pt x="1434" y="6272"/>
                  </a:cubicBezTo>
                  <a:cubicBezTo>
                    <a:pt x="1332" y="6811"/>
                    <a:pt x="1361" y="8002"/>
                    <a:pt x="1370" y="8086"/>
                  </a:cubicBezTo>
                  <a:cubicBezTo>
                    <a:pt x="524" y="8566"/>
                    <a:pt x="0" y="8897"/>
                    <a:pt x="0" y="8897"/>
                  </a:cubicBezTo>
                  <a:lnTo>
                    <a:pt x="1001" y="11406"/>
                  </a:lnTo>
                  <a:cubicBezTo>
                    <a:pt x="1001" y="11406"/>
                    <a:pt x="1605" y="11292"/>
                    <a:pt x="2551" y="11058"/>
                  </a:cubicBezTo>
                  <a:cubicBezTo>
                    <a:pt x="2915" y="11542"/>
                    <a:pt x="3347" y="11967"/>
                    <a:pt x="3837" y="12323"/>
                  </a:cubicBezTo>
                  <a:cubicBezTo>
                    <a:pt x="3606" y="13348"/>
                    <a:pt x="3500" y="14020"/>
                    <a:pt x="3500" y="14020"/>
                  </a:cubicBezTo>
                  <a:lnTo>
                    <a:pt x="5239" y="14758"/>
                  </a:lnTo>
                  <a:cubicBezTo>
                    <a:pt x="5239" y="14758"/>
                    <a:pt x="5639" y="14230"/>
                    <a:pt x="6220" y="13367"/>
                  </a:cubicBezTo>
                  <a:cubicBezTo>
                    <a:pt x="6789" y="13479"/>
                    <a:pt x="8018" y="13450"/>
                    <a:pt x="8096" y="13441"/>
                  </a:cubicBezTo>
                  <a:cubicBezTo>
                    <a:pt x="8573" y="14284"/>
                    <a:pt x="8897" y="14801"/>
                    <a:pt x="8897" y="14801"/>
                  </a:cubicBezTo>
                  <a:lnTo>
                    <a:pt x="11406" y="13810"/>
                  </a:lnTo>
                  <a:cubicBezTo>
                    <a:pt x="11406" y="13810"/>
                    <a:pt x="11283" y="13202"/>
                    <a:pt x="11048" y="12260"/>
                  </a:cubicBezTo>
                  <a:cubicBezTo>
                    <a:pt x="11549" y="11883"/>
                    <a:pt x="11991" y="11434"/>
                    <a:pt x="12355" y="10921"/>
                  </a:cubicBezTo>
                  <a:cubicBezTo>
                    <a:pt x="13370" y="11150"/>
                    <a:pt x="14031" y="11259"/>
                    <a:pt x="14031" y="11259"/>
                  </a:cubicBezTo>
                  <a:lnTo>
                    <a:pt x="14780" y="9519"/>
                  </a:lnTo>
                  <a:cubicBezTo>
                    <a:pt x="14780" y="9519"/>
                    <a:pt x="14237" y="9109"/>
                    <a:pt x="13367" y="8528"/>
                  </a:cubicBezTo>
                  <a:cubicBezTo>
                    <a:pt x="13466" y="8000"/>
                    <a:pt x="13441" y="6800"/>
                    <a:pt x="13430" y="6705"/>
                  </a:cubicBezTo>
                  <a:cubicBezTo>
                    <a:pt x="14274" y="6230"/>
                    <a:pt x="14801" y="5903"/>
                    <a:pt x="14801" y="5903"/>
                  </a:cubicBezTo>
                  <a:lnTo>
                    <a:pt x="13799" y="3394"/>
                  </a:lnTo>
                  <a:cubicBezTo>
                    <a:pt x="13799" y="3394"/>
                    <a:pt x="13193" y="3527"/>
                    <a:pt x="12249" y="3763"/>
                  </a:cubicBezTo>
                  <a:cubicBezTo>
                    <a:pt x="11881" y="3275"/>
                    <a:pt x="11439" y="2846"/>
                    <a:pt x="10942" y="2488"/>
                  </a:cubicBezTo>
                  <a:cubicBezTo>
                    <a:pt x="11178" y="1457"/>
                    <a:pt x="11290" y="780"/>
                    <a:pt x="11290" y="780"/>
                  </a:cubicBezTo>
                  <a:lnTo>
                    <a:pt x="9519" y="11"/>
                  </a:lnTo>
                  <a:cubicBezTo>
                    <a:pt x="9519" y="11"/>
                    <a:pt x="9105" y="564"/>
                    <a:pt x="8518" y="1444"/>
                  </a:cubicBezTo>
                  <a:cubicBezTo>
                    <a:pt x="7992" y="1346"/>
                    <a:pt x="6797" y="1370"/>
                    <a:pt x="6705" y="1381"/>
                  </a:cubicBezTo>
                  <a:cubicBezTo>
                    <a:pt x="6226" y="534"/>
                    <a:pt x="5903" y="0"/>
                    <a:pt x="5903" y="0"/>
                  </a:cubicBezTo>
                  <a:close/>
                  <a:moveTo>
                    <a:pt x="7453" y="4702"/>
                  </a:moveTo>
                  <a:cubicBezTo>
                    <a:pt x="8506" y="4723"/>
                    <a:pt x="9495" y="5370"/>
                    <a:pt x="9909" y="6409"/>
                  </a:cubicBezTo>
                  <a:cubicBezTo>
                    <a:pt x="10462" y="7795"/>
                    <a:pt x="9787" y="9357"/>
                    <a:pt x="8402" y="9909"/>
                  </a:cubicBezTo>
                  <a:cubicBezTo>
                    <a:pt x="7016" y="10462"/>
                    <a:pt x="5444" y="9788"/>
                    <a:pt x="4891" y="8402"/>
                  </a:cubicBezTo>
                  <a:cubicBezTo>
                    <a:pt x="4339" y="7016"/>
                    <a:pt x="5013" y="5444"/>
                    <a:pt x="6399" y="4891"/>
                  </a:cubicBezTo>
                  <a:cubicBezTo>
                    <a:pt x="6745" y="4753"/>
                    <a:pt x="7102" y="4694"/>
                    <a:pt x="7453" y="4702"/>
                  </a:cubicBezTo>
                  <a:close/>
                  <a:moveTo>
                    <a:pt x="16192" y="12144"/>
                  </a:moveTo>
                  <a:cubicBezTo>
                    <a:pt x="16192" y="12144"/>
                    <a:pt x="16026" y="12765"/>
                    <a:pt x="15855" y="13673"/>
                  </a:cubicBezTo>
                  <a:cubicBezTo>
                    <a:pt x="15719" y="13715"/>
                    <a:pt x="15582" y="13751"/>
                    <a:pt x="15454" y="13810"/>
                  </a:cubicBezTo>
                  <a:cubicBezTo>
                    <a:pt x="14707" y="13207"/>
                    <a:pt x="14168" y="12819"/>
                    <a:pt x="14168" y="12819"/>
                  </a:cubicBezTo>
                  <a:lnTo>
                    <a:pt x="12819" y="14179"/>
                  </a:lnTo>
                  <a:cubicBezTo>
                    <a:pt x="12819" y="14179"/>
                    <a:pt x="13207" y="14707"/>
                    <a:pt x="13810" y="15454"/>
                  </a:cubicBezTo>
                  <a:cubicBezTo>
                    <a:pt x="13751" y="15581"/>
                    <a:pt x="13705" y="15720"/>
                    <a:pt x="13662" y="15855"/>
                  </a:cubicBezTo>
                  <a:cubicBezTo>
                    <a:pt x="12754" y="16026"/>
                    <a:pt x="12144" y="16203"/>
                    <a:pt x="12144" y="16203"/>
                  </a:cubicBezTo>
                  <a:lnTo>
                    <a:pt x="12144" y="17552"/>
                  </a:lnTo>
                  <a:cubicBezTo>
                    <a:pt x="12144" y="17552"/>
                    <a:pt x="12752" y="17728"/>
                    <a:pt x="13662" y="17900"/>
                  </a:cubicBezTo>
                  <a:cubicBezTo>
                    <a:pt x="13705" y="18033"/>
                    <a:pt x="13751" y="18165"/>
                    <a:pt x="13810" y="18290"/>
                  </a:cubicBezTo>
                  <a:cubicBezTo>
                    <a:pt x="13205" y="19039"/>
                    <a:pt x="12819" y="19576"/>
                    <a:pt x="12819" y="19576"/>
                  </a:cubicBezTo>
                  <a:lnTo>
                    <a:pt x="14168" y="20925"/>
                  </a:lnTo>
                  <a:cubicBezTo>
                    <a:pt x="14168" y="20925"/>
                    <a:pt x="14713" y="20531"/>
                    <a:pt x="15465" y="19924"/>
                  </a:cubicBezTo>
                  <a:cubicBezTo>
                    <a:pt x="15589" y="19981"/>
                    <a:pt x="15712" y="20030"/>
                    <a:pt x="15844" y="20071"/>
                  </a:cubicBezTo>
                  <a:cubicBezTo>
                    <a:pt x="16016" y="20986"/>
                    <a:pt x="16192" y="21600"/>
                    <a:pt x="16192" y="21600"/>
                  </a:cubicBezTo>
                  <a:lnTo>
                    <a:pt x="17541" y="21600"/>
                  </a:lnTo>
                  <a:cubicBezTo>
                    <a:pt x="17541" y="21600"/>
                    <a:pt x="17718" y="20988"/>
                    <a:pt x="17889" y="20071"/>
                  </a:cubicBezTo>
                  <a:cubicBezTo>
                    <a:pt x="18020" y="20030"/>
                    <a:pt x="18146" y="19981"/>
                    <a:pt x="18269" y="19924"/>
                  </a:cubicBezTo>
                  <a:cubicBezTo>
                    <a:pt x="19023" y="20532"/>
                    <a:pt x="19565" y="20925"/>
                    <a:pt x="19565" y="20925"/>
                  </a:cubicBezTo>
                  <a:lnTo>
                    <a:pt x="20925" y="19576"/>
                  </a:lnTo>
                  <a:cubicBezTo>
                    <a:pt x="20925" y="19576"/>
                    <a:pt x="20532" y="19033"/>
                    <a:pt x="19924" y="18279"/>
                  </a:cubicBezTo>
                  <a:cubicBezTo>
                    <a:pt x="19981" y="18155"/>
                    <a:pt x="20019" y="18020"/>
                    <a:pt x="20061" y="17889"/>
                  </a:cubicBezTo>
                  <a:cubicBezTo>
                    <a:pt x="20977" y="17719"/>
                    <a:pt x="21600" y="17552"/>
                    <a:pt x="21600" y="17552"/>
                  </a:cubicBezTo>
                  <a:lnTo>
                    <a:pt x="21600" y="16203"/>
                  </a:lnTo>
                  <a:cubicBezTo>
                    <a:pt x="21600" y="16203"/>
                    <a:pt x="20975" y="16026"/>
                    <a:pt x="20061" y="15855"/>
                  </a:cubicBezTo>
                  <a:cubicBezTo>
                    <a:pt x="20019" y="15723"/>
                    <a:pt x="19981" y="15589"/>
                    <a:pt x="19924" y="15465"/>
                  </a:cubicBezTo>
                  <a:cubicBezTo>
                    <a:pt x="20530" y="14713"/>
                    <a:pt x="20925" y="14179"/>
                    <a:pt x="20925" y="14179"/>
                  </a:cubicBezTo>
                  <a:lnTo>
                    <a:pt x="19565" y="12819"/>
                  </a:lnTo>
                  <a:cubicBezTo>
                    <a:pt x="19565" y="12819"/>
                    <a:pt x="19029" y="13216"/>
                    <a:pt x="18279" y="13820"/>
                  </a:cubicBezTo>
                  <a:cubicBezTo>
                    <a:pt x="18154" y="13762"/>
                    <a:pt x="18023" y="13716"/>
                    <a:pt x="17889" y="13673"/>
                  </a:cubicBezTo>
                  <a:cubicBezTo>
                    <a:pt x="17718" y="12763"/>
                    <a:pt x="17541" y="12144"/>
                    <a:pt x="17541" y="12144"/>
                  </a:cubicBezTo>
                  <a:lnTo>
                    <a:pt x="16192" y="12144"/>
                  </a:lnTo>
                  <a:close/>
                  <a:moveTo>
                    <a:pt x="16867" y="14853"/>
                  </a:moveTo>
                  <a:cubicBezTo>
                    <a:pt x="17986" y="14853"/>
                    <a:pt x="18891" y="15758"/>
                    <a:pt x="18891" y="16877"/>
                  </a:cubicBezTo>
                  <a:cubicBezTo>
                    <a:pt x="18891" y="17996"/>
                    <a:pt x="17986" y="18901"/>
                    <a:pt x="16867" y="18901"/>
                  </a:cubicBezTo>
                  <a:cubicBezTo>
                    <a:pt x="15748" y="18901"/>
                    <a:pt x="14843" y="17996"/>
                    <a:pt x="14843" y="16877"/>
                  </a:cubicBezTo>
                  <a:cubicBezTo>
                    <a:pt x="14843" y="15758"/>
                    <a:pt x="15748" y="14853"/>
                    <a:pt x="16867" y="14853"/>
                  </a:cubicBezTo>
                  <a:close/>
                </a:path>
              </a:pathLst>
            </a:custGeom>
            <a:solidFill>
              <a:srgbClr val="616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9050" tIns="19050" rIns="19050" bIns="19050" anchor="ctr"/>
            <a:lstStyle/>
            <a:p>
              <a:pPr defTabSz="91249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出自【趣你的PPT】(微信:qunideppt)：最优质的PPT资源库"/>
            <p:cNvSpPr/>
            <p:nvPr/>
          </p:nvSpPr>
          <p:spPr bwMode="auto">
            <a:xfrm>
              <a:off x="9780" y="8810"/>
              <a:ext cx="1720" cy="1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09" h="21514" extrusionOk="0">
                  <a:moveTo>
                    <a:pt x="1246" y="219"/>
                  </a:moveTo>
                  <a:cubicBezTo>
                    <a:pt x="861" y="397"/>
                    <a:pt x="575" y="705"/>
                    <a:pt x="425" y="1060"/>
                  </a:cubicBezTo>
                  <a:cubicBezTo>
                    <a:pt x="275" y="1416"/>
                    <a:pt x="261" y="1817"/>
                    <a:pt x="417" y="2181"/>
                  </a:cubicBezTo>
                  <a:lnTo>
                    <a:pt x="3753" y="9937"/>
                  </a:lnTo>
                  <a:lnTo>
                    <a:pt x="3755" y="9941"/>
                  </a:lnTo>
                  <a:lnTo>
                    <a:pt x="4426" y="11501"/>
                  </a:lnTo>
                  <a:lnTo>
                    <a:pt x="5778" y="14645"/>
                  </a:lnTo>
                  <a:cubicBezTo>
                    <a:pt x="3746" y="13821"/>
                    <a:pt x="2354" y="12435"/>
                    <a:pt x="1291" y="12693"/>
                  </a:cubicBezTo>
                  <a:cubicBezTo>
                    <a:pt x="-36" y="13015"/>
                    <a:pt x="-567" y="14268"/>
                    <a:pt x="802" y="15539"/>
                  </a:cubicBezTo>
                  <a:cubicBezTo>
                    <a:pt x="1955" y="16610"/>
                    <a:pt x="5694" y="18785"/>
                    <a:pt x="7487" y="19912"/>
                  </a:cubicBezTo>
                  <a:cubicBezTo>
                    <a:pt x="7961" y="20210"/>
                    <a:pt x="8331" y="20395"/>
                    <a:pt x="8492" y="20477"/>
                  </a:cubicBezTo>
                  <a:cubicBezTo>
                    <a:pt x="8864" y="20665"/>
                    <a:pt x="9244" y="20914"/>
                    <a:pt x="9693" y="21095"/>
                  </a:cubicBezTo>
                  <a:cubicBezTo>
                    <a:pt x="10432" y="21393"/>
                    <a:pt x="11325" y="21558"/>
                    <a:pt x="12343" y="21504"/>
                  </a:cubicBezTo>
                  <a:cubicBezTo>
                    <a:pt x="13361" y="21449"/>
                    <a:pt x="14509" y="21181"/>
                    <a:pt x="15773" y="20570"/>
                  </a:cubicBezTo>
                  <a:cubicBezTo>
                    <a:pt x="21033" y="18029"/>
                    <a:pt x="19320" y="13294"/>
                    <a:pt x="18941" y="12379"/>
                  </a:cubicBezTo>
                  <a:lnTo>
                    <a:pt x="15554" y="4503"/>
                  </a:lnTo>
                  <a:lnTo>
                    <a:pt x="15548" y="4505"/>
                  </a:lnTo>
                  <a:lnTo>
                    <a:pt x="15547" y="4502"/>
                  </a:lnTo>
                  <a:lnTo>
                    <a:pt x="15516" y="4515"/>
                  </a:lnTo>
                  <a:cubicBezTo>
                    <a:pt x="15331" y="4217"/>
                    <a:pt x="15041" y="4011"/>
                    <a:pt x="14709" y="3920"/>
                  </a:cubicBezTo>
                  <a:cubicBezTo>
                    <a:pt x="14377" y="3829"/>
                    <a:pt x="14003" y="3854"/>
                    <a:pt x="13651" y="4016"/>
                  </a:cubicBezTo>
                  <a:lnTo>
                    <a:pt x="13499" y="4086"/>
                  </a:lnTo>
                  <a:cubicBezTo>
                    <a:pt x="13147" y="4248"/>
                    <a:pt x="12879" y="4520"/>
                    <a:pt x="12722" y="4836"/>
                  </a:cubicBezTo>
                  <a:cubicBezTo>
                    <a:pt x="12565" y="5153"/>
                    <a:pt x="12518" y="5514"/>
                    <a:pt x="12608" y="5856"/>
                  </a:cubicBezTo>
                  <a:lnTo>
                    <a:pt x="12600" y="5860"/>
                  </a:lnTo>
                  <a:lnTo>
                    <a:pt x="12602" y="5863"/>
                  </a:lnTo>
                  <a:lnTo>
                    <a:pt x="12590" y="5868"/>
                  </a:lnTo>
                  <a:lnTo>
                    <a:pt x="12279" y="5145"/>
                  </a:lnTo>
                  <a:cubicBezTo>
                    <a:pt x="12123" y="4781"/>
                    <a:pt x="11824" y="4523"/>
                    <a:pt x="11469" y="4401"/>
                  </a:cubicBezTo>
                  <a:cubicBezTo>
                    <a:pt x="11114" y="4279"/>
                    <a:pt x="10701" y="4292"/>
                    <a:pt x="10316" y="4470"/>
                  </a:cubicBezTo>
                  <a:lnTo>
                    <a:pt x="10164" y="4540"/>
                  </a:lnTo>
                  <a:cubicBezTo>
                    <a:pt x="9778" y="4717"/>
                    <a:pt x="9493" y="5026"/>
                    <a:pt x="9342" y="5381"/>
                  </a:cubicBezTo>
                  <a:cubicBezTo>
                    <a:pt x="9192" y="5736"/>
                    <a:pt x="9178" y="6138"/>
                    <a:pt x="9335" y="6502"/>
                  </a:cubicBezTo>
                  <a:lnTo>
                    <a:pt x="8995" y="5712"/>
                  </a:lnTo>
                  <a:cubicBezTo>
                    <a:pt x="8838" y="5347"/>
                    <a:pt x="8539" y="5090"/>
                    <a:pt x="8184" y="4968"/>
                  </a:cubicBezTo>
                  <a:cubicBezTo>
                    <a:pt x="7828" y="4846"/>
                    <a:pt x="7415" y="4859"/>
                    <a:pt x="7029" y="5037"/>
                  </a:cubicBezTo>
                  <a:lnTo>
                    <a:pt x="6877" y="5107"/>
                  </a:lnTo>
                  <a:cubicBezTo>
                    <a:pt x="6492" y="5285"/>
                    <a:pt x="6206" y="5593"/>
                    <a:pt x="6056" y="5949"/>
                  </a:cubicBezTo>
                  <a:cubicBezTo>
                    <a:pt x="5906" y="6304"/>
                    <a:pt x="5891" y="6705"/>
                    <a:pt x="6048" y="7070"/>
                  </a:cubicBezTo>
                  <a:lnTo>
                    <a:pt x="3362" y="824"/>
                  </a:lnTo>
                  <a:cubicBezTo>
                    <a:pt x="3205" y="460"/>
                    <a:pt x="2907" y="202"/>
                    <a:pt x="2552" y="80"/>
                  </a:cubicBezTo>
                  <a:cubicBezTo>
                    <a:pt x="2196" y="-42"/>
                    <a:pt x="1784" y="-29"/>
                    <a:pt x="1398" y="149"/>
                  </a:cubicBezTo>
                  <a:lnTo>
                    <a:pt x="1246" y="21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19050" tIns="19050" rIns="19050" bIns="19050" anchor="ctr"/>
            <a:lstStyle/>
            <a:p>
              <a:pPr defTabSz="913765">
                <a:defRPr/>
              </a:pPr>
              <a:endParaRPr sz="900">
                <a:cs typeface="+mn-ea"/>
                <a:sym typeface="+mn-lt"/>
              </a:endParaRPr>
            </a:p>
          </p:txBody>
        </p:sp>
        <p:sp>
          <p:nvSpPr>
            <p:cNvPr id="13" name="出自【趣你的PPT】(微信:qunideppt)：最优质的PPT资源库"/>
            <p:cNvSpPr/>
            <p:nvPr/>
          </p:nvSpPr>
          <p:spPr bwMode="auto">
            <a:xfrm>
              <a:off x="6785" y="5335"/>
              <a:ext cx="5627" cy="2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4835" y="0"/>
                    <a:pt x="10800" y="0"/>
                  </a:cubicBezTo>
                  <a:cubicBezTo>
                    <a:pt x="16765" y="0"/>
                    <a:pt x="21600" y="9671"/>
                    <a:pt x="21600" y="21600"/>
                  </a:cubicBezTo>
                </a:path>
              </a:pathLst>
            </a:custGeom>
            <a:noFill/>
            <a:ln w="635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lIns="19050" tIns="19050" rIns="19050" bIns="19050" anchor="ctr"/>
            <a:lstStyle/>
            <a:p>
              <a:pPr defTabSz="9137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4" name="出自【趣你的PPT】(微信:qunideppt)：最优质的PPT资源库"/>
            <p:cNvSpPr/>
            <p:nvPr/>
          </p:nvSpPr>
          <p:spPr bwMode="auto">
            <a:xfrm>
              <a:off x="11802" y="7832"/>
              <a:ext cx="1210" cy="1210"/>
            </a:xfrm>
            <a:custGeom>
              <a:avLst/>
              <a:gdLst>
                <a:gd name="T0" fmla="*/ 2147483646 w 19679"/>
                <a:gd name="T1" fmla="*/ 2147483646 h 19679"/>
                <a:gd name="T2" fmla="*/ 2147483646 w 19679"/>
                <a:gd name="T3" fmla="*/ 2147483646 h 19679"/>
                <a:gd name="T4" fmla="*/ 2147483646 w 19679"/>
                <a:gd name="T5" fmla="*/ 2147483646 h 19679"/>
                <a:gd name="T6" fmla="*/ 2147483646 w 19679"/>
                <a:gd name="T7" fmla="*/ 2147483646 h 1967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defTabSz="91249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出自【趣你的PPT】(微信:qunideppt)：最优质的PPT资源库"/>
            <p:cNvSpPr/>
            <p:nvPr/>
          </p:nvSpPr>
          <p:spPr bwMode="auto">
            <a:xfrm>
              <a:off x="11100" y="5767"/>
              <a:ext cx="1210" cy="1210"/>
            </a:xfrm>
            <a:custGeom>
              <a:avLst/>
              <a:gdLst>
                <a:gd name="T0" fmla="*/ 2147483646 w 19679"/>
                <a:gd name="T1" fmla="*/ 2147483646 h 19679"/>
                <a:gd name="T2" fmla="*/ 2147483646 w 19679"/>
                <a:gd name="T3" fmla="*/ 2147483646 h 19679"/>
                <a:gd name="T4" fmla="*/ 2147483646 w 19679"/>
                <a:gd name="T5" fmla="*/ 2147483646 h 19679"/>
                <a:gd name="T6" fmla="*/ 2147483646 w 19679"/>
                <a:gd name="T7" fmla="*/ 2147483646 h 1967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616A76"/>
            </a:solidFill>
            <a:ln>
              <a:noFill/>
            </a:ln>
          </p:spPr>
          <p:txBody>
            <a:bodyPr lIns="0" tIns="0" rIns="0" bIns="0"/>
            <a:lstStyle/>
            <a:p>
              <a:pPr defTabSz="91249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出自【趣你的PPT】(微信:qunideppt)：最优质的PPT资源库"/>
            <p:cNvSpPr/>
            <p:nvPr/>
          </p:nvSpPr>
          <p:spPr bwMode="auto">
            <a:xfrm>
              <a:off x="6887" y="5765"/>
              <a:ext cx="1210" cy="1210"/>
            </a:xfrm>
            <a:custGeom>
              <a:avLst/>
              <a:gdLst>
                <a:gd name="T0" fmla="*/ 2147483646 w 19679"/>
                <a:gd name="T1" fmla="*/ 2147483646 h 19679"/>
                <a:gd name="T2" fmla="*/ 2147483646 w 19679"/>
                <a:gd name="T3" fmla="*/ 2147483646 h 19679"/>
                <a:gd name="T4" fmla="*/ 2147483646 w 19679"/>
                <a:gd name="T5" fmla="*/ 2147483646 h 19679"/>
                <a:gd name="T6" fmla="*/ 2147483646 w 19679"/>
                <a:gd name="T7" fmla="*/ 2147483646 h 1967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616A76"/>
            </a:solidFill>
            <a:ln>
              <a:noFill/>
            </a:ln>
          </p:spPr>
          <p:txBody>
            <a:bodyPr lIns="0" tIns="0" rIns="0" bIns="0"/>
            <a:lstStyle/>
            <a:p>
              <a:pPr defTabSz="91249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出自【趣你的PPT】(微信:qunideppt)：最优质的PPT资源库"/>
            <p:cNvSpPr/>
            <p:nvPr/>
          </p:nvSpPr>
          <p:spPr bwMode="auto">
            <a:xfrm>
              <a:off x="8995" y="4795"/>
              <a:ext cx="1210" cy="1210"/>
            </a:xfrm>
            <a:custGeom>
              <a:avLst/>
              <a:gdLst>
                <a:gd name="T0" fmla="*/ 2147483646 w 19679"/>
                <a:gd name="T1" fmla="*/ 2147483646 h 19679"/>
                <a:gd name="T2" fmla="*/ 2147483646 w 19679"/>
                <a:gd name="T3" fmla="*/ 2147483646 h 19679"/>
                <a:gd name="T4" fmla="*/ 2147483646 w 19679"/>
                <a:gd name="T5" fmla="*/ 2147483646 h 19679"/>
                <a:gd name="T6" fmla="*/ 2147483646 w 19679"/>
                <a:gd name="T7" fmla="*/ 2147483646 h 1967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536781"/>
            </a:solidFill>
            <a:ln>
              <a:noFill/>
            </a:ln>
          </p:spPr>
          <p:txBody>
            <a:bodyPr lIns="0" tIns="0" rIns="0" bIns="0"/>
            <a:lstStyle/>
            <a:p>
              <a:pPr defTabSz="91249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出自【趣你的PPT】(微信:qunideppt)：最优质的PPT资源库"/>
            <p:cNvSpPr/>
            <p:nvPr/>
          </p:nvSpPr>
          <p:spPr bwMode="auto">
            <a:xfrm>
              <a:off x="6197" y="7832"/>
              <a:ext cx="1210" cy="1210"/>
            </a:xfrm>
            <a:custGeom>
              <a:avLst/>
              <a:gdLst>
                <a:gd name="T0" fmla="*/ 2147483646 w 19679"/>
                <a:gd name="T1" fmla="*/ 2147483646 h 19679"/>
                <a:gd name="T2" fmla="*/ 2147483646 w 19679"/>
                <a:gd name="T3" fmla="*/ 2147483646 h 19679"/>
                <a:gd name="T4" fmla="*/ 2147483646 w 19679"/>
                <a:gd name="T5" fmla="*/ 2147483646 h 19679"/>
                <a:gd name="T6" fmla="*/ 2147483646 w 19679"/>
                <a:gd name="T7" fmla="*/ 2147483646 h 1967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defTabSz="91249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出自【趣你的PPT】(微信:qunideppt)：最优质的PPT资源库"/>
            <p:cNvSpPr/>
            <p:nvPr/>
          </p:nvSpPr>
          <p:spPr bwMode="auto">
            <a:xfrm>
              <a:off x="6567" y="8247"/>
              <a:ext cx="345" cy="345"/>
            </a:xfrm>
            <a:custGeom>
              <a:avLst/>
              <a:gdLst>
                <a:gd name="T0" fmla="*/ 2147483646 w 80"/>
                <a:gd name="T1" fmla="*/ 0 h 80"/>
                <a:gd name="T2" fmla="*/ 2147483646 w 80"/>
                <a:gd name="T3" fmla="*/ 0 h 80"/>
                <a:gd name="T4" fmla="*/ 0 w 80"/>
                <a:gd name="T5" fmla="*/ 2147483646 h 80"/>
                <a:gd name="T6" fmla="*/ 0 w 80"/>
                <a:gd name="T7" fmla="*/ 2147483646 h 80"/>
                <a:gd name="T8" fmla="*/ 2147483646 w 80"/>
                <a:gd name="T9" fmla="*/ 2147483646 h 80"/>
                <a:gd name="T10" fmla="*/ 2147483646 w 80"/>
                <a:gd name="T11" fmla="*/ 2147483646 h 80"/>
                <a:gd name="T12" fmla="*/ 2147483646 w 80"/>
                <a:gd name="T13" fmla="*/ 2147483646 h 80"/>
                <a:gd name="T14" fmla="*/ 2147483646 w 80"/>
                <a:gd name="T15" fmla="*/ 2147483646 h 80"/>
                <a:gd name="T16" fmla="*/ 2147483646 w 80"/>
                <a:gd name="T17" fmla="*/ 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0" h="80">
                  <a:moveTo>
                    <a:pt x="7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6"/>
                    <a:pt x="3" y="80"/>
                    <a:pt x="7" y="80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77" y="80"/>
                    <a:pt x="80" y="76"/>
                    <a:pt x="80" y="72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80" y="3"/>
                    <a:pt x="77" y="0"/>
                    <a:pt x="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249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出自【趣你的PPT】(微信:qunideppt)：最优质的PPT资源库"/>
            <p:cNvSpPr/>
            <p:nvPr/>
          </p:nvSpPr>
          <p:spPr bwMode="auto">
            <a:xfrm>
              <a:off x="6942" y="8290"/>
              <a:ext cx="128" cy="255"/>
            </a:xfrm>
            <a:custGeom>
              <a:avLst/>
              <a:gdLst>
                <a:gd name="T0" fmla="*/ 2147483646 w 29"/>
                <a:gd name="T1" fmla="*/ 2147483646 h 59"/>
                <a:gd name="T2" fmla="*/ 2147483646 w 29"/>
                <a:gd name="T3" fmla="*/ 2147483646 h 59"/>
                <a:gd name="T4" fmla="*/ 0 w 29"/>
                <a:gd name="T5" fmla="*/ 2147483646 h 59"/>
                <a:gd name="T6" fmla="*/ 0 w 29"/>
                <a:gd name="T7" fmla="*/ 2147483646 h 59"/>
                <a:gd name="T8" fmla="*/ 2147483646 w 29"/>
                <a:gd name="T9" fmla="*/ 2147483646 h 59"/>
                <a:gd name="T10" fmla="*/ 2147483646 w 29"/>
                <a:gd name="T11" fmla="*/ 2147483646 h 59"/>
                <a:gd name="T12" fmla="*/ 2147483646 w 29"/>
                <a:gd name="T13" fmla="*/ 2147483646 h 59"/>
                <a:gd name="T14" fmla="*/ 2147483646 w 29"/>
                <a:gd name="T15" fmla="*/ 2147483646 h 59"/>
                <a:gd name="T16" fmla="*/ 2147483646 w 29"/>
                <a:gd name="T17" fmla="*/ 2147483646 h 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59">
                  <a:moveTo>
                    <a:pt x="23" y="2"/>
                  </a:moveTo>
                  <a:cubicBezTo>
                    <a:pt x="10" y="10"/>
                    <a:pt x="10" y="10"/>
                    <a:pt x="10" y="10"/>
                  </a:cubicBezTo>
                  <a:cubicBezTo>
                    <a:pt x="7" y="12"/>
                    <a:pt x="3" y="14"/>
                    <a:pt x="0" y="16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3" y="45"/>
                    <a:pt x="7" y="47"/>
                    <a:pt x="10" y="49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6" y="59"/>
                    <a:pt x="29" y="57"/>
                    <a:pt x="29" y="53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2"/>
                    <a:pt x="26" y="0"/>
                    <a:pt x="2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249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7215" y="6107"/>
              <a:ext cx="505" cy="438"/>
            </a:xfrm>
            <a:custGeom>
              <a:avLst/>
              <a:gdLst>
                <a:gd name="T0" fmla="*/ 2147483646 w 117"/>
                <a:gd name="T1" fmla="*/ 2147483646 h 101"/>
                <a:gd name="T2" fmla="*/ 2147483646 w 117"/>
                <a:gd name="T3" fmla="*/ 2147483646 h 101"/>
                <a:gd name="T4" fmla="*/ 2147483646 w 117"/>
                <a:gd name="T5" fmla="*/ 2147483646 h 101"/>
                <a:gd name="T6" fmla="*/ 0 w 117"/>
                <a:gd name="T7" fmla="*/ 2147483646 h 101"/>
                <a:gd name="T8" fmla="*/ 0 w 117"/>
                <a:gd name="T9" fmla="*/ 2147483646 h 101"/>
                <a:gd name="T10" fmla="*/ 2147483646 w 117"/>
                <a:gd name="T11" fmla="*/ 2147483646 h 101"/>
                <a:gd name="T12" fmla="*/ 2147483646 w 117"/>
                <a:gd name="T13" fmla="*/ 2147483646 h 101"/>
                <a:gd name="T14" fmla="*/ 2147483646 w 117"/>
                <a:gd name="T15" fmla="*/ 2147483646 h 101"/>
                <a:gd name="T16" fmla="*/ 2147483646 w 117"/>
                <a:gd name="T17" fmla="*/ 2147483646 h 101"/>
                <a:gd name="T18" fmla="*/ 2147483646 w 117"/>
                <a:gd name="T19" fmla="*/ 2147483646 h 101"/>
                <a:gd name="T20" fmla="*/ 2147483646 w 117"/>
                <a:gd name="T21" fmla="*/ 2147483646 h 101"/>
                <a:gd name="T22" fmla="*/ 2147483646 w 117"/>
                <a:gd name="T23" fmla="*/ 2147483646 h 101"/>
                <a:gd name="T24" fmla="*/ 2147483646 w 117"/>
                <a:gd name="T25" fmla="*/ 2147483646 h 101"/>
                <a:gd name="T26" fmla="*/ 2147483646 w 117"/>
                <a:gd name="T27" fmla="*/ 2147483646 h 101"/>
                <a:gd name="T28" fmla="*/ 2147483646 w 117"/>
                <a:gd name="T29" fmla="*/ 2147483646 h 101"/>
                <a:gd name="T30" fmla="*/ 2147483646 w 117"/>
                <a:gd name="T31" fmla="*/ 2147483646 h 101"/>
                <a:gd name="T32" fmla="*/ 2147483646 w 117"/>
                <a:gd name="T33" fmla="*/ 0 h 101"/>
                <a:gd name="T34" fmla="*/ 2147483646 w 117"/>
                <a:gd name="T35" fmla="*/ 2147483646 h 101"/>
                <a:gd name="T36" fmla="*/ 2147483646 w 117"/>
                <a:gd name="T37" fmla="*/ 2147483646 h 101"/>
                <a:gd name="T38" fmla="*/ 2147483646 w 117"/>
                <a:gd name="T39" fmla="*/ 2147483646 h 101"/>
                <a:gd name="T40" fmla="*/ 2147483646 w 117"/>
                <a:gd name="T41" fmla="*/ 2147483646 h 101"/>
                <a:gd name="T42" fmla="*/ 2147483646 w 117"/>
                <a:gd name="T43" fmla="*/ 2147483646 h 101"/>
                <a:gd name="T44" fmla="*/ 2147483646 w 117"/>
                <a:gd name="T45" fmla="*/ 2147483646 h 101"/>
                <a:gd name="T46" fmla="*/ 2147483646 w 117"/>
                <a:gd name="T47" fmla="*/ 2147483646 h 101"/>
                <a:gd name="T48" fmla="*/ 2147483646 w 117"/>
                <a:gd name="T49" fmla="*/ 2147483646 h 101"/>
                <a:gd name="T50" fmla="*/ 2147483646 w 117"/>
                <a:gd name="T51" fmla="*/ 2147483646 h 101"/>
                <a:gd name="T52" fmla="*/ 2147483646 w 117"/>
                <a:gd name="T53" fmla="*/ 2147483646 h 101"/>
                <a:gd name="T54" fmla="*/ 2147483646 w 117"/>
                <a:gd name="T55" fmla="*/ 2147483646 h 101"/>
                <a:gd name="T56" fmla="*/ 2147483646 w 117"/>
                <a:gd name="T57" fmla="*/ 2147483646 h 101"/>
                <a:gd name="T58" fmla="*/ 2147483646 w 117"/>
                <a:gd name="T59" fmla="*/ 2147483646 h 101"/>
                <a:gd name="T60" fmla="*/ 2147483646 w 117"/>
                <a:gd name="T61" fmla="*/ 2147483646 h 101"/>
                <a:gd name="T62" fmla="*/ 2147483646 w 117"/>
                <a:gd name="T63" fmla="*/ 2147483646 h 101"/>
                <a:gd name="T64" fmla="*/ 2147483646 w 117"/>
                <a:gd name="T65" fmla="*/ 2147483646 h 101"/>
                <a:gd name="T66" fmla="*/ 2147483646 w 117"/>
                <a:gd name="T67" fmla="*/ 2147483646 h 101"/>
                <a:gd name="T68" fmla="*/ 2147483646 w 117"/>
                <a:gd name="T69" fmla="*/ 2147483646 h 10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17" h="101">
                  <a:moveTo>
                    <a:pt x="95" y="7"/>
                  </a:moveTo>
                  <a:cubicBezTo>
                    <a:pt x="95" y="14"/>
                    <a:pt x="95" y="14"/>
                    <a:pt x="95" y="14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21" y="76"/>
                    <a:pt x="21" y="76"/>
                    <a:pt x="21" y="76"/>
                  </a:cubicBezTo>
                  <a:cubicBezTo>
                    <a:pt x="20" y="82"/>
                    <a:pt x="23" y="88"/>
                    <a:pt x="29" y="89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1" y="95"/>
                    <a:pt x="52" y="95"/>
                    <a:pt x="53" y="95"/>
                  </a:cubicBezTo>
                  <a:cubicBezTo>
                    <a:pt x="58" y="95"/>
                    <a:pt x="62" y="92"/>
                    <a:pt x="64" y="87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95" y="94"/>
                    <a:pt x="95" y="94"/>
                    <a:pt x="95" y="94"/>
                  </a:cubicBezTo>
                  <a:cubicBezTo>
                    <a:pt x="117" y="101"/>
                    <a:pt x="117" y="101"/>
                    <a:pt x="117" y="101"/>
                  </a:cubicBezTo>
                  <a:cubicBezTo>
                    <a:pt x="117" y="0"/>
                    <a:pt x="117" y="0"/>
                    <a:pt x="117" y="0"/>
                  </a:cubicBezTo>
                  <a:lnTo>
                    <a:pt x="95" y="7"/>
                  </a:lnTo>
                  <a:close/>
                  <a:moveTo>
                    <a:pt x="57" y="85"/>
                  </a:moveTo>
                  <a:cubicBezTo>
                    <a:pt x="56" y="87"/>
                    <a:pt x="54" y="88"/>
                    <a:pt x="52" y="88"/>
                  </a:cubicBezTo>
                  <a:cubicBezTo>
                    <a:pt x="31" y="82"/>
                    <a:pt x="31" y="82"/>
                    <a:pt x="31" y="82"/>
                  </a:cubicBezTo>
                  <a:cubicBezTo>
                    <a:pt x="29" y="82"/>
                    <a:pt x="28" y="80"/>
                    <a:pt x="28" y="78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59" y="77"/>
                    <a:pt x="59" y="77"/>
                    <a:pt x="59" y="77"/>
                  </a:cubicBezTo>
                  <a:lnTo>
                    <a:pt x="57" y="85"/>
                  </a:lnTo>
                  <a:close/>
                  <a:moveTo>
                    <a:pt x="95" y="50"/>
                  </a:moveTo>
                  <a:cubicBezTo>
                    <a:pt x="15" y="50"/>
                    <a:pt x="15" y="50"/>
                    <a:pt x="15" y="50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95" y="21"/>
                    <a:pt x="95" y="21"/>
                    <a:pt x="95" y="21"/>
                  </a:cubicBezTo>
                  <a:lnTo>
                    <a:pt x="95" y="50"/>
                  </a:lnTo>
                  <a:close/>
                  <a:moveTo>
                    <a:pt x="109" y="50"/>
                  </a:moveTo>
                  <a:cubicBezTo>
                    <a:pt x="102" y="50"/>
                    <a:pt x="102" y="50"/>
                    <a:pt x="102" y="50"/>
                  </a:cubicBezTo>
                  <a:cubicBezTo>
                    <a:pt x="102" y="14"/>
                    <a:pt x="102" y="14"/>
                    <a:pt x="102" y="14"/>
                  </a:cubicBezTo>
                  <a:cubicBezTo>
                    <a:pt x="109" y="14"/>
                    <a:pt x="109" y="14"/>
                    <a:pt x="109" y="14"/>
                  </a:cubicBezTo>
                  <a:lnTo>
                    <a:pt x="109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249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12140" y="8127"/>
              <a:ext cx="590" cy="543"/>
            </a:xfrm>
            <a:custGeom>
              <a:avLst/>
              <a:gdLst>
                <a:gd name="T0" fmla="*/ 2147483646 w 182"/>
                <a:gd name="T1" fmla="*/ 2147483646 h 167"/>
                <a:gd name="T2" fmla="*/ 2147483646 w 182"/>
                <a:gd name="T3" fmla="*/ 2147483646 h 167"/>
                <a:gd name="T4" fmla="*/ 2147483646 w 182"/>
                <a:gd name="T5" fmla="*/ 2147483646 h 167"/>
                <a:gd name="T6" fmla="*/ 2147483646 w 182"/>
                <a:gd name="T7" fmla="*/ 2147483646 h 167"/>
                <a:gd name="T8" fmla="*/ 2147483646 w 182"/>
                <a:gd name="T9" fmla="*/ 0 h 167"/>
                <a:gd name="T10" fmla="*/ 0 w 182"/>
                <a:gd name="T11" fmla="*/ 2147483646 h 167"/>
                <a:gd name="T12" fmla="*/ 2147483646 w 182"/>
                <a:gd name="T13" fmla="*/ 2147483646 h 167"/>
                <a:gd name="T14" fmla="*/ 2147483646 w 182"/>
                <a:gd name="T15" fmla="*/ 2147483646 h 167"/>
                <a:gd name="T16" fmla="*/ 2147483646 w 182"/>
                <a:gd name="T17" fmla="*/ 2147483646 h 167"/>
                <a:gd name="T18" fmla="*/ 2147483646 w 182"/>
                <a:gd name="T19" fmla="*/ 2147483646 h 167"/>
                <a:gd name="T20" fmla="*/ 2147483646 w 182"/>
                <a:gd name="T21" fmla="*/ 2147483646 h 167"/>
                <a:gd name="T22" fmla="*/ 2147483646 w 182"/>
                <a:gd name="T23" fmla="*/ 2147483646 h 167"/>
                <a:gd name="T24" fmla="*/ 2147483646 w 182"/>
                <a:gd name="T25" fmla="*/ 2147483646 h 167"/>
                <a:gd name="T26" fmla="*/ 2147483646 w 182"/>
                <a:gd name="T27" fmla="*/ 2147483646 h 167"/>
                <a:gd name="T28" fmla="*/ 2147483646 w 182"/>
                <a:gd name="T29" fmla="*/ 2147483646 h 167"/>
                <a:gd name="T30" fmla="*/ 2147483646 w 182"/>
                <a:gd name="T31" fmla="*/ 2147483646 h 167"/>
                <a:gd name="T32" fmla="*/ 2147483646 w 182"/>
                <a:gd name="T33" fmla="*/ 2147483646 h 167"/>
                <a:gd name="T34" fmla="*/ 2147483646 w 182"/>
                <a:gd name="T35" fmla="*/ 2147483646 h 167"/>
                <a:gd name="T36" fmla="*/ 2147483646 w 182"/>
                <a:gd name="T37" fmla="*/ 2147483646 h 167"/>
                <a:gd name="T38" fmla="*/ 2147483646 w 182"/>
                <a:gd name="T39" fmla="*/ 2147483646 h 167"/>
                <a:gd name="T40" fmla="*/ 2147483646 w 182"/>
                <a:gd name="T41" fmla="*/ 2147483646 h 167"/>
                <a:gd name="T42" fmla="*/ 2147483646 w 182"/>
                <a:gd name="T43" fmla="*/ 2147483646 h 167"/>
                <a:gd name="T44" fmla="*/ 2147483646 w 182"/>
                <a:gd name="T45" fmla="*/ 2147483646 h 167"/>
                <a:gd name="T46" fmla="*/ 2147483646 w 182"/>
                <a:gd name="T47" fmla="*/ 2147483646 h 16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82" h="167">
                  <a:moveTo>
                    <a:pt x="148" y="44"/>
                  </a:moveTo>
                  <a:lnTo>
                    <a:pt x="148" y="2"/>
                  </a:lnTo>
                  <a:lnTo>
                    <a:pt x="126" y="2"/>
                  </a:lnTo>
                  <a:lnTo>
                    <a:pt x="126" y="26"/>
                  </a:lnTo>
                  <a:lnTo>
                    <a:pt x="90" y="0"/>
                  </a:lnTo>
                  <a:lnTo>
                    <a:pt x="0" y="70"/>
                  </a:lnTo>
                  <a:lnTo>
                    <a:pt x="15" y="87"/>
                  </a:lnTo>
                  <a:lnTo>
                    <a:pt x="24" y="81"/>
                  </a:lnTo>
                  <a:lnTo>
                    <a:pt x="24" y="167"/>
                  </a:lnTo>
                  <a:lnTo>
                    <a:pt x="158" y="167"/>
                  </a:lnTo>
                  <a:lnTo>
                    <a:pt x="158" y="81"/>
                  </a:lnTo>
                  <a:lnTo>
                    <a:pt x="168" y="87"/>
                  </a:lnTo>
                  <a:lnTo>
                    <a:pt x="182" y="70"/>
                  </a:lnTo>
                  <a:lnTo>
                    <a:pt x="148" y="44"/>
                  </a:lnTo>
                  <a:close/>
                  <a:moveTo>
                    <a:pt x="145" y="154"/>
                  </a:moveTo>
                  <a:lnTo>
                    <a:pt x="115" y="154"/>
                  </a:lnTo>
                  <a:lnTo>
                    <a:pt x="115" y="104"/>
                  </a:lnTo>
                  <a:lnTo>
                    <a:pt x="68" y="104"/>
                  </a:lnTo>
                  <a:lnTo>
                    <a:pt x="68" y="154"/>
                  </a:lnTo>
                  <a:lnTo>
                    <a:pt x="37" y="154"/>
                  </a:lnTo>
                  <a:lnTo>
                    <a:pt x="37" y="71"/>
                  </a:lnTo>
                  <a:lnTo>
                    <a:pt x="90" y="31"/>
                  </a:lnTo>
                  <a:lnTo>
                    <a:pt x="145" y="71"/>
                  </a:lnTo>
                  <a:lnTo>
                    <a:pt x="145" y="1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249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11435" y="6072"/>
              <a:ext cx="605" cy="545"/>
            </a:xfrm>
            <a:custGeom>
              <a:avLst/>
              <a:gdLst>
                <a:gd name="T0" fmla="*/ 2147483646 w 187"/>
                <a:gd name="T1" fmla="*/ 2147483646 h 168"/>
                <a:gd name="T2" fmla="*/ 2147483646 w 187"/>
                <a:gd name="T3" fmla="*/ 2147483646 h 168"/>
                <a:gd name="T4" fmla="*/ 2147483646 w 187"/>
                <a:gd name="T5" fmla="*/ 0 h 168"/>
                <a:gd name="T6" fmla="*/ 2147483646 w 187"/>
                <a:gd name="T7" fmla="*/ 2147483646 h 168"/>
                <a:gd name="T8" fmla="*/ 2147483646 w 187"/>
                <a:gd name="T9" fmla="*/ 2147483646 h 168"/>
                <a:gd name="T10" fmla="*/ 2147483646 w 187"/>
                <a:gd name="T11" fmla="*/ 2147483646 h 168"/>
                <a:gd name="T12" fmla="*/ 2147483646 w 187"/>
                <a:gd name="T13" fmla="*/ 2147483646 h 168"/>
                <a:gd name="T14" fmla="*/ 2147483646 w 187"/>
                <a:gd name="T15" fmla="*/ 2147483646 h 168"/>
                <a:gd name="T16" fmla="*/ 2147483646 w 187"/>
                <a:gd name="T17" fmla="*/ 2147483646 h 168"/>
                <a:gd name="T18" fmla="*/ 2147483646 w 187"/>
                <a:gd name="T19" fmla="*/ 2147483646 h 168"/>
                <a:gd name="T20" fmla="*/ 2147483646 w 187"/>
                <a:gd name="T21" fmla="*/ 2147483646 h 168"/>
                <a:gd name="T22" fmla="*/ 2147483646 w 187"/>
                <a:gd name="T23" fmla="*/ 2147483646 h 168"/>
                <a:gd name="T24" fmla="*/ 2147483646 w 187"/>
                <a:gd name="T25" fmla="*/ 2147483646 h 168"/>
                <a:gd name="T26" fmla="*/ 2147483646 w 187"/>
                <a:gd name="T27" fmla="*/ 2147483646 h 168"/>
                <a:gd name="T28" fmla="*/ 2147483646 w 187"/>
                <a:gd name="T29" fmla="*/ 2147483646 h 168"/>
                <a:gd name="T30" fmla="*/ 2147483646 w 187"/>
                <a:gd name="T31" fmla="*/ 2147483646 h 168"/>
                <a:gd name="T32" fmla="*/ 2147483646 w 187"/>
                <a:gd name="T33" fmla="*/ 2147483646 h 168"/>
                <a:gd name="T34" fmla="*/ 2147483646 w 187"/>
                <a:gd name="T35" fmla="*/ 2147483646 h 168"/>
                <a:gd name="T36" fmla="*/ 2147483646 w 187"/>
                <a:gd name="T37" fmla="*/ 2147483646 h 168"/>
                <a:gd name="T38" fmla="*/ 2147483646 w 187"/>
                <a:gd name="T39" fmla="*/ 2147483646 h 168"/>
                <a:gd name="T40" fmla="*/ 2147483646 w 187"/>
                <a:gd name="T41" fmla="*/ 2147483646 h 168"/>
                <a:gd name="T42" fmla="*/ 2147483646 w 187"/>
                <a:gd name="T43" fmla="*/ 2147483646 h 168"/>
                <a:gd name="T44" fmla="*/ 2147483646 w 187"/>
                <a:gd name="T45" fmla="*/ 2147483646 h 168"/>
                <a:gd name="T46" fmla="*/ 2147483646 w 187"/>
                <a:gd name="T47" fmla="*/ 2147483646 h 168"/>
                <a:gd name="T48" fmla="*/ 2147483646 w 187"/>
                <a:gd name="T49" fmla="*/ 2147483646 h 168"/>
                <a:gd name="T50" fmla="*/ 2147483646 w 187"/>
                <a:gd name="T51" fmla="*/ 2147483646 h 168"/>
                <a:gd name="T52" fmla="*/ 2147483646 w 187"/>
                <a:gd name="T53" fmla="*/ 2147483646 h 168"/>
                <a:gd name="T54" fmla="*/ 2147483646 w 187"/>
                <a:gd name="T55" fmla="*/ 2147483646 h 168"/>
                <a:gd name="T56" fmla="*/ 2147483646 w 187"/>
                <a:gd name="T57" fmla="*/ 0 h 168"/>
                <a:gd name="T58" fmla="*/ 0 w 187"/>
                <a:gd name="T59" fmla="*/ 2147483646 h 168"/>
                <a:gd name="T60" fmla="*/ 2147483646 w 187"/>
                <a:gd name="T61" fmla="*/ 2147483646 h 168"/>
                <a:gd name="T62" fmla="*/ 2147483646 w 187"/>
                <a:gd name="T63" fmla="*/ 2147483646 h 16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87" h="168">
                  <a:moveTo>
                    <a:pt x="152" y="65"/>
                  </a:moveTo>
                  <a:lnTo>
                    <a:pt x="97" y="31"/>
                  </a:lnTo>
                  <a:lnTo>
                    <a:pt x="132" y="0"/>
                  </a:lnTo>
                  <a:lnTo>
                    <a:pt x="187" y="36"/>
                  </a:lnTo>
                  <a:lnTo>
                    <a:pt x="152" y="65"/>
                  </a:lnTo>
                  <a:close/>
                  <a:moveTo>
                    <a:pt x="131" y="129"/>
                  </a:moveTo>
                  <a:lnTo>
                    <a:pt x="185" y="97"/>
                  </a:lnTo>
                  <a:lnTo>
                    <a:pt x="153" y="69"/>
                  </a:lnTo>
                  <a:lnTo>
                    <a:pt x="100" y="102"/>
                  </a:lnTo>
                  <a:lnTo>
                    <a:pt x="131" y="129"/>
                  </a:lnTo>
                  <a:close/>
                  <a:moveTo>
                    <a:pt x="89" y="102"/>
                  </a:moveTo>
                  <a:lnTo>
                    <a:pt x="36" y="69"/>
                  </a:lnTo>
                  <a:lnTo>
                    <a:pt x="3" y="97"/>
                  </a:lnTo>
                  <a:lnTo>
                    <a:pt x="57" y="129"/>
                  </a:lnTo>
                  <a:lnTo>
                    <a:pt x="89" y="102"/>
                  </a:lnTo>
                  <a:close/>
                  <a:moveTo>
                    <a:pt x="37" y="124"/>
                  </a:moveTo>
                  <a:lnTo>
                    <a:pt x="37" y="134"/>
                  </a:lnTo>
                  <a:lnTo>
                    <a:pt x="92" y="168"/>
                  </a:lnTo>
                  <a:lnTo>
                    <a:pt x="92" y="105"/>
                  </a:lnTo>
                  <a:lnTo>
                    <a:pt x="57" y="134"/>
                  </a:lnTo>
                  <a:lnTo>
                    <a:pt x="37" y="124"/>
                  </a:lnTo>
                  <a:close/>
                  <a:moveTo>
                    <a:pt x="150" y="124"/>
                  </a:moveTo>
                  <a:lnTo>
                    <a:pt x="132" y="134"/>
                  </a:lnTo>
                  <a:lnTo>
                    <a:pt x="97" y="105"/>
                  </a:lnTo>
                  <a:lnTo>
                    <a:pt x="97" y="168"/>
                  </a:lnTo>
                  <a:lnTo>
                    <a:pt x="150" y="134"/>
                  </a:lnTo>
                  <a:lnTo>
                    <a:pt x="150" y="124"/>
                  </a:lnTo>
                  <a:close/>
                  <a:moveTo>
                    <a:pt x="92" y="31"/>
                  </a:moveTo>
                  <a:lnTo>
                    <a:pt x="57" y="0"/>
                  </a:lnTo>
                  <a:lnTo>
                    <a:pt x="0" y="36"/>
                  </a:lnTo>
                  <a:lnTo>
                    <a:pt x="36" y="65"/>
                  </a:lnTo>
                  <a:lnTo>
                    <a:pt x="92" y="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249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9562" y="5292"/>
              <a:ext cx="188" cy="188"/>
            </a:xfrm>
            <a:custGeom>
              <a:avLst/>
              <a:gdLst>
                <a:gd name="T0" fmla="*/ 2147483646 w 36"/>
                <a:gd name="T1" fmla="*/ 0 h 36"/>
                <a:gd name="T2" fmla="*/ 0 w 36"/>
                <a:gd name="T3" fmla="*/ 2147483646 h 36"/>
                <a:gd name="T4" fmla="*/ 2147483646 w 36"/>
                <a:gd name="T5" fmla="*/ 2147483646 h 36"/>
                <a:gd name="T6" fmla="*/ 2147483646 w 36"/>
                <a:gd name="T7" fmla="*/ 2147483646 h 36"/>
                <a:gd name="T8" fmla="*/ 2147483646 w 36"/>
                <a:gd name="T9" fmla="*/ 0 h 36"/>
                <a:gd name="T10" fmla="*/ 2147483646 w 36"/>
                <a:gd name="T11" fmla="*/ 2147483646 h 36"/>
                <a:gd name="T12" fmla="*/ 2147483646 w 36"/>
                <a:gd name="T13" fmla="*/ 2147483646 h 36"/>
                <a:gd name="T14" fmla="*/ 2147483646 w 36"/>
                <a:gd name="T15" fmla="*/ 2147483646 h 36"/>
                <a:gd name="T16" fmla="*/ 2147483646 w 36"/>
                <a:gd name="T17" fmla="*/ 2147483646 h 36"/>
                <a:gd name="T18" fmla="*/ 2147483646 w 36"/>
                <a:gd name="T19" fmla="*/ 2147483646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  <a:moveTo>
                    <a:pt x="13" y="28"/>
                  </a:moveTo>
                  <a:cubicBezTo>
                    <a:pt x="11" y="26"/>
                    <a:pt x="10" y="23"/>
                    <a:pt x="10" y="20"/>
                  </a:cubicBezTo>
                  <a:cubicBezTo>
                    <a:pt x="10" y="14"/>
                    <a:pt x="15" y="9"/>
                    <a:pt x="21" y="9"/>
                  </a:cubicBezTo>
                  <a:cubicBezTo>
                    <a:pt x="24" y="9"/>
                    <a:pt x="27" y="10"/>
                    <a:pt x="29" y="13"/>
                  </a:cubicBezTo>
                  <a:cubicBezTo>
                    <a:pt x="21" y="14"/>
                    <a:pt x="14" y="20"/>
                    <a:pt x="13" y="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249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9342" y="5155"/>
              <a:ext cx="535" cy="417"/>
            </a:xfrm>
            <a:custGeom>
              <a:avLst/>
              <a:gdLst>
                <a:gd name="T0" fmla="*/ 2147483646 w 102"/>
                <a:gd name="T1" fmla="*/ 2147483646 h 80"/>
                <a:gd name="T2" fmla="*/ 2147483646 w 102"/>
                <a:gd name="T3" fmla="*/ 2147483646 h 80"/>
                <a:gd name="T4" fmla="*/ 2147483646 w 102"/>
                <a:gd name="T5" fmla="*/ 0 h 80"/>
                <a:gd name="T6" fmla="*/ 2147483646 w 102"/>
                <a:gd name="T7" fmla="*/ 0 h 80"/>
                <a:gd name="T8" fmla="*/ 2147483646 w 102"/>
                <a:gd name="T9" fmla="*/ 2147483646 h 80"/>
                <a:gd name="T10" fmla="*/ 2147483646 w 102"/>
                <a:gd name="T11" fmla="*/ 2147483646 h 80"/>
                <a:gd name="T12" fmla="*/ 2147483646 w 102"/>
                <a:gd name="T13" fmla="*/ 0 h 80"/>
                <a:gd name="T14" fmla="*/ 2147483646 w 102"/>
                <a:gd name="T15" fmla="*/ 0 h 80"/>
                <a:gd name="T16" fmla="*/ 2147483646 w 102"/>
                <a:gd name="T17" fmla="*/ 2147483646 h 80"/>
                <a:gd name="T18" fmla="*/ 2147483646 w 102"/>
                <a:gd name="T19" fmla="*/ 2147483646 h 80"/>
                <a:gd name="T20" fmla="*/ 0 w 102"/>
                <a:gd name="T21" fmla="*/ 2147483646 h 80"/>
                <a:gd name="T22" fmla="*/ 0 w 102"/>
                <a:gd name="T23" fmla="*/ 2147483646 h 80"/>
                <a:gd name="T24" fmla="*/ 2147483646 w 102"/>
                <a:gd name="T25" fmla="*/ 2147483646 h 80"/>
                <a:gd name="T26" fmla="*/ 2147483646 w 102"/>
                <a:gd name="T27" fmla="*/ 2147483646 h 80"/>
                <a:gd name="T28" fmla="*/ 2147483646 w 102"/>
                <a:gd name="T29" fmla="*/ 2147483646 h 80"/>
                <a:gd name="T30" fmla="*/ 2147483646 w 102"/>
                <a:gd name="T31" fmla="*/ 2147483646 h 80"/>
                <a:gd name="T32" fmla="*/ 2147483646 w 102"/>
                <a:gd name="T33" fmla="*/ 2147483646 h 80"/>
                <a:gd name="T34" fmla="*/ 2147483646 w 102"/>
                <a:gd name="T35" fmla="*/ 2147483646 h 80"/>
                <a:gd name="T36" fmla="*/ 2147483646 w 102"/>
                <a:gd name="T37" fmla="*/ 2147483646 h 80"/>
                <a:gd name="T38" fmla="*/ 2147483646 w 102"/>
                <a:gd name="T39" fmla="*/ 2147483646 h 80"/>
                <a:gd name="T40" fmla="*/ 2147483646 w 102"/>
                <a:gd name="T41" fmla="*/ 2147483646 h 80"/>
                <a:gd name="T42" fmla="*/ 2147483646 w 102"/>
                <a:gd name="T43" fmla="*/ 2147483646 h 80"/>
                <a:gd name="T44" fmla="*/ 2147483646 w 102"/>
                <a:gd name="T45" fmla="*/ 2147483646 h 80"/>
                <a:gd name="T46" fmla="*/ 2147483646 w 102"/>
                <a:gd name="T47" fmla="*/ 2147483646 h 80"/>
                <a:gd name="T48" fmla="*/ 2147483646 w 102"/>
                <a:gd name="T49" fmla="*/ 2147483646 h 80"/>
                <a:gd name="T50" fmla="*/ 2147483646 w 102"/>
                <a:gd name="T51" fmla="*/ 2147483646 h 80"/>
                <a:gd name="T52" fmla="*/ 2147483646 w 102"/>
                <a:gd name="T53" fmla="*/ 2147483646 h 8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02" h="80">
                  <a:moveTo>
                    <a:pt x="95" y="7"/>
                  </a:moveTo>
                  <a:cubicBezTo>
                    <a:pt x="87" y="7"/>
                    <a:pt x="87" y="7"/>
                    <a:pt x="87" y="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4" y="4"/>
                    <a:pt x="41" y="0"/>
                    <a:pt x="3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8" y="0"/>
                    <a:pt x="15" y="4"/>
                    <a:pt x="15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4" y="7"/>
                    <a:pt x="0" y="10"/>
                    <a:pt x="0" y="1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6"/>
                    <a:pt x="4" y="80"/>
                    <a:pt x="8" y="80"/>
                  </a:cubicBezTo>
                  <a:cubicBezTo>
                    <a:pt x="95" y="80"/>
                    <a:pt x="95" y="80"/>
                    <a:pt x="95" y="80"/>
                  </a:cubicBezTo>
                  <a:cubicBezTo>
                    <a:pt x="99" y="80"/>
                    <a:pt x="102" y="76"/>
                    <a:pt x="102" y="72"/>
                  </a:cubicBezTo>
                  <a:cubicBezTo>
                    <a:pt x="102" y="14"/>
                    <a:pt x="102" y="14"/>
                    <a:pt x="102" y="14"/>
                  </a:cubicBezTo>
                  <a:cubicBezTo>
                    <a:pt x="102" y="10"/>
                    <a:pt x="99" y="7"/>
                    <a:pt x="95" y="7"/>
                  </a:cubicBezTo>
                  <a:close/>
                  <a:moveTo>
                    <a:pt x="18" y="32"/>
                  </a:moveTo>
                  <a:cubicBezTo>
                    <a:pt x="15" y="32"/>
                    <a:pt x="12" y="29"/>
                    <a:pt x="12" y="26"/>
                  </a:cubicBezTo>
                  <a:cubicBezTo>
                    <a:pt x="12" y="23"/>
                    <a:pt x="15" y="21"/>
                    <a:pt x="18" y="21"/>
                  </a:cubicBezTo>
                  <a:cubicBezTo>
                    <a:pt x="21" y="21"/>
                    <a:pt x="23" y="23"/>
                    <a:pt x="23" y="26"/>
                  </a:cubicBezTo>
                  <a:cubicBezTo>
                    <a:pt x="23" y="29"/>
                    <a:pt x="21" y="32"/>
                    <a:pt x="18" y="32"/>
                  </a:cubicBezTo>
                  <a:close/>
                  <a:moveTo>
                    <a:pt x="60" y="72"/>
                  </a:moveTo>
                  <a:cubicBezTo>
                    <a:pt x="45" y="72"/>
                    <a:pt x="33" y="59"/>
                    <a:pt x="33" y="44"/>
                  </a:cubicBezTo>
                  <a:cubicBezTo>
                    <a:pt x="33" y="29"/>
                    <a:pt x="45" y="16"/>
                    <a:pt x="60" y="16"/>
                  </a:cubicBezTo>
                  <a:cubicBezTo>
                    <a:pt x="76" y="16"/>
                    <a:pt x="88" y="29"/>
                    <a:pt x="88" y="44"/>
                  </a:cubicBezTo>
                  <a:cubicBezTo>
                    <a:pt x="88" y="59"/>
                    <a:pt x="76" y="72"/>
                    <a:pt x="60" y="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249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5" name="TextBox 45"/>
          <p:cNvSpPr txBox="1"/>
          <p:nvPr/>
        </p:nvSpPr>
        <p:spPr>
          <a:xfrm>
            <a:off x="1675130" y="3928110"/>
            <a:ext cx="1981200" cy="421005"/>
          </a:xfrm>
          <a:prstGeom prst="rect">
            <a:avLst/>
          </a:prstGeom>
        </p:spPr>
        <p:txBody>
          <a:bodyPr vert="horz" wrap="none" lIns="0" tIns="0" rIns="0" bIns="0" anchor="b" anchorCtr="1">
            <a:normAutofit/>
          </a:bodyPr>
          <a:lstStyle/>
          <a:p>
            <a:pPr algn="ctr"/>
            <a:r>
              <a:rPr lang="en-US" altLang="zh-CN" sz="2000" b="1" kern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4.1</a:t>
            </a:r>
            <a:r>
              <a:rPr lang="zh-CN" altLang="en-US" sz="2000" b="1" kern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商品查询</a:t>
            </a:r>
          </a:p>
        </p:txBody>
      </p:sp>
      <p:sp>
        <p:nvSpPr>
          <p:cNvPr id="36" name="TextBox 46"/>
          <p:cNvSpPr txBox="1"/>
          <p:nvPr/>
        </p:nvSpPr>
        <p:spPr>
          <a:xfrm>
            <a:off x="1843405" y="4491355"/>
            <a:ext cx="1890395" cy="291465"/>
          </a:xfrm>
          <a:prstGeom prst="rect">
            <a:avLst/>
          </a:prstGeom>
        </p:spPr>
        <p:txBody>
          <a:bodyPr vert="horz" wrap="square" lIns="0" tIns="0" rIns="0" bIns="0" anchor="t" anchorCtr="1">
            <a:noAutofit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sz="1400">
                <a:solidFill>
                  <a:schemeClr val="dk1">
                    <a:lumMod val="10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用户可以成为“买家”</a:t>
            </a:r>
          </a:p>
        </p:txBody>
      </p:sp>
      <p:sp>
        <p:nvSpPr>
          <p:cNvPr id="27" name="TextBox 45"/>
          <p:cNvSpPr txBox="1"/>
          <p:nvPr/>
        </p:nvSpPr>
        <p:spPr>
          <a:xfrm>
            <a:off x="2108835" y="2576195"/>
            <a:ext cx="2196465" cy="421005"/>
          </a:xfrm>
          <a:prstGeom prst="rect">
            <a:avLst/>
          </a:prstGeom>
        </p:spPr>
        <p:txBody>
          <a:bodyPr vert="horz" wrap="none" lIns="0" tIns="0" rIns="0" bIns="0" anchor="b" anchorCtr="1">
            <a:normAutofit/>
          </a:bodyPr>
          <a:lstStyle/>
          <a:p>
            <a:pPr algn="ctr"/>
            <a:r>
              <a:rPr lang="en-US" altLang="zh-CN" sz="2000" b="1" kern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4.2</a:t>
            </a:r>
            <a:r>
              <a:rPr lang="zh-CN" altLang="en-US" sz="2000" b="1" kern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商品发布</a:t>
            </a:r>
          </a:p>
        </p:txBody>
      </p:sp>
      <p:sp>
        <p:nvSpPr>
          <p:cNvPr id="28" name="TextBox 46"/>
          <p:cNvSpPr txBox="1"/>
          <p:nvPr/>
        </p:nvSpPr>
        <p:spPr>
          <a:xfrm>
            <a:off x="2204085" y="3066415"/>
            <a:ext cx="1971040" cy="291465"/>
          </a:xfrm>
          <a:prstGeom prst="rect">
            <a:avLst/>
          </a:prstGeom>
        </p:spPr>
        <p:txBody>
          <a:bodyPr vert="horz" wrap="square" lIns="0" tIns="0" rIns="0" bIns="0" anchor="t" anchorCtr="1">
            <a:noAutofit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sz="1400">
                <a:solidFill>
                  <a:schemeClr val="dk1">
                    <a:lumMod val="10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用户可以成为“卖家”</a:t>
            </a:r>
          </a:p>
        </p:txBody>
      </p:sp>
      <p:sp>
        <p:nvSpPr>
          <p:cNvPr id="30" name="TextBox 45"/>
          <p:cNvSpPr txBox="1"/>
          <p:nvPr/>
        </p:nvSpPr>
        <p:spPr>
          <a:xfrm>
            <a:off x="3849370" y="552450"/>
            <a:ext cx="4413250" cy="678180"/>
          </a:xfrm>
          <a:prstGeom prst="rect">
            <a:avLst/>
          </a:prstGeom>
        </p:spPr>
        <p:txBody>
          <a:bodyPr vert="horz" wrap="none" lIns="0" tIns="0" rIns="0" bIns="0" anchor="b" anchorCtr="1">
            <a:noAutofit/>
          </a:bodyPr>
          <a:lstStyle/>
          <a:p>
            <a:pPr algn="ctr"/>
            <a:r>
              <a:rPr lang="en-US" altLang="zh-CN" sz="4400" b="1" kern="900" dirty="0">
                <a:solidFill>
                  <a:schemeClr val="tx1">
                    <a:lumMod val="50000"/>
                    <a:lumOff val="50000"/>
                  </a:schemeClr>
                </a:solidFill>
                <a:uFillTx/>
                <a:cs typeface="+mn-ea"/>
                <a:sym typeface="+mn-lt"/>
              </a:rPr>
              <a:t>04  </a:t>
            </a:r>
            <a:r>
              <a:rPr lang="zh-CN" altLang="en-US" sz="4400" b="1" kern="900" dirty="0">
                <a:solidFill>
                  <a:schemeClr val="tx1">
                    <a:lumMod val="50000"/>
                    <a:lumOff val="50000"/>
                  </a:schemeClr>
                </a:solidFill>
                <a:uFillTx/>
                <a:cs typeface="+mn-ea"/>
                <a:sym typeface="+mn-lt"/>
              </a:rPr>
              <a:t>二手交易平台</a:t>
            </a:r>
          </a:p>
        </p:txBody>
      </p:sp>
      <p:sp>
        <p:nvSpPr>
          <p:cNvPr id="34" name="TextBox 45"/>
          <p:cNvSpPr txBox="1"/>
          <p:nvPr/>
        </p:nvSpPr>
        <p:spPr>
          <a:xfrm>
            <a:off x="8031696" y="2617470"/>
            <a:ext cx="1981200" cy="421005"/>
          </a:xfrm>
          <a:prstGeom prst="rect">
            <a:avLst/>
          </a:prstGeom>
        </p:spPr>
        <p:txBody>
          <a:bodyPr vert="horz" wrap="none" lIns="0" tIns="0" rIns="0" bIns="0" anchor="b" anchorCtr="1">
            <a:normAutofit/>
          </a:bodyPr>
          <a:lstStyle/>
          <a:p>
            <a:pPr algn="ctr"/>
            <a:r>
              <a:rPr lang="en-US" altLang="zh-CN" sz="2000" b="1" kern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4.4</a:t>
            </a:r>
            <a:r>
              <a:rPr lang="zh-CN" altLang="en-US" sz="2000" b="1" kern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信誉系统</a:t>
            </a:r>
          </a:p>
        </p:txBody>
      </p:sp>
      <p:sp>
        <p:nvSpPr>
          <p:cNvPr id="38" name="TextBox 46"/>
          <p:cNvSpPr txBox="1"/>
          <p:nvPr/>
        </p:nvSpPr>
        <p:spPr>
          <a:xfrm>
            <a:off x="7926070" y="3001645"/>
            <a:ext cx="2266950" cy="354151"/>
          </a:xfrm>
          <a:prstGeom prst="rect">
            <a:avLst/>
          </a:prstGeom>
        </p:spPr>
        <p:txBody>
          <a:bodyPr vert="horz" wrap="square" lIns="0" tIns="0" rIns="0" bIns="0" anchor="t" anchorCtr="1">
            <a:noAutofit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sz="140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确保用户选择到信誉良好的交易对象，可靠地完成交易，保证用户体验</a:t>
            </a:r>
            <a:endParaRPr lang="zh-CN" altLang="en-US" sz="12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TextBox 45"/>
          <p:cNvSpPr txBox="1"/>
          <p:nvPr/>
        </p:nvSpPr>
        <p:spPr>
          <a:xfrm>
            <a:off x="8533130" y="4031615"/>
            <a:ext cx="2266950" cy="421005"/>
          </a:xfrm>
          <a:prstGeom prst="rect">
            <a:avLst/>
          </a:prstGeom>
        </p:spPr>
        <p:txBody>
          <a:bodyPr vert="horz" wrap="none" lIns="0" tIns="0" rIns="0" bIns="0" anchor="b" anchorCtr="1">
            <a:normAutofit/>
          </a:bodyPr>
          <a:lstStyle/>
          <a:p>
            <a:pPr algn="ctr"/>
            <a:r>
              <a:rPr lang="en-US" altLang="zh-CN" sz="2000" b="1" kern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4.5</a:t>
            </a:r>
            <a:r>
              <a:rPr lang="zh-CN" altLang="en-US" sz="2000" b="1" kern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强制下架</a:t>
            </a:r>
          </a:p>
        </p:txBody>
      </p:sp>
      <p:sp>
        <p:nvSpPr>
          <p:cNvPr id="41" name="TextBox 46"/>
          <p:cNvSpPr txBox="1"/>
          <p:nvPr/>
        </p:nvSpPr>
        <p:spPr>
          <a:xfrm>
            <a:off x="8533130" y="4491355"/>
            <a:ext cx="2507764" cy="318135"/>
          </a:xfrm>
          <a:prstGeom prst="rect">
            <a:avLst/>
          </a:prstGeom>
        </p:spPr>
        <p:txBody>
          <a:bodyPr vert="horz" wrap="square" lIns="0" tIns="0" rIns="0" bIns="0" anchor="t" anchorCtr="1">
            <a:noAutofit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sz="140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在卖家和买家同意交易时，系统从当前时间开始倒计时，买家和卖家需要在时限内确认交易完成</a:t>
            </a:r>
          </a:p>
        </p:txBody>
      </p:sp>
      <p:sp>
        <p:nvSpPr>
          <p:cNvPr id="2" name="TextBox 45"/>
          <p:cNvSpPr txBox="1"/>
          <p:nvPr/>
        </p:nvSpPr>
        <p:spPr>
          <a:xfrm>
            <a:off x="5094605" y="1336675"/>
            <a:ext cx="1981200" cy="421005"/>
          </a:xfrm>
          <a:prstGeom prst="rect">
            <a:avLst/>
          </a:prstGeom>
        </p:spPr>
        <p:txBody>
          <a:bodyPr vert="horz" wrap="none" lIns="0" tIns="0" rIns="0" bIns="0" anchor="b" anchorCtr="1">
            <a:normAutofit/>
          </a:bodyPr>
          <a:lstStyle/>
          <a:p>
            <a:pPr algn="ctr"/>
            <a:endParaRPr lang="zh-CN" altLang="en-US" sz="2000" b="1" kern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TextBox 46"/>
          <p:cNvSpPr txBox="1"/>
          <p:nvPr/>
        </p:nvSpPr>
        <p:spPr>
          <a:xfrm>
            <a:off x="5268595" y="1849755"/>
            <a:ext cx="1890395" cy="291465"/>
          </a:xfrm>
          <a:prstGeom prst="rect">
            <a:avLst/>
          </a:prstGeom>
        </p:spPr>
        <p:txBody>
          <a:bodyPr vert="horz" wrap="square" lIns="0" tIns="0" rIns="0" bIns="0" anchor="t" anchorCtr="1">
            <a:noAutofit/>
          </a:bodyPr>
          <a:lstStyle/>
          <a:p>
            <a:pPr lvl="0" algn="ctr">
              <a:lnSpc>
                <a:spcPct val="120000"/>
              </a:lnSpc>
            </a:pPr>
            <a:endParaRPr lang="zh-CN" altLang="en-US" sz="12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TextBox 45"/>
          <p:cNvSpPr txBox="1"/>
          <p:nvPr/>
        </p:nvSpPr>
        <p:spPr>
          <a:xfrm>
            <a:off x="5020945" y="5609590"/>
            <a:ext cx="1981200" cy="421005"/>
          </a:xfrm>
          <a:prstGeom prst="rect">
            <a:avLst/>
          </a:prstGeom>
        </p:spPr>
        <p:txBody>
          <a:bodyPr vert="horz" wrap="none" lIns="0" tIns="0" rIns="0" bIns="0" anchor="b" anchorCtr="1">
            <a:normAutofit/>
          </a:bodyPr>
          <a:lstStyle/>
          <a:p>
            <a:pPr algn="ctr"/>
            <a:r>
              <a:rPr lang="en-US" altLang="zh-CN" sz="2000" b="1" kern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4.6</a:t>
            </a:r>
            <a:r>
              <a:rPr lang="zh-CN" altLang="en-US" sz="2000" b="1" kern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商品收藏</a:t>
            </a:r>
          </a:p>
        </p:txBody>
      </p:sp>
      <p:sp>
        <p:nvSpPr>
          <p:cNvPr id="44" name="TextBox 46"/>
          <p:cNvSpPr txBox="1"/>
          <p:nvPr/>
        </p:nvSpPr>
        <p:spPr>
          <a:xfrm>
            <a:off x="4642215" y="6030595"/>
            <a:ext cx="2711895" cy="274955"/>
          </a:xfrm>
          <a:prstGeom prst="rect">
            <a:avLst/>
          </a:prstGeom>
        </p:spPr>
        <p:txBody>
          <a:bodyPr vert="horz" wrap="square" lIns="0" tIns="0" rIns="0" bIns="0" anchor="t" anchorCtr="1">
            <a:noAutofit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sz="140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用户在挑选商品的过程中，如果碰到感兴趣的商品，可以将商品放入自己的收藏夹中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916170" y="1230630"/>
            <a:ext cx="2266950" cy="421005"/>
          </a:xfrm>
          <a:prstGeom prst="rect">
            <a:avLst/>
          </a:prstGeom>
        </p:spPr>
        <p:txBody>
          <a:bodyPr vert="horz" wrap="none" lIns="0" tIns="0" rIns="0" bIns="0" anchor="b" anchorCtr="1">
            <a:normAutofit/>
          </a:bodyPr>
          <a:lstStyle/>
          <a:p>
            <a:pPr algn="ctr"/>
            <a:r>
              <a:rPr lang="en-US" altLang="zh-CN" sz="2000" b="1" kern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4.3</a:t>
            </a:r>
            <a:r>
              <a:rPr lang="zh-CN" altLang="en-US" sz="2000" b="1" kern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预购系统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952412" y="1649254"/>
            <a:ext cx="2162810" cy="291465"/>
          </a:xfrm>
          <a:prstGeom prst="rect">
            <a:avLst/>
          </a:prstGeom>
        </p:spPr>
        <p:txBody>
          <a:bodyPr vert="horz" wrap="square" lIns="0" tIns="0" rIns="0" bIns="0" anchor="t" anchorCtr="1">
            <a:noAutofit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sz="140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在挑选到心仪的商品时，可以进行预购</a:t>
            </a:r>
          </a:p>
        </p:txBody>
      </p:sp>
    </p:spTree>
  </p:cSld>
  <p:clrMapOvr>
    <a:masterClrMapping/>
  </p:clrMapOvr>
  <p:transition spd="med" advClick="0" advTm="0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0" y="206321"/>
            <a:ext cx="502921" cy="288405"/>
            <a:chOff x="0" y="210766"/>
            <a:chExt cx="502921" cy="288405"/>
          </a:xfrm>
        </p:grpSpPr>
        <p:sp>
          <p:nvSpPr>
            <p:cNvPr id="5" name="矩形 4"/>
            <p:cNvSpPr/>
            <p:nvPr/>
          </p:nvSpPr>
          <p:spPr>
            <a:xfrm>
              <a:off x="0" y="210766"/>
              <a:ext cx="103695" cy="28725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70687" y="215214"/>
              <a:ext cx="232234" cy="282805"/>
            </a:xfrm>
            <a:prstGeom prst="rect">
              <a:avLst/>
            </a:prstGeom>
            <a:solidFill>
              <a:srgbClr val="2147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35343" y="211918"/>
              <a:ext cx="103695" cy="28725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 userDrawn="1"/>
        </p:nvSpPr>
        <p:spPr>
          <a:xfrm>
            <a:off x="2841771" y="210766"/>
            <a:ext cx="9350229" cy="287253"/>
          </a:xfrm>
          <a:prstGeom prst="rect">
            <a:avLst/>
          </a:prstGeom>
          <a:solidFill>
            <a:srgbClr val="151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2921" y="154856"/>
            <a:ext cx="23388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536781"/>
                </a:solidFill>
                <a:cs typeface="+mn-ea"/>
                <a:sym typeface="+mn-lt"/>
              </a:rPr>
              <a:t>  </a:t>
            </a:r>
            <a:r>
              <a:rPr lang="zh-CN" altLang="en-US" sz="2000" b="1" dirty="0">
                <a:solidFill>
                  <a:srgbClr val="536781"/>
                </a:solidFill>
                <a:cs typeface="+mn-ea"/>
                <a:sym typeface="+mn-lt"/>
              </a:rPr>
              <a:t>功能分析</a:t>
            </a:r>
          </a:p>
        </p:txBody>
      </p:sp>
      <p:sp>
        <p:nvSpPr>
          <p:cNvPr id="3" name="MH_Other_3"/>
          <p:cNvSpPr/>
          <p:nvPr/>
        </p:nvSpPr>
        <p:spPr>
          <a:xfrm>
            <a:off x="5074920" y="1264285"/>
            <a:ext cx="2041525" cy="2041525"/>
          </a:xfrm>
          <a:prstGeom prst="diamond">
            <a:avLst/>
          </a:prstGeom>
          <a:solidFill>
            <a:srgbClr val="39536E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MH_Other_1"/>
          <p:cNvSpPr/>
          <p:nvPr/>
        </p:nvSpPr>
        <p:spPr>
          <a:xfrm>
            <a:off x="2059940" y="1602105"/>
            <a:ext cx="1367155" cy="1365250"/>
          </a:xfrm>
          <a:prstGeom prst="diamond">
            <a:avLst/>
          </a:prstGeom>
          <a:solidFill>
            <a:srgbClr val="39536E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MH_Other_2"/>
          <p:cNvSpPr/>
          <p:nvPr/>
        </p:nvSpPr>
        <p:spPr>
          <a:xfrm>
            <a:off x="3568065" y="1602105"/>
            <a:ext cx="1365250" cy="1365250"/>
          </a:xfrm>
          <a:prstGeom prst="diamond">
            <a:avLst/>
          </a:prstGeom>
          <a:solidFill>
            <a:srgbClr val="8C9DB2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MH_Other_3"/>
          <p:cNvSpPr/>
          <p:nvPr/>
        </p:nvSpPr>
        <p:spPr>
          <a:xfrm>
            <a:off x="7241540" y="1602105"/>
            <a:ext cx="1365250" cy="1365250"/>
          </a:xfrm>
          <a:prstGeom prst="diamond">
            <a:avLst/>
          </a:prstGeom>
          <a:solidFill>
            <a:srgbClr val="8C9DB2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MH_Other_4"/>
          <p:cNvSpPr/>
          <p:nvPr/>
        </p:nvSpPr>
        <p:spPr>
          <a:xfrm>
            <a:off x="8748395" y="1602105"/>
            <a:ext cx="1366520" cy="1365250"/>
          </a:xfrm>
          <a:prstGeom prst="diamond">
            <a:avLst/>
          </a:prstGeom>
          <a:solidFill>
            <a:srgbClr val="39536E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MH_Other_5"/>
          <p:cNvSpPr/>
          <p:nvPr/>
        </p:nvSpPr>
        <p:spPr>
          <a:xfrm>
            <a:off x="3222625" y="2448560"/>
            <a:ext cx="520700" cy="518795"/>
          </a:xfrm>
          <a:prstGeom prst="diamond">
            <a:avLst/>
          </a:prstGeom>
          <a:solidFill>
            <a:srgbClr val="8C9DB2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MH_Other_6"/>
          <p:cNvSpPr/>
          <p:nvPr/>
        </p:nvSpPr>
        <p:spPr>
          <a:xfrm>
            <a:off x="4714875" y="1602105"/>
            <a:ext cx="520700" cy="520700"/>
          </a:xfrm>
          <a:prstGeom prst="diamond">
            <a:avLst/>
          </a:prstGeom>
          <a:solidFill>
            <a:srgbClr val="8C9DB2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MH_Other_7"/>
          <p:cNvSpPr/>
          <p:nvPr/>
        </p:nvSpPr>
        <p:spPr>
          <a:xfrm>
            <a:off x="6916420" y="2445385"/>
            <a:ext cx="520700" cy="518795"/>
          </a:xfrm>
          <a:prstGeom prst="diamond">
            <a:avLst/>
          </a:prstGeom>
          <a:solidFill>
            <a:srgbClr val="8C9DB2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MH_Other_8"/>
          <p:cNvSpPr/>
          <p:nvPr/>
        </p:nvSpPr>
        <p:spPr>
          <a:xfrm>
            <a:off x="8420100" y="1617980"/>
            <a:ext cx="520700" cy="520700"/>
          </a:xfrm>
          <a:prstGeom prst="diamond">
            <a:avLst/>
          </a:prstGeom>
          <a:solidFill>
            <a:srgbClr val="8C9DB2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MH_Other_11"/>
          <p:cNvSpPr/>
          <p:nvPr/>
        </p:nvSpPr>
        <p:spPr bwMode="auto">
          <a:xfrm>
            <a:off x="5788660" y="1978660"/>
            <a:ext cx="612775" cy="612775"/>
          </a:xfrm>
          <a:custGeom>
            <a:avLst/>
            <a:gdLst>
              <a:gd name="T0" fmla="*/ 883582 w 2298700"/>
              <a:gd name="T1" fmla="*/ 1295872 h 2298700"/>
              <a:gd name="T2" fmla="*/ 899660 w 2298700"/>
              <a:gd name="T3" fmla="*/ 1824434 h 2298700"/>
              <a:gd name="T4" fmla="*/ 870674 w 2298700"/>
              <a:gd name="T5" fmla="*/ 1867800 h 2298700"/>
              <a:gd name="T6" fmla="*/ 472571 w 2298700"/>
              <a:gd name="T7" fmla="*/ 1870524 h 2298700"/>
              <a:gd name="T8" fmla="*/ 439282 w 2298700"/>
              <a:gd name="T9" fmla="*/ 1829883 h 2298700"/>
              <a:gd name="T10" fmla="*/ 450831 w 2298700"/>
              <a:gd name="T11" fmla="*/ 1299959 h 2298700"/>
              <a:gd name="T12" fmla="*/ 1168971 w 2298700"/>
              <a:gd name="T13" fmla="*/ 903287 h 2298700"/>
              <a:gd name="T14" fmla="*/ 1561900 w 2298700"/>
              <a:gd name="T15" fmla="*/ 923717 h 2298700"/>
              <a:gd name="T16" fmla="*/ 1573443 w 2298700"/>
              <a:gd name="T17" fmla="*/ 1829892 h 2298700"/>
              <a:gd name="T18" fmla="*/ 1540624 w 2298700"/>
              <a:gd name="T19" fmla="*/ 1870524 h 2298700"/>
              <a:gd name="T20" fmla="*/ 1142262 w 2298700"/>
              <a:gd name="T21" fmla="*/ 1867800 h 2298700"/>
              <a:gd name="T22" fmla="*/ 1113291 w 2298700"/>
              <a:gd name="T23" fmla="*/ 1824444 h 2298700"/>
              <a:gd name="T24" fmla="*/ 1129361 w 2298700"/>
              <a:gd name="T25" fmla="*/ 919404 h 2298700"/>
              <a:gd name="T26" fmla="*/ 2191940 w 2298700"/>
              <a:gd name="T27" fmla="*/ 450850 h 2298700"/>
              <a:gd name="T28" fmla="*/ 2238385 w 2298700"/>
              <a:gd name="T29" fmla="*/ 475582 h 2298700"/>
              <a:gd name="T30" fmla="*/ 2245636 w 2298700"/>
              <a:gd name="T31" fmla="*/ 1835358 h 2298700"/>
              <a:gd name="T32" fmla="*/ 2208706 w 2298700"/>
              <a:gd name="T33" fmla="*/ 1872115 h 2298700"/>
              <a:gd name="T34" fmla="*/ 1810633 w 2298700"/>
              <a:gd name="T35" fmla="*/ 1865309 h 2298700"/>
              <a:gd name="T36" fmla="*/ 1785938 w 2298700"/>
              <a:gd name="T37" fmla="*/ 1818568 h 2298700"/>
              <a:gd name="T38" fmla="*/ 1806329 w 2298700"/>
              <a:gd name="T39" fmla="*/ 463556 h 2298700"/>
              <a:gd name="T40" fmla="*/ 1464870 w 2298700"/>
              <a:gd name="T41" fmla="*/ 38100 h 2298700"/>
              <a:gd name="T42" fmla="*/ 1493876 w 2298700"/>
              <a:gd name="T43" fmla="*/ 48317 h 2298700"/>
              <a:gd name="T44" fmla="*/ 1512005 w 2298700"/>
              <a:gd name="T45" fmla="*/ 72609 h 2298700"/>
              <a:gd name="T46" fmla="*/ 1540105 w 2298700"/>
              <a:gd name="T47" fmla="*/ 509198 h 2298700"/>
              <a:gd name="T48" fmla="*/ 1503847 w 2298700"/>
              <a:gd name="T49" fmla="*/ 543253 h 2298700"/>
              <a:gd name="T50" fmla="*/ 1459205 w 2298700"/>
              <a:gd name="T51" fmla="*/ 535761 h 2298700"/>
              <a:gd name="T52" fmla="*/ 1437677 w 2298700"/>
              <a:gd name="T53" fmla="*/ 503749 h 2298700"/>
              <a:gd name="T54" fmla="*/ 1348845 w 2298700"/>
              <a:gd name="T55" fmla="*/ 357311 h 2298700"/>
              <a:gd name="T56" fmla="*/ 1214465 w 2298700"/>
              <a:gd name="T57" fmla="*/ 507608 h 2298700"/>
              <a:gd name="T58" fmla="*/ 1010062 w 2298700"/>
              <a:gd name="T59" fmla="*/ 669711 h 2298700"/>
              <a:gd name="T60" fmla="*/ 834212 w 2298700"/>
              <a:gd name="T61" fmla="*/ 763477 h 2298700"/>
              <a:gd name="T62" fmla="*/ 682609 w 2298700"/>
              <a:gd name="T63" fmla="*/ 817965 h 2298700"/>
              <a:gd name="T64" fmla="*/ 523528 w 2298700"/>
              <a:gd name="T65" fmla="*/ 852928 h 2298700"/>
              <a:gd name="T66" fmla="*/ 404104 w 2298700"/>
              <a:gd name="T67" fmla="*/ 862464 h 2298700"/>
              <a:gd name="T68" fmla="*/ 374191 w 2298700"/>
              <a:gd name="T69" fmla="*/ 838852 h 2298700"/>
              <a:gd name="T70" fmla="*/ 369206 w 2298700"/>
              <a:gd name="T71" fmla="*/ 795034 h 2298700"/>
              <a:gd name="T72" fmla="*/ 405237 w 2298700"/>
              <a:gd name="T73" fmla="*/ 760071 h 2298700"/>
              <a:gd name="T74" fmla="*/ 535765 w 2298700"/>
              <a:gd name="T75" fmla="*/ 742589 h 2298700"/>
              <a:gd name="T76" fmla="*/ 679890 w 2298700"/>
              <a:gd name="T77" fmla="*/ 706945 h 2298700"/>
              <a:gd name="T78" fmla="*/ 816536 w 2298700"/>
              <a:gd name="T79" fmla="*/ 654273 h 2298700"/>
              <a:gd name="T80" fmla="*/ 989667 w 2298700"/>
              <a:gd name="T81" fmla="*/ 554832 h 2298700"/>
              <a:gd name="T82" fmla="*/ 1171862 w 2298700"/>
              <a:gd name="T83" fmla="*/ 398859 h 2298700"/>
              <a:gd name="T84" fmla="*/ 1282675 w 2298700"/>
              <a:gd name="T85" fmla="*/ 267178 h 2298700"/>
              <a:gd name="T86" fmla="*/ 1087110 w 2298700"/>
              <a:gd name="T87" fmla="*/ 283979 h 2298700"/>
              <a:gd name="T88" fmla="*/ 1044054 w 2298700"/>
              <a:gd name="T89" fmla="*/ 259005 h 2298700"/>
              <a:gd name="T90" fmla="*/ 1040654 w 2298700"/>
              <a:gd name="T91" fmla="*/ 208376 h 2298700"/>
              <a:gd name="T92" fmla="*/ 1446288 w 2298700"/>
              <a:gd name="T93" fmla="*/ 40370 h 2298700"/>
              <a:gd name="T94" fmla="*/ 128386 w 2298700"/>
              <a:gd name="T95" fmla="*/ 3403 h 2298700"/>
              <a:gd name="T96" fmla="*/ 171711 w 2298700"/>
              <a:gd name="T97" fmla="*/ 26993 h 2298700"/>
              <a:gd name="T98" fmla="*/ 199157 w 2298700"/>
              <a:gd name="T99" fmla="*/ 67596 h 2298700"/>
              <a:gd name="T100" fmla="*/ 2201163 w 2298700"/>
              <a:gd name="T101" fmla="*/ 2093192 h 2298700"/>
              <a:gd name="T102" fmla="*/ 2249251 w 2298700"/>
              <a:gd name="T103" fmla="*/ 2107936 h 2298700"/>
              <a:gd name="T104" fmla="*/ 2283729 w 2298700"/>
              <a:gd name="T105" fmla="*/ 2142414 h 2298700"/>
              <a:gd name="T106" fmla="*/ 2298473 w 2298700"/>
              <a:gd name="T107" fmla="*/ 2190729 h 2298700"/>
              <a:gd name="T108" fmla="*/ 2288720 w 2298700"/>
              <a:gd name="T109" fmla="*/ 2240405 h 2298700"/>
              <a:gd name="T110" fmla="*/ 2257417 w 2298700"/>
              <a:gd name="T111" fmla="*/ 2278059 h 2298700"/>
              <a:gd name="T112" fmla="*/ 2211597 w 2298700"/>
              <a:gd name="T113" fmla="*/ 2297566 h 2298700"/>
              <a:gd name="T114" fmla="*/ 72132 w 2298700"/>
              <a:gd name="T115" fmla="*/ 2294164 h 2298700"/>
              <a:gd name="T116" fmla="*/ 29715 w 2298700"/>
              <a:gd name="T117" fmla="*/ 2268532 h 2298700"/>
              <a:gd name="T118" fmla="*/ 4537 w 2298700"/>
              <a:gd name="T119" fmla="*/ 2226568 h 2298700"/>
              <a:gd name="T120" fmla="*/ 907 w 2298700"/>
              <a:gd name="T121" fmla="*/ 87330 h 2298700"/>
              <a:gd name="T122" fmla="*/ 20188 w 2298700"/>
              <a:gd name="T123" fmla="*/ 41510 h 2298700"/>
              <a:gd name="T124" fmla="*/ 57842 w 2298700"/>
              <a:gd name="T125" fmla="*/ 10434 h 2298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98700" h="2298700">
                <a:moveTo>
                  <a:pt x="494084" y="1279525"/>
                </a:moveTo>
                <a:lnTo>
                  <a:pt x="844179" y="1279525"/>
                </a:lnTo>
                <a:lnTo>
                  <a:pt x="849841" y="1279752"/>
                </a:lnTo>
                <a:lnTo>
                  <a:pt x="855502" y="1280660"/>
                </a:lnTo>
                <a:lnTo>
                  <a:pt x="860710" y="1282023"/>
                </a:lnTo>
                <a:lnTo>
                  <a:pt x="865692" y="1283839"/>
                </a:lnTo>
                <a:lnTo>
                  <a:pt x="870674" y="1286109"/>
                </a:lnTo>
                <a:lnTo>
                  <a:pt x="875203" y="1289061"/>
                </a:lnTo>
                <a:lnTo>
                  <a:pt x="879732" y="1292467"/>
                </a:lnTo>
                <a:lnTo>
                  <a:pt x="883582" y="1295872"/>
                </a:lnTo>
                <a:lnTo>
                  <a:pt x="887205" y="1299959"/>
                </a:lnTo>
                <a:lnTo>
                  <a:pt x="890602" y="1304273"/>
                </a:lnTo>
                <a:lnTo>
                  <a:pt x="893320" y="1308814"/>
                </a:lnTo>
                <a:lnTo>
                  <a:pt x="895584" y="1313809"/>
                </a:lnTo>
                <a:lnTo>
                  <a:pt x="897396" y="1319031"/>
                </a:lnTo>
                <a:lnTo>
                  <a:pt x="898981" y="1324480"/>
                </a:lnTo>
                <a:lnTo>
                  <a:pt x="899660" y="1329702"/>
                </a:lnTo>
                <a:lnTo>
                  <a:pt x="900113" y="1335378"/>
                </a:lnTo>
                <a:lnTo>
                  <a:pt x="900113" y="1818531"/>
                </a:lnTo>
                <a:lnTo>
                  <a:pt x="899660" y="1824434"/>
                </a:lnTo>
                <a:lnTo>
                  <a:pt x="898981" y="1829883"/>
                </a:lnTo>
                <a:lnTo>
                  <a:pt x="897396" y="1835332"/>
                </a:lnTo>
                <a:lnTo>
                  <a:pt x="895584" y="1840554"/>
                </a:lnTo>
                <a:lnTo>
                  <a:pt x="893320" y="1845322"/>
                </a:lnTo>
                <a:lnTo>
                  <a:pt x="890602" y="1850090"/>
                </a:lnTo>
                <a:lnTo>
                  <a:pt x="887205" y="1854404"/>
                </a:lnTo>
                <a:lnTo>
                  <a:pt x="883582" y="1858264"/>
                </a:lnTo>
                <a:lnTo>
                  <a:pt x="879732" y="1861897"/>
                </a:lnTo>
                <a:lnTo>
                  <a:pt x="875203" y="1865302"/>
                </a:lnTo>
                <a:lnTo>
                  <a:pt x="870674" y="1867800"/>
                </a:lnTo>
                <a:lnTo>
                  <a:pt x="865692" y="1870524"/>
                </a:lnTo>
                <a:lnTo>
                  <a:pt x="860710" y="1872114"/>
                </a:lnTo>
                <a:lnTo>
                  <a:pt x="855502" y="1873476"/>
                </a:lnTo>
                <a:lnTo>
                  <a:pt x="849841" y="1874611"/>
                </a:lnTo>
                <a:lnTo>
                  <a:pt x="844179" y="1874838"/>
                </a:lnTo>
                <a:lnTo>
                  <a:pt x="494084" y="1874838"/>
                </a:lnTo>
                <a:lnTo>
                  <a:pt x="488423" y="1874611"/>
                </a:lnTo>
                <a:lnTo>
                  <a:pt x="482761" y="1873476"/>
                </a:lnTo>
                <a:lnTo>
                  <a:pt x="477326" y="1872114"/>
                </a:lnTo>
                <a:lnTo>
                  <a:pt x="472571" y="1870524"/>
                </a:lnTo>
                <a:lnTo>
                  <a:pt x="467589" y="1867800"/>
                </a:lnTo>
                <a:lnTo>
                  <a:pt x="463060" y="1865302"/>
                </a:lnTo>
                <a:lnTo>
                  <a:pt x="458531" y="1861897"/>
                </a:lnTo>
                <a:lnTo>
                  <a:pt x="454455" y="1858264"/>
                </a:lnTo>
                <a:lnTo>
                  <a:pt x="450831" y="1854404"/>
                </a:lnTo>
                <a:lnTo>
                  <a:pt x="447661" y="1850090"/>
                </a:lnTo>
                <a:lnTo>
                  <a:pt x="444944" y="1845322"/>
                </a:lnTo>
                <a:lnTo>
                  <a:pt x="442679" y="1840554"/>
                </a:lnTo>
                <a:lnTo>
                  <a:pt x="440868" y="1835332"/>
                </a:lnTo>
                <a:lnTo>
                  <a:pt x="439282" y="1829883"/>
                </a:lnTo>
                <a:lnTo>
                  <a:pt x="438603" y="1824434"/>
                </a:lnTo>
                <a:lnTo>
                  <a:pt x="438150" y="1818531"/>
                </a:lnTo>
                <a:lnTo>
                  <a:pt x="438150" y="1335378"/>
                </a:lnTo>
                <a:lnTo>
                  <a:pt x="438603" y="1329702"/>
                </a:lnTo>
                <a:lnTo>
                  <a:pt x="439282" y="1324480"/>
                </a:lnTo>
                <a:lnTo>
                  <a:pt x="440868" y="1319031"/>
                </a:lnTo>
                <a:lnTo>
                  <a:pt x="442679" y="1313809"/>
                </a:lnTo>
                <a:lnTo>
                  <a:pt x="444944" y="1308814"/>
                </a:lnTo>
                <a:lnTo>
                  <a:pt x="447661" y="1304273"/>
                </a:lnTo>
                <a:lnTo>
                  <a:pt x="450831" y="1299959"/>
                </a:lnTo>
                <a:lnTo>
                  <a:pt x="454455" y="1295872"/>
                </a:lnTo>
                <a:lnTo>
                  <a:pt x="458531" y="1292467"/>
                </a:lnTo>
                <a:lnTo>
                  <a:pt x="463060" y="1289061"/>
                </a:lnTo>
                <a:lnTo>
                  <a:pt x="467589" y="1286109"/>
                </a:lnTo>
                <a:lnTo>
                  <a:pt x="472571" y="1283839"/>
                </a:lnTo>
                <a:lnTo>
                  <a:pt x="477326" y="1282023"/>
                </a:lnTo>
                <a:lnTo>
                  <a:pt x="482761" y="1280660"/>
                </a:lnTo>
                <a:lnTo>
                  <a:pt x="488423" y="1279752"/>
                </a:lnTo>
                <a:lnTo>
                  <a:pt x="494084" y="1279525"/>
                </a:lnTo>
                <a:close/>
                <a:moveTo>
                  <a:pt x="1168971" y="903287"/>
                </a:moveTo>
                <a:lnTo>
                  <a:pt x="1518668" y="903287"/>
                </a:lnTo>
                <a:lnTo>
                  <a:pt x="1524553" y="903514"/>
                </a:lnTo>
                <a:lnTo>
                  <a:pt x="1529985" y="904195"/>
                </a:lnTo>
                <a:lnTo>
                  <a:pt x="1535418" y="905557"/>
                </a:lnTo>
                <a:lnTo>
                  <a:pt x="1540624" y="907600"/>
                </a:lnTo>
                <a:lnTo>
                  <a:pt x="1545377" y="909870"/>
                </a:lnTo>
                <a:lnTo>
                  <a:pt x="1550130" y="912821"/>
                </a:lnTo>
                <a:lnTo>
                  <a:pt x="1554430" y="915999"/>
                </a:lnTo>
                <a:lnTo>
                  <a:pt x="1558278" y="919404"/>
                </a:lnTo>
                <a:lnTo>
                  <a:pt x="1561900" y="923717"/>
                </a:lnTo>
                <a:lnTo>
                  <a:pt x="1565295" y="927803"/>
                </a:lnTo>
                <a:lnTo>
                  <a:pt x="1567784" y="932343"/>
                </a:lnTo>
                <a:lnTo>
                  <a:pt x="1570274" y="937337"/>
                </a:lnTo>
                <a:lnTo>
                  <a:pt x="1572085" y="942558"/>
                </a:lnTo>
                <a:lnTo>
                  <a:pt x="1573443" y="948006"/>
                </a:lnTo>
                <a:lnTo>
                  <a:pt x="1574575" y="953681"/>
                </a:lnTo>
                <a:lnTo>
                  <a:pt x="1574801" y="959355"/>
                </a:lnTo>
                <a:lnTo>
                  <a:pt x="1574801" y="1818542"/>
                </a:lnTo>
                <a:lnTo>
                  <a:pt x="1574575" y="1824444"/>
                </a:lnTo>
                <a:lnTo>
                  <a:pt x="1573443" y="1829892"/>
                </a:lnTo>
                <a:lnTo>
                  <a:pt x="1572085" y="1835340"/>
                </a:lnTo>
                <a:lnTo>
                  <a:pt x="1570274" y="1840560"/>
                </a:lnTo>
                <a:lnTo>
                  <a:pt x="1567784" y="1845327"/>
                </a:lnTo>
                <a:lnTo>
                  <a:pt x="1565295" y="1850094"/>
                </a:lnTo>
                <a:lnTo>
                  <a:pt x="1561900" y="1854407"/>
                </a:lnTo>
                <a:lnTo>
                  <a:pt x="1558278" y="1858266"/>
                </a:lnTo>
                <a:lnTo>
                  <a:pt x="1554430" y="1861898"/>
                </a:lnTo>
                <a:lnTo>
                  <a:pt x="1550130" y="1865303"/>
                </a:lnTo>
                <a:lnTo>
                  <a:pt x="1545377" y="1867800"/>
                </a:lnTo>
                <a:lnTo>
                  <a:pt x="1540624" y="1870524"/>
                </a:lnTo>
                <a:lnTo>
                  <a:pt x="1535418" y="1872113"/>
                </a:lnTo>
                <a:lnTo>
                  <a:pt x="1529985" y="1873475"/>
                </a:lnTo>
                <a:lnTo>
                  <a:pt x="1524553" y="1874610"/>
                </a:lnTo>
                <a:lnTo>
                  <a:pt x="1518668" y="1874837"/>
                </a:lnTo>
                <a:lnTo>
                  <a:pt x="1168971" y="1874837"/>
                </a:lnTo>
                <a:lnTo>
                  <a:pt x="1163312" y="1874610"/>
                </a:lnTo>
                <a:lnTo>
                  <a:pt x="1157654" y="1873475"/>
                </a:lnTo>
                <a:lnTo>
                  <a:pt x="1152221" y="1872113"/>
                </a:lnTo>
                <a:lnTo>
                  <a:pt x="1147242" y="1870524"/>
                </a:lnTo>
                <a:lnTo>
                  <a:pt x="1142262" y="1867800"/>
                </a:lnTo>
                <a:lnTo>
                  <a:pt x="1137736" y="1865303"/>
                </a:lnTo>
                <a:lnTo>
                  <a:pt x="1133435" y="1861898"/>
                </a:lnTo>
                <a:lnTo>
                  <a:pt x="1129361" y="1858266"/>
                </a:lnTo>
                <a:lnTo>
                  <a:pt x="1125740" y="1854407"/>
                </a:lnTo>
                <a:lnTo>
                  <a:pt x="1122797" y="1850094"/>
                </a:lnTo>
                <a:lnTo>
                  <a:pt x="1119855" y="1845327"/>
                </a:lnTo>
                <a:lnTo>
                  <a:pt x="1117365" y="1840560"/>
                </a:lnTo>
                <a:lnTo>
                  <a:pt x="1115554" y="1835340"/>
                </a:lnTo>
                <a:lnTo>
                  <a:pt x="1114196" y="1829892"/>
                </a:lnTo>
                <a:lnTo>
                  <a:pt x="1113291" y="1824444"/>
                </a:lnTo>
                <a:lnTo>
                  <a:pt x="1112838" y="1818542"/>
                </a:lnTo>
                <a:lnTo>
                  <a:pt x="1112838" y="959355"/>
                </a:lnTo>
                <a:lnTo>
                  <a:pt x="1113291" y="953681"/>
                </a:lnTo>
                <a:lnTo>
                  <a:pt x="1114196" y="948006"/>
                </a:lnTo>
                <a:lnTo>
                  <a:pt x="1115554" y="942558"/>
                </a:lnTo>
                <a:lnTo>
                  <a:pt x="1117365" y="937337"/>
                </a:lnTo>
                <a:lnTo>
                  <a:pt x="1119855" y="932343"/>
                </a:lnTo>
                <a:lnTo>
                  <a:pt x="1122797" y="927803"/>
                </a:lnTo>
                <a:lnTo>
                  <a:pt x="1125740" y="923717"/>
                </a:lnTo>
                <a:lnTo>
                  <a:pt x="1129361" y="919404"/>
                </a:lnTo>
                <a:lnTo>
                  <a:pt x="1133435" y="915999"/>
                </a:lnTo>
                <a:lnTo>
                  <a:pt x="1137736" y="912821"/>
                </a:lnTo>
                <a:lnTo>
                  <a:pt x="1142262" y="909870"/>
                </a:lnTo>
                <a:lnTo>
                  <a:pt x="1147242" y="907600"/>
                </a:lnTo>
                <a:lnTo>
                  <a:pt x="1152221" y="905557"/>
                </a:lnTo>
                <a:lnTo>
                  <a:pt x="1157654" y="904195"/>
                </a:lnTo>
                <a:lnTo>
                  <a:pt x="1163312" y="903514"/>
                </a:lnTo>
                <a:lnTo>
                  <a:pt x="1168971" y="903287"/>
                </a:lnTo>
                <a:close/>
                <a:moveTo>
                  <a:pt x="1841899" y="450850"/>
                </a:moveTo>
                <a:lnTo>
                  <a:pt x="2191940" y="450850"/>
                </a:lnTo>
                <a:lnTo>
                  <a:pt x="2197604" y="451077"/>
                </a:lnTo>
                <a:lnTo>
                  <a:pt x="2203268" y="451985"/>
                </a:lnTo>
                <a:lnTo>
                  <a:pt x="2208706" y="453573"/>
                </a:lnTo>
                <a:lnTo>
                  <a:pt x="2213917" y="455388"/>
                </a:lnTo>
                <a:lnTo>
                  <a:pt x="2218674" y="457657"/>
                </a:lnTo>
                <a:lnTo>
                  <a:pt x="2223206" y="460380"/>
                </a:lnTo>
                <a:lnTo>
                  <a:pt x="2227510" y="463556"/>
                </a:lnTo>
                <a:lnTo>
                  <a:pt x="2231589" y="467186"/>
                </a:lnTo>
                <a:lnTo>
                  <a:pt x="2235214" y="471271"/>
                </a:lnTo>
                <a:lnTo>
                  <a:pt x="2238385" y="475582"/>
                </a:lnTo>
                <a:lnTo>
                  <a:pt x="2241104" y="480119"/>
                </a:lnTo>
                <a:lnTo>
                  <a:pt x="2243596" y="484884"/>
                </a:lnTo>
                <a:lnTo>
                  <a:pt x="2245636" y="490103"/>
                </a:lnTo>
                <a:lnTo>
                  <a:pt x="2246768" y="495548"/>
                </a:lnTo>
                <a:lnTo>
                  <a:pt x="2247675" y="501221"/>
                </a:lnTo>
                <a:lnTo>
                  <a:pt x="2247901" y="506893"/>
                </a:lnTo>
                <a:lnTo>
                  <a:pt x="2247901" y="1818568"/>
                </a:lnTo>
                <a:lnTo>
                  <a:pt x="2247675" y="1824468"/>
                </a:lnTo>
                <a:lnTo>
                  <a:pt x="2246768" y="1829913"/>
                </a:lnTo>
                <a:lnTo>
                  <a:pt x="2245636" y="1835358"/>
                </a:lnTo>
                <a:lnTo>
                  <a:pt x="2243596" y="1840577"/>
                </a:lnTo>
                <a:lnTo>
                  <a:pt x="2241104" y="1845342"/>
                </a:lnTo>
                <a:lnTo>
                  <a:pt x="2238385" y="1850107"/>
                </a:lnTo>
                <a:lnTo>
                  <a:pt x="2235214" y="1854418"/>
                </a:lnTo>
                <a:lnTo>
                  <a:pt x="2231589" y="1858275"/>
                </a:lnTo>
                <a:lnTo>
                  <a:pt x="2227510" y="1861905"/>
                </a:lnTo>
                <a:lnTo>
                  <a:pt x="2223206" y="1865309"/>
                </a:lnTo>
                <a:lnTo>
                  <a:pt x="2218674" y="1867804"/>
                </a:lnTo>
                <a:lnTo>
                  <a:pt x="2213917" y="1870527"/>
                </a:lnTo>
                <a:lnTo>
                  <a:pt x="2208706" y="1872115"/>
                </a:lnTo>
                <a:lnTo>
                  <a:pt x="2203268" y="1873477"/>
                </a:lnTo>
                <a:lnTo>
                  <a:pt x="2197604" y="1874611"/>
                </a:lnTo>
                <a:lnTo>
                  <a:pt x="2191940" y="1874838"/>
                </a:lnTo>
                <a:lnTo>
                  <a:pt x="1841899" y="1874838"/>
                </a:lnTo>
                <a:lnTo>
                  <a:pt x="1836235" y="1874611"/>
                </a:lnTo>
                <a:lnTo>
                  <a:pt x="1830798" y="1873477"/>
                </a:lnTo>
                <a:lnTo>
                  <a:pt x="1825360" y="1872115"/>
                </a:lnTo>
                <a:lnTo>
                  <a:pt x="1820149" y="1870527"/>
                </a:lnTo>
                <a:lnTo>
                  <a:pt x="1815165" y="1867804"/>
                </a:lnTo>
                <a:lnTo>
                  <a:pt x="1810633" y="1865309"/>
                </a:lnTo>
                <a:lnTo>
                  <a:pt x="1806329" y="1861905"/>
                </a:lnTo>
                <a:lnTo>
                  <a:pt x="1802477" y="1858275"/>
                </a:lnTo>
                <a:lnTo>
                  <a:pt x="1798852" y="1854418"/>
                </a:lnTo>
                <a:lnTo>
                  <a:pt x="1795454" y="1850107"/>
                </a:lnTo>
                <a:lnTo>
                  <a:pt x="1792508" y="1845342"/>
                </a:lnTo>
                <a:lnTo>
                  <a:pt x="1790243" y="1840577"/>
                </a:lnTo>
                <a:lnTo>
                  <a:pt x="1788430" y="1835358"/>
                </a:lnTo>
                <a:lnTo>
                  <a:pt x="1786844" y="1829913"/>
                </a:lnTo>
                <a:lnTo>
                  <a:pt x="1786165" y="1824468"/>
                </a:lnTo>
                <a:lnTo>
                  <a:pt x="1785938" y="1818568"/>
                </a:lnTo>
                <a:lnTo>
                  <a:pt x="1785938" y="506893"/>
                </a:lnTo>
                <a:lnTo>
                  <a:pt x="1786165" y="501221"/>
                </a:lnTo>
                <a:lnTo>
                  <a:pt x="1786844" y="495548"/>
                </a:lnTo>
                <a:lnTo>
                  <a:pt x="1788430" y="490103"/>
                </a:lnTo>
                <a:lnTo>
                  <a:pt x="1790243" y="484884"/>
                </a:lnTo>
                <a:lnTo>
                  <a:pt x="1792508" y="480119"/>
                </a:lnTo>
                <a:lnTo>
                  <a:pt x="1795454" y="475582"/>
                </a:lnTo>
                <a:lnTo>
                  <a:pt x="1798852" y="471271"/>
                </a:lnTo>
                <a:lnTo>
                  <a:pt x="1802477" y="467186"/>
                </a:lnTo>
                <a:lnTo>
                  <a:pt x="1806329" y="463556"/>
                </a:lnTo>
                <a:lnTo>
                  <a:pt x="1810633" y="460380"/>
                </a:lnTo>
                <a:lnTo>
                  <a:pt x="1815165" y="457657"/>
                </a:lnTo>
                <a:lnTo>
                  <a:pt x="1820149" y="455388"/>
                </a:lnTo>
                <a:lnTo>
                  <a:pt x="1825360" y="453573"/>
                </a:lnTo>
                <a:lnTo>
                  <a:pt x="1830798" y="451985"/>
                </a:lnTo>
                <a:lnTo>
                  <a:pt x="1836235" y="451077"/>
                </a:lnTo>
                <a:lnTo>
                  <a:pt x="1841899" y="450850"/>
                </a:lnTo>
                <a:close/>
                <a:moveTo>
                  <a:pt x="1458752" y="38100"/>
                </a:moveTo>
                <a:lnTo>
                  <a:pt x="1461698" y="38100"/>
                </a:lnTo>
                <a:lnTo>
                  <a:pt x="1464870" y="38100"/>
                </a:lnTo>
                <a:lnTo>
                  <a:pt x="1468043" y="38327"/>
                </a:lnTo>
                <a:lnTo>
                  <a:pt x="1470989" y="38554"/>
                </a:lnTo>
                <a:lnTo>
                  <a:pt x="1473935" y="39235"/>
                </a:lnTo>
                <a:lnTo>
                  <a:pt x="1477107" y="40143"/>
                </a:lnTo>
                <a:lnTo>
                  <a:pt x="1479827" y="40825"/>
                </a:lnTo>
                <a:lnTo>
                  <a:pt x="1482773" y="42187"/>
                </a:lnTo>
                <a:lnTo>
                  <a:pt x="1485718" y="43322"/>
                </a:lnTo>
                <a:lnTo>
                  <a:pt x="1488438" y="44684"/>
                </a:lnTo>
                <a:lnTo>
                  <a:pt x="1491157" y="46500"/>
                </a:lnTo>
                <a:lnTo>
                  <a:pt x="1493876" y="48317"/>
                </a:lnTo>
                <a:lnTo>
                  <a:pt x="1496143" y="50133"/>
                </a:lnTo>
                <a:lnTo>
                  <a:pt x="1498409" y="52176"/>
                </a:lnTo>
                <a:lnTo>
                  <a:pt x="1500675" y="54447"/>
                </a:lnTo>
                <a:lnTo>
                  <a:pt x="1502714" y="56490"/>
                </a:lnTo>
                <a:lnTo>
                  <a:pt x="1504754" y="59214"/>
                </a:lnTo>
                <a:lnTo>
                  <a:pt x="1506567" y="61485"/>
                </a:lnTo>
                <a:lnTo>
                  <a:pt x="1508153" y="64436"/>
                </a:lnTo>
                <a:lnTo>
                  <a:pt x="1509739" y="66934"/>
                </a:lnTo>
                <a:lnTo>
                  <a:pt x="1511099" y="69658"/>
                </a:lnTo>
                <a:lnTo>
                  <a:pt x="1512005" y="72609"/>
                </a:lnTo>
                <a:lnTo>
                  <a:pt x="1513138" y="75334"/>
                </a:lnTo>
                <a:lnTo>
                  <a:pt x="1514045" y="78512"/>
                </a:lnTo>
                <a:lnTo>
                  <a:pt x="1514725" y="81691"/>
                </a:lnTo>
                <a:lnTo>
                  <a:pt x="1515178" y="84642"/>
                </a:lnTo>
                <a:lnTo>
                  <a:pt x="1515405" y="87821"/>
                </a:lnTo>
                <a:lnTo>
                  <a:pt x="1543051" y="488083"/>
                </a:lnTo>
                <a:lnTo>
                  <a:pt x="1543051" y="493305"/>
                </a:lnTo>
                <a:lnTo>
                  <a:pt x="1542371" y="498754"/>
                </a:lnTo>
                <a:lnTo>
                  <a:pt x="1541691" y="503976"/>
                </a:lnTo>
                <a:lnTo>
                  <a:pt x="1540105" y="509198"/>
                </a:lnTo>
                <a:lnTo>
                  <a:pt x="1538066" y="513965"/>
                </a:lnTo>
                <a:lnTo>
                  <a:pt x="1535800" y="518506"/>
                </a:lnTo>
                <a:lnTo>
                  <a:pt x="1532854" y="522820"/>
                </a:lnTo>
                <a:lnTo>
                  <a:pt x="1529908" y="526906"/>
                </a:lnTo>
                <a:lnTo>
                  <a:pt x="1526282" y="530539"/>
                </a:lnTo>
                <a:lnTo>
                  <a:pt x="1522429" y="533944"/>
                </a:lnTo>
                <a:lnTo>
                  <a:pt x="1518350" y="537123"/>
                </a:lnTo>
                <a:lnTo>
                  <a:pt x="1513592" y="539620"/>
                </a:lnTo>
                <a:lnTo>
                  <a:pt x="1509059" y="541663"/>
                </a:lnTo>
                <a:lnTo>
                  <a:pt x="1503847" y="543253"/>
                </a:lnTo>
                <a:lnTo>
                  <a:pt x="1498635" y="544615"/>
                </a:lnTo>
                <a:lnTo>
                  <a:pt x="1493197" y="545069"/>
                </a:lnTo>
                <a:lnTo>
                  <a:pt x="1488211" y="545296"/>
                </a:lnTo>
                <a:lnTo>
                  <a:pt x="1482999" y="544842"/>
                </a:lnTo>
                <a:lnTo>
                  <a:pt x="1478014" y="543934"/>
                </a:lnTo>
                <a:lnTo>
                  <a:pt x="1473481" y="542799"/>
                </a:lnTo>
                <a:lnTo>
                  <a:pt x="1469629" y="541437"/>
                </a:lnTo>
                <a:lnTo>
                  <a:pt x="1466003" y="539847"/>
                </a:lnTo>
                <a:lnTo>
                  <a:pt x="1462604" y="537804"/>
                </a:lnTo>
                <a:lnTo>
                  <a:pt x="1459205" y="535761"/>
                </a:lnTo>
                <a:lnTo>
                  <a:pt x="1456032" y="533490"/>
                </a:lnTo>
                <a:lnTo>
                  <a:pt x="1453086" y="530766"/>
                </a:lnTo>
                <a:lnTo>
                  <a:pt x="1450367" y="528041"/>
                </a:lnTo>
                <a:lnTo>
                  <a:pt x="1447874" y="525090"/>
                </a:lnTo>
                <a:lnTo>
                  <a:pt x="1445382" y="522139"/>
                </a:lnTo>
                <a:lnTo>
                  <a:pt x="1443342" y="518733"/>
                </a:lnTo>
                <a:lnTo>
                  <a:pt x="1441529" y="515100"/>
                </a:lnTo>
                <a:lnTo>
                  <a:pt x="1439943" y="511468"/>
                </a:lnTo>
                <a:lnTo>
                  <a:pt x="1438583" y="507608"/>
                </a:lnTo>
                <a:lnTo>
                  <a:pt x="1437677" y="503749"/>
                </a:lnTo>
                <a:lnTo>
                  <a:pt x="1436770" y="499662"/>
                </a:lnTo>
                <a:lnTo>
                  <a:pt x="1436317" y="495348"/>
                </a:lnTo>
                <a:lnTo>
                  <a:pt x="1419775" y="256735"/>
                </a:lnTo>
                <a:lnTo>
                  <a:pt x="1404592" y="280119"/>
                </a:lnTo>
                <a:lnTo>
                  <a:pt x="1396434" y="292606"/>
                </a:lnTo>
                <a:lnTo>
                  <a:pt x="1387596" y="304866"/>
                </a:lnTo>
                <a:lnTo>
                  <a:pt x="1378531" y="317580"/>
                </a:lnTo>
                <a:lnTo>
                  <a:pt x="1369014" y="330748"/>
                </a:lnTo>
                <a:lnTo>
                  <a:pt x="1359270" y="343916"/>
                </a:lnTo>
                <a:lnTo>
                  <a:pt x="1348845" y="357311"/>
                </a:lnTo>
                <a:lnTo>
                  <a:pt x="1338421" y="370933"/>
                </a:lnTo>
                <a:lnTo>
                  <a:pt x="1327317" y="384782"/>
                </a:lnTo>
                <a:lnTo>
                  <a:pt x="1315760" y="398632"/>
                </a:lnTo>
                <a:lnTo>
                  <a:pt x="1303750" y="412935"/>
                </a:lnTo>
                <a:lnTo>
                  <a:pt x="1291513" y="426784"/>
                </a:lnTo>
                <a:lnTo>
                  <a:pt x="1278823" y="441314"/>
                </a:lnTo>
                <a:lnTo>
                  <a:pt x="1265679" y="455390"/>
                </a:lnTo>
                <a:lnTo>
                  <a:pt x="1252082" y="469920"/>
                </a:lnTo>
                <a:lnTo>
                  <a:pt x="1233500" y="488991"/>
                </a:lnTo>
                <a:lnTo>
                  <a:pt x="1214465" y="507608"/>
                </a:lnTo>
                <a:lnTo>
                  <a:pt x="1195430" y="525998"/>
                </a:lnTo>
                <a:lnTo>
                  <a:pt x="1175715" y="543707"/>
                </a:lnTo>
                <a:lnTo>
                  <a:pt x="1156226" y="560961"/>
                </a:lnTo>
                <a:lnTo>
                  <a:pt x="1136058" y="577762"/>
                </a:lnTo>
                <a:lnTo>
                  <a:pt x="1115663" y="594336"/>
                </a:lnTo>
                <a:lnTo>
                  <a:pt x="1095041" y="610455"/>
                </a:lnTo>
                <a:lnTo>
                  <a:pt x="1074193" y="625893"/>
                </a:lnTo>
                <a:lnTo>
                  <a:pt x="1053118" y="641105"/>
                </a:lnTo>
                <a:lnTo>
                  <a:pt x="1031590" y="655408"/>
                </a:lnTo>
                <a:lnTo>
                  <a:pt x="1010062" y="669711"/>
                </a:lnTo>
                <a:lnTo>
                  <a:pt x="988081" y="683333"/>
                </a:lnTo>
                <a:lnTo>
                  <a:pt x="966099" y="696501"/>
                </a:lnTo>
                <a:lnTo>
                  <a:pt x="943891" y="709442"/>
                </a:lnTo>
                <a:lnTo>
                  <a:pt x="921004" y="721702"/>
                </a:lnTo>
                <a:lnTo>
                  <a:pt x="906954" y="729194"/>
                </a:lnTo>
                <a:lnTo>
                  <a:pt x="892451" y="736232"/>
                </a:lnTo>
                <a:lnTo>
                  <a:pt x="878174" y="743497"/>
                </a:lnTo>
                <a:lnTo>
                  <a:pt x="863671" y="750309"/>
                </a:lnTo>
                <a:lnTo>
                  <a:pt x="848941" y="756893"/>
                </a:lnTo>
                <a:lnTo>
                  <a:pt x="834212" y="763477"/>
                </a:lnTo>
                <a:lnTo>
                  <a:pt x="819482" y="769834"/>
                </a:lnTo>
                <a:lnTo>
                  <a:pt x="804526" y="775736"/>
                </a:lnTo>
                <a:lnTo>
                  <a:pt x="789569" y="781866"/>
                </a:lnTo>
                <a:lnTo>
                  <a:pt x="774613" y="787542"/>
                </a:lnTo>
                <a:lnTo>
                  <a:pt x="759430" y="793218"/>
                </a:lnTo>
                <a:lnTo>
                  <a:pt x="744247" y="798440"/>
                </a:lnTo>
                <a:lnTo>
                  <a:pt x="729064" y="803435"/>
                </a:lnTo>
                <a:lnTo>
                  <a:pt x="713655" y="808657"/>
                </a:lnTo>
                <a:lnTo>
                  <a:pt x="698472" y="813197"/>
                </a:lnTo>
                <a:lnTo>
                  <a:pt x="682609" y="817965"/>
                </a:lnTo>
                <a:lnTo>
                  <a:pt x="667199" y="822279"/>
                </a:lnTo>
                <a:lnTo>
                  <a:pt x="651563" y="826365"/>
                </a:lnTo>
                <a:lnTo>
                  <a:pt x="635701" y="830452"/>
                </a:lnTo>
                <a:lnTo>
                  <a:pt x="620064" y="834084"/>
                </a:lnTo>
                <a:lnTo>
                  <a:pt x="604202" y="837717"/>
                </a:lnTo>
                <a:lnTo>
                  <a:pt x="588112" y="841350"/>
                </a:lnTo>
                <a:lnTo>
                  <a:pt x="572249" y="844528"/>
                </a:lnTo>
                <a:lnTo>
                  <a:pt x="555933" y="847479"/>
                </a:lnTo>
                <a:lnTo>
                  <a:pt x="539618" y="850431"/>
                </a:lnTo>
                <a:lnTo>
                  <a:pt x="523528" y="852928"/>
                </a:lnTo>
                <a:lnTo>
                  <a:pt x="507212" y="855653"/>
                </a:lnTo>
                <a:lnTo>
                  <a:pt x="490896" y="857923"/>
                </a:lnTo>
                <a:lnTo>
                  <a:pt x="474353" y="859966"/>
                </a:lnTo>
                <a:lnTo>
                  <a:pt x="458037" y="861783"/>
                </a:lnTo>
                <a:lnTo>
                  <a:pt x="441268" y="863372"/>
                </a:lnTo>
                <a:lnTo>
                  <a:pt x="424726" y="864961"/>
                </a:lnTo>
                <a:lnTo>
                  <a:pt x="419287" y="865188"/>
                </a:lnTo>
                <a:lnTo>
                  <a:pt x="414075" y="864734"/>
                </a:lnTo>
                <a:lnTo>
                  <a:pt x="409089" y="863826"/>
                </a:lnTo>
                <a:lnTo>
                  <a:pt x="404104" y="862464"/>
                </a:lnTo>
                <a:lnTo>
                  <a:pt x="400252" y="861329"/>
                </a:lnTo>
                <a:lnTo>
                  <a:pt x="396626" y="859739"/>
                </a:lnTo>
                <a:lnTo>
                  <a:pt x="393227" y="857923"/>
                </a:lnTo>
                <a:lnTo>
                  <a:pt x="389827" y="855880"/>
                </a:lnTo>
                <a:lnTo>
                  <a:pt x="386882" y="853609"/>
                </a:lnTo>
                <a:lnTo>
                  <a:pt x="383936" y="850885"/>
                </a:lnTo>
                <a:lnTo>
                  <a:pt x="381216" y="848161"/>
                </a:lnTo>
                <a:lnTo>
                  <a:pt x="378497" y="845209"/>
                </a:lnTo>
                <a:lnTo>
                  <a:pt x="376231" y="842258"/>
                </a:lnTo>
                <a:lnTo>
                  <a:pt x="374191" y="838852"/>
                </a:lnTo>
                <a:lnTo>
                  <a:pt x="372378" y="835447"/>
                </a:lnTo>
                <a:lnTo>
                  <a:pt x="370566" y="831814"/>
                </a:lnTo>
                <a:lnTo>
                  <a:pt x="369206" y="827955"/>
                </a:lnTo>
                <a:lnTo>
                  <a:pt x="368299" y="824095"/>
                </a:lnTo>
                <a:lnTo>
                  <a:pt x="367620" y="820008"/>
                </a:lnTo>
                <a:lnTo>
                  <a:pt x="366940" y="815922"/>
                </a:lnTo>
                <a:lnTo>
                  <a:pt x="366713" y="810473"/>
                </a:lnTo>
                <a:lnTo>
                  <a:pt x="367167" y="805024"/>
                </a:lnTo>
                <a:lnTo>
                  <a:pt x="368073" y="799802"/>
                </a:lnTo>
                <a:lnTo>
                  <a:pt x="369206" y="795034"/>
                </a:lnTo>
                <a:lnTo>
                  <a:pt x="371472" y="790040"/>
                </a:lnTo>
                <a:lnTo>
                  <a:pt x="373738" y="785272"/>
                </a:lnTo>
                <a:lnTo>
                  <a:pt x="376231" y="780958"/>
                </a:lnTo>
                <a:lnTo>
                  <a:pt x="379403" y="776872"/>
                </a:lnTo>
                <a:lnTo>
                  <a:pt x="383029" y="773239"/>
                </a:lnTo>
                <a:lnTo>
                  <a:pt x="386882" y="769607"/>
                </a:lnTo>
                <a:lnTo>
                  <a:pt x="390961" y="766882"/>
                </a:lnTo>
                <a:lnTo>
                  <a:pt x="395266" y="763931"/>
                </a:lnTo>
                <a:lnTo>
                  <a:pt x="400252" y="761887"/>
                </a:lnTo>
                <a:lnTo>
                  <a:pt x="405237" y="760071"/>
                </a:lnTo>
                <a:lnTo>
                  <a:pt x="410222" y="758709"/>
                </a:lnTo>
                <a:lnTo>
                  <a:pt x="415661" y="758255"/>
                </a:lnTo>
                <a:lnTo>
                  <a:pt x="431071" y="756666"/>
                </a:lnTo>
                <a:lnTo>
                  <a:pt x="446027" y="755076"/>
                </a:lnTo>
                <a:lnTo>
                  <a:pt x="461210" y="753714"/>
                </a:lnTo>
                <a:lnTo>
                  <a:pt x="476166" y="751898"/>
                </a:lnTo>
                <a:lnTo>
                  <a:pt x="491123" y="749854"/>
                </a:lnTo>
                <a:lnTo>
                  <a:pt x="506079" y="747357"/>
                </a:lnTo>
                <a:lnTo>
                  <a:pt x="521035" y="745087"/>
                </a:lnTo>
                <a:lnTo>
                  <a:pt x="535765" y="742589"/>
                </a:lnTo>
                <a:lnTo>
                  <a:pt x="550495" y="739638"/>
                </a:lnTo>
                <a:lnTo>
                  <a:pt x="565224" y="736913"/>
                </a:lnTo>
                <a:lnTo>
                  <a:pt x="579728" y="733735"/>
                </a:lnTo>
                <a:lnTo>
                  <a:pt x="594231" y="730329"/>
                </a:lnTo>
                <a:lnTo>
                  <a:pt x="608734" y="726697"/>
                </a:lnTo>
                <a:lnTo>
                  <a:pt x="623010" y="723064"/>
                </a:lnTo>
                <a:lnTo>
                  <a:pt x="637287" y="719432"/>
                </a:lnTo>
                <a:lnTo>
                  <a:pt x="651563" y="715345"/>
                </a:lnTo>
                <a:lnTo>
                  <a:pt x="665613" y="711259"/>
                </a:lnTo>
                <a:lnTo>
                  <a:pt x="679890" y="706945"/>
                </a:lnTo>
                <a:lnTo>
                  <a:pt x="693713" y="702404"/>
                </a:lnTo>
                <a:lnTo>
                  <a:pt x="707763" y="697864"/>
                </a:lnTo>
                <a:lnTo>
                  <a:pt x="721586" y="692869"/>
                </a:lnTo>
                <a:lnTo>
                  <a:pt x="735183" y="687874"/>
                </a:lnTo>
                <a:lnTo>
                  <a:pt x="749233" y="682652"/>
                </a:lnTo>
                <a:lnTo>
                  <a:pt x="762603" y="677430"/>
                </a:lnTo>
                <a:lnTo>
                  <a:pt x="776199" y="671755"/>
                </a:lnTo>
                <a:lnTo>
                  <a:pt x="789569" y="666079"/>
                </a:lnTo>
                <a:lnTo>
                  <a:pt x="803166" y="660176"/>
                </a:lnTo>
                <a:lnTo>
                  <a:pt x="816536" y="654273"/>
                </a:lnTo>
                <a:lnTo>
                  <a:pt x="829679" y="648143"/>
                </a:lnTo>
                <a:lnTo>
                  <a:pt x="842823" y="641559"/>
                </a:lnTo>
                <a:lnTo>
                  <a:pt x="855966" y="634975"/>
                </a:lnTo>
                <a:lnTo>
                  <a:pt x="868883" y="628164"/>
                </a:lnTo>
                <a:lnTo>
                  <a:pt x="889505" y="617039"/>
                </a:lnTo>
                <a:lnTo>
                  <a:pt x="910126" y="605460"/>
                </a:lnTo>
                <a:lnTo>
                  <a:pt x="930068" y="593655"/>
                </a:lnTo>
                <a:lnTo>
                  <a:pt x="950237" y="580941"/>
                </a:lnTo>
                <a:lnTo>
                  <a:pt x="970178" y="568000"/>
                </a:lnTo>
                <a:lnTo>
                  <a:pt x="989667" y="554832"/>
                </a:lnTo>
                <a:lnTo>
                  <a:pt x="1008929" y="540982"/>
                </a:lnTo>
                <a:lnTo>
                  <a:pt x="1027964" y="526906"/>
                </a:lnTo>
                <a:lnTo>
                  <a:pt x="1046773" y="512149"/>
                </a:lnTo>
                <a:lnTo>
                  <a:pt x="1065355" y="497165"/>
                </a:lnTo>
                <a:lnTo>
                  <a:pt x="1083937" y="481726"/>
                </a:lnTo>
                <a:lnTo>
                  <a:pt x="1102066" y="466061"/>
                </a:lnTo>
                <a:lnTo>
                  <a:pt x="1119742" y="449714"/>
                </a:lnTo>
                <a:lnTo>
                  <a:pt x="1137644" y="433141"/>
                </a:lnTo>
                <a:lnTo>
                  <a:pt x="1154866" y="416113"/>
                </a:lnTo>
                <a:lnTo>
                  <a:pt x="1171862" y="398859"/>
                </a:lnTo>
                <a:lnTo>
                  <a:pt x="1184779" y="385236"/>
                </a:lnTo>
                <a:lnTo>
                  <a:pt x="1197469" y="371841"/>
                </a:lnTo>
                <a:lnTo>
                  <a:pt x="1209480" y="358219"/>
                </a:lnTo>
                <a:lnTo>
                  <a:pt x="1221037" y="344597"/>
                </a:lnTo>
                <a:lnTo>
                  <a:pt x="1232367" y="331429"/>
                </a:lnTo>
                <a:lnTo>
                  <a:pt x="1243245" y="318261"/>
                </a:lnTo>
                <a:lnTo>
                  <a:pt x="1253895" y="305093"/>
                </a:lnTo>
                <a:lnTo>
                  <a:pt x="1263866" y="292606"/>
                </a:lnTo>
                <a:lnTo>
                  <a:pt x="1273384" y="279665"/>
                </a:lnTo>
                <a:lnTo>
                  <a:pt x="1282675" y="267178"/>
                </a:lnTo>
                <a:lnTo>
                  <a:pt x="1291739" y="255145"/>
                </a:lnTo>
                <a:lnTo>
                  <a:pt x="1300124" y="242886"/>
                </a:lnTo>
                <a:lnTo>
                  <a:pt x="1308282" y="231307"/>
                </a:lnTo>
                <a:lnTo>
                  <a:pt x="1316213" y="219728"/>
                </a:lnTo>
                <a:lnTo>
                  <a:pt x="1330263" y="197706"/>
                </a:lnTo>
                <a:lnTo>
                  <a:pt x="1107958" y="281027"/>
                </a:lnTo>
                <a:lnTo>
                  <a:pt x="1102746" y="282390"/>
                </a:lnTo>
                <a:lnTo>
                  <a:pt x="1097534" y="283525"/>
                </a:lnTo>
                <a:lnTo>
                  <a:pt x="1092322" y="283979"/>
                </a:lnTo>
                <a:lnTo>
                  <a:pt x="1087110" y="283979"/>
                </a:lnTo>
                <a:lnTo>
                  <a:pt x="1081898" y="283752"/>
                </a:lnTo>
                <a:lnTo>
                  <a:pt x="1076686" y="282844"/>
                </a:lnTo>
                <a:lnTo>
                  <a:pt x="1071927" y="281255"/>
                </a:lnTo>
                <a:lnTo>
                  <a:pt x="1067168" y="279438"/>
                </a:lnTo>
                <a:lnTo>
                  <a:pt x="1062636" y="277168"/>
                </a:lnTo>
                <a:lnTo>
                  <a:pt x="1058103" y="274216"/>
                </a:lnTo>
                <a:lnTo>
                  <a:pt x="1054251" y="270811"/>
                </a:lnTo>
                <a:lnTo>
                  <a:pt x="1050399" y="267178"/>
                </a:lnTo>
                <a:lnTo>
                  <a:pt x="1047226" y="263319"/>
                </a:lnTo>
                <a:lnTo>
                  <a:pt x="1044054" y="259005"/>
                </a:lnTo>
                <a:lnTo>
                  <a:pt x="1041561" y="254237"/>
                </a:lnTo>
                <a:lnTo>
                  <a:pt x="1039295" y="249470"/>
                </a:lnTo>
                <a:lnTo>
                  <a:pt x="1037482" y="244021"/>
                </a:lnTo>
                <a:lnTo>
                  <a:pt x="1036575" y="238799"/>
                </a:lnTo>
                <a:lnTo>
                  <a:pt x="1036122" y="233350"/>
                </a:lnTo>
                <a:lnTo>
                  <a:pt x="1036122" y="228355"/>
                </a:lnTo>
                <a:lnTo>
                  <a:pt x="1036349" y="223134"/>
                </a:lnTo>
                <a:lnTo>
                  <a:pt x="1037255" y="218139"/>
                </a:lnTo>
                <a:lnTo>
                  <a:pt x="1038841" y="213144"/>
                </a:lnTo>
                <a:lnTo>
                  <a:pt x="1040654" y="208376"/>
                </a:lnTo>
                <a:lnTo>
                  <a:pt x="1042920" y="203836"/>
                </a:lnTo>
                <a:lnTo>
                  <a:pt x="1045866" y="199295"/>
                </a:lnTo>
                <a:lnTo>
                  <a:pt x="1049266" y="195435"/>
                </a:lnTo>
                <a:lnTo>
                  <a:pt x="1052891" y="191576"/>
                </a:lnTo>
                <a:lnTo>
                  <a:pt x="1056744" y="188170"/>
                </a:lnTo>
                <a:lnTo>
                  <a:pt x="1061049" y="185219"/>
                </a:lnTo>
                <a:lnTo>
                  <a:pt x="1065582" y="182494"/>
                </a:lnTo>
                <a:lnTo>
                  <a:pt x="1070567" y="180451"/>
                </a:lnTo>
                <a:lnTo>
                  <a:pt x="1443569" y="41279"/>
                </a:lnTo>
                <a:lnTo>
                  <a:pt x="1446288" y="40370"/>
                </a:lnTo>
                <a:lnTo>
                  <a:pt x="1449461" y="39462"/>
                </a:lnTo>
                <a:lnTo>
                  <a:pt x="1452633" y="38781"/>
                </a:lnTo>
                <a:lnTo>
                  <a:pt x="1455579" y="38327"/>
                </a:lnTo>
                <a:lnTo>
                  <a:pt x="1458752" y="38100"/>
                </a:lnTo>
                <a:close/>
                <a:moveTo>
                  <a:pt x="102528" y="0"/>
                </a:moveTo>
                <a:lnTo>
                  <a:pt x="107971" y="454"/>
                </a:lnTo>
                <a:lnTo>
                  <a:pt x="113189" y="681"/>
                </a:lnTo>
                <a:lnTo>
                  <a:pt x="118406" y="1361"/>
                </a:lnTo>
                <a:lnTo>
                  <a:pt x="123169" y="2268"/>
                </a:lnTo>
                <a:lnTo>
                  <a:pt x="128386" y="3403"/>
                </a:lnTo>
                <a:lnTo>
                  <a:pt x="133376" y="4764"/>
                </a:lnTo>
                <a:lnTo>
                  <a:pt x="137913" y="6578"/>
                </a:lnTo>
                <a:lnTo>
                  <a:pt x="142450" y="8393"/>
                </a:lnTo>
                <a:lnTo>
                  <a:pt x="147213" y="10434"/>
                </a:lnTo>
                <a:lnTo>
                  <a:pt x="151523" y="12476"/>
                </a:lnTo>
                <a:lnTo>
                  <a:pt x="156059" y="14971"/>
                </a:lnTo>
                <a:lnTo>
                  <a:pt x="160143" y="17693"/>
                </a:lnTo>
                <a:lnTo>
                  <a:pt x="164225" y="20642"/>
                </a:lnTo>
                <a:lnTo>
                  <a:pt x="168082" y="23590"/>
                </a:lnTo>
                <a:lnTo>
                  <a:pt x="171711" y="26993"/>
                </a:lnTo>
                <a:lnTo>
                  <a:pt x="175340" y="30169"/>
                </a:lnTo>
                <a:lnTo>
                  <a:pt x="178743" y="33798"/>
                </a:lnTo>
                <a:lnTo>
                  <a:pt x="181918" y="37427"/>
                </a:lnTo>
                <a:lnTo>
                  <a:pt x="185094" y="41510"/>
                </a:lnTo>
                <a:lnTo>
                  <a:pt x="188043" y="45593"/>
                </a:lnTo>
                <a:lnTo>
                  <a:pt x="190538" y="49676"/>
                </a:lnTo>
                <a:lnTo>
                  <a:pt x="193033" y="53986"/>
                </a:lnTo>
                <a:lnTo>
                  <a:pt x="195074" y="58296"/>
                </a:lnTo>
                <a:lnTo>
                  <a:pt x="197343" y="63059"/>
                </a:lnTo>
                <a:lnTo>
                  <a:pt x="199157" y="67596"/>
                </a:lnTo>
                <a:lnTo>
                  <a:pt x="200745" y="72359"/>
                </a:lnTo>
                <a:lnTo>
                  <a:pt x="202106" y="77122"/>
                </a:lnTo>
                <a:lnTo>
                  <a:pt x="203467" y="82340"/>
                </a:lnTo>
                <a:lnTo>
                  <a:pt x="204148" y="87330"/>
                </a:lnTo>
                <a:lnTo>
                  <a:pt x="205055" y="92320"/>
                </a:lnTo>
                <a:lnTo>
                  <a:pt x="205282" y="97537"/>
                </a:lnTo>
                <a:lnTo>
                  <a:pt x="205509" y="102981"/>
                </a:lnTo>
                <a:lnTo>
                  <a:pt x="205509" y="2092965"/>
                </a:lnTo>
                <a:lnTo>
                  <a:pt x="2195719" y="2092965"/>
                </a:lnTo>
                <a:lnTo>
                  <a:pt x="2201163" y="2093192"/>
                </a:lnTo>
                <a:lnTo>
                  <a:pt x="2206380" y="2093419"/>
                </a:lnTo>
                <a:lnTo>
                  <a:pt x="2211597" y="2094326"/>
                </a:lnTo>
                <a:lnTo>
                  <a:pt x="2216587" y="2095233"/>
                </a:lnTo>
                <a:lnTo>
                  <a:pt x="2221578" y="2096367"/>
                </a:lnTo>
                <a:lnTo>
                  <a:pt x="2226568" y="2097501"/>
                </a:lnTo>
                <a:lnTo>
                  <a:pt x="2231105" y="2099316"/>
                </a:lnTo>
                <a:lnTo>
                  <a:pt x="2235868" y="2101131"/>
                </a:lnTo>
                <a:lnTo>
                  <a:pt x="2240405" y="2103172"/>
                </a:lnTo>
                <a:lnTo>
                  <a:pt x="2244714" y="2105667"/>
                </a:lnTo>
                <a:lnTo>
                  <a:pt x="2249251" y="2107936"/>
                </a:lnTo>
                <a:lnTo>
                  <a:pt x="2253334" y="2110658"/>
                </a:lnTo>
                <a:lnTo>
                  <a:pt x="2257417" y="2113606"/>
                </a:lnTo>
                <a:lnTo>
                  <a:pt x="2261273" y="2116328"/>
                </a:lnTo>
                <a:lnTo>
                  <a:pt x="2264902" y="2119731"/>
                </a:lnTo>
                <a:lnTo>
                  <a:pt x="2268532" y="2123133"/>
                </a:lnTo>
                <a:lnTo>
                  <a:pt x="2271934" y="2126763"/>
                </a:lnTo>
                <a:lnTo>
                  <a:pt x="2275337" y="2130619"/>
                </a:lnTo>
                <a:lnTo>
                  <a:pt x="2278285" y="2134475"/>
                </a:lnTo>
                <a:lnTo>
                  <a:pt x="2281234" y="2138331"/>
                </a:lnTo>
                <a:lnTo>
                  <a:pt x="2283729" y="2142414"/>
                </a:lnTo>
                <a:lnTo>
                  <a:pt x="2286224" y="2146724"/>
                </a:lnTo>
                <a:lnTo>
                  <a:pt x="2288720" y="2151260"/>
                </a:lnTo>
                <a:lnTo>
                  <a:pt x="2290761" y="2155797"/>
                </a:lnTo>
                <a:lnTo>
                  <a:pt x="2292576" y="2160560"/>
                </a:lnTo>
                <a:lnTo>
                  <a:pt x="2294164" y="2165324"/>
                </a:lnTo>
                <a:lnTo>
                  <a:pt x="2295298" y="2170087"/>
                </a:lnTo>
                <a:lnTo>
                  <a:pt x="2296659" y="2175304"/>
                </a:lnTo>
                <a:lnTo>
                  <a:pt x="2297339" y="2180068"/>
                </a:lnTo>
                <a:lnTo>
                  <a:pt x="2298246" y="2185285"/>
                </a:lnTo>
                <a:lnTo>
                  <a:pt x="2298473" y="2190729"/>
                </a:lnTo>
                <a:lnTo>
                  <a:pt x="2298700" y="2195946"/>
                </a:lnTo>
                <a:lnTo>
                  <a:pt x="2298473" y="2201163"/>
                </a:lnTo>
                <a:lnTo>
                  <a:pt x="2298246" y="2206380"/>
                </a:lnTo>
                <a:lnTo>
                  <a:pt x="2297339" y="2211597"/>
                </a:lnTo>
                <a:lnTo>
                  <a:pt x="2296659" y="2216361"/>
                </a:lnTo>
                <a:lnTo>
                  <a:pt x="2295298" y="2221578"/>
                </a:lnTo>
                <a:lnTo>
                  <a:pt x="2294164" y="2226568"/>
                </a:lnTo>
                <a:lnTo>
                  <a:pt x="2292576" y="2231105"/>
                </a:lnTo>
                <a:lnTo>
                  <a:pt x="2290761" y="2235868"/>
                </a:lnTo>
                <a:lnTo>
                  <a:pt x="2288720" y="2240405"/>
                </a:lnTo>
                <a:lnTo>
                  <a:pt x="2286224" y="2244941"/>
                </a:lnTo>
                <a:lnTo>
                  <a:pt x="2283729" y="2249251"/>
                </a:lnTo>
                <a:lnTo>
                  <a:pt x="2281234" y="2253334"/>
                </a:lnTo>
                <a:lnTo>
                  <a:pt x="2278285" y="2257417"/>
                </a:lnTo>
                <a:lnTo>
                  <a:pt x="2275337" y="2261273"/>
                </a:lnTo>
                <a:lnTo>
                  <a:pt x="2271934" y="2264902"/>
                </a:lnTo>
                <a:lnTo>
                  <a:pt x="2268532" y="2268532"/>
                </a:lnTo>
                <a:lnTo>
                  <a:pt x="2264902" y="2271934"/>
                </a:lnTo>
                <a:lnTo>
                  <a:pt x="2261273" y="2275337"/>
                </a:lnTo>
                <a:lnTo>
                  <a:pt x="2257417" y="2278059"/>
                </a:lnTo>
                <a:lnTo>
                  <a:pt x="2253334" y="2281234"/>
                </a:lnTo>
                <a:lnTo>
                  <a:pt x="2249251" y="2283729"/>
                </a:lnTo>
                <a:lnTo>
                  <a:pt x="2244714" y="2286451"/>
                </a:lnTo>
                <a:lnTo>
                  <a:pt x="2240405" y="2288493"/>
                </a:lnTo>
                <a:lnTo>
                  <a:pt x="2235868" y="2290534"/>
                </a:lnTo>
                <a:lnTo>
                  <a:pt x="2231105" y="2292349"/>
                </a:lnTo>
                <a:lnTo>
                  <a:pt x="2226568" y="2294164"/>
                </a:lnTo>
                <a:lnTo>
                  <a:pt x="2221578" y="2295298"/>
                </a:lnTo>
                <a:lnTo>
                  <a:pt x="2216587" y="2296659"/>
                </a:lnTo>
                <a:lnTo>
                  <a:pt x="2211597" y="2297566"/>
                </a:lnTo>
                <a:lnTo>
                  <a:pt x="2206380" y="2298246"/>
                </a:lnTo>
                <a:lnTo>
                  <a:pt x="2201163" y="2298473"/>
                </a:lnTo>
                <a:lnTo>
                  <a:pt x="2195719" y="2298700"/>
                </a:lnTo>
                <a:lnTo>
                  <a:pt x="102528" y="2298700"/>
                </a:lnTo>
                <a:lnTo>
                  <a:pt x="97310" y="2298473"/>
                </a:lnTo>
                <a:lnTo>
                  <a:pt x="92093" y="2298246"/>
                </a:lnTo>
                <a:lnTo>
                  <a:pt x="86876" y="2297566"/>
                </a:lnTo>
                <a:lnTo>
                  <a:pt x="81886" y="2296659"/>
                </a:lnTo>
                <a:lnTo>
                  <a:pt x="77122" y="2295298"/>
                </a:lnTo>
                <a:lnTo>
                  <a:pt x="72132" y="2294164"/>
                </a:lnTo>
                <a:lnTo>
                  <a:pt x="67142" y="2292349"/>
                </a:lnTo>
                <a:lnTo>
                  <a:pt x="62605" y="2290534"/>
                </a:lnTo>
                <a:lnTo>
                  <a:pt x="57842" y="2288493"/>
                </a:lnTo>
                <a:lnTo>
                  <a:pt x="53532" y="2286451"/>
                </a:lnTo>
                <a:lnTo>
                  <a:pt x="49449" y="2283729"/>
                </a:lnTo>
                <a:lnTo>
                  <a:pt x="45139" y="2281234"/>
                </a:lnTo>
                <a:lnTo>
                  <a:pt x="41283" y="2278059"/>
                </a:lnTo>
                <a:lnTo>
                  <a:pt x="37200" y="2275337"/>
                </a:lnTo>
                <a:lnTo>
                  <a:pt x="33344" y="2271934"/>
                </a:lnTo>
                <a:lnTo>
                  <a:pt x="29715" y="2268532"/>
                </a:lnTo>
                <a:lnTo>
                  <a:pt x="26539" y="2264902"/>
                </a:lnTo>
                <a:lnTo>
                  <a:pt x="23364" y="2261273"/>
                </a:lnTo>
                <a:lnTo>
                  <a:pt x="20188" y="2257417"/>
                </a:lnTo>
                <a:lnTo>
                  <a:pt x="17466" y="2253334"/>
                </a:lnTo>
                <a:lnTo>
                  <a:pt x="14517" y="2249251"/>
                </a:lnTo>
                <a:lnTo>
                  <a:pt x="12249" y="2244941"/>
                </a:lnTo>
                <a:lnTo>
                  <a:pt x="9981" y="2240405"/>
                </a:lnTo>
                <a:lnTo>
                  <a:pt x="7939" y="2235868"/>
                </a:lnTo>
                <a:lnTo>
                  <a:pt x="6125" y="2231105"/>
                </a:lnTo>
                <a:lnTo>
                  <a:pt x="4537" y="2226568"/>
                </a:lnTo>
                <a:lnTo>
                  <a:pt x="2949" y="2221578"/>
                </a:lnTo>
                <a:lnTo>
                  <a:pt x="2042" y="2216361"/>
                </a:lnTo>
                <a:lnTo>
                  <a:pt x="907" y="2211597"/>
                </a:lnTo>
                <a:lnTo>
                  <a:pt x="454" y="2206380"/>
                </a:lnTo>
                <a:lnTo>
                  <a:pt x="0" y="2201163"/>
                </a:lnTo>
                <a:lnTo>
                  <a:pt x="0" y="2195946"/>
                </a:lnTo>
                <a:lnTo>
                  <a:pt x="0" y="102981"/>
                </a:lnTo>
                <a:lnTo>
                  <a:pt x="0" y="97537"/>
                </a:lnTo>
                <a:lnTo>
                  <a:pt x="454" y="92320"/>
                </a:lnTo>
                <a:lnTo>
                  <a:pt x="907" y="87330"/>
                </a:lnTo>
                <a:lnTo>
                  <a:pt x="2042" y="82340"/>
                </a:lnTo>
                <a:lnTo>
                  <a:pt x="2949" y="77122"/>
                </a:lnTo>
                <a:lnTo>
                  <a:pt x="4537" y="72359"/>
                </a:lnTo>
                <a:lnTo>
                  <a:pt x="6125" y="67596"/>
                </a:lnTo>
                <a:lnTo>
                  <a:pt x="7939" y="63059"/>
                </a:lnTo>
                <a:lnTo>
                  <a:pt x="9981" y="58296"/>
                </a:lnTo>
                <a:lnTo>
                  <a:pt x="12249" y="53986"/>
                </a:lnTo>
                <a:lnTo>
                  <a:pt x="14517" y="49676"/>
                </a:lnTo>
                <a:lnTo>
                  <a:pt x="17466" y="45593"/>
                </a:lnTo>
                <a:lnTo>
                  <a:pt x="20188" y="41510"/>
                </a:lnTo>
                <a:lnTo>
                  <a:pt x="23364" y="37427"/>
                </a:lnTo>
                <a:lnTo>
                  <a:pt x="26539" y="33798"/>
                </a:lnTo>
                <a:lnTo>
                  <a:pt x="29715" y="30169"/>
                </a:lnTo>
                <a:lnTo>
                  <a:pt x="33344" y="26993"/>
                </a:lnTo>
                <a:lnTo>
                  <a:pt x="37200" y="23590"/>
                </a:lnTo>
                <a:lnTo>
                  <a:pt x="41283" y="20642"/>
                </a:lnTo>
                <a:lnTo>
                  <a:pt x="45139" y="17693"/>
                </a:lnTo>
                <a:lnTo>
                  <a:pt x="49449" y="14971"/>
                </a:lnTo>
                <a:lnTo>
                  <a:pt x="53532" y="12476"/>
                </a:lnTo>
                <a:lnTo>
                  <a:pt x="57842" y="10434"/>
                </a:lnTo>
                <a:lnTo>
                  <a:pt x="62605" y="8393"/>
                </a:lnTo>
                <a:lnTo>
                  <a:pt x="67142" y="6578"/>
                </a:lnTo>
                <a:lnTo>
                  <a:pt x="72132" y="4764"/>
                </a:lnTo>
                <a:lnTo>
                  <a:pt x="77122" y="3403"/>
                </a:lnTo>
                <a:lnTo>
                  <a:pt x="81886" y="2268"/>
                </a:lnTo>
                <a:lnTo>
                  <a:pt x="86876" y="1361"/>
                </a:lnTo>
                <a:lnTo>
                  <a:pt x="92093" y="681"/>
                </a:lnTo>
                <a:lnTo>
                  <a:pt x="97310" y="454"/>
                </a:lnTo>
                <a:lnTo>
                  <a:pt x="1025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067278" y="2109903"/>
            <a:ext cx="319833" cy="335482"/>
            <a:chOff x="3101547" y="1556719"/>
            <a:chExt cx="319833" cy="335482"/>
          </a:xfrm>
        </p:grpSpPr>
        <p:sp>
          <p:nvSpPr>
            <p:cNvPr id="19" name="Freeform 8"/>
            <p:cNvSpPr/>
            <p:nvPr/>
          </p:nvSpPr>
          <p:spPr bwMode="auto">
            <a:xfrm>
              <a:off x="3101547" y="1556719"/>
              <a:ext cx="319833" cy="182763"/>
            </a:xfrm>
            <a:custGeom>
              <a:avLst/>
              <a:gdLst>
                <a:gd name="T0" fmla="*/ 245 w 511"/>
                <a:gd name="T1" fmla="*/ 2 h 292"/>
                <a:gd name="T2" fmla="*/ 10 w 511"/>
                <a:gd name="T3" fmla="*/ 129 h 292"/>
                <a:gd name="T4" fmla="*/ 10 w 511"/>
                <a:gd name="T5" fmla="*/ 129 h 292"/>
                <a:gd name="T6" fmla="*/ 6 w 511"/>
                <a:gd name="T7" fmla="*/ 132 h 292"/>
                <a:gd name="T8" fmla="*/ 2 w 511"/>
                <a:gd name="T9" fmla="*/ 136 h 292"/>
                <a:gd name="T10" fmla="*/ 0 w 511"/>
                <a:gd name="T11" fmla="*/ 141 h 292"/>
                <a:gd name="T12" fmla="*/ 0 w 511"/>
                <a:gd name="T13" fmla="*/ 146 h 292"/>
                <a:gd name="T14" fmla="*/ 0 w 511"/>
                <a:gd name="T15" fmla="*/ 151 h 292"/>
                <a:gd name="T16" fmla="*/ 2 w 511"/>
                <a:gd name="T17" fmla="*/ 155 h 292"/>
                <a:gd name="T18" fmla="*/ 6 w 511"/>
                <a:gd name="T19" fmla="*/ 159 h 292"/>
                <a:gd name="T20" fmla="*/ 10 w 511"/>
                <a:gd name="T21" fmla="*/ 163 h 292"/>
                <a:gd name="T22" fmla="*/ 245 w 511"/>
                <a:gd name="T23" fmla="*/ 289 h 292"/>
                <a:gd name="T24" fmla="*/ 245 w 511"/>
                <a:gd name="T25" fmla="*/ 289 h 292"/>
                <a:gd name="T26" fmla="*/ 250 w 511"/>
                <a:gd name="T27" fmla="*/ 291 h 292"/>
                <a:gd name="T28" fmla="*/ 256 w 511"/>
                <a:gd name="T29" fmla="*/ 292 h 292"/>
                <a:gd name="T30" fmla="*/ 261 w 511"/>
                <a:gd name="T31" fmla="*/ 291 h 292"/>
                <a:gd name="T32" fmla="*/ 267 w 511"/>
                <a:gd name="T33" fmla="*/ 289 h 292"/>
                <a:gd name="T34" fmla="*/ 500 w 511"/>
                <a:gd name="T35" fmla="*/ 163 h 292"/>
                <a:gd name="T36" fmla="*/ 500 w 511"/>
                <a:gd name="T37" fmla="*/ 163 h 292"/>
                <a:gd name="T38" fmla="*/ 505 w 511"/>
                <a:gd name="T39" fmla="*/ 159 h 292"/>
                <a:gd name="T40" fmla="*/ 508 w 511"/>
                <a:gd name="T41" fmla="*/ 155 h 292"/>
                <a:gd name="T42" fmla="*/ 510 w 511"/>
                <a:gd name="T43" fmla="*/ 151 h 292"/>
                <a:gd name="T44" fmla="*/ 511 w 511"/>
                <a:gd name="T45" fmla="*/ 146 h 292"/>
                <a:gd name="T46" fmla="*/ 510 w 511"/>
                <a:gd name="T47" fmla="*/ 141 h 292"/>
                <a:gd name="T48" fmla="*/ 508 w 511"/>
                <a:gd name="T49" fmla="*/ 136 h 292"/>
                <a:gd name="T50" fmla="*/ 505 w 511"/>
                <a:gd name="T51" fmla="*/ 132 h 292"/>
                <a:gd name="T52" fmla="*/ 500 w 511"/>
                <a:gd name="T53" fmla="*/ 129 h 292"/>
                <a:gd name="T54" fmla="*/ 267 w 511"/>
                <a:gd name="T55" fmla="*/ 2 h 292"/>
                <a:gd name="T56" fmla="*/ 267 w 511"/>
                <a:gd name="T57" fmla="*/ 2 h 292"/>
                <a:gd name="T58" fmla="*/ 261 w 511"/>
                <a:gd name="T59" fmla="*/ 0 h 292"/>
                <a:gd name="T60" fmla="*/ 256 w 511"/>
                <a:gd name="T61" fmla="*/ 0 h 292"/>
                <a:gd name="T62" fmla="*/ 250 w 511"/>
                <a:gd name="T63" fmla="*/ 0 h 292"/>
                <a:gd name="T64" fmla="*/ 245 w 511"/>
                <a:gd name="T65" fmla="*/ 2 h 292"/>
                <a:gd name="T66" fmla="*/ 245 w 511"/>
                <a:gd name="T67" fmla="*/ 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1" h="292">
                  <a:moveTo>
                    <a:pt x="245" y="2"/>
                  </a:moveTo>
                  <a:lnTo>
                    <a:pt x="10" y="129"/>
                  </a:lnTo>
                  <a:lnTo>
                    <a:pt x="10" y="129"/>
                  </a:lnTo>
                  <a:lnTo>
                    <a:pt x="6" y="132"/>
                  </a:lnTo>
                  <a:lnTo>
                    <a:pt x="2" y="136"/>
                  </a:lnTo>
                  <a:lnTo>
                    <a:pt x="0" y="141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2" y="155"/>
                  </a:lnTo>
                  <a:lnTo>
                    <a:pt x="6" y="159"/>
                  </a:lnTo>
                  <a:lnTo>
                    <a:pt x="10" y="163"/>
                  </a:lnTo>
                  <a:lnTo>
                    <a:pt x="245" y="289"/>
                  </a:lnTo>
                  <a:lnTo>
                    <a:pt x="245" y="289"/>
                  </a:lnTo>
                  <a:lnTo>
                    <a:pt x="250" y="291"/>
                  </a:lnTo>
                  <a:lnTo>
                    <a:pt x="256" y="292"/>
                  </a:lnTo>
                  <a:lnTo>
                    <a:pt x="261" y="291"/>
                  </a:lnTo>
                  <a:lnTo>
                    <a:pt x="267" y="289"/>
                  </a:lnTo>
                  <a:lnTo>
                    <a:pt x="500" y="163"/>
                  </a:lnTo>
                  <a:lnTo>
                    <a:pt x="500" y="163"/>
                  </a:lnTo>
                  <a:lnTo>
                    <a:pt x="505" y="159"/>
                  </a:lnTo>
                  <a:lnTo>
                    <a:pt x="508" y="155"/>
                  </a:lnTo>
                  <a:lnTo>
                    <a:pt x="510" y="151"/>
                  </a:lnTo>
                  <a:lnTo>
                    <a:pt x="511" y="146"/>
                  </a:lnTo>
                  <a:lnTo>
                    <a:pt x="510" y="141"/>
                  </a:lnTo>
                  <a:lnTo>
                    <a:pt x="508" y="136"/>
                  </a:lnTo>
                  <a:lnTo>
                    <a:pt x="505" y="132"/>
                  </a:lnTo>
                  <a:lnTo>
                    <a:pt x="500" y="129"/>
                  </a:lnTo>
                  <a:lnTo>
                    <a:pt x="267" y="2"/>
                  </a:lnTo>
                  <a:lnTo>
                    <a:pt x="267" y="2"/>
                  </a:lnTo>
                  <a:lnTo>
                    <a:pt x="261" y="0"/>
                  </a:lnTo>
                  <a:lnTo>
                    <a:pt x="256" y="0"/>
                  </a:lnTo>
                  <a:lnTo>
                    <a:pt x="250" y="0"/>
                  </a:lnTo>
                  <a:lnTo>
                    <a:pt x="245" y="2"/>
                  </a:lnTo>
                  <a:lnTo>
                    <a:pt x="245" y="2"/>
                  </a:lnTo>
                  <a:close/>
                </a:path>
              </a:pathLst>
            </a:custGeom>
            <a:solidFill>
              <a:schemeClr val="bg1"/>
            </a:solidFill>
            <a:ln w="6350">
              <a:noFill/>
              <a:prstDash val="solid"/>
              <a:round/>
            </a:ln>
          </p:spPr>
          <p:txBody>
            <a:bodyPr vert="horz" wrap="square" lIns="121904" tIns="60952" rIns="121904" bIns="60952" numCol="1" anchor="t" anchorCtr="0" compatLnSpc="1"/>
            <a:lstStyle/>
            <a:p>
              <a:pPr defTabSz="913765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9"/>
            <p:cNvSpPr/>
            <p:nvPr/>
          </p:nvSpPr>
          <p:spPr bwMode="auto">
            <a:xfrm>
              <a:off x="3101547" y="1702553"/>
              <a:ext cx="319833" cy="116417"/>
            </a:xfrm>
            <a:custGeom>
              <a:avLst/>
              <a:gdLst>
                <a:gd name="T0" fmla="*/ 51 w 511"/>
                <a:gd name="T1" fmla="*/ 0 h 186"/>
                <a:gd name="T2" fmla="*/ 10 w 511"/>
                <a:gd name="T3" fmla="*/ 22 h 186"/>
                <a:gd name="T4" fmla="*/ 10 w 511"/>
                <a:gd name="T5" fmla="*/ 22 h 186"/>
                <a:gd name="T6" fmla="*/ 6 w 511"/>
                <a:gd name="T7" fmla="*/ 25 h 186"/>
                <a:gd name="T8" fmla="*/ 2 w 511"/>
                <a:gd name="T9" fmla="*/ 30 h 186"/>
                <a:gd name="T10" fmla="*/ 0 w 511"/>
                <a:gd name="T11" fmla="*/ 34 h 186"/>
                <a:gd name="T12" fmla="*/ 0 w 511"/>
                <a:gd name="T13" fmla="*/ 39 h 186"/>
                <a:gd name="T14" fmla="*/ 0 w 511"/>
                <a:gd name="T15" fmla="*/ 44 h 186"/>
                <a:gd name="T16" fmla="*/ 2 w 511"/>
                <a:gd name="T17" fmla="*/ 49 h 186"/>
                <a:gd name="T18" fmla="*/ 6 w 511"/>
                <a:gd name="T19" fmla="*/ 53 h 186"/>
                <a:gd name="T20" fmla="*/ 10 w 511"/>
                <a:gd name="T21" fmla="*/ 56 h 186"/>
                <a:gd name="T22" fmla="*/ 245 w 511"/>
                <a:gd name="T23" fmla="*/ 183 h 186"/>
                <a:gd name="T24" fmla="*/ 245 w 511"/>
                <a:gd name="T25" fmla="*/ 183 h 186"/>
                <a:gd name="T26" fmla="*/ 250 w 511"/>
                <a:gd name="T27" fmla="*/ 185 h 186"/>
                <a:gd name="T28" fmla="*/ 256 w 511"/>
                <a:gd name="T29" fmla="*/ 186 h 186"/>
                <a:gd name="T30" fmla="*/ 261 w 511"/>
                <a:gd name="T31" fmla="*/ 185 h 186"/>
                <a:gd name="T32" fmla="*/ 267 w 511"/>
                <a:gd name="T33" fmla="*/ 183 h 186"/>
                <a:gd name="T34" fmla="*/ 500 w 511"/>
                <a:gd name="T35" fmla="*/ 56 h 186"/>
                <a:gd name="T36" fmla="*/ 500 w 511"/>
                <a:gd name="T37" fmla="*/ 56 h 186"/>
                <a:gd name="T38" fmla="*/ 505 w 511"/>
                <a:gd name="T39" fmla="*/ 53 h 186"/>
                <a:gd name="T40" fmla="*/ 508 w 511"/>
                <a:gd name="T41" fmla="*/ 49 h 186"/>
                <a:gd name="T42" fmla="*/ 510 w 511"/>
                <a:gd name="T43" fmla="*/ 44 h 186"/>
                <a:gd name="T44" fmla="*/ 511 w 511"/>
                <a:gd name="T45" fmla="*/ 39 h 186"/>
                <a:gd name="T46" fmla="*/ 510 w 511"/>
                <a:gd name="T47" fmla="*/ 34 h 186"/>
                <a:gd name="T48" fmla="*/ 508 w 511"/>
                <a:gd name="T49" fmla="*/ 30 h 186"/>
                <a:gd name="T50" fmla="*/ 505 w 511"/>
                <a:gd name="T51" fmla="*/ 25 h 186"/>
                <a:gd name="T52" fmla="*/ 500 w 511"/>
                <a:gd name="T53" fmla="*/ 22 h 186"/>
                <a:gd name="T54" fmla="*/ 459 w 511"/>
                <a:gd name="T55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11" h="186">
                  <a:moveTo>
                    <a:pt x="51" y="0"/>
                  </a:moveTo>
                  <a:lnTo>
                    <a:pt x="10" y="22"/>
                  </a:lnTo>
                  <a:lnTo>
                    <a:pt x="10" y="22"/>
                  </a:lnTo>
                  <a:lnTo>
                    <a:pt x="6" y="25"/>
                  </a:lnTo>
                  <a:lnTo>
                    <a:pt x="2" y="30"/>
                  </a:lnTo>
                  <a:lnTo>
                    <a:pt x="0" y="34"/>
                  </a:lnTo>
                  <a:lnTo>
                    <a:pt x="0" y="39"/>
                  </a:lnTo>
                  <a:lnTo>
                    <a:pt x="0" y="44"/>
                  </a:lnTo>
                  <a:lnTo>
                    <a:pt x="2" y="49"/>
                  </a:lnTo>
                  <a:lnTo>
                    <a:pt x="6" y="53"/>
                  </a:lnTo>
                  <a:lnTo>
                    <a:pt x="10" y="56"/>
                  </a:lnTo>
                  <a:lnTo>
                    <a:pt x="245" y="183"/>
                  </a:lnTo>
                  <a:lnTo>
                    <a:pt x="245" y="183"/>
                  </a:lnTo>
                  <a:lnTo>
                    <a:pt x="250" y="185"/>
                  </a:lnTo>
                  <a:lnTo>
                    <a:pt x="256" y="186"/>
                  </a:lnTo>
                  <a:lnTo>
                    <a:pt x="261" y="185"/>
                  </a:lnTo>
                  <a:lnTo>
                    <a:pt x="267" y="183"/>
                  </a:lnTo>
                  <a:lnTo>
                    <a:pt x="500" y="56"/>
                  </a:lnTo>
                  <a:lnTo>
                    <a:pt x="500" y="56"/>
                  </a:lnTo>
                  <a:lnTo>
                    <a:pt x="505" y="53"/>
                  </a:lnTo>
                  <a:lnTo>
                    <a:pt x="508" y="49"/>
                  </a:lnTo>
                  <a:lnTo>
                    <a:pt x="510" y="44"/>
                  </a:lnTo>
                  <a:lnTo>
                    <a:pt x="511" y="39"/>
                  </a:lnTo>
                  <a:lnTo>
                    <a:pt x="510" y="34"/>
                  </a:lnTo>
                  <a:lnTo>
                    <a:pt x="508" y="30"/>
                  </a:lnTo>
                  <a:lnTo>
                    <a:pt x="505" y="25"/>
                  </a:lnTo>
                  <a:lnTo>
                    <a:pt x="500" y="22"/>
                  </a:lnTo>
                  <a:lnTo>
                    <a:pt x="459" y="0"/>
                  </a:lnTo>
                </a:path>
              </a:pathLst>
            </a:custGeom>
            <a:solidFill>
              <a:schemeClr val="bg1"/>
            </a:solidFill>
            <a:ln w="6350">
              <a:noFill/>
              <a:prstDash val="solid"/>
              <a:round/>
            </a:ln>
          </p:spPr>
          <p:txBody>
            <a:bodyPr vert="horz" wrap="square" lIns="121904" tIns="60952" rIns="121904" bIns="60952" numCol="1" anchor="t" anchorCtr="0" compatLnSpc="1"/>
            <a:lstStyle/>
            <a:p>
              <a:pPr defTabSz="913765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10"/>
            <p:cNvSpPr/>
            <p:nvPr/>
          </p:nvSpPr>
          <p:spPr bwMode="auto">
            <a:xfrm>
              <a:off x="3101547" y="1776409"/>
              <a:ext cx="319833" cy="115792"/>
            </a:xfrm>
            <a:custGeom>
              <a:avLst/>
              <a:gdLst>
                <a:gd name="T0" fmla="*/ 51 w 511"/>
                <a:gd name="T1" fmla="*/ 0 h 185"/>
                <a:gd name="T2" fmla="*/ 10 w 511"/>
                <a:gd name="T3" fmla="*/ 22 h 185"/>
                <a:gd name="T4" fmla="*/ 10 w 511"/>
                <a:gd name="T5" fmla="*/ 22 h 185"/>
                <a:gd name="T6" fmla="*/ 6 w 511"/>
                <a:gd name="T7" fmla="*/ 25 h 185"/>
                <a:gd name="T8" fmla="*/ 2 w 511"/>
                <a:gd name="T9" fmla="*/ 29 h 185"/>
                <a:gd name="T10" fmla="*/ 0 w 511"/>
                <a:gd name="T11" fmla="*/ 34 h 185"/>
                <a:gd name="T12" fmla="*/ 0 w 511"/>
                <a:gd name="T13" fmla="*/ 39 h 185"/>
                <a:gd name="T14" fmla="*/ 0 w 511"/>
                <a:gd name="T15" fmla="*/ 44 h 185"/>
                <a:gd name="T16" fmla="*/ 2 w 511"/>
                <a:gd name="T17" fmla="*/ 48 h 185"/>
                <a:gd name="T18" fmla="*/ 6 w 511"/>
                <a:gd name="T19" fmla="*/ 52 h 185"/>
                <a:gd name="T20" fmla="*/ 10 w 511"/>
                <a:gd name="T21" fmla="*/ 56 h 185"/>
                <a:gd name="T22" fmla="*/ 245 w 511"/>
                <a:gd name="T23" fmla="*/ 182 h 185"/>
                <a:gd name="T24" fmla="*/ 245 w 511"/>
                <a:gd name="T25" fmla="*/ 182 h 185"/>
                <a:gd name="T26" fmla="*/ 250 w 511"/>
                <a:gd name="T27" fmla="*/ 184 h 185"/>
                <a:gd name="T28" fmla="*/ 256 w 511"/>
                <a:gd name="T29" fmla="*/ 185 h 185"/>
                <a:gd name="T30" fmla="*/ 261 w 511"/>
                <a:gd name="T31" fmla="*/ 184 h 185"/>
                <a:gd name="T32" fmla="*/ 267 w 511"/>
                <a:gd name="T33" fmla="*/ 182 h 185"/>
                <a:gd name="T34" fmla="*/ 500 w 511"/>
                <a:gd name="T35" fmla="*/ 56 h 185"/>
                <a:gd name="T36" fmla="*/ 500 w 511"/>
                <a:gd name="T37" fmla="*/ 56 h 185"/>
                <a:gd name="T38" fmla="*/ 505 w 511"/>
                <a:gd name="T39" fmla="*/ 52 h 185"/>
                <a:gd name="T40" fmla="*/ 508 w 511"/>
                <a:gd name="T41" fmla="*/ 48 h 185"/>
                <a:gd name="T42" fmla="*/ 510 w 511"/>
                <a:gd name="T43" fmla="*/ 44 h 185"/>
                <a:gd name="T44" fmla="*/ 511 w 511"/>
                <a:gd name="T45" fmla="*/ 39 h 185"/>
                <a:gd name="T46" fmla="*/ 510 w 511"/>
                <a:gd name="T47" fmla="*/ 34 h 185"/>
                <a:gd name="T48" fmla="*/ 508 w 511"/>
                <a:gd name="T49" fmla="*/ 29 h 185"/>
                <a:gd name="T50" fmla="*/ 505 w 511"/>
                <a:gd name="T51" fmla="*/ 25 h 185"/>
                <a:gd name="T52" fmla="*/ 500 w 511"/>
                <a:gd name="T53" fmla="*/ 22 h 185"/>
                <a:gd name="T54" fmla="*/ 459 w 511"/>
                <a:gd name="T55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11" h="185">
                  <a:moveTo>
                    <a:pt x="51" y="0"/>
                  </a:moveTo>
                  <a:lnTo>
                    <a:pt x="10" y="22"/>
                  </a:lnTo>
                  <a:lnTo>
                    <a:pt x="10" y="22"/>
                  </a:lnTo>
                  <a:lnTo>
                    <a:pt x="6" y="25"/>
                  </a:lnTo>
                  <a:lnTo>
                    <a:pt x="2" y="29"/>
                  </a:lnTo>
                  <a:lnTo>
                    <a:pt x="0" y="34"/>
                  </a:lnTo>
                  <a:lnTo>
                    <a:pt x="0" y="39"/>
                  </a:lnTo>
                  <a:lnTo>
                    <a:pt x="0" y="44"/>
                  </a:lnTo>
                  <a:lnTo>
                    <a:pt x="2" y="48"/>
                  </a:lnTo>
                  <a:lnTo>
                    <a:pt x="6" y="52"/>
                  </a:lnTo>
                  <a:lnTo>
                    <a:pt x="10" y="56"/>
                  </a:lnTo>
                  <a:lnTo>
                    <a:pt x="245" y="182"/>
                  </a:lnTo>
                  <a:lnTo>
                    <a:pt x="245" y="182"/>
                  </a:lnTo>
                  <a:lnTo>
                    <a:pt x="250" y="184"/>
                  </a:lnTo>
                  <a:lnTo>
                    <a:pt x="256" y="185"/>
                  </a:lnTo>
                  <a:lnTo>
                    <a:pt x="261" y="184"/>
                  </a:lnTo>
                  <a:lnTo>
                    <a:pt x="267" y="182"/>
                  </a:lnTo>
                  <a:lnTo>
                    <a:pt x="500" y="56"/>
                  </a:lnTo>
                  <a:lnTo>
                    <a:pt x="500" y="56"/>
                  </a:lnTo>
                  <a:lnTo>
                    <a:pt x="505" y="52"/>
                  </a:lnTo>
                  <a:lnTo>
                    <a:pt x="508" y="48"/>
                  </a:lnTo>
                  <a:lnTo>
                    <a:pt x="510" y="44"/>
                  </a:lnTo>
                  <a:lnTo>
                    <a:pt x="511" y="39"/>
                  </a:lnTo>
                  <a:lnTo>
                    <a:pt x="510" y="34"/>
                  </a:lnTo>
                  <a:lnTo>
                    <a:pt x="508" y="29"/>
                  </a:lnTo>
                  <a:lnTo>
                    <a:pt x="505" y="25"/>
                  </a:lnTo>
                  <a:lnTo>
                    <a:pt x="500" y="22"/>
                  </a:lnTo>
                  <a:lnTo>
                    <a:pt x="459" y="0"/>
                  </a:lnTo>
                </a:path>
              </a:pathLst>
            </a:custGeom>
            <a:solidFill>
              <a:schemeClr val="bg1"/>
            </a:solidFill>
            <a:ln w="6350">
              <a:noFill/>
              <a:prstDash val="solid"/>
              <a:round/>
            </a:ln>
          </p:spPr>
          <p:txBody>
            <a:bodyPr vert="horz" wrap="square" lIns="121904" tIns="60952" rIns="121904" bIns="60952" numCol="1" anchor="t" anchorCtr="0" compatLnSpc="1"/>
            <a:lstStyle/>
            <a:p>
              <a:pPr defTabSz="913765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Freeform 492"/>
          <p:cNvSpPr>
            <a:spLocks noEditPoints="1"/>
          </p:cNvSpPr>
          <p:nvPr/>
        </p:nvSpPr>
        <p:spPr bwMode="auto">
          <a:xfrm>
            <a:off x="7765220" y="2003936"/>
            <a:ext cx="317890" cy="430962"/>
          </a:xfrm>
          <a:custGeom>
            <a:avLst/>
            <a:gdLst>
              <a:gd name="T0" fmla="*/ 86 w 170"/>
              <a:gd name="T1" fmla="*/ 0 h 230"/>
              <a:gd name="T2" fmla="*/ 85 w 170"/>
              <a:gd name="T3" fmla="*/ 0 h 230"/>
              <a:gd name="T4" fmla="*/ 84 w 170"/>
              <a:gd name="T5" fmla="*/ 0 h 230"/>
              <a:gd name="T6" fmla="*/ 0 w 170"/>
              <a:gd name="T7" fmla="*/ 96 h 230"/>
              <a:gd name="T8" fmla="*/ 50 w 170"/>
              <a:gd name="T9" fmla="*/ 230 h 230"/>
              <a:gd name="T10" fmla="*/ 120 w 170"/>
              <a:gd name="T11" fmla="*/ 230 h 230"/>
              <a:gd name="T12" fmla="*/ 170 w 170"/>
              <a:gd name="T13" fmla="*/ 96 h 230"/>
              <a:gd name="T14" fmla="*/ 86 w 170"/>
              <a:gd name="T15" fmla="*/ 0 h 230"/>
              <a:gd name="T16" fmla="*/ 105 w 170"/>
              <a:gd name="T17" fmla="*/ 210 h 230"/>
              <a:gd name="T18" fmla="*/ 97 w 170"/>
              <a:gd name="T19" fmla="*/ 210 h 230"/>
              <a:gd name="T20" fmla="*/ 97 w 170"/>
              <a:gd name="T21" fmla="*/ 159 h 230"/>
              <a:gd name="T22" fmla="*/ 73 w 170"/>
              <a:gd name="T23" fmla="*/ 159 h 230"/>
              <a:gd name="T24" fmla="*/ 73 w 170"/>
              <a:gd name="T25" fmla="*/ 210 h 230"/>
              <a:gd name="T26" fmla="*/ 65 w 170"/>
              <a:gd name="T27" fmla="*/ 210 h 230"/>
              <a:gd name="T28" fmla="*/ 49 w 170"/>
              <a:gd name="T29" fmla="*/ 176 h 230"/>
              <a:gd name="T30" fmla="*/ 20 w 170"/>
              <a:gd name="T31" fmla="*/ 96 h 230"/>
              <a:gd name="T32" fmla="*/ 49 w 170"/>
              <a:gd name="T33" fmla="*/ 30 h 230"/>
              <a:gd name="T34" fmla="*/ 84 w 170"/>
              <a:gd name="T35" fmla="*/ 20 h 230"/>
              <a:gd name="T36" fmla="*/ 84 w 170"/>
              <a:gd name="T37" fmla="*/ 20 h 230"/>
              <a:gd name="T38" fmla="*/ 85 w 170"/>
              <a:gd name="T39" fmla="*/ 20 h 230"/>
              <a:gd name="T40" fmla="*/ 86 w 170"/>
              <a:gd name="T41" fmla="*/ 20 h 230"/>
              <a:gd name="T42" fmla="*/ 86 w 170"/>
              <a:gd name="T43" fmla="*/ 20 h 230"/>
              <a:gd name="T44" fmla="*/ 121 w 170"/>
              <a:gd name="T45" fmla="*/ 30 h 230"/>
              <a:gd name="T46" fmla="*/ 150 w 170"/>
              <a:gd name="T47" fmla="*/ 96 h 230"/>
              <a:gd name="T48" fmla="*/ 121 w 170"/>
              <a:gd name="T49" fmla="*/ 176 h 230"/>
              <a:gd name="T50" fmla="*/ 105 w 170"/>
              <a:gd name="T51" fmla="*/ 21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70" h="230">
                <a:moveTo>
                  <a:pt x="86" y="0"/>
                </a:moveTo>
                <a:cubicBezTo>
                  <a:pt x="85" y="0"/>
                  <a:pt x="85" y="0"/>
                  <a:pt x="85" y="0"/>
                </a:cubicBezTo>
                <a:cubicBezTo>
                  <a:pt x="85" y="0"/>
                  <a:pt x="84" y="0"/>
                  <a:pt x="84" y="0"/>
                </a:cubicBezTo>
                <a:cubicBezTo>
                  <a:pt x="74" y="0"/>
                  <a:pt x="0" y="3"/>
                  <a:pt x="0" y="96"/>
                </a:cubicBezTo>
                <a:cubicBezTo>
                  <a:pt x="0" y="136"/>
                  <a:pt x="50" y="210"/>
                  <a:pt x="50" y="230"/>
                </a:cubicBezTo>
                <a:cubicBezTo>
                  <a:pt x="120" y="230"/>
                  <a:pt x="120" y="230"/>
                  <a:pt x="120" y="230"/>
                </a:cubicBezTo>
                <a:cubicBezTo>
                  <a:pt x="120" y="210"/>
                  <a:pt x="170" y="136"/>
                  <a:pt x="170" y="96"/>
                </a:cubicBezTo>
                <a:cubicBezTo>
                  <a:pt x="170" y="3"/>
                  <a:pt x="96" y="0"/>
                  <a:pt x="86" y="0"/>
                </a:cubicBezTo>
                <a:close/>
                <a:moveTo>
                  <a:pt x="105" y="210"/>
                </a:moveTo>
                <a:cubicBezTo>
                  <a:pt x="97" y="210"/>
                  <a:pt x="97" y="210"/>
                  <a:pt x="97" y="210"/>
                </a:cubicBezTo>
                <a:cubicBezTo>
                  <a:pt x="97" y="159"/>
                  <a:pt x="97" y="159"/>
                  <a:pt x="97" y="159"/>
                </a:cubicBezTo>
                <a:cubicBezTo>
                  <a:pt x="73" y="159"/>
                  <a:pt x="73" y="159"/>
                  <a:pt x="73" y="159"/>
                </a:cubicBezTo>
                <a:cubicBezTo>
                  <a:pt x="73" y="210"/>
                  <a:pt x="73" y="210"/>
                  <a:pt x="73" y="210"/>
                </a:cubicBezTo>
                <a:cubicBezTo>
                  <a:pt x="65" y="210"/>
                  <a:pt x="65" y="210"/>
                  <a:pt x="65" y="210"/>
                </a:cubicBezTo>
                <a:cubicBezTo>
                  <a:pt x="62" y="201"/>
                  <a:pt x="56" y="190"/>
                  <a:pt x="49" y="176"/>
                </a:cubicBezTo>
                <a:cubicBezTo>
                  <a:pt x="37" y="150"/>
                  <a:pt x="20" y="115"/>
                  <a:pt x="20" y="96"/>
                </a:cubicBezTo>
                <a:cubicBezTo>
                  <a:pt x="20" y="64"/>
                  <a:pt x="30" y="42"/>
                  <a:pt x="49" y="30"/>
                </a:cubicBezTo>
                <a:cubicBezTo>
                  <a:pt x="65" y="20"/>
                  <a:pt x="82" y="20"/>
                  <a:pt x="84" y="20"/>
                </a:cubicBezTo>
                <a:cubicBezTo>
                  <a:pt x="84" y="20"/>
                  <a:pt x="84" y="20"/>
                  <a:pt x="84" y="20"/>
                </a:cubicBezTo>
                <a:cubicBezTo>
                  <a:pt x="85" y="20"/>
                  <a:pt x="85" y="20"/>
                  <a:pt x="85" y="20"/>
                </a:cubicBezTo>
                <a:cubicBezTo>
                  <a:pt x="86" y="20"/>
                  <a:pt x="86" y="20"/>
                  <a:pt x="86" y="20"/>
                </a:cubicBezTo>
                <a:cubicBezTo>
                  <a:pt x="86" y="20"/>
                  <a:pt x="86" y="20"/>
                  <a:pt x="86" y="20"/>
                </a:cubicBezTo>
                <a:cubicBezTo>
                  <a:pt x="88" y="20"/>
                  <a:pt x="105" y="20"/>
                  <a:pt x="121" y="30"/>
                </a:cubicBezTo>
                <a:cubicBezTo>
                  <a:pt x="140" y="42"/>
                  <a:pt x="150" y="64"/>
                  <a:pt x="150" y="96"/>
                </a:cubicBezTo>
                <a:cubicBezTo>
                  <a:pt x="150" y="115"/>
                  <a:pt x="133" y="150"/>
                  <a:pt x="121" y="176"/>
                </a:cubicBezTo>
                <a:cubicBezTo>
                  <a:pt x="114" y="190"/>
                  <a:pt x="108" y="201"/>
                  <a:pt x="105" y="21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162560" tIns="81280" rIns="162560" bIns="81280"/>
          <a:lstStyle/>
          <a:p>
            <a:pPr defTabSz="913765">
              <a:defRPr/>
            </a:pPr>
            <a:endParaRPr lang="zh-CN" altLang="en-US" sz="2535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Rectangle 493"/>
          <p:cNvSpPr>
            <a:spLocks noChangeArrowheads="1"/>
          </p:cNvSpPr>
          <p:nvPr/>
        </p:nvSpPr>
        <p:spPr bwMode="auto">
          <a:xfrm>
            <a:off x="7859093" y="2454099"/>
            <a:ext cx="132276" cy="362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162560" tIns="81280" rIns="162560" bIns="81280"/>
          <a:lstStyle/>
          <a:p>
            <a:pPr defTabSz="913765">
              <a:defRPr/>
            </a:pPr>
            <a:endParaRPr lang="zh-CN" altLang="en-US" sz="2535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Rectangle 494"/>
          <p:cNvSpPr>
            <a:spLocks noChangeArrowheads="1"/>
          </p:cNvSpPr>
          <p:nvPr/>
        </p:nvSpPr>
        <p:spPr bwMode="auto">
          <a:xfrm>
            <a:off x="7893229" y="2507436"/>
            <a:ext cx="66139" cy="362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162560" tIns="81280" rIns="162560" bIns="81280"/>
          <a:lstStyle/>
          <a:p>
            <a:pPr defTabSz="913765">
              <a:defRPr/>
            </a:pPr>
            <a:endParaRPr lang="zh-CN" altLang="en-US" sz="2535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266545" y="3423920"/>
            <a:ext cx="3093395" cy="2096135"/>
            <a:chOff x="2408" y="3190"/>
            <a:chExt cx="3120" cy="3301"/>
          </a:xfrm>
        </p:grpSpPr>
        <p:sp>
          <p:nvSpPr>
            <p:cNvPr id="35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Autofit/>
            </a:bodyPr>
            <a:lstStyle/>
            <a:p>
              <a:pPr algn="ctr"/>
              <a:r>
                <a:rPr lang="en-US" altLang="zh-CN" sz="3600" b="1" kern="900" dirty="0">
                  <a:solidFill>
                    <a:schemeClr val="tx1">
                      <a:lumMod val="50000"/>
                      <a:lumOff val="50000"/>
                    </a:schemeClr>
                  </a:solidFill>
                  <a:uFillTx/>
                  <a:cs typeface="+mn-ea"/>
                  <a:sym typeface="+mn-lt"/>
                </a:rPr>
                <a:t>05</a:t>
              </a:r>
              <a:r>
                <a:rPr lang="zh-CN" altLang="en-US" sz="3600" b="1" kern="900" dirty="0">
                  <a:solidFill>
                    <a:schemeClr val="tx1">
                      <a:lumMod val="50000"/>
                      <a:lumOff val="50000"/>
                    </a:schemeClr>
                  </a:solidFill>
                  <a:uFillTx/>
                  <a:cs typeface="+mn-ea"/>
                  <a:sym typeface="+mn-lt"/>
                </a:rPr>
                <a:t>失物招领</a:t>
              </a:r>
            </a:p>
          </p:txBody>
        </p:sp>
        <p:sp>
          <p:nvSpPr>
            <p:cNvPr id="36" name="TextBox 46"/>
            <p:cNvSpPr txBox="1"/>
            <p:nvPr/>
          </p:nvSpPr>
          <p:spPr>
            <a:xfrm>
              <a:off x="2408" y="3853"/>
              <a:ext cx="2977" cy="2638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用户在校园内捡到不属于自己的物品时，可以在失物招领栏目下发布失物招领信息，上传捡到的物品照片。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401435" y="3357245"/>
            <a:ext cx="3093395" cy="2031365"/>
            <a:chOff x="2408" y="3271"/>
            <a:chExt cx="3120" cy="3199"/>
          </a:xfrm>
        </p:grpSpPr>
        <p:sp>
          <p:nvSpPr>
            <p:cNvPr id="28" name="TextBox 45"/>
            <p:cNvSpPr txBox="1"/>
            <p:nvPr/>
          </p:nvSpPr>
          <p:spPr>
            <a:xfrm>
              <a:off x="2408" y="3271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Autofit/>
            </a:bodyPr>
            <a:lstStyle/>
            <a:p>
              <a:pPr algn="ctr"/>
              <a:r>
                <a:rPr lang="en-US" altLang="zh-CN" sz="3600" b="1" kern="900" dirty="0">
                  <a:solidFill>
                    <a:schemeClr val="tx1">
                      <a:lumMod val="50000"/>
                      <a:lumOff val="50000"/>
                    </a:schemeClr>
                  </a:solidFill>
                  <a:uFillTx/>
                  <a:cs typeface="+mn-ea"/>
                  <a:sym typeface="+mn-lt"/>
                </a:rPr>
                <a:t>06 </a:t>
              </a:r>
              <a:r>
                <a:rPr lang="zh-CN" altLang="en-US" sz="3600" b="1" kern="900" dirty="0">
                  <a:solidFill>
                    <a:schemeClr val="tx1">
                      <a:lumMod val="50000"/>
                      <a:lumOff val="50000"/>
                    </a:schemeClr>
                  </a:solidFill>
                  <a:uFillTx/>
                  <a:cs typeface="+mn-ea"/>
                  <a:sym typeface="+mn-lt"/>
                </a:rPr>
                <a:t>考试论坛</a:t>
              </a:r>
            </a:p>
          </p:txBody>
        </p:sp>
        <p:sp>
          <p:nvSpPr>
            <p:cNvPr id="29" name="TextBox 46"/>
            <p:cNvSpPr txBox="1"/>
            <p:nvPr/>
          </p:nvSpPr>
          <p:spPr>
            <a:xfrm>
              <a:off x="2408" y="4039"/>
              <a:ext cx="2977" cy="2431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为同学们提供交流学习问题，讨论考试攻略的论坛。用户可以在这里开贴或评论他人发布的贴子，互相帮助攻克考试大关。</a:t>
              </a:r>
            </a:p>
          </p:txBody>
        </p:sp>
      </p:grpSp>
      <p:sp>
        <p:nvSpPr>
          <p:cNvPr id="32" name="TextBox 46"/>
          <p:cNvSpPr txBox="1"/>
          <p:nvPr/>
        </p:nvSpPr>
        <p:spPr>
          <a:xfrm>
            <a:off x="5235575" y="5149215"/>
            <a:ext cx="1890395" cy="291465"/>
          </a:xfrm>
          <a:prstGeom prst="rect">
            <a:avLst/>
          </a:prstGeom>
        </p:spPr>
        <p:txBody>
          <a:bodyPr vert="horz" wrap="square" lIns="0" tIns="0" rIns="0" bIns="0" anchor="t" anchorCtr="1">
            <a:noAutofit/>
          </a:bodyPr>
          <a:lstStyle/>
          <a:p>
            <a:pPr lvl="0" algn="ctr">
              <a:lnSpc>
                <a:spcPct val="120000"/>
              </a:lnSpc>
            </a:pPr>
            <a:endParaRPr lang="zh-CN" altLang="en-US" sz="120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" grpId="0" bldLvl="0" animBg="1"/>
      <p:bldP spid="9" grpId="0" bldLvl="0" animBg="1"/>
      <p:bldP spid="10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22" grpId="0" bldLvl="0" animBg="1"/>
      <p:bldP spid="23" grpId="0" bldLvl="0" animBg="1"/>
      <p:bldP spid="2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00460542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-10795" y="-16510"/>
            <a:ext cx="12216765" cy="68922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380740" y="-16510"/>
            <a:ext cx="5456555" cy="6920865"/>
          </a:xfrm>
          <a:prstGeom prst="rect">
            <a:avLst/>
          </a:prstGeom>
          <a:solidFill>
            <a:schemeClr val="tx2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26" name="任意多边形 25"/>
          <p:cNvSpPr/>
          <p:nvPr/>
        </p:nvSpPr>
        <p:spPr>
          <a:xfrm flipV="1">
            <a:off x="3938270" y="2342515"/>
            <a:ext cx="1223010" cy="764540"/>
          </a:xfrm>
          <a:custGeom>
            <a:avLst/>
            <a:gdLst>
              <a:gd name="connsiteX0" fmla="*/ 0 w 3066930"/>
              <a:gd name="connsiteY0" fmla="*/ 2090334 h 2090334"/>
              <a:gd name="connsiteX1" fmla="*/ 3066930 w 3066930"/>
              <a:gd name="connsiteY1" fmla="*/ 2090334 h 2090334"/>
              <a:gd name="connsiteX2" fmla="*/ 1533465 w 3066930"/>
              <a:gd name="connsiteY2" fmla="*/ 0 h 2090334"/>
              <a:gd name="connsiteX3" fmla="*/ 0 w 3066930"/>
              <a:gd name="connsiteY3" fmla="*/ 2090334 h 2090334"/>
              <a:gd name="connsiteX0-1" fmla="*/ 0 w 3066930"/>
              <a:gd name="connsiteY0-2" fmla="*/ 2090334 h 2090334"/>
              <a:gd name="connsiteX1-3" fmla="*/ 3066930 w 3066930"/>
              <a:gd name="connsiteY1-4" fmla="*/ 2090334 h 2090334"/>
              <a:gd name="connsiteX2-5" fmla="*/ 2385790 w 3066930"/>
              <a:gd name="connsiteY2-6" fmla="*/ 1251380 h 2090334"/>
              <a:gd name="connsiteX3-7" fmla="*/ 1533465 w 3066930"/>
              <a:gd name="connsiteY3-8" fmla="*/ 0 h 2090334"/>
              <a:gd name="connsiteX4" fmla="*/ 0 w 3066930"/>
              <a:gd name="connsiteY4" fmla="*/ 2090334 h 2090334"/>
              <a:gd name="connsiteX0-9" fmla="*/ 2385790 w 3066930"/>
              <a:gd name="connsiteY0-10" fmla="*/ 1251380 h 2090334"/>
              <a:gd name="connsiteX1-11" fmla="*/ 1533465 w 3066930"/>
              <a:gd name="connsiteY1-12" fmla="*/ 0 h 2090334"/>
              <a:gd name="connsiteX2-13" fmla="*/ 0 w 3066930"/>
              <a:gd name="connsiteY2-14" fmla="*/ 2090334 h 2090334"/>
              <a:gd name="connsiteX3-15" fmla="*/ 3066930 w 3066930"/>
              <a:gd name="connsiteY3-16" fmla="*/ 2090334 h 2090334"/>
              <a:gd name="connsiteX4-17" fmla="*/ 2477230 w 3066930"/>
              <a:gd name="connsiteY4-18" fmla="*/ 1342820 h 2090334"/>
              <a:gd name="connsiteX0-19" fmla="*/ 1533465 w 3066930"/>
              <a:gd name="connsiteY0-20" fmla="*/ 0 h 2090334"/>
              <a:gd name="connsiteX1-21" fmla="*/ 0 w 3066930"/>
              <a:gd name="connsiteY1-22" fmla="*/ 2090334 h 2090334"/>
              <a:gd name="connsiteX2-23" fmla="*/ 3066930 w 3066930"/>
              <a:gd name="connsiteY2-24" fmla="*/ 2090334 h 2090334"/>
              <a:gd name="connsiteX3-25" fmla="*/ 2477230 w 3066930"/>
              <a:gd name="connsiteY3-26" fmla="*/ 1342820 h 2090334"/>
              <a:gd name="connsiteX0-27" fmla="*/ 1533465 w 3066930"/>
              <a:gd name="connsiteY0-28" fmla="*/ 0 h 2090334"/>
              <a:gd name="connsiteX1-29" fmla="*/ 0 w 3066930"/>
              <a:gd name="connsiteY1-30" fmla="*/ 2090334 h 2090334"/>
              <a:gd name="connsiteX2-31" fmla="*/ 3066930 w 3066930"/>
              <a:gd name="connsiteY2-32" fmla="*/ 2090334 h 20903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066930" h="2090334">
                <a:moveTo>
                  <a:pt x="1533465" y="0"/>
                </a:moveTo>
                <a:lnTo>
                  <a:pt x="0" y="2090334"/>
                </a:lnTo>
                <a:lnTo>
                  <a:pt x="3066930" y="2090334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gradFill>
                <a:gsLst>
                  <a:gs pos="49000">
                    <a:srgbClr val="F4DE91"/>
                  </a:gs>
                  <a:gs pos="100000">
                    <a:srgbClr val="DBA347"/>
                  </a:gs>
                  <a:gs pos="0">
                    <a:srgbClr val="E7BF68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27" name="任意多边形 26"/>
          <p:cNvSpPr/>
          <p:nvPr/>
        </p:nvSpPr>
        <p:spPr>
          <a:xfrm flipV="1">
            <a:off x="6988175" y="2331720"/>
            <a:ext cx="1258570" cy="786130"/>
          </a:xfrm>
          <a:custGeom>
            <a:avLst/>
            <a:gdLst>
              <a:gd name="connsiteX0" fmla="*/ 0 w 3154533"/>
              <a:gd name="connsiteY0" fmla="*/ 2150043 h 2150043"/>
              <a:gd name="connsiteX1" fmla="*/ 3154533 w 3154533"/>
              <a:gd name="connsiteY1" fmla="*/ 2150043 h 2150043"/>
              <a:gd name="connsiteX2" fmla="*/ 1577266 w 3154533"/>
              <a:gd name="connsiteY2" fmla="*/ 0 h 2150043"/>
              <a:gd name="connsiteX3" fmla="*/ 0 w 3154533"/>
              <a:gd name="connsiteY3" fmla="*/ 2150043 h 2150043"/>
              <a:gd name="connsiteX0-1" fmla="*/ 0 w 3154533"/>
              <a:gd name="connsiteY0-2" fmla="*/ 2150043 h 2150043"/>
              <a:gd name="connsiteX1-3" fmla="*/ 3154533 w 3154533"/>
              <a:gd name="connsiteY1-4" fmla="*/ 2150043 h 2150043"/>
              <a:gd name="connsiteX2-5" fmla="*/ 1577266 w 3154533"/>
              <a:gd name="connsiteY2-6" fmla="*/ 0 h 2150043"/>
              <a:gd name="connsiteX3-7" fmla="*/ 710322 w 3154533"/>
              <a:gd name="connsiteY3-8" fmla="*/ 1165947 h 2150043"/>
              <a:gd name="connsiteX4" fmla="*/ 0 w 3154533"/>
              <a:gd name="connsiteY4" fmla="*/ 2150043 h 2150043"/>
              <a:gd name="connsiteX0-9" fmla="*/ 710322 w 3154533"/>
              <a:gd name="connsiteY0-10" fmla="*/ 1165947 h 2150043"/>
              <a:gd name="connsiteX1-11" fmla="*/ 0 w 3154533"/>
              <a:gd name="connsiteY1-12" fmla="*/ 2150043 h 2150043"/>
              <a:gd name="connsiteX2-13" fmla="*/ 3154533 w 3154533"/>
              <a:gd name="connsiteY2-14" fmla="*/ 2150043 h 2150043"/>
              <a:gd name="connsiteX3-15" fmla="*/ 1577266 w 3154533"/>
              <a:gd name="connsiteY3-16" fmla="*/ 0 h 2150043"/>
              <a:gd name="connsiteX4-17" fmla="*/ 801762 w 3154533"/>
              <a:gd name="connsiteY4-18" fmla="*/ 1257387 h 2150043"/>
              <a:gd name="connsiteX0-19" fmla="*/ 710322 w 3154533"/>
              <a:gd name="connsiteY0-20" fmla="*/ 1165947 h 2150043"/>
              <a:gd name="connsiteX1-21" fmla="*/ 0 w 3154533"/>
              <a:gd name="connsiteY1-22" fmla="*/ 2150043 h 2150043"/>
              <a:gd name="connsiteX2-23" fmla="*/ 3154533 w 3154533"/>
              <a:gd name="connsiteY2-24" fmla="*/ 2150043 h 2150043"/>
              <a:gd name="connsiteX3-25" fmla="*/ 1577266 w 3154533"/>
              <a:gd name="connsiteY3-26" fmla="*/ 0 h 2150043"/>
              <a:gd name="connsiteX0-27" fmla="*/ 0 w 3154533"/>
              <a:gd name="connsiteY0-28" fmla="*/ 2150043 h 2150043"/>
              <a:gd name="connsiteX1-29" fmla="*/ 3154533 w 3154533"/>
              <a:gd name="connsiteY1-30" fmla="*/ 2150043 h 2150043"/>
              <a:gd name="connsiteX2-31" fmla="*/ 1577266 w 3154533"/>
              <a:gd name="connsiteY2-32" fmla="*/ 0 h 21500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154533" h="2150043">
                <a:moveTo>
                  <a:pt x="0" y="2150043"/>
                </a:moveTo>
                <a:lnTo>
                  <a:pt x="3154533" y="2150043"/>
                </a:lnTo>
                <a:lnTo>
                  <a:pt x="1577266" y="0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gradFill>
                <a:gsLst>
                  <a:gs pos="49000">
                    <a:srgbClr val="F4DE91"/>
                  </a:gs>
                  <a:gs pos="100000">
                    <a:srgbClr val="DBA347"/>
                  </a:gs>
                  <a:gs pos="0">
                    <a:srgbClr val="E7BF68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28" name="任意多边形 27"/>
          <p:cNvSpPr/>
          <p:nvPr/>
        </p:nvSpPr>
        <p:spPr>
          <a:xfrm flipV="1">
            <a:off x="5640705" y="4048760"/>
            <a:ext cx="869315" cy="543560"/>
          </a:xfrm>
          <a:custGeom>
            <a:avLst/>
            <a:gdLst>
              <a:gd name="connsiteX0" fmla="*/ 0 w 2179051"/>
              <a:gd name="connsiteY0" fmla="*/ 1485181 h 1485181"/>
              <a:gd name="connsiteX1" fmla="*/ 2179051 w 2179051"/>
              <a:gd name="connsiteY1" fmla="*/ 1485181 h 1485181"/>
              <a:gd name="connsiteX2" fmla="*/ 1089525 w 2179051"/>
              <a:gd name="connsiteY2" fmla="*/ 0 h 1485181"/>
              <a:gd name="connsiteX3" fmla="*/ 0 w 2179051"/>
              <a:gd name="connsiteY3" fmla="*/ 1485181 h 1485181"/>
              <a:gd name="connsiteX0-1" fmla="*/ 0 w 2179051"/>
              <a:gd name="connsiteY0-2" fmla="*/ 1485181 h 1519291"/>
              <a:gd name="connsiteX1-3" fmla="*/ 1016771 w 2179051"/>
              <a:gd name="connsiteY1-4" fmla="*/ 1519291 h 1519291"/>
              <a:gd name="connsiteX2-5" fmla="*/ 2179051 w 2179051"/>
              <a:gd name="connsiteY2-6" fmla="*/ 1485181 h 1519291"/>
              <a:gd name="connsiteX3-7" fmla="*/ 1089525 w 2179051"/>
              <a:gd name="connsiteY3-8" fmla="*/ 0 h 1519291"/>
              <a:gd name="connsiteX4" fmla="*/ 0 w 2179051"/>
              <a:gd name="connsiteY4" fmla="*/ 1485181 h 1519291"/>
              <a:gd name="connsiteX0-9" fmla="*/ 1016771 w 2179051"/>
              <a:gd name="connsiteY0-10" fmla="*/ 1519291 h 1610731"/>
              <a:gd name="connsiteX1-11" fmla="*/ 2179051 w 2179051"/>
              <a:gd name="connsiteY1-12" fmla="*/ 1485181 h 1610731"/>
              <a:gd name="connsiteX2-13" fmla="*/ 1089525 w 2179051"/>
              <a:gd name="connsiteY2-14" fmla="*/ 0 h 1610731"/>
              <a:gd name="connsiteX3-15" fmla="*/ 0 w 2179051"/>
              <a:gd name="connsiteY3-16" fmla="*/ 1485181 h 1610731"/>
              <a:gd name="connsiteX4-17" fmla="*/ 1108211 w 2179051"/>
              <a:gd name="connsiteY4-18" fmla="*/ 1610731 h 1610731"/>
              <a:gd name="connsiteX0-19" fmla="*/ 1016771 w 2179051"/>
              <a:gd name="connsiteY0-20" fmla="*/ 1519291 h 1519291"/>
              <a:gd name="connsiteX1-21" fmla="*/ 2179051 w 2179051"/>
              <a:gd name="connsiteY1-22" fmla="*/ 1485181 h 1519291"/>
              <a:gd name="connsiteX2-23" fmla="*/ 1089525 w 2179051"/>
              <a:gd name="connsiteY2-24" fmla="*/ 0 h 1519291"/>
              <a:gd name="connsiteX3-25" fmla="*/ 0 w 2179051"/>
              <a:gd name="connsiteY3-26" fmla="*/ 1485181 h 1519291"/>
              <a:gd name="connsiteX0-27" fmla="*/ 2179051 w 2179051"/>
              <a:gd name="connsiteY0-28" fmla="*/ 1485181 h 1485181"/>
              <a:gd name="connsiteX1-29" fmla="*/ 1089525 w 2179051"/>
              <a:gd name="connsiteY1-30" fmla="*/ 0 h 1485181"/>
              <a:gd name="connsiteX2-31" fmla="*/ 0 w 2179051"/>
              <a:gd name="connsiteY2-32" fmla="*/ 1485181 h 14851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179051" h="1485181">
                <a:moveTo>
                  <a:pt x="2179051" y="1485181"/>
                </a:moveTo>
                <a:lnTo>
                  <a:pt x="1089525" y="0"/>
                </a:lnTo>
                <a:lnTo>
                  <a:pt x="0" y="1485181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gradFill>
                <a:gsLst>
                  <a:gs pos="49000">
                    <a:srgbClr val="F4DE91"/>
                  </a:gs>
                  <a:gs pos="100000">
                    <a:srgbClr val="DBA347"/>
                  </a:gs>
                  <a:gs pos="0">
                    <a:srgbClr val="E7BF68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6" name="椭圆 1"/>
          <p:cNvSpPr>
            <a:spLocks noChangeArrowheads="1"/>
          </p:cNvSpPr>
          <p:nvPr/>
        </p:nvSpPr>
        <p:spPr bwMode="auto">
          <a:xfrm>
            <a:off x="5711724" y="2103584"/>
            <a:ext cx="727831" cy="727831"/>
          </a:xfrm>
          <a:prstGeom prst="roundRect">
            <a:avLst/>
          </a:prstGeom>
          <a:noFill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TextBox 32"/>
          <p:cNvSpPr txBox="1">
            <a:spLocks noChangeArrowheads="1"/>
          </p:cNvSpPr>
          <p:nvPr/>
        </p:nvSpPr>
        <p:spPr bwMode="auto">
          <a:xfrm>
            <a:off x="5774917" y="2181759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7" name="TextBox 76"/>
          <p:cNvSpPr txBox="1"/>
          <p:nvPr/>
        </p:nvSpPr>
        <p:spPr>
          <a:xfrm>
            <a:off x="4201664" y="3099994"/>
            <a:ext cx="4155440" cy="5219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  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开发语言及模型选择</a:t>
            </a:r>
          </a:p>
        </p:txBody>
      </p:sp>
      <p:sp>
        <p:nvSpPr>
          <p:cNvPr id="2" name="TextBox 76"/>
          <p:cNvSpPr txBox="1"/>
          <p:nvPr/>
        </p:nvSpPr>
        <p:spPr>
          <a:xfrm>
            <a:off x="3997642" y="3597593"/>
            <a:ext cx="4155440" cy="30670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uFillTx/>
                <a:cs typeface="+mn-ea"/>
                <a:sym typeface="+mn-lt"/>
              </a:rPr>
              <a:t>   Developing  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L</a:t>
            </a:r>
            <a:r>
              <a:rPr lang="en-US" altLang="zh-CN" sz="1400" dirty="0">
                <a:solidFill>
                  <a:schemeClr val="bg1"/>
                </a:solidFill>
                <a:uFillTx/>
                <a:cs typeface="+mn-ea"/>
                <a:sym typeface="+mn-lt"/>
              </a:rPr>
              <a:t>anguage and  Model</a:t>
            </a:r>
          </a:p>
        </p:txBody>
      </p:sp>
    </p:spTree>
  </p:cSld>
  <p:clrMapOvr>
    <a:masterClrMapping/>
  </p:clrMapOvr>
  <p:transition spd="med"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7" grpId="0" bldLvl="0" animBg="1"/>
      <p:bldP spid="28" grpId="0" bldLvl="0" animBg="1"/>
      <p:bldP spid="6" grpId="0" bldLvl="0" animBg="1"/>
      <p:bldP spid="20" grpId="0"/>
      <p:bldP spid="7" grpId="0" bldLvl="0" animBg="1"/>
      <p:bldP spid="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0" y="206321"/>
            <a:ext cx="502921" cy="288405"/>
            <a:chOff x="0" y="210766"/>
            <a:chExt cx="502921" cy="288405"/>
          </a:xfrm>
        </p:grpSpPr>
        <p:sp>
          <p:nvSpPr>
            <p:cNvPr id="5" name="矩形 4"/>
            <p:cNvSpPr/>
            <p:nvPr/>
          </p:nvSpPr>
          <p:spPr>
            <a:xfrm>
              <a:off x="0" y="210766"/>
              <a:ext cx="103695" cy="28725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70687" y="215214"/>
              <a:ext cx="232234" cy="282805"/>
            </a:xfrm>
            <a:prstGeom prst="rect">
              <a:avLst/>
            </a:prstGeom>
            <a:solidFill>
              <a:srgbClr val="2147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35343" y="211918"/>
              <a:ext cx="103695" cy="28725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 userDrawn="1"/>
        </p:nvSpPr>
        <p:spPr>
          <a:xfrm>
            <a:off x="2841771" y="210766"/>
            <a:ext cx="9350229" cy="287253"/>
          </a:xfrm>
          <a:prstGeom prst="rect">
            <a:avLst/>
          </a:prstGeom>
          <a:solidFill>
            <a:srgbClr val="151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2921" y="153586"/>
            <a:ext cx="23388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536781"/>
                </a:solidFill>
                <a:cs typeface="+mn-ea"/>
                <a:sym typeface="+mn-lt"/>
              </a:rPr>
              <a:t>  </a:t>
            </a:r>
            <a:r>
              <a:rPr lang="zh-CN" altLang="en-US" sz="2000" b="1" dirty="0">
                <a:solidFill>
                  <a:srgbClr val="536781"/>
                </a:solidFill>
                <a:cs typeface="+mn-ea"/>
                <a:sym typeface="+mn-lt"/>
              </a:rPr>
              <a:t>开发语言选择</a:t>
            </a:r>
          </a:p>
        </p:txBody>
      </p:sp>
      <p:grpSp>
        <p:nvGrpSpPr>
          <p:cNvPr id="3" name="išľïḋé"/>
          <p:cNvGrpSpPr/>
          <p:nvPr/>
        </p:nvGrpSpPr>
        <p:grpSpPr>
          <a:xfrm>
            <a:off x="7087274" y="1507242"/>
            <a:ext cx="4048536" cy="3874448"/>
            <a:chOff x="983432" y="1156712"/>
            <a:chExt cx="5186001" cy="4963002"/>
          </a:xfrm>
        </p:grpSpPr>
        <p:sp>
          <p:nvSpPr>
            <p:cNvPr id="35" name="îṩḻïḍé"/>
            <p:cNvSpPr/>
            <p:nvPr/>
          </p:nvSpPr>
          <p:spPr bwMode="auto">
            <a:xfrm rot="900000">
              <a:off x="1489772" y="1720932"/>
              <a:ext cx="4144434" cy="4144434"/>
            </a:xfrm>
            <a:prstGeom prst="ellipse">
              <a:avLst/>
            </a:prstGeom>
            <a:noFill/>
            <a:ln w="6350" cap="flat">
              <a:solidFill>
                <a:schemeClr val="tx2"/>
              </a:solidFill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6" name="ïşļiḍê"/>
            <p:cNvGrpSpPr/>
            <p:nvPr/>
          </p:nvGrpSpPr>
          <p:grpSpPr>
            <a:xfrm>
              <a:off x="983432" y="1156712"/>
              <a:ext cx="5186001" cy="4963002"/>
              <a:chOff x="983432" y="1156712"/>
              <a:chExt cx="5186001" cy="4963002"/>
            </a:xfrm>
          </p:grpSpPr>
          <p:sp>
            <p:nvSpPr>
              <p:cNvPr id="37" name="i$ḷîďé"/>
              <p:cNvSpPr/>
              <p:nvPr/>
            </p:nvSpPr>
            <p:spPr bwMode="auto">
              <a:xfrm rot="900000">
                <a:off x="3816927" y="1800639"/>
                <a:ext cx="1092164" cy="2225915"/>
              </a:xfrm>
              <a:custGeom>
                <a:avLst/>
                <a:gdLst>
                  <a:gd name="T0" fmla="*/ 239 w 316"/>
                  <a:gd name="T1" fmla="*/ 120 h 644"/>
                  <a:gd name="T2" fmla="*/ 56 w 316"/>
                  <a:gd name="T3" fmla="*/ 16 h 644"/>
                  <a:gd name="T4" fmla="*/ 58 w 316"/>
                  <a:gd name="T5" fmla="*/ 0 h 644"/>
                  <a:gd name="T6" fmla="*/ 0 w 316"/>
                  <a:gd name="T7" fmla="*/ 27 h 644"/>
                  <a:gd name="T8" fmla="*/ 52 w 316"/>
                  <a:gd name="T9" fmla="*/ 64 h 644"/>
                  <a:gd name="T10" fmla="*/ 53 w 316"/>
                  <a:gd name="T11" fmla="*/ 48 h 644"/>
                  <a:gd name="T12" fmla="*/ 284 w 316"/>
                  <a:gd name="T13" fmla="*/ 328 h 644"/>
                  <a:gd name="T14" fmla="*/ 0 w 316"/>
                  <a:gd name="T15" fmla="*/ 612 h 644"/>
                  <a:gd name="T16" fmla="*/ 0 w 316"/>
                  <a:gd name="T17" fmla="*/ 644 h 644"/>
                  <a:gd name="T18" fmla="*/ 316 w 316"/>
                  <a:gd name="T19" fmla="*/ 328 h 644"/>
                  <a:gd name="T20" fmla="*/ 239 w 316"/>
                  <a:gd name="T21" fmla="*/ 120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6" h="644">
                    <a:moveTo>
                      <a:pt x="239" y="120"/>
                    </a:moveTo>
                    <a:cubicBezTo>
                      <a:pt x="192" y="66"/>
                      <a:pt x="127" y="29"/>
                      <a:pt x="56" y="16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186" y="73"/>
                      <a:pt x="284" y="192"/>
                      <a:pt x="284" y="328"/>
                    </a:cubicBezTo>
                    <a:cubicBezTo>
                      <a:pt x="284" y="485"/>
                      <a:pt x="157" y="612"/>
                      <a:pt x="0" y="612"/>
                    </a:cubicBezTo>
                    <a:cubicBezTo>
                      <a:pt x="0" y="644"/>
                      <a:pt x="0" y="644"/>
                      <a:pt x="0" y="644"/>
                    </a:cubicBezTo>
                    <a:cubicBezTo>
                      <a:pt x="174" y="644"/>
                      <a:pt x="316" y="502"/>
                      <a:pt x="316" y="328"/>
                    </a:cubicBezTo>
                    <a:cubicBezTo>
                      <a:pt x="316" y="251"/>
                      <a:pt x="289" y="178"/>
                      <a:pt x="239" y="12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îsľíḓé"/>
              <p:cNvSpPr/>
              <p:nvPr/>
            </p:nvSpPr>
            <p:spPr bwMode="auto">
              <a:xfrm rot="900000">
                <a:off x="1776122" y="2135694"/>
                <a:ext cx="2144545" cy="1459232"/>
              </a:xfrm>
              <a:custGeom>
                <a:avLst/>
                <a:gdLst>
                  <a:gd name="T0" fmla="*/ 576 w 621"/>
                  <a:gd name="T1" fmla="*/ 181 h 422"/>
                  <a:gd name="T2" fmla="*/ 392 w 621"/>
                  <a:gd name="T3" fmla="*/ 23 h 422"/>
                  <a:gd name="T4" fmla="*/ 171 w 621"/>
                  <a:gd name="T5" fmla="*/ 33 h 422"/>
                  <a:gd name="T6" fmla="*/ 15 w 621"/>
                  <a:gd name="T7" fmla="*/ 174 h 422"/>
                  <a:gd name="T8" fmla="*/ 0 w 621"/>
                  <a:gd name="T9" fmla="*/ 168 h 422"/>
                  <a:gd name="T10" fmla="*/ 8 w 621"/>
                  <a:gd name="T11" fmla="*/ 231 h 422"/>
                  <a:gd name="T12" fmla="*/ 59 w 621"/>
                  <a:gd name="T13" fmla="*/ 193 h 422"/>
                  <a:gd name="T14" fmla="*/ 44 w 621"/>
                  <a:gd name="T15" fmla="*/ 187 h 422"/>
                  <a:gd name="T16" fmla="*/ 382 w 621"/>
                  <a:gd name="T17" fmla="*/ 54 h 422"/>
                  <a:gd name="T18" fmla="*/ 547 w 621"/>
                  <a:gd name="T19" fmla="*/ 195 h 422"/>
                  <a:gd name="T20" fmla="*/ 565 w 621"/>
                  <a:gd name="T21" fmla="*/ 412 h 422"/>
                  <a:gd name="T22" fmla="*/ 595 w 621"/>
                  <a:gd name="T23" fmla="*/ 422 h 422"/>
                  <a:gd name="T24" fmla="*/ 576 w 621"/>
                  <a:gd name="T25" fmla="*/ 181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1" h="422">
                    <a:moveTo>
                      <a:pt x="576" y="181"/>
                    </a:moveTo>
                    <a:cubicBezTo>
                      <a:pt x="538" y="105"/>
                      <a:pt x="472" y="49"/>
                      <a:pt x="392" y="23"/>
                    </a:cubicBezTo>
                    <a:cubicBezTo>
                      <a:pt x="319" y="0"/>
                      <a:pt x="241" y="3"/>
                      <a:pt x="171" y="33"/>
                    </a:cubicBezTo>
                    <a:cubicBezTo>
                      <a:pt x="104" y="61"/>
                      <a:pt x="49" y="111"/>
                      <a:pt x="15" y="17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8" y="231"/>
                      <a:pt x="8" y="231"/>
                      <a:pt x="8" y="231"/>
                    </a:cubicBezTo>
                    <a:cubicBezTo>
                      <a:pt x="59" y="193"/>
                      <a:pt x="59" y="193"/>
                      <a:pt x="59" y="193"/>
                    </a:cubicBezTo>
                    <a:cubicBezTo>
                      <a:pt x="44" y="187"/>
                      <a:pt x="44" y="187"/>
                      <a:pt x="44" y="187"/>
                    </a:cubicBezTo>
                    <a:cubicBezTo>
                      <a:pt x="109" y="69"/>
                      <a:pt x="252" y="12"/>
                      <a:pt x="382" y="54"/>
                    </a:cubicBezTo>
                    <a:cubicBezTo>
                      <a:pt x="454" y="77"/>
                      <a:pt x="513" y="127"/>
                      <a:pt x="547" y="195"/>
                    </a:cubicBezTo>
                    <a:cubicBezTo>
                      <a:pt x="582" y="263"/>
                      <a:pt x="588" y="340"/>
                      <a:pt x="565" y="412"/>
                    </a:cubicBezTo>
                    <a:cubicBezTo>
                      <a:pt x="595" y="422"/>
                      <a:pt x="595" y="422"/>
                      <a:pt x="595" y="422"/>
                    </a:cubicBezTo>
                    <a:cubicBezTo>
                      <a:pt x="621" y="342"/>
                      <a:pt x="614" y="256"/>
                      <a:pt x="576" y="181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î$ľídé"/>
              <p:cNvSpPr/>
              <p:nvPr/>
            </p:nvSpPr>
            <p:spPr bwMode="auto">
              <a:xfrm rot="900000">
                <a:off x="1701220" y="3154414"/>
                <a:ext cx="1753971" cy="2081258"/>
              </a:xfrm>
              <a:custGeom>
                <a:avLst/>
                <a:gdLst>
                  <a:gd name="T0" fmla="*/ 66 w 508"/>
                  <a:gd name="T1" fmla="*/ 172 h 602"/>
                  <a:gd name="T2" fmla="*/ 6 w 508"/>
                  <a:gd name="T3" fmla="*/ 385 h 602"/>
                  <a:gd name="T4" fmla="*/ 93 w 508"/>
                  <a:gd name="T5" fmla="*/ 577 h 602"/>
                  <a:gd name="T6" fmla="*/ 83 w 508"/>
                  <a:gd name="T7" fmla="*/ 589 h 602"/>
                  <a:gd name="T8" fmla="*/ 145 w 508"/>
                  <a:gd name="T9" fmla="*/ 602 h 602"/>
                  <a:gd name="T10" fmla="*/ 125 w 508"/>
                  <a:gd name="T11" fmla="*/ 541 h 602"/>
                  <a:gd name="T12" fmla="*/ 114 w 508"/>
                  <a:gd name="T13" fmla="*/ 553 h 602"/>
                  <a:gd name="T14" fmla="*/ 92 w 508"/>
                  <a:gd name="T15" fmla="*/ 191 h 602"/>
                  <a:gd name="T16" fmla="*/ 277 w 508"/>
                  <a:gd name="T17" fmla="*/ 77 h 602"/>
                  <a:gd name="T18" fmla="*/ 489 w 508"/>
                  <a:gd name="T19" fmla="*/ 128 h 602"/>
                  <a:gd name="T20" fmla="*/ 508 w 508"/>
                  <a:gd name="T21" fmla="*/ 102 h 602"/>
                  <a:gd name="T22" fmla="*/ 66 w 508"/>
                  <a:gd name="T23" fmla="*/ 1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8" h="602">
                    <a:moveTo>
                      <a:pt x="66" y="172"/>
                    </a:moveTo>
                    <a:cubicBezTo>
                      <a:pt x="21" y="234"/>
                      <a:pt x="0" y="310"/>
                      <a:pt x="6" y="385"/>
                    </a:cubicBezTo>
                    <a:cubicBezTo>
                      <a:pt x="13" y="458"/>
                      <a:pt x="43" y="525"/>
                      <a:pt x="93" y="577"/>
                    </a:cubicBezTo>
                    <a:cubicBezTo>
                      <a:pt x="83" y="589"/>
                      <a:pt x="83" y="589"/>
                      <a:pt x="83" y="589"/>
                    </a:cubicBezTo>
                    <a:cubicBezTo>
                      <a:pt x="145" y="602"/>
                      <a:pt x="145" y="602"/>
                      <a:pt x="145" y="602"/>
                    </a:cubicBezTo>
                    <a:cubicBezTo>
                      <a:pt x="125" y="541"/>
                      <a:pt x="125" y="541"/>
                      <a:pt x="125" y="541"/>
                    </a:cubicBezTo>
                    <a:cubicBezTo>
                      <a:pt x="114" y="553"/>
                      <a:pt x="114" y="553"/>
                      <a:pt x="114" y="553"/>
                    </a:cubicBezTo>
                    <a:cubicBezTo>
                      <a:pt x="22" y="455"/>
                      <a:pt x="12" y="301"/>
                      <a:pt x="92" y="191"/>
                    </a:cubicBezTo>
                    <a:cubicBezTo>
                      <a:pt x="136" y="130"/>
                      <a:pt x="202" y="89"/>
                      <a:pt x="277" y="77"/>
                    </a:cubicBezTo>
                    <a:cubicBezTo>
                      <a:pt x="353" y="65"/>
                      <a:pt x="428" y="83"/>
                      <a:pt x="489" y="128"/>
                    </a:cubicBezTo>
                    <a:cubicBezTo>
                      <a:pt x="508" y="102"/>
                      <a:pt x="508" y="102"/>
                      <a:pt x="508" y="102"/>
                    </a:cubicBezTo>
                    <a:cubicBezTo>
                      <a:pt x="367" y="0"/>
                      <a:pt x="168" y="31"/>
                      <a:pt x="66" y="172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î$ľîḍê"/>
              <p:cNvSpPr/>
              <p:nvPr/>
            </p:nvSpPr>
            <p:spPr bwMode="auto">
              <a:xfrm rot="900000">
                <a:off x="2679904" y="3792505"/>
                <a:ext cx="1847997" cy="1979998"/>
              </a:xfrm>
              <a:custGeom>
                <a:avLst/>
                <a:gdLst>
                  <a:gd name="T0" fmla="*/ 535 w 535"/>
                  <a:gd name="T1" fmla="*/ 500 h 573"/>
                  <a:gd name="T2" fmla="*/ 471 w 535"/>
                  <a:gd name="T3" fmla="*/ 501 h 573"/>
                  <a:gd name="T4" fmla="*/ 479 w 535"/>
                  <a:gd name="T5" fmla="*/ 514 h 573"/>
                  <a:gd name="T6" fmla="*/ 128 w 535"/>
                  <a:gd name="T7" fmla="*/ 424 h 573"/>
                  <a:gd name="T8" fmla="*/ 77 w 535"/>
                  <a:gd name="T9" fmla="*/ 212 h 573"/>
                  <a:gd name="T10" fmla="*/ 191 w 535"/>
                  <a:gd name="T11" fmla="*/ 26 h 573"/>
                  <a:gd name="T12" fmla="*/ 172 w 535"/>
                  <a:gd name="T13" fmla="*/ 0 h 573"/>
                  <a:gd name="T14" fmla="*/ 102 w 535"/>
                  <a:gd name="T15" fmla="*/ 443 h 573"/>
                  <a:gd name="T16" fmla="*/ 287 w 535"/>
                  <a:gd name="T17" fmla="*/ 565 h 573"/>
                  <a:gd name="T18" fmla="*/ 359 w 535"/>
                  <a:gd name="T19" fmla="*/ 573 h 573"/>
                  <a:gd name="T20" fmla="*/ 496 w 535"/>
                  <a:gd name="T21" fmla="*/ 542 h 573"/>
                  <a:gd name="T22" fmla="*/ 504 w 535"/>
                  <a:gd name="T23" fmla="*/ 555 h 573"/>
                  <a:gd name="T24" fmla="*/ 535 w 535"/>
                  <a:gd name="T25" fmla="*/ 50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5" h="573">
                    <a:moveTo>
                      <a:pt x="535" y="500"/>
                    </a:moveTo>
                    <a:cubicBezTo>
                      <a:pt x="471" y="501"/>
                      <a:pt x="471" y="501"/>
                      <a:pt x="471" y="501"/>
                    </a:cubicBezTo>
                    <a:cubicBezTo>
                      <a:pt x="479" y="514"/>
                      <a:pt x="479" y="514"/>
                      <a:pt x="479" y="514"/>
                    </a:cubicBezTo>
                    <a:cubicBezTo>
                      <a:pt x="357" y="572"/>
                      <a:pt x="208" y="534"/>
                      <a:pt x="128" y="424"/>
                    </a:cubicBezTo>
                    <a:cubicBezTo>
                      <a:pt x="83" y="362"/>
                      <a:pt x="65" y="287"/>
                      <a:pt x="77" y="212"/>
                    </a:cubicBezTo>
                    <a:cubicBezTo>
                      <a:pt x="89" y="137"/>
                      <a:pt x="130" y="71"/>
                      <a:pt x="191" y="26"/>
                    </a:cubicBezTo>
                    <a:cubicBezTo>
                      <a:pt x="172" y="0"/>
                      <a:pt x="172" y="0"/>
                      <a:pt x="172" y="0"/>
                    </a:cubicBezTo>
                    <a:cubicBezTo>
                      <a:pt x="31" y="103"/>
                      <a:pt x="0" y="301"/>
                      <a:pt x="102" y="443"/>
                    </a:cubicBezTo>
                    <a:cubicBezTo>
                      <a:pt x="147" y="504"/>
                      <a:pt x="212" y="548"/>
                      <a:pt x="287" y="565"/>
                    </a:cubicBezTo>
                    <a:cubicBezTo>
                      <a:pt x="310" y="570"/>
                      <a:pt x="335" y="573"/>
                      <a:pt x="359" y="573"/>
                    </a:cubicBezTo>
                    <a:cubicBezTo>
                      <a:pt x="406" y="573"/>
                      <a:pt x="453" y="563"/>
                      <a:pt x="496" y="542"/>
                    </a:cubicBezTo>
                    <a:cubicBezTo>
                      <a:pt x="504" y="555"/>
                      <a:pt x="504" y="555"/>
                      <a:pt x="504" y="555"/>
                    </a:cubicBezTo>
                    <a:lnTo>
                      <a:pt x="535" y="50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îŝľïḓe"/>
              <p:cNvSpPr/>
              <p:nvPr/>
            </p:nvSpPr>
            <p:spPr bwMode="auto">
              <a:xfrm rot="900000">
                <a:off x="3458941" y="3417383"/>
                <a:ext cx="2175286" cy="1415835"/>
              </a:xfrm>
              <a:custGeom>
                <a:avLst/>
                <a:gdLst>
                  <a:gd name="T0" fmla="*/ 630 w 630"/>
                  <a:gd name="T1" fmla="*/ 47 h 410"/>
                  <a:gd name="T2" fmla="*/ 587 w 630"/>
                  <a:gd name="T3" fmla="*/ 0 h 410"/>
                  <a:gd name="T4" fmla="*/ 568 w 630"/>
                  <a:gd name="T5" fmla="*/ 61 h 410"/>
                  <a:gd name="T6" fmla="*/ 583 w 630"/>
                  <a:gd name="T7" fmla="*/ 58 h 410"/>
                  <a:gd name="T8" fmla="*/ 389 w 630"/>
                  <a:gd name="T9" fmla="*/ 364 h 410"/>
                  <a:gd name="T10" fmla="*/ 171 w 630"/>
                  <a:gd name="T11" fmla="*/ 347 h 410"/>
                  <a:gd name="T12" fmla="*/ 30 w 630"/>
                  <a:gd name="T13" fmla="*/ 181 h 410"/>
                  <a:gd name="T14" fmla="*/ 0 w 630"/>
                  <a:gd name="T15" fmla="*/ 191 h 410"/>
                  <a:gd name="T16" fmla="*/ 157 w 630"/>
                  <a:gd name="T17" fmla="*/ 375 h 410"/>
                  <a:gd name="T18" fmla="*/ 300 w 630"/>
                  <a:gd name="T19" fmla="*/ 410 h 410"/>
                  <a:gd name="T20" fmla="*/ 399 w 630"/>
                  <a:gd name="T21" fmla="*/ 394 h 410"/>
                  <a:gd name="T22" fmla="*/ 572 w 630"/>
                  <a:gd name="T23" fmla="*/ 257 h 410"/>
                  <a:gd name="T24" fmla="*/ 614 w 630"/>
                  <a:gd name="T25" fmla="*/ 51 h 410"/>
                  <a:gd name="T26" fmla="*/ 630 w 630"/>
                  <a:gd name="T27" fmla="*/ 47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0" h="410">
                    <a:moveTo>
                      <a:pt x="630" y="47"/>
                    </a:moveTo>
                    <a:cubicBezTo>
                      <a:pt x="587" y="0"/>
                      <a:pt x="587" y="0"/>
                      <a:pt x="587" y="0"/>
                    </a:cubicBezTo>
                    <a:cubicBezTo>
                      <a:pt x="568" y="61"/>
                      <a:pt x="568" y="61"/>
                      <a:pt x="568" y="61"/>
                    </a:cubicBezTo>
                    <a:cubicBezTo>
                      <a:pt x="583" y="58"/>
                      <a:pt x="583" y="58"/>
                      <a:pt x="583" y="58"/>
                    </a:cubicBezTo>
                    <a:cubicBezTo>
                      <a:pt x="600" y="192"/>
                      <a:pt x="518" y="322"/>
                      <a:pt x="389" y="364"/>
                    </a:cubicBezTo>
                    <a:cubicBezTo>
                      <a:pt x="316" y="388"/>
                      <a:pt x="239" y="381"/>
                      <a:pt x="171" y="347"/>
                    </a:cubicBezTo>
                    <a:cubicBezTo>
                      <a:pt x="104" y="312"/>
                      <a:pt x="53" y="254"/>
                      <a:pt x="30" y="181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26" y="272"/>
                      <a:pt x="82" y="337"/>
                      <a:pt x="157" y="375"/>
                    </a:cubicBezTo>
                    <a:cubicBezTo>
                      <a:pt x="202" y="398"/>
                      <a:pt x="251" y="410"/>
                      <a:pt x="300" y="410"/>
                    </a:cubicBezTo>
                    <a:cubicBezTo>
                      <a:pt x="333" y="410"/>
                      <a:pt x="366" y="405"/>
                      <a:pt x="399" y="394"/>
                    </a:cubicBezTo>
                    <a:cubicBezTo>
                      <a:pt x="471" y="371"/>
                      <a:pt x="532" y="322"/>
                      <a:pt x="572" y="257"/>
                    </a:cubicBezTo>
                    <a:cubicBezTo>
                      <a:pt x="609" y="195"/>
                      <a:pt x="624" y="122"/>
                      <a:pt x="614" y="51"/>
                    </a:cubicBezTo>
                    <a:lnTo>
                      <a:pt x="630" y="47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i$ḻïḍe"/>
              <p:cNvSpPr/>
              <p:nvPr/>
            </p:nvSpPr>
            <p:spPr bwMode="auto">
              <a:xfrm rot="900000">
                <a:off x="2688355" y="2919986"/>
                <a:ext cx="1748546" cy="1748548"/>
              </a:xfrm>
              <a:prstGeom prst="ellipse">
                <a:avLst/>
              </a:prstGeom>
              <a:solidFill>
                <a:schemeClr val="bg1"/>
              </a:solidFill>
              <a:ln w="76200" cap="flat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43" name="íṥ1iďe"/>
              <p:cNvGrpSpPr/>
              <p:nvPr/>
            </p:nvGrpSpPr>
            <p:grpSpPr>
              <a:xfrm>
                <a:off x="3297952" y="3302522"/>
                <a:ext cx="516680" cy="494799"/>
                <a:chOff x="5699125" y="234951"/>
                <a:chExt cx="487363" cy="466725"/>
              </a:xfrm>
              <a:solidFill>
                <a:schemeClr val="accent6"/>
              </a:solidFill>
              <a:effectLst/>
            </p:grpSpPr>
            <p:sp>
              <p:nvSpPr>
                <p:cNvPr id="50" name="iṡḷiḋê"/>
                <p:cNvSpPr/>
                <p:nvPr/>
              </p:nvSpPr>
              <p:spPr bwMode="auto">
                <a:xfrm>
                  <a:off x="5700713" y="234951"/>
                  <a:ext cx="485775" cy="239713"/>
                </a:xfrm>
                <a:custGeom>
                  <a:avLst/>
                  <a:gdLst>
                    <a:gd name="T0" fmla="*/ 16 w 727"/>
                    <a:gd name="T1" fmla="*/ 357 h 357"/>
                    <a:gd name="T2" fmla="*/ 22 w 727"/>
                    <a:gd name="T3" fmla="*/ 356 h 357"/>
                    <a:gd name="T4" fmla="*/ 251 w 727"/>
                    <a:gd name="T5" fmla="*/ 260 h 357"/>
                    <a:gd name="T6" fmla="*/ 493 w 727"/>
                    <a:gd name="T7" fmla="*/ 210 h 357"/>
                    <a:gd name="T8" fmla="*/ 661 w 727"/>
                    <a:gd name="T9" fmla="*/ 72 h 357"/>
                    <a:gd name="T10" fmla="*/ 688 w 727"/>
                    <a:gd name="T11" fmla="*/ 104 h 357"/>
                    <a:gd name="T12" fmla="*/ 727 w 727"/>
                    <a:gd name="T13" fmla="*/ 0 h 357"/>
                    <a:gd name="T14" fmla="*/ 617 w 727"/>
                    <a:gd name="T15" fmla="*/ 18 h 357"/>
                    <a:gd name="T16" fmla="*/ 644 w 727"/>
                    <a:gd name="T17" fmla="*/ 51 h 357"/>
                    <a:gd name="T18" fmla="*/ 481 w 727"/>
                    <a:gd name="T19" fmla="*/ 184 h 357"/>
                    <a:gd name="T20" fmla="*/ 244 w 727"/>
                    <a:gd name="T21" fmla="*/ 233 h 357"/>
                    <a:gd name="T22" fmla="*/ 11 w 727"/>
                    <a:gd name="T23" fmla="*/ 331 h 357"/>
                    <a:gd name="T24" fmla="*/ 3 w 727"/>
                    <a:gd name="T25" fmla="*/ 349 h 357"/>
                    <a:gd name="T26" fmla="*/ 16 w 727"/>
                    <a:gd name="T27" fmla="*/ 357 h 3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27" h="357">
                      <a:moveTo>
                        <a:pt x="16" y="357"/>
                      </a:moveTo>
                      <a:cubicBezTo>
                        <a:pt x="18" y="357"/>
                        <a:pt x="20" y="357"/>
                        <a:pt x="22" y="356"/>
                      </a:cubicBezTo>
                      <a:cubicBezTo>
                        <a:pt x="251" y="260"/>
                        <a:pt x="251" y="260"/>
                        <a:pt x="251" y="260"/>
                      </a:cubicBezTo>
                      <a:cubicBezTo>
                        <a:pt x="493" y="210"/>
                        <a:pt x="493" y="210"/>
                        <a:pt x="493" y="210"/>
                      </a:cubicBezTo>
                      <a:cubicBezTo>
                        <a:pt x="661" y="72"/>
                        <a:pt x="661" y="72"/>
                        <a:pt x="661" y="72"/>
                      </a:cubicBezTo>
                      <a:cubicBezTo>
                        <a:pt x="688" y="104"/>
                        <a:pt x="688" y="104"/>
                        <a:pt x="688" y="104"/>
                      </a:cubicBezTo>
                      <a:cubicBezTo>
                        <a:pt x="727" y="0"/>
                        <a:pt x="727" y="0"/>
                        <a:pt x="727" y="0"/>
                      </a:cubicBezTo>
                      <a:cubicBezTo>
                        <a:pt x="617" y="18"/>
                        <a:pt x="617" y="18"/>
                        <a:pt x="617" y="18"/>
                      </a:cubicBezTo>
                      <a:cubicBezTo>
                        <a:pt x="644" y="51"/>
                        <a:pt x="644" y="51"/>
                        <a:pt x="644" y="51"/>
                      </a:cubicBezTo>
                      <a:cubicBezTo>
                        <a:pt x="481" y="184"/>
                        <a:pt x="481" y="184"/>
                        <a:pt x="481" y="184"/>
                      </a:cubicBezTo>
                      <a:cubicBezTo>
                        <a:pt x="244" y="233"/>
                        <a:pt x="244" y="233"/>
                        <a:pt x="244" y="233"/>
                      </a:cubicBezTo>
                      <a:cubicBezTo>
                        <a:pt x="11" y="331"/>
                        <a:pt x="11" y="331"/>
                        <a:pt x="11" y="331"/>
                      </a:cubicBezTo>
                      <a:cubicBezTo>
                        <a:pt x="4" y="334"/>
                        <a:pt x="0" y="342"/>
                        <a:pt x="3" y="349"/>
                      </a:cubicBezTo>
                      <a:cubicBezTo>
                        <a:pt x="6" y="354"/>
                        <a:pt x="11" y="357"/>
                        <a:pt x="16" y="357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îşļiďê"/>
                <p:cNvSpPr/>
                <p:nvPr/>
              </p:nvSpPr>
              <p:spPr bwMode="auto">
                <a:xfrm>
                  <a:off x="5699125" y="549276"/>
                  <a:ext cx="92075" cy="1524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íślídè"/>
                <p:cNvSpPr/>
                <p:nvPr/>
              </p:nvSpPr>
              <p:spPr bwMode="auto">
                <a:xfrm>
                  <a:off x="5826125" y="496888"/>
                  <a:ext cx="93663" cy="204788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iṩḻîde"/>
                <p:cNvSpPr/>
                <p:nvPr/>
              </p:nvSpPr>
              <p:spPr bwMode="auto">
                <a:xfrm>
                  <a:off x="5959475" y="469901"/>
                  <a:ext cx="93663" cy="231775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iṧlídé"/>
                <p:cNvSpPr/>
                <p:nvPr/>
              </p:nvSpPr>
              <p:spPr bwMode="auto">
                <a:xfrm>
                  <a:off x="6092825" y="363538"/>
                  <a:ext cx="93663" cy="338138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4" name="îŝḻíḋé"/>
              <p:cNvSpPr txBox="1"/>
              <p:nvPr/>
            </p:nvSpPr>
            <p:spPr>
              <a:xfrm>
                <a:off x="3056553" y="3885337"/>
                <a:ext cx="1025046" cy="433673"/>
              </a:xfrm>
              <a:prstGeom prst="rect">
                <a:avLst/>
              </a:prstGeom>
              <a:noFill/>
              <a:effectLst/>
            </p:spPr>
            <p:txBody>
              <a:bodyPr wrap="none">
                <a:norm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rgbClr val="536781"/>
                    </a:solidFill>
                    <a:cs typeface="+mn-ea"/>
                    <a:sym typeface="+mn-lt"/>
                  </a:rPr>
                  <a:t>关键词</a:t>
                </a:r>
              </a:p>
            </p:txBody>
          </p:sp>
          <p:sp>
            <p:nvSpPr>
              <p:cNvPr id="45" name="ïṩḻîďè"/>
              <p:cNvSpPr/>
              <p:nvPr/>
            </p:nvSpPr>
            <p:spPr bwMode="auto">
              <a:xfrm>
                <a:off x="3108300" y="1156712"/>
                <a:ext cx="1007178" cy="1008985"/>
              </a:xfrm>
              <a:prstGeom prst="ellipse">
                <a:avLst/>
              </a:prstGeom>
              <a:solidFill>
                <a:srgbClr val="536781"/>
              </a:solidFill>
              <a:ln>
                <a:noFill/>
              </a:ln>
              <a:effectLst/>
            </p:spPr>
            <p:txBody>
              <a:bodyPr vert="horz" wrap="none" lIns="0" tIns="0" rIns="0" bIns="0" anchor="ctr" anchorCtr="0" compatLnSpc="1">
                <a:normAutofit/>
              </a:bodyPr>
              <a:lstStyle/>
              <a:p>
                <a:pPr algn="ctr"/>
                <a:r>
                  <a:rPr lang="en-US" sz="3200">
                    <a:solidFill>
                      <a:schemeClr val="bg1"/>
                    </a:solidFill>
                    <a:cs typeface="+mn-ea"/>
                    <a:sym typeface="+mn-lt"/>
                  </a:rPr>
                  <a:t>JS</a:t>
                </a:r>
              </a:p>
            </p:txBody>
          </p:sp>
          <p:sp>
            <p:nvSpPr>
              <p:cNvPr id="46" name="íṩḷîḍé"/>
              <p:cNvSpPr/>
              <p:nvPr/>
            </p:nvSpPr>
            <p:spPr bwMode="auto">
              <a:xfrm>
                <a:off x="983432" y="2523136"/>
                <a:ext cx="1131943" cy="1130136"/>
              </a:xfrm>
              <a:custGeom>
                <a:avLst/>
                <a:gdLst>
                  <a:gd name="T0" fmla="*/ 209 w 328"/>
                  <a:gd name="T1" fmla="*/ 25 h 327"/>
                  <a:gd name="T2" fmla="*/ 25 w 328"/>
                  <a:gd name="T3" fmla="*/ 118 h 327"/>
                  <a:gd name="T4" fmla="*/ 119 w 328"/>
                  <a:gd name="T5" fmla="*/ 302 h 327"/>
                  <a:gd name="T6" fmla="*/ 303 w 328"/>
                  <a:gd name="T7" fmla="*/ 209 h 327"/>
                  <a:gd name="T8" fmla="*/ 209 w 328"/>
                  <a:gd name="T9" fmla="*/ 25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8" h="327">
                    <a:moveTo>
                      <a:pt x="209" y="25"/>
                    </a:moveTo>
                    <a:cubicBezTo>
                      <a:pt x="132" y="0"/>
                      <a:pt x="50" y="42"/>
                      <a:pt x="25" y="118"/>
                    </a:cubicBezTo>
                    <a:cubicBezTo>
                      <a:pt x="0" y="195"/>
                      <a:pt x="42" y="277"/>
                      <a:pt x="119" y="302"/>
                    </a:cubicBezTo>
                    <a:cubicBezTo>
                      <a:pt x="196" y="327"/>
                      <a:pt x="278" y="285"/>
                      <a:pt x="303" y="209"/>
                    </a:cubicBezTo>
                    <a:cubicBezTo>
                      <a:pt x="328" y="132"/>
                      <a:pt x="286" y="50"/>
                      <a:pt x="209" y="25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vert="horz" wrap="none" lIns="0" tIns="0" rIns="0" bIns="0" anchor="ctr" anchorCtr="0" compatLnSpc="1">
                <a:normAutofit/>
              </a:bodyPr>
              <a:lstStyle/>
              <a:p>
                <a:pPr algn="ctr"/>
                <a:r>
                  <a:rPr lang="zh-CN" altLang="en-US" sz="1600">
                    <a:solidFill>
                      <a:schemeClr val="bg1"/>
                    </a:solidFill>
                    <a:uFillTx/>
                    <a:cs typeface="+mn-ea"/>
                    <a:sym typeface="+mn-lt"/>
                  </a:rPr>
                  <a:t>小程序</a:t>
                </a:r>
              </a:p>
            </p:txBody>
          </p:sp>
          <p:sp>
            <p:nvSpPr>
              <p:cNvPr id="47" name="îš1îďê"/>
              <p:cNvSpPr/>
              <p:nvPr/>
            </p:nvSpPr>
            <p:spPr bwMode="auto">
              <a:xfrm>
                <a:off x="1697089" y="4919147"/>
                <a:ext cx="1140985" cy="1142794"/>
              </a:xfrm>
              <a:custGeom>
                <a:avLst/>
                <a:gdLst>
                  <a:gd name="T0" fmla="*/ 47 w 330"/>
                  <a:gd name="T1" fmla="*/ 80 h 331"/>
                  <a:gd name="T2" fmla="*/ 79 w 330"/>
                  <a:gd name="T3" fmla="*/ 283 h 331"/>
                  <a:gd name="T4" fmla="*/ 283 w 330"/>
                  <a:gd name="T5" fmla="*/ 251 h 331"/>
                  <a:gd name="T6" fmla="*/ 251 w 330"/>
                  <a:gd name="T7" fmla="*/ 47 h 331"/>
                  <a:gd name="T8" fmla="*/ 47 w 330"/>
                  <a:gd name="T9" fmla="*/ 8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0" h="331">
                    <a:moveTo>
                      <a:pt x="47" y="80"/>
                    </a:moveTo>
                    <a:cubicBezTo>
                      <a:pt x="0" y="145"/>
                      <a:pt x="14" y="236"/>
                      <a:pt x="79" y="283"/>
                    </a:cubicBezTo>
                    <a:cubicBezTo>
                      <a:pt x="145" y="331"/>
                      <a:pt x="236" y="316"/>
                      <a:pt x="283" y="251"/>
                    </a:cubicBezTo>
                    <a:cubicBezTo>
                      <a:pt x="330" y="186"/>
                      <a:pt x="316" y="95"/>
                      <a:pt x="251" y="47"/>
                    </a:cubicBezTo>
                    <a:cubicBezTo>
                      <a:pt x="186" y="0"/>
                      <a:pt x="94" y="14"/>
                      <a:pt x="47" y="80"/>
                    </a:cubicBezTo>
                    <a:close/>
                  </a:path>
                </a:pathLst>
              </a:custGeom>
              <a:solidFill>
                <a:srgbClr val="536781"/>
              </a:solidFill>
              <a:ln>
                <a:noFill/>
              </a:ln>
              <a:effectLst/>
            </p:spPr>
            <p:txBody>
              <a:bodyPr vert="horz" wrap="none" lIns="0" tIns="0" rIns="0" bIns="0" anchor="ctr" anchorCtr="0" compatLnSpc="1">
                <a:normAutofit/>
              </a:bodyPr>
              <a:lstStyle/>
              <a:p>
                <a:pPr algn="ctr"/>
                <a:r>
                  <a:rPr lang="en-US" sz="3200">
                    <a:solidFill>
                      <a:schemeClr val="bg1"/>
                    </a:solidFill>
                    <a:cs typeface="+mn-ea"/>
                    <a:sym typeface="+mn-lt"/>
                  </a:rPr>
                  <a:t>H5</a:t>
                </a:r>
              </a:p>
            </p:txBody>
          </p:sp>
          <p:sp>
            <p:nvSpPr>
              <p:cNvPr id="48" name="íṩľîdè"/>
              <p:cNvSpPr/>
              <p:nvPr/>
            </p:nvSpPr>
            <p:spPr bwMode="auto">
              <a:xfrm>
                <a:off x="4203470" y="4975112"/>
                <a:ext cx="1142793" cy="1144602"/>
              </a:xfrm>
              <a:custGeom>
                <a:avLst/>
                <a:gdLst>
                  <a:gd name="T0" fmla="*/ 47 w 331"/>
                  <a:gd name="T1" fmla="*/ 252 h 331"/>
                  <a:gd name="T2" fmla="*/ 251 w 331"/>
                  <a:gd name="T3" fmla="*/ 284 h 331"/>
                  <a:gd name="T4" fmla="*/ 283 w 331"/>
                  <a:gd name="T5" fmla="*/ 80 h 331"/>
                  <a:gd name="T6" fmla="*/ 80 w 331"/>
                  <a:gd name="T7" fmla="*/ 48 h 331"/>
                  <a:gd name="T8" fmla="*/ 47 w 331"/>
                  <a:gd name="T9" fmla="*/ 252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1" h="331">
                    <a:moveTo>
                      <a:pt x="47" y="252"/>
                    </a:moveTo>
                    <a:cubicBezTo>
                      <a:pt x="95" y="317"/>
                      <a:pt x="186" y="331"/>
                      <a:pt x="251" y="284"/>
                    </a:cubicBezTo>
                    <a:cubicBezTo>
                      <a:pt x="316" y="237"/>
                      <a:pt x="331" y="145"/>
                      <a:pt x="283" y="80"/>
                    </a:cubicBezTo>
                    <a:cubicBezTo>
                      <a:pt x="236" y="15"/>
                      <a:pt x="145" y="0"/>
                      <a:pt x="80" y="48"/>
                    </a:cubicBezTo>
                    <a:cubicBezTo>
                      <a:pt x="15" y="95"/>
                      <a:pt x="0" y="186"/>
                      <a:pt x="47" y="252"/>
                    </a:cubicBezTo>
                    <a:close/>
                  </a:path>
                </a:pathLst>
              </a:custGeom>
              <a:solidFill>
                <a:srgbClr val="536781"/>
              </a:solidFill>
              <a:ln>
                <a:noFill/>
              </a:ln>
              <a:effectLst/>
            </p:spPr>
            <p:txBody>
              <a:bodyPr vert="horz" wrap="none" lIns="0" tIns="0" rIns="0" bIns="0" anchor="ctr" anchorCtr="0" compatLnSpc="1">
                <a:normAutofit/>
              </a:bodyPr>
              <a:lstStyle/>
              <a:p>
                <a:pPr algn="ctr"/>
                <a:r>
                  <a:rPr lang="zh-CN" altLang="en-US" sz="1400">
                    <a:solidFill>
                      <a:schemeClr val="bg1"/>
                    </a:solidFill>
                    <a:uFillTx/>
                    <a:cs typeface="+mn-ea"/>
                    <a:sym typeface="+mn-lt"/>
                  </a:rPr>
                  <a:t>区别前端</a:t>
                </a:r>
              </a:p>
            </p:txBody>
          </p:sp>
          <p:sp>
            <p:nvSpPr>
              <p:cNvPr id="49" name="îsḻïḍe"/>
              <p:cNvSpPr/>
              <p:nvPr/>
            </p:nvSpPr>
            <p:spPr bwMode="auto">
              <a:xfrm>
                <a:off x="5041106" y="2615903"/>
                <a:ext cx="1128327" cy="1131944"/>
              </a:xfrm>
              <a:custGeom>
                <a:avLst/>
                <a:gdLst>
                  <a:gd name="T0" fmla="*/ 208 w 327"/>
                  <a:gd name="T1" fmla="*/ 303 h 328"/>
                  <a:gd name="T2" fmla="*/ 302 w 327"/>
                  <a:gd name="T3" fmla="*/ 119 h 328"/>
                  <a:gd name="T4" fmla="*/ 118 w 327"/>
                  <a:gd name="T5" fmla="*/ 25 h 328"/>
                  <a:gd name="T6" fmla="*/ 25 w 327"/>
                  <a:gd name="T7" fmla="*/ 209 h 328"/>
                  <a:gd name="T8" fmla="*/ 208 w 327"/>
                  <a:gd name="T9" fmla="*/ 303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7" h="328">
                    <a:moveTo>
                      <a:pt x="208" y="303"/>
                    </a:moveTo>
                    <a:cubicBezTo>
                      <a:pt x="285" y="278"/>
                      <a:pt x="327" y="196"/>
                      <a:pt x="302" y="119"/>
                    </a:cubicBezTo>
                    <a:cubicBezTo>
                      <a:pt x="277" y="42"/>
                      <a:pt x="195" y="0"/>
                      <a:pt x="118" y="25"/>
                    </a:cubicBezTo>
                    <a:cubicBezTo>
                      <a:pt x="42" y="50"/>
                      <a:pt x="0" y="133"/>
                      <a:pt x="25" y="209"/>
                    </a:cubicBezTo>
                    <a:cubicBezTo>
                      <a:pt x="49" y="286"/>
                      <a:pt x="132" y="328"/>
                      <a:pt x="208" y="303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vert="horz" wrap="none" lIns="0" tIns="0" rIns="0" bIns="0" anchor="ctr" anchorCtr="0" compatLnSpc="1">
                <a:normAutofit/>
              </a:bodyPr>
              <a:lstStyle/>
              <a:p>
                <a:pPr algn="ctr"/>
                <a:r>
                  <a:rPr lang="en-US" sz="1600">
                    <a:solidFill>
                      <a:schemeClr val="bg1"/>
                    </a:solidFill>
                    <a:uFillTx/>
                    <a:cs typeface="+mn-ea"/>
                    <a:sym typeface="+mn-lt"/>
                  </a:rPr>
                  <a:t>api</a:t>
                </a:r>
                <a:r>
                  <a:rPr lang="zh-CN" altLang="en-US" sz="1600">
                    <a:solidFill>
                      <a:schemeClr val="bg1"/>
                    </a:solidFill>
                    <a:uFillTx/>
                    <a:cs typeface="+mn-ea"/>
                    <a:sym typeface="+mn-lt"/>
                  </a:rPr>
                  <a:t>接口</a:t>
                </a:r>
              </a:p>
            </p:txBody>
          </p:sp>
        </p:grpSp>
      </p:grpSp>
      <p:sp>
        <p:nvSpPr>
          <p:cNvPr id="9" name="文本框 8"/>
          <p:cNvSpPr txBox="1"/>
          <p:nvPr/>
        </p:nvSpPr>
        <p:spPr>
          <a:xfrm>
            <a:off x="801370" y="906145"/>
            <a:ext cx="5570220" cy="1383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fontAlgn="auto"/>
            <a:r>
              <a:rPr lang="zh-CN" altLang="en-US" sz="1400" kern="900">
                <a:solidFill>
                  <a:srgbClr val="202020"/>
                </a:solidFill>
                <a:uFillTx/>
                <a:latin typeface="+mn-ea"/>
                <a:cs typeface="+mn-ea"/>
                <a:sym typeface="+mn-lt"/>
              </a:rPr>
              <a:t>       本</a:t>
            </a:r>
            <a:r>
              <a:rPr lang="zh-CN" altLang="en-US" sz="1400" kern="900" dirty="0">
                <a:solidFill>
                  <a:srgbClr val="202020"/>
                </a:solidFill>
                <a:uFillTx/>
                <a:latin typeface="+mn-ea"/>
                <a:cs typeface="+mn-ea"/>
                <a:sym typeface="+mn-lt"/>
              </a:rPr>
              <a:t>项目计划使用WXML+WXSS+JavaScript(即微信小程序开发语言）进行开发。选择该种</a:t>
            </a:r>
            <a:r>
              <a:rPr lang="zh-CN" altLang="en-US" sz="1400" kern="900">
                <a:solidFill>
                  <a:srgbClr val="202020"/>
                </a:solidFill>
                <a:uFillTx/>
                <a:latin typeface="+mn-ea"/>
                <a:cs typeface="+mn-ea"/>
                <a:sym typeface="+mn-lt"/>
              </a:rPr>
              <a:t>开发语言是</a:t>
            </a:r>
            <a:r>
              <a:rPr lang="zh-CN" altLang="en-US" sz="1400" kern="900" dirty="0">
                <a:solidFill>
                  <a:srgbClr val="202020"/>
                </a:solidFill>
                <a:uFillTx/>
                <a:latin typeface="+mn-ea"/>
                <a:cs typeface="+mn-ea"/>
                <a:sym typeface="+mn-lt"/>
              </a:rPr>
              <a:t>因为考虑到对于开发者而言，小程序开发门槛相对较低，难度不及APP</a:t>
            </a:r>
            <a:r>
              <a:rPr lang="zh-CN" altLang="en-US" sz="1400" kern="900">
                <a:solidFill>
                  <a:srgbClr val="202020"/>
                </a:solidFill>
                <a:uFillTx/>
                <a:latin typeface="+mn-ea"/>
                <a:cs typeface="+mn-ea"/>
                <a:sym typeface="+mn-lt"/>
              </a:rPr>
              <a:t>，能够开发出简单</a:t>
            </a:r>
            <a:r>
              <a:rPr lang="zh-CN" altLang="en-US" sz="1400" kern="900" dirty="0">
                <a:solidFill>
                  <a:srgbClr val="202020"/>
                </a:solidFill>
                <a:uFillTx/>
                <a:latin typeface="+mn-ea"/>
                <a:cs typeface="+mn-ea"/>
                <a:sym typeface="+mn-lt"/>
              </a:rPr>
              <a:t>的基础应用；同时对于用户而言，能够节约使用时间成本</a:t>
            </a:r>
            <a:r>
              <a:rPr lang="zh-CN" altLang="en-US" sz="1400" kern="900">
                <a:solidFill>
                  <a:srgbClr val="202020"/>
                </a:solidFill>
                <a:uFillTx/>
                <a:latin typeface="+mn-ea"/>
                <a:cs typeface="+mn-ea"/>
                <a:sym typeface="+mn-lt"/>
              </a:rPr>
              <a:t>和手机存储空间</a:t>
            </a:r>
            <a:r>
              <a:rPr lang="zh-CN" altLang="en-US" sz="1400" kern="900" dirty="0">
                <a:solidFill>
                  <a:srgbClr val="202020"/>
                </a:solidFill>
                <a:uFillTx/>
                <a:latin typeface="+mn-ea"/>
                <a:cs typeface="+mn-ea"/>
                <a:sym typeface="+mn-lt"/>
              </a:rPr>
              <a:t>。</a:t>
            </a:r>
          </a:p>
          <a:p>
            <a:pPr algn="l" fontAlgn="auto"/>
            <a:r>
              <a:rPr lang="zh-CN" altLang="en-US" sz="1400" kern="900" dirty="0">
                <a:solidFill>
                  <a:srgbClr val="202020"/>
                </a:solidFill>
                <a:uFillTx/>
                <a:latin typeface="+mn-ea"/>
                <a:cs typeface="+mn-ea"/>
                <a:sym typeface="+mn-lt"/>
              </a:rPr>
              <a:t>项目开发主要有以下难点和重点：</a:t>
            </a:r>
          </a:p>
          <a:p>
            <a:pPr algn="l" fontAlgn="auto"/>
            <a:endParaRPr lang="zh-CN" altLang="en-US" sz="1400" b="1" kern="900" dirty="0">
              <a:solidFill>
                <a:srgbClr val="202020"/>
              </a:solidFill>
              <a:uFillTx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71115" y="2322594"/>
            <a:ext cx="5570220" cy="138499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fontAlgn="auto"/>
            <a:r>
              <a:rPr lang="zh-CN" altLang="en-US" sz="1400" b="1" kern="900" dirty="0">
                <a:solidFill>
                  <a:srgbClr val="202020"/>
                </a:solidFill>
                <a:uFillTx/>
                <a:latin typeface="+mj-ea"/>
                <a:ea typeface="+mj-ea"/>
                <a:cs typeface="+mn-ea"/>
                <a:sym typeface="+mn-lt"/>
              </a:rPr>
              <a:t>难点：</a:t>
            </a:r>
          </a:p>
          <a:p>
            <a:r>
              <a:rPr lang="zh-CN" altLang="en-US" sz="1400" kern="900">
                <a:uFillTx/>
                <a:cs typeface="+mn-ea"/>
                <a:sym typeface="+mn-lt"/>
              </a:rPr>
              <a:t>       小程序前端开发语言</a:t>
            </a:r>
            <a:r>
              <a:rPr lang="zh-CN" altLang="zh-CN" sz="1400"/>
              <a:t>存在着不同。</a:t>
            </a:r>
            <a:r>
              <a:rPr lang="zh-CN" altLang="en-US" sz="1400" kern="900">
                <a:uFillTx/>
                <a:cs typeface="+mn-ea"/>
                <a:sym typeface="+mn-lt"/>
              </a:rPr>
              <a:t>例如</a:t>
            </a:r>
            <a:r>
              <a:rPr lang="zh-CN" altLang="en-US" sz="1400" kern="900" dirty="0">
                <a:uFillTx/>
                <a:cs typeface="+mn-ea"/>
                <a:sym typeface="+mn-lt"/>
              </a:rPr>
              <a:t>HTML 与 WXML两者差异比较大，WXML 更像是 Android 开发中的界面 XML 描述文件，适合于程序界面的构建；而 HTML 则倾向于文章的展示（这与 HTML 的历史有关)，以及互联网页面的构建。所以在开发中只能使用微信提供的现有标签，HTML的标签是无法使用的。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15917" y="3975941"/>
            <a:ext cx="5570220" cy="181588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fontAlgn="auto"/>
            <a:r>
              <a:rPr lang="zh-CN" altLang="en-US" sz="1400" b="1" kern="900" dirty="0">
                <a:solidFill>
                  <a:srgbClr val="202020"/>
                </a:solidFill>
                <a:uFillTx/>
                <a:cs typeface="+mn-ea"/>
                <a:sym typeface="+mn-lt"/>
              </a:rPr>
              <a:t>重点：</a:t>
            </a:r>
          </a:p>
          <a:p>
            <a:pPr algn="l" fontAlgn="auto"/>
            <a:r>
              <a:rPr lang="zh-CN" altLang="en-US" sz="1400" kern="900">
                <a:solidFill>
                  <a:srgbClr val="202020"/>
                </a:solidFill>
                <a:uFillTx/>
                <a:cs typeface="+mn-ea"/>
                <a:sym typeface="+mn-lt"/>
              </a:rPr>
              <a:t>1. 开发</a:t>
            </a:r>
            <a:r>
              <a:rPr lang="zh-CN" altLang="en-US" sz="1400" kern="900" dirty="0">
                <a:solidFill>
                  <a:srgbClr val="202020"/>
                </a:solidFill>
                <a:uFillTx/>
                <a:cs typeface="+mn-ea"/>
                <a:sym typeface="+mn-lt"/>
              </a:rPr>
              <a:t>人员要尽快掌握小程序开发语言三件套，并学习使用微信开发者工具进行小程序开发；</a:t>
            </a:r>
          </a:p>
          <a:p>
            <a:pPr algn="l" fontAlgn="auto"/>
            <a:r>
              <a:rPr lang="zh-CN" altLang="en-US" sz="1400" kern="900">
                <a:solidFill>
                  <a:srgbClr val="202020"/>
                </a:solidFill>
                <a:uFillTx/>
                <a:cs typeface="+mn-ea"/>
                <a:sym typeface="+mn-lt"/>
              </a:rPr>
              <a:t>2. 要了解</a:t>
            </a:r>
            <a:r>
              <a:rPr lang="zh-CN" altLang="en-US" sz="1400" kern="900" dirty="0">
                <a:solidFill>
                  <a:srgbClr val="202020"/>
                </a:solidFill>
                <a:uFillTx/>
                <a:cs typeface="+mn-ea"/>
                <a:sym typeface="+mn-lt"/>
              </a:rPr>
              <a:t>微信官方提供的API接口</a:t>
            </a:r>
            <a:r>
              <a:rPr lang="zh-CN" altLang="en-US" sz="1400" kern="900">
                <a:solidFill>
                  <a:srgbClr val="202020"/>
                </a:solidFill>
                <a:uFillTx/>
                <a:cs typeface="+mn-ea"/>
                <a:sym typeface="+mn-lt"/>
              </a:rPr>
              <a:t>。因为JavaScript的</a:t>
            </a:r>
            <a:r>
              <a:rPr lang="zh-CN" altLang="en-US" sz="1400" kern="900" dirty="0">
                <a:solidFill>
                  <a:srgbClr val="202020"/>
                </a:solidFill>
                <a:uFillTx/>
                <a:cs typeface="+mn-ea"/>
                <a:sym typeface="+mn-lt"/>
              </a:rPr>
              <a:t>代码是运行在微信App中的，并不是运行在浏览器</a:t>
            </a:r>
            <a:r>
              <a:rPr lang="zh-CN" altLang="en-US" sz="1400" kern="900">
                <a:solidFill>
                  <a:srgbClr val="202020"/>
                </a:solidFill>
                <a:uFillTx/>
                <a:cs typeface="+mn-ea"/>
                <a:sym typeface="+mn-lt"/>
              </a:rPr>
              <a:t>中，因此</a:t>
            </a:r>
            <a:r>
              <a:rPr lang="zh-CN" altLang="en-US" sz="1400" kern="900" dirty="0">
                <a:solidFill>
                  <a:srgbClr val="202020"/>
                </a:solidFill>
                <a:uFillTx/>
                <a:cs typeface="+mn-ea"/>
                <a:sym typeface="+mn-lt"/>
              </a:rPr>
              <a:t>一些H5技术的应用，需要微信App提供对应的API</a:t>
            </a:r>
            <a:r>
              <a:rPr lang="zh-CN" altLang="en-US" sz="1400" kern="900">
                <a:solidFill>
                  <a:srgbClr val="202020"/>
                </a:solidFill>
                <a:uFillTx/>
                <a:cs typeface="+mn-ea"/>
                <a:sym typeface="+mn-lt"/>
              </a:rPr>
              <a:t>支持，这</a:t>
            </a:r>
            <a:r>
              <a:rPr lang="zh-CN" altLang="en-US" sz="1400" kern="900" dirty="0">
                <a:solidFill>
                  <a:srgbClr val="202020"/>
                </a:solidFill>
                <a:uFillTx/>
                <a:cs typeface="+mn-ea"/>
                <a:sym typeface="+mn-lt"/>
              </a:rPr>
              <a:t>限制住了H5技术的</a:t>
            </a:r>
            <a:r>
              <a:rPr lang="zh-CN" altLang="en-US" sz="1400" kern="900">
                <a:solidFill>
                  <a:srgbClr val="202020"/>
                </a:solidFill>
                <a:uFillTx/>
                <a:cs typeface="+mn-ea"/>
                <a:sym typeface="+mn-lt"/>
              </a:rPr>
              <a:t>应用，同理</a:t>
            </a:r>
            <a:r>
              <a:rPr lang="zh-CN" altLang="en-US" sz="1400" kern="900" dirty="0">
                <a:solidFill>
                  <a:srgbClr val="202020"/>
                </a:solidFill>
                <a:uFillTx/>
                <a:cs typeface="+mn-ea"/>
                <a:sym typeface="+mn-lt"/>
              </a:rPr>
              <a:t>，微信提供的独有的某些API，H5也不支持</a:t>
            </a:r>
            <a:r>
              <a:rPr lang="zh-CN" altLang="en-US" sz="1400" kern="900">
                <a:solidFill>
                  <a:srgbClr val="202020"/>
                </a:solidFill>
                <a:uFillTx/>
                <a:cs typeface="+mn-ea"/>
                <a:sym typeface="+mn-lt"/>
              </a:rPr>
              <a:t>或支持地不是</a:t>
            </a:r>
            <a:r>
              <a:rPr lang="zh-CN" altLang="en-US" sz="1400" kern="900" dirty="0">
                <a:solidFill>
                  <a:srgbClr val="202020"/>
                </a:solidFill>
                <a:uFillTx/>
                <a:cs typeface="+mn-ea"/>
                <a:sym typeface="+mn-lt"/>
              </a:rPr>
              <a:t>特别</a:t>
            </a:r>
            <a:r>
              <a:rPr lang="zh-CN" altLang="en-US" sz="1400" kern="900">
                <a:solidFill>
                  <a:srgbClr val="202020"/>
                </a:solidFill>
                <a:uFillTx/>
                <a:cs typeface="+mn-ea"/>
                <a:sym typeface="+mn-lt"/>
              </a:rPr>
              <a:t>好。</a:t>
            </a:r>
            <a:endParaRPr lang="zh-CN" altLang="en-US" sz="1400" kern="900" dirty="0">
              <a:solidFill>
                <a:schemeClr val="tx1">
                  <a:lumMod val="50000"/>
                  <a:lumOff val="50000"/>
                </a:schemeClr>
              </a:solidFill>
              <a:uFillTx/>
              <a:cs typeface="+mn-ea"/>
              <a:sym typeface="+mn-lt"/>
            </a:endParaRPr>
          </a:p>
          <a:p>
            <a:pPr algn="ctr"/>
            <a:endParaRPr lang="zh-CN" altLang="en-US" sz="1400" b="1" kern="900" dirty="0">
              <a:solidFill>
                <a:schemeClr val="tx1">
                  <a:lumMod val="50000"/>
                  <a:lumOff val="50000"/>
                </a:schemeClr>
              </a:solidFill>
              <a:uFillTx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354830" y="413321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RATE_QUIZZES" val="0"/>
  <p:tag name="ISPRING_SCORM_PASSING_SCORE" val="0.000000"/>
  <p:tag name="ISPRING_ULTRA_SCORM_COURSE_ID" val="F95C31CD-590F-40E0-B397-48572B44DAA2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内容列表"/>
  <p:tag name="ISPRINGCLOUDFOLDERID" val="0"/>
  <p:tag name="ISPRINGCLOUDFOLDERPATH" val="资源库"/>
  <p:tag name="ISPRING_OUTPUT_FOLDER" val="G:\第十四批\606358"/>
  <p:tag name="ISPRING_PRESENTATION_TITLE" val="5a7dd71635d94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cf1e700-96b7-4e6f-bb7e-9e1ba9d88ea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cdf4e9f-5f2c-4232-9672-144d418555db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faee97d-e100-4164-8085-ebaa380a890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faee97d-e100-4164-8085-ebaa380a890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f227289-8be5-40aa-813c-e8de6a91d837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293338"/>
      </a:dk1>
      <a:lt1>
        <a:sysClr val="window" lastClr="DADDD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r2tlwru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293338"/>
      </a:dk1>
      <a:lt1>
        <a:sysClr val="window" lastClr="DADDD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293338"/>
      </a:dk1>
      <a:lt1>
        <a:sysClr val="window" lastClr="DADDD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1319</Words>
  <Application>Microsoft Office PowerPoint</Application>
  <PresentationFormat>宽屏</PresentationFormat>
  <Paragraphs>188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Gill Sans</vt:lpstr>
      <vt:lpstr>微软雅黑</vt:lpstr>
      <vt:lpstr>Agency FB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信息技术</dc:title>
  <dc:creator>第一PPT</dc:creator>
  <cp:keywords>www.1ppt.com</cp:keywords>
  <dc:description>www.1ppt.com</dc:description>
  <cp:lastModifiedBy>@ JasMine</cp:lastModifiedBy>
  <cp:revision>160</cp:revision>
  <dcterms:created xsi:type="dcterms:W3CDTF">2017-08-03T09:01:00Z</dcterms:created>
  <dcterms:modified xsi:type="dcterms:W3CDTF">2020-03-20T03:06:50Z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  <property fmtid="{D5CDD505-2E9C-101B-9397-08002B2CF9AE}" pid="3" name="KSORubyTemplateID">
    <vt:lpwstr>2</vt:lpwstr>
  </property>
</Properties>
</file>