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8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32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9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87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9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9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9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9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5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49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9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Colaboratory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r>
              <a:rPr lang="en-US" altLang="zh-TW" dirty="0"/>
              <a:t>Whether you're a </a:t>
            </a:r>
            <a:r>
              <a:rPr lang="en-US" altLang="zh-TW" b="1" dirty="0"/>
              <a:t>student</a:t>
            </a:r>
            <a:r>
              <a:rPr lang="en-US" altLang="zh-TW" dirty="0"/>
              <a:t>, a </a:t>
            </a:r>
            <a:r>
              <a:rPr lang="en-US" altLang="zh-TW" b="1" dirty="0"/>
              <a:t>data scientist</a:t>
            </a:r>
            <a:r>
              <a:rPr lang="en-US" altLang="zh-TW" dirty="0"/>
              <a:t> or an </a:t>
            </a:r>
            <a:r>
              <a:rPr lang="en-US" altLang="zh-TW" b="1" dirty="0"/>
              <a:t>AI researcher</a:t>
            </a:r>
            <a:r>
              <a:rPr lang="en-US" altLang="zh-TW" dirty="0"/>
              <a:t>, </a:t>
            </a:r>
            <a:r>
              <a:rPr lang="en-US" altLang="zh-TW" dirty="0" err="1"/>
              <a:t>Colab</a:t>
            </a:r>
            <a:r>
              <a:rPr lang="en-US" altLang="zh-TW" dirty="0"/>
              <a:t> can make your work easier. Watch </a:t>
            </a:r>
            <a:r>
              <a:rPr lang="en-US" altLang="zh-TW" dirty="0">
                <a:hlinkClick r:id="rId2"/>
              </a:rPr>
              <a:t>Introduction to </a:t>
            </a:r>
            <a:r>
              <a:rPr lang="en-US" altLang="zh-TW" dirty="0" err="1">
                <a:hlinkClick r:id="rId2"/>
              </a:rPr>
              <a:t>Colab</a:t>
            </a:r>
            <a:r>
              <a:rPr lang="en-US" altLang="zh-TW" dirty="0"/>
              <a:t> to learn more, or just get started below!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2450"/>
            <a:ext cx="8229600" cy="430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17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2646"/>
            <a:ext cx="8229600" cy="424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3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5194"/>
            <a:ext cx="8229600" cy="41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95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如螢幕大小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Solving CTF</vt:lpstr>
      <vt:lpstr>What is Colaboratory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</dc:title>
  <dc:creator>I5302</dc:creator>
  <cp:lastModifiedBy>I5302</cp:lastModifiedBy>
  <cp:revision>2</cp:revision>
  <dcterms:created xsi:type="dcterms:W3CDTF">2021-03-05T03:07:12Z</dcterms:created>
  <dcterms:modified xsi:type="dcterms:W3CDTF">2021-03-05T03:22:48Z</dcterms:modified>
</cp:coreProperties>
</file>