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78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5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6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8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0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0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5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5824-7BD0-4214-822F-9ADEC18117E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590D-2A99-47D6-A2B8-9A91E5F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77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6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4608"/>
            <a:ext cx="8229600" cy="433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5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7" y="1600200"/>
            <a:ext cx="37949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46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56" y="1600200"/>
            <a:ext cx="48004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2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666"/>
            <a:ext cx="8229600" cy="426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</cp:revision>
  <dcterms:created xsi:type="dcterms:W3CDTF">2021-03-05T03:10:20Z</dcterms:created>
  <dcterms:modified xsi:type="dcterms:W3CDTF">2021-03-05T03:15:04Z</dcterms:modified>
</cp:coreProperties>
</file>