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59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3214-1FC9-4386-954D-2AF726C6E24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4D8-B11F-45C2-9CD8-D0DE2873D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3214-1FC9-4386-954D-2AF726C6E24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4D8-B11F-45C2-9CD8-D0DE2873D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62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3214-1FC9-4386-954D-2AF726C6E24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4D8-B11F-45C2-9CD8-D0DE2873D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13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3214-1FC9-4386-954D-2AF726C6E24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4D8-B11F-45C2-9CD8-D0DE2873D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79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3214-1FC9-4386-954D-2AF726C6E24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4D8-B11F-45C2-9CD8-D0DE2873D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249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3214-1FC9-4386-954D-2AF726C6E24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4D8-B11F-45C2-9CD8-D0DE2873D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93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3214-1FC9-4386-954D-2AF726C6E24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4D8-B11F-45C2-9CD8-D0DE2873D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9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3214-1FC9-4386-954D-2AF726C6E24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4D8-B11F-45C2-9CD8-D0DE2873D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64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3214-1FC9-4386-954D-2AF726C6E24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4D8-B11F-45C2-9CD8-D0DE2873D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7513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3214-1FC9-4386-954D-2AF726C6E24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4D8-B11F-45C2-9CD8-D0DE2873D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274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3214-1FC9-4386-954D-2AF726C6E24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D4D8-B11F-45C2-9CD8-D0DE2873D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993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83214-1FC9-4386-954D-2AF726C6E241}" type="datetimeFigureOut">
              <a:rPr lang="zh-TW" altLang="en-US" smtClean="0"/>
              <a:t>2021/3/12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7D4D8-B11F-45C2-9CD8-D0DE2873DD5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7792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888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CMD</a:t>
            </a:r>
            <a:endParaRPr lang="zh-TW" altLang="en-US" dirty="0"/>
          </a:p>
        </p:txBody>
      </p:sp>
      <p:pic>
        <p:nvPicPr>
          <p:cNvPr id="3078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840" y="1750734"/>
            <a:ext cx="6462320" cy="4224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027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3148806"/>
            <a:ext cx="24003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539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Anaconda Navigator</a:t>
            </a:r>
            <a:endParaRPr lang="zh-TW" altLang="en-U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91" y="1600200"/>
            <a:ext cx="804941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89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Spyder</a:t>
            </a:r>
            <a:r>
              <a:rPr lang="en-US" altLang="zh-TW" dirty="0" smtClean="0"/>
              <a:t> IDE</a:t>
            </a:r>
            <a:endParaRPr lang="zh-TW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91" y="1600200"/>
            <a:ext cx="804941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203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65" y="1600200"/>
            <a:ext cx="817827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9554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41" y="1600200"/>
            <a:ext cx="812471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004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38" y="1600200"/>
            <a:ext cx="813232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9666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51" y="1600200"/>
            <a:ext cx="816289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33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7439"/>
            <a:ext cx="8229600" cy="4511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85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</Words>
  <Application>Microsoft Office PowerPoint</Application>
  <PresentationFormat>如螢幕大小 (4:3)</PresentationFormat>
  <Paragraphs>3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PowerPoint 簡報</vt:lpstr>
      <vt:lpstr>PowerPoint 簡報</vt:lpstr>
      <vt:lpstr>Anaconda Navigator</vt:lpstr>
      <vt:lpstr>Spyder IDE</vt:lpstr>
      <vt:lpstr>PowerPoint 簡報</vt:lpstr>
      <vt:lpstr>PowerPoint 簡報</vt:lpstr>
      <vt:lpstr>PowerPoint 簡報</vt:lpstr>
      <vt:lpstr>PowerPoint 簡報</vt:lpstr>
      <vt:lpstr>PowerPoint 簡報</vt:lpstr>
      <vt:lpstr>Anaconda CMD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I5302</dc:creator>
  <cp:lastModifiedBy>I5302</cp:lastModifiedBy>
  <cp:revision>3</cp:revision>
  <dcterms:created xsi:type="dcterms:W3CDTF">2021-03-12T01:28:37Z</dcterms:created>
  <dcterms:modified xsi:type="dcterms:W3CDTF">2021-03-12T01:55:22Z</dcterms:modified>
</cp:coreProperties>
</file>