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62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13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79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49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93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9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4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51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27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93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79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88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Navigator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0212"/>
            <a:ext cx="8229600" cy="386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89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87" y="3189515"/>
            <a:ext cx="2414225" cy="134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53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en-US" altLang="zh-TW" dirty="0" smtClean="0"/>
              <a:t> IDE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91" y="1600200"/>
            <a:ext cx="804941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03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CMD</a:t>
            </a:r>
            <a:endParaRPr lang="zh-TW" altLang="en-US" dirty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767681"/>
            <a:ext cx="64579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27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如螢幕大小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Anaconda Navigator</vt:lpstr>
      <vt:lpstr>PowerPoint 簡報</vt:lpstr>
      <vt:lpstr>Spyder IDE</vt:lpstr>
      <vt:lpstr>Anaconda CMD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1</cp:revision>
  <dcterms:created xsi:type="dcterms:W3CDTF">2021-03-12T01:28:37Z</dcterms:created>
  <dcterms:modified xsi:type="dcterms:W3CDTF">2021-03-12T01:36:37Z</dcterms:modified>
</cp:coreProperties>
</file>