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3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3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3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8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1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8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B08E7-3045-48A9-8D11-C275326AB35A}" type="datetimeFigureOut">
              <a:rPr lang="en-GB" smtClean="0"/>
              <a:t>27/01/2013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5A36-5FD6-43D2-8E3C-9D21E0A2B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nhshackday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476672"/>
            <a:ext cx="5688632" cy="936104"/>
          </a:xfrm>
        </p:spPr>
        <p:txBody>
          <a:bodyPr>
            <a:normAutofit/>
          </a:bodyPr>
          <a:lstStyle/>
          <a:p>
            <a:r>
              <a:rPr lang="en-GB" dirty="0" smtClean="0"/>
              <a:t>Active Letter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1412776"/>
            <a:ext cx="5760640" cy="766936"/>
          </a:xfrm>
        </p:spPr>
        <p:txBody>
          <a:bodyPr/>
          <a:lstStyle/>
          <a:p>
            <a:r>
              <a:rPr lang="en-GB" dirty="0" smtClean="0"/>
              <a:t>Continuity of Care on discharge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187" y="2060848"/>
            <a:ext cx="782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Charles Crichton, Andrew Tsui, Grant </a:t>
            </a:r>
            <a:r>
              <a:rPr lang="en-GB" dirty="0" err="1" smtClean="0"/>
              <a:t>Vallance</a:t>
            </a:r>
            <a:r>
              <a:rPr lang="en-GB" dirty="0" smtClean="0"/>
              <a:t>, Jonathan Kay, Jim Davies, </a:t>
            </a:r>
          </a:p>
          <a:p>
            <a:r>
              <a:rPr lang="en-GB" dirty="0" smtClean="0"/>
              <a:t>Etienne </a:t>
            </a:r>
            <a:r>
              <a:rPr lang="en-GB" dirty="0" err="1" smtClean="0"/>
              <a:t>Saliez</a:t>
            </a:r>
            <a:r>
              <a:rPr lang="en-GB" dirty="0" smtClean="0"/>
              <a:t>, Anna Ellis (GP Consultant) </a:t>
            </a:r>
            <a:endParaRPr lang="en-GB" dirty="0"/>
          </a:p>
        </p:txBody>
      </p:sp>
      <p:pic>
        <p:nvPicPr>
          <p:cNvPr id="1026" name="Picture 2" descr="Doctors, developers, datasets, problems, and prizes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96"/>
          <a:stretch/>
        </p:blipFill>
        <p:spPr bwMode="auto">
          <a:xfrm>
            <a:off x="539552" y="620688"/>
            <a:ext cx="2282225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" t="13240" r="4461"/>
          <a:stretch/>
        </p:blipFill>
        <p:spPr bwMode="auto">
          <a:xfrm>
            <a:off x="1156966" y="2905660"/>
            <a:ext cx="3199010" cy="196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r="22337"/>
          <a:stretch/>
        </p:blipFill>
        <p:spPr bwMode="auto">
          <a:xfrm rot="5400000">
            <a:off x="4962154" y="2683504"/>
            <a:ext cx="424453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863" y="5071086"/>
            <a:ext cx="436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Shared care.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Hospital Consultants</a:t>
            </a:r>
            <a:r>
              <a:rPr lang="en-GB" dirty="0" smtClean="0"/>
              <a:t>.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GPs.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Patient access.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Task management – progress.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Links to guidance, policy, how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tos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, support groups.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Accurate contact details.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Electronic version of letter content.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Tagging. 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1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767602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7470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2413" y="-255588"/>
            <a:ext cx="12190413" cy="73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712968" cy="526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66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Active Letter</vt:lpstr>
      <vt:lpstr>PowerPoint Presentation</vt:lpstr>
      <vt:lpstr>PowerPoint Presentation</vt:lpstr>
      <vt:lpstr>PowerPoint Presentation</vt:lpstr>
    </vt:vector>
  </TitlesOfParts>
  <Company>Oxford University Computing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Letter</dc:title>
  <dc:creator>Charles Crichton</dc:creator>
  <cp:lastModifiedBy>Charles Crichton</cp:lastModifiedBy>
  <cp:revision>7</cp:revision>
  <dcterms:created xsi:type="dcterms:W3CDTF">2013-01-27T12:28:37Z</dcterms:created>
  <dcterms:modified xsi:type="dcterms:W3CDTF">2013-01-27T16:34:34Z</dcterms:modified>
</cp:coreProperties>
</file>