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9005-85EE-854C-80B1-B13B727F6365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4FE2-1E2A-0A43-813E-896FA7F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3775" y="0"/>
            <a:ext cx="8635226" cy="6858000"/>
            <a:chOff x="993775" y="0"/>
            <a:chExt cx="863522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75" y="0"/>
              <a:ext cx="4317613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388" y="0"/>
              <a:ext cx="4317613" cy="5621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7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Guthrie</dc:creator>
  <cp:lastModifiedBy>Charles Guthrie</cp:lastModifiedBy>
  <cp:revision>3</cp:revision>
  <dcterms:created xsi:type="dcterms:W3CDTF">2016-09-24T21:06:44Z</dcterms:created>
  <dcterms:modified xsi:type="dcterms:W3CDTF">2016-09-27T23:52:44Z</dcterms:modified>
</cp:coreProperties>
</file>