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87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904877-9F8B-4B39-AB12-D0AD958BFB76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3F03631-C237-4F1E-A01B-78587373F5C4}">
      <dgm:prSet phldrT="[文本]"/>
      <dgm:spPr/>
      <dgm:t>
        <a:bodyPr/>
        <a:lstStyle/>
        <a:p>
          <a:r>
            <a:rPr lang="en-US" altLang="zh-CN" dirty="0"/>
            <a:t>Initial</a:t>
          </a:r>
          <a:endParaRPr lang="zh-CN" altLang="en-US" dirty="0"/>
        </a:p>
      </dgm:t>
    </dgm:pt>
    <dgm:pt modelId="{DC551B70-B08A-4357-BDCC-93F953C76EE5}" type="parTrans" cxnId="{6CA2B1E5-A8EC-43A6-9068-1B0B72BCF9D5}">
      <dgm:prSet/>
      <dgm:spPr/>
      <dgm:t>
        <a:bodyPr/>
        <a:lstStyle/>
        <a:p>
          <a:endParaRPr lang="zh-CN" altLang="en-US"/>
        </a:p>
      </dgm:t>
    </dgm:pt>
    <dgm:pt modelId="{568BDE85-00C0-4721-810A-3948BF3A0860}" type="sibTrans" cxnId="{6CA2B1E5-A8EC-43A6-9068-1B0B72BCF9D5}">
      <dgm:prSet/>
      <dgm:spPr/>
      <dgm:t>
        <a:bodyPr/>
        <a:lstStyle/>
        <a:p>
          <a:endParaRPr lang="zh-CN" altLang="en-US"/>
        </a:p>
      </dgm:t>
    </dgm:pt>
    <dgm:pt modelId="{ADF1A805-26C5-4DA8-94D1-4218D97D47E0}">
      <dgm:prSet phldrT="[文本]"/>
      <dgm:spPr/>
      <dgm:t>
        <a:bodyPr/>
        <a:lstStyle/>
        <a:p>
          <a:r>
            <a:rPr lang="en-US" altLang="zh-CN"/>
            <a:t>Gen1</a:t>
          </a:r>
          <a:endParaRPr lang="zh-CN" altLang="en-US"/>
        </a:p>
      </dgm:t>
    </dgm:pt>
    <dgm:pt modelId="{5B125188-D8AA-43C5-9659-8AD930D6B2C7}" type="parTrans" cxnId="{701587FE-1D46-4552-ABED-28B1044735B3}">
      <dgm:prSet/>
      <dgm:spPr/>
      <dgm:t>
        <a:bodyPr/>
        <a:lstStyle/>
        <a:p>
          <a:endParaRPr lang="zh-CN" altLang="en-US"/>
        </a:p>
      </dgm:t>
    </dgm:pt>
    <dgm:pt modelId="{510CBAD3-E2F8-4385-8796-6ABF4DC38767}" type="sibTrans" cxnId="{701587FE-1D46-4552-ABED-28B1044735B3}">
      <dgm:prSet/>
      <dgm:spPr/>
      <dgm:t>
        <a:bodyPr/>
        <a:lstStyle/>
        <a:p>
          <a:endParaRPr lang="zh-CN" altLang="en-US"/>
        </a:p>
      </dgm:t>
    </dgm:pt>
    <dgm:pt modelId="{85E189E5-5F3E-41E9-9A43-340815F231CF}">
      <dgm:prSet phldrT="[文本]"/>
      <dgm:spPr/>
      <dgm:t>
        <a:bodyPr/>
        <a:lstStyle/>
        <a:p>
          <a:r>
            <a:rPr lang="en-US" altLang="zh-CN"/>
            <a:t>Move</a:t>
          </a:r>
          <a:endParaRPr lang="zh-CN" altLang="en-US"/>
        </a:p>
      </dgm:t>
    </dgm:pt>
    <dgm:pt modelId="{30B611C4-2F72-4DA2-9643-68C94903E262}" type="parTrans" cxnId="{DA2D6187-99A9-4206-8FCD-5A040BA7CFB6}">
      <dgm:prSet/>
      <dgm:spPr/>
      <dgm:t>
        <a:bodyPr/>
        <a:lstStyle/>
        <a:p>
          <a:endParaRPr lang="zh-CN" altLang="en-US"/>
        </a:p>
      </dgm:t>
    </dgm:pt>
    <dgm:pt modelId="{83126541-2407-4DD7-9CD5-94FB2AB402C8}" type="sibTrans" cxnId="{DA2D6187-99A9-4206-8FCD-5A040BA7CFB6}">
      <dgm:prSet/>
      <dgm:spPr/>
      <dgm:t>
        <a:bodyPr/>
        <a:lstStyle/>
        <a:p>
          <a:endParaRPr lang="zh-CN" altLang="en-US"/>
        </a:p>
      </dgm:t>
    </dgm:pt>
    <dgm:pt modelId="{94E9A8E5-F8D9-4974-81C3-729A29B8634C}">
      <dgm:prSet phldrT="[文本]"/>
      <dgm:spPr/>
      <dgm:t>
        <a:bodyPr/>
        <a:lstStyle/>
        <a:p>
          <a:r>
            <a:rPr lang="en-US" altLang="zh-CN"/>
            <a:t>Merge</a:t>
          </a:r>
          <a:endParaRPr lang="zh-CN" altLang="en-US"/>
        </a:p>
      </dgm:t>
    </dgm:pt>
    <dgm:pt modelId="{09F124E7-F2AC-499D-A212-8C3F6892771A}" type="parTrans" cxnId="{92DF066C-8FC5-4B16-885F-BE209164C9D9}">
      <dgm:prSet/>
      <dgm:spPr/>
      <dgm:t>
        <a:bodyPr/>
        <a:lstStyle/>
        <a:p>
          <a:endParaRPr lang="zh-CN" altLang="en-US"/>
        </a:p>
      </dgm:t>
    </dgm:pt>
    <dgm:pt modelId="{BE3FAEBB-2791-469E-9DC0-6A599AA58DBA}" type="sibTrans" cxnId="{92DF066C-8FC5-4B16-885F-BE209164C9D9}">
      <dgm:prSet/>
      <dgm:spPr/>
      <dgm:t>
        <a:bodyPr/>
        <a:lstStyle/>
        <a:p>
          <a:endParaRPr lang="zh-CN" altLang="en-US"/>
        </a:p>
      </dgm:t>
    </dgm:pt>
    <dgm:pt modelId="{BB7B5252-75C9-4CBA-87F0-532EB06276EA}">
      <dgm:prSet phldrT="[文本]"/>
      <dgm:spPr/>
      <dgm:t>
        <a:bodyPr/>
        <a:lstStyle/>
        <a:p>
          <a:r>
            <a:rPr lang="en-US" altLang="zh-CN" dirty="0"/>
            <a:t>Done</a:t>
          </a:r>
          <a:endParaRPr lang="zh-CN" altLang="en-US" dirty="0"/>
        </a:p>
      </dgm:t>
    </dgm:pt>
    <dgm:pt modelId="{7610CF0B-6883-4808-8664-332A1A7013DC}" type="parTrans" cxnId="{373A3E48-5842-4DE0-BEDC-858AB8570690}">
      <dgm:prSet/>
      <dgm:spPr/>
      <dgm:t>
        <a:bodyPr/>
        <a:lstStyle/>
        <a:p>
          <a:endParaRPr lang="zh-CN" altLang="en-US"/>
        </a:p>
      </dgm:t>
    </dgm:pt>
    <dgm:pt modelId="{2CD7A2F8-8010-4659-B955-BC69F5733566}" type="sibTrans" cxnId="{373A3E48-5842-4DE0-BEDC-858AB8570690}">
      <dgm:prSet/>
      <dgm:spPr/>
      <dgm:t>
        <a:bodyPr/>
        <a:lstStyle/>
        <a:p>
          <a:endParaRPr lang="zh-CN" altLang="en-US"/>
        </a:p>
      </dgm:t>
    </dgm:pt>
    <dgm:pt modelId="{5BEFFE83-7816-48CD-B9B9-C84F1F1A9692}">
      <dgm:prSet phldrT="[文本]"/>
      <dgm:spPr/>
      <dgm:t>
        <a:bodyPr/>
        <a:lstStyle/>
        <a:p>
          <a:r>
            <a:rPr lang="en-US" altLang="zh-CN"/>
            <a:t>Gen2</a:t>
          </a:r>
          <a:endParaRPr lang="zh-CN" altLang="en-US"/>
        </a:p>
      </dgm:t>
    </dgm:pt>
    <dgm:pt modelId="{0BE829B2-5A60-41BF-8D16-650CEE409697}" type="parTrans" cxnId="{4DBAC61F-A042-4811-9B30-615A26FC7121}">
      <dgm:prSet/>
      <dgm:spPr/>
      <dgm:t>
        <a:bodyPr/>
        <a:lstStyle/>
        <a:p>
          <a:endParaRPr lang="en-US"/>
        </a:p>
      </dgm:t>
    </dgm:pt>
    <dgm:pt modelId="{70E1A872-9280-45A9-A26F-D9BE7DFC1C10}" type="sibTrans" cxnId="{4DBAC61F-A042-4811-9B30-615A26FC7121}">
      <dgm:prSet/>
      <dgm:spPr/>
      <dgm:t>
        <a:bodyPr/>
        <a:lstStyle/>
        <a:p>
          <a:endParaRPr lang="en-US"/>
        </a:p>
      </dgm:t>
    </dgm:pt>
    <dgm:pt modelId="{95A3F374-F858-4337-AD75-4E66BF47BE30}" type="pres">
      <dgm:prSet presAssocID="{D7904877-9F8B-4B39-AB12-D0AD958BFB7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B50B98-968C-4751-9F0F-A9DFA5C09AFD}" type="pres">
      <dgm:prSet presAssocID="{73F03631-C237-4F1E-A01B-78587373F5C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D9D238-6A9F-457E-BA46-9AB214ADF09A}" type="pres">
      <dgm:prSet presAssocID="{568BDE85-00C0-4721-810A-3948BF3A0860}" presName="sibTrans" presStyleLbl="sibTrans2D1" presStyleIdx="0" presStyleCnt="6"/>
      <dgm:spPr/>
      <dgm:t>
        <a:bodyPr/>
        <a:lstStyle/>
        <a:p>
          <a:endParaRPr lang="en-US"/>
        </a:p>
      </dgm:t>
    </dgm:pt>
    <dgm:pt modelId="{C462E554-EC4F-4850-B865-0C3A2E847E10}" type="pres">
      <dgm:prSet presAssocID="{568BDE85-00C0-4721-810A-3948BF3A0860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F9E0A120-65A9-4572-942B-43AC6AE2CF86}" type="pres">
      <dgm:prSet presAssocID="{ADF1A805-26C5-4DA8-94D1-4218D97D47E0}" presName="node" presStyleLbl="node1" presStyleIdx="1" presStyleCnt="6" custRadScaleRad="161874" custRadScaleInc="5534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4CF896-AEB9-4353-8E23-C2E9BB9B901C}" type="pres">
      <dgm:prSet presAssocID="{510CBAD3-E2F8-4385-8796-6ABF4DC38767}" presName="sibTrans" presStyleLbl="sibTrans2D1" presStyleIdx="1" presStyleCnt="6"/>
      <dgm:spPr/>
      <dgm:t>
        <a:bodyPr/>
        <a:lstStyle/>
        <a:p>
          <a:endParaRPr lang="en-US"/>
        </a:p>
      </dgm:t>
    </dgm:pt>
    <dgm:pt modelId="{AEAB7A16-1B36-4989-83AA-1401B5BA3137}" type="pres">
      <dgm:prSet presAssocID="{510CBAD3-E2F8-4385-8796-6ABF4DC38767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F728E726-1B48-4730-A8DD-8F088CD26EBB}" type="pres">
      <dgm:prSet presAssocID="{5BEFFE83-7816-48CD-B9B9-C84F1F1A9692}" presName="node" presStyleLbl="node1" presStyleIdx="2" presStyleCnt="6" custRadScaleRad="169238" custRadScaleInc="-182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45F7E2-57A4-4BF9-9A62-0E2F0DE83CA4}" type="pres">
      <dgm:prSet presAssocID="{70E1A872-9280-45A9-A26F-D9BE7DFC1C10}" presName="sibTrans" presStyleLbl="sibTrans2D1" presStyleIdx="2" presStyleCnt="6"/>
      <dgm:spPr/>
      <dgm:t>
        <a:bodyPr/>
        <a:lstStyle/>
        <a:p>
          <a:endParaRPr lang="en-US"/>
        </a:p>
      </dgm:t>
    </dgm:pt>
    <dgm:pt modelId="{10582FC7-99C6-40D1-8401-882AF0B46E00}" type="pres">
      <dgm:prSet presAssocID="{70E1A872-9280-45A9-A26F-D9BE7DFC1C10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82CC4745-BACA-4D2C-BC66-1F435469B26F}" type="pres">
      <dgm:prSet presAssocID="{85E189E5-5F3E-41E9-9A43-340815F231CF}" presName="node" presStyleLbl="node1" presStyleIdx="3" presStyleCnt="6" custRadScaleRad="136321" custRadScaleInc="-57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D42EFB-9FB9-4856-BBCE-11DFFD983477}" type="pres">
      <dgm:prSet presAssocID="{83126541-2407-4DD7-9CD5-94FB2AB402C8}" presName="sibTrans" presStyleLbl="sibTrans2D1" presStyleIdx="3" presStyleCnt="6"/>
      <dgm:spPr/>
      <dgm:t>
        <a:bodyPr/>
        <a:lstStyle/>
        <a:p>
          <a:endParaRPr lang="en-US"/>
        </a:p>
      </dgm:t>
    </dgm:pt>
    <dgm:pt modelId="{C8A121F2-5C78-4C03-ACFA-6C7B07F1F768}" type="pres">
      <dgm:prSet presAssocID="{83126541-2407-4DD7-9CD5-94FB2AB402C8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9821F31-BEF2-4C67-A03A-90F0CA176EE9}" type="pres">
      <dgm:prSet presAssocID="{94E9A8E5-F8D9-4974-81C3-729A29B8634C}" presName="node" presStyleLbl="node1" presStyleIdx="4" presStyleCnt="6" custRadScaleRad="156393" custRadScaleInc="103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759CB1-7B6C-498C-B6A2-73AF1589C203}" type="pres">
      <dgm:prSet presAssocID="{BE3FAEBB-2791-469E-9DC0-6A599AA58DBA}" presName="sibTrans" presStyleLbl="sibTrans2D1" presStyleIdx="4" presStyleCnt="6"/>
      <dgm:spPr/>
      <dgm:t>
        <a:bodyPr/>
        <a:lstStyle/>
        <a:p>
          <a:endParaRPr lang="en-US"/>
        </a:p>
      </dgm:t>
    </dgm:pt>
    <dgm:pt modelId="{F973C39C-F1CE-4112-A9CC-AE7268E64D35}" type="pres">
      <dgm:prSet presAssocID="{BE3FAEBB-2791-469E-9DC0-6A599AA58DBA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3C3C54DB-A2FC-4645-A566-BA8915321B16}" type="pres">
      <dgm:prSet presAssocID="{BB7B5252-75C9-4CBA-87F0-532EB06276EA}" presName="node" presStyleLbl="node1" presStyleIdx="5" presStyleCnt="6" custRadScaleRad="140786" custRadScaleInc="-3946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41E71F-30FC-443D-8AEF-334E37B74E31}" type="pres">
      <dgm:prSet presAssocID="{2CD7A2F8-8010-4659-B955-BC69F5733566}" presName="sibTrans" presStyleLbl="sibTrans2D1" presStyleIdx="5" presStyleCnt="6"/>
      <dgm:spPr/>
      <dgm:t>
        <a:bodyPr/>
        <a:lstStyle/>
        <a:p>
          <a:endParaRPr lang="en-US"/>
        </a:p>
      </dgm:t>
    </dgm:pt>
    <dgm:pt modelId="{D25E5D03-E515-4748-90DC-B69AF9CA0666}" type="pres">
      <dgm:prSet presAssocID="{2CD7A2F8-8010-4659-B955-BC69F5733566}" presName="connectorText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DB7FB611-2872-4154-B668-4BF9E439026A}" type="presOf" srcId="{85E189E5-5F3E-41E9-9A43-340815F231CF}" destId="{82CC4745-BACA-4D2C-BC66-1F435469B26F}" srcOrd="0" destOrd="0" presId="urn:microsoft.com/office/officeart/2005/8/layout/cycle2"/>
    <dgm:cxn modelId="{F0DC5838-8F34-40B0-B7B8-A420F52EFE20}" type="presOf" srcId="{2CD7A2F8-8010-4659-B955-BC69F5733566}" destId="{1841E71F-30FC-443D-8AEF-334E37B74E31}" srcOrd="0" destOrd="0" presId="urn:microsoft.com/office/officeart/2005/8/layout/cycle2"/>
    <dgm:cxn modelId="{07AD50D6-9912-4C9C-B9AE-3A806BB3DAE2}" type="presOf" srcId="{ADF1A805-26C5-4DA8-94D1-4218D97D47E0}" destId="{F9E0A120-65A9-4572-942B-43AC6AE2CF86}" srcOrd="0" destOrd="0" presId="urn:microsoft.com/office/officeart/2005/8/layout/cycle2"/>
    <dgm:cxn modelId="{6CA2B1E5-A8EC-43A6-9068-1B0B72BCF9D5}" srcId="{D7904877-9F8B-4B39-AB12-D0AD958BFB76}" destId="{73F03631-C237-4F1E-A01B-78587373F5C4}" srcOrd="0" destOrd="0" parTransId="{DC551B70-B08A-4357-BDCC-93F953C76EE5}" sibTransId="{568BDE85-00C0-4721-810A-3948BF3A0860}"/>
    <dgm:cxn modelId="{8A32F9F7-9392-40D3-879F-51795F9C21EF}" type="presOf" srcId="{510CBAD3-E2F8-4385-8796-6ABF4DC38767}" destId="{AEAB7A16-1B36-4989-83AA-1401B5BA3137}" srcOrd="1" destOrd="0" presId="urn:microsoft.com/office/officeart/2005/8/layout/cycle2"/>
    <dgm:cxn modelId="{BC7C742B-0732-4D8C-A7F3-A62096A20E80}" type="presOf" srcId="{73F03631-C237-4F1E-A01B-78587373F5C4}" destId="{F6B50B98-968C-4751-9F0F-A9DFA5C09AFD}" srcOrd="0" destOrd="0" presId="urn:microsoft.com/office/officeart/2005/8/layout/cycle2"/>
    <dgm:cxn modelId="{464FEE53-EEF9-4A58-BC85-49D265AD9DA0}" type="presOf" srcId="{BE3FAEBB-2791-469E-9DC0-6A599AA58DBA}" destId="{56759CB1-7B6C-498C-B6A2-73AF1589C203}" srcOrd="0" destOrd="0" presId="urn:microsoft.com/office/officeart/2005/8/layout/cycle2"/>
    <dgm:cxn modelId="{EAF61376-41B1-42B5-A143-DF461F394A8A}" type="presOf" srcId="{568BDE85-00C0-4721-810A-3948BF3A0860}" destId="{8ED9D238-6A9F-457E-BA46-9AB214ADF09A}" srcOrd="0" destOrd="0" presId="urn:microsoft.com/office/officeart/2005/8/layout/cycle2"/>
    <dgm:cxn modelId="{142DBF72-2B4B-4B9C-B02A-1AB4C0022926}" type="presOf" srcId="{510CBAD3-E2F8-4385-8796-6ABF4DC38767}" destId="{BF4CF896-AEB9-4353-8E23-C2E9BB9B901C}" srcOrd="0" destOrd="0" presId="urn:microsoft.com/office/officeart/2005/8/layout/cycle2"/>
    <dgm:cxn modelId="{DA2D6187-99A9-4206-8FCD-5A040BA7CFB6}" srcId="{D7904877-9F8B-4B39-AB12-D0AD958BFB76}" destId="{85E189E5-5F3E-41E9-9A43-340815F231CF}" srcOrd="3" destOrd="0" parTransId="{30B611C4-2F72-4DA2-9643-68C94903E262}" sibTransId="{83126541-2407-4DD7-9CD5-94FB2AB402C8}"/>
    <dgm:cxn modelId="{67846629-6CAA-4DDE-8517-19F8AFB9ECFA}" type="presOf" srcId="{568BDE85-00C0-4721-810A-3948BF3A0860}" destId="{C462E554-EC4F-4850-B865-0C3A2E847E10}" srcOrd="1" destOrd="0" presId="urn:microsoft.com/office/officeart/2005/8/layout/cycle2"/>
    <dgm:cxn modelId="{364540AC-C812-4052-83E0-CD14B2A8AC5B}" type="presOf" srcId="{5BEFFE83-7816-48CD-B9B9-C84F1F1A9692}" destId="{F728E726-1B48-4730-A8DD-8F088CD26EBB}" srcOrd="0" destOrd="0" presId="urn:microsoft.com/office/officeart/2005/8/layout/cycle2"/>
    <dgm:cxn modelId="{4DBAC61F-A042-4811-9B30-615A26FC7121}" srcId="{D7904877-9F8B-4B39-AB12-D0AD958BFB76}" destId="{5BEFFE83-7816-48CD-B9B9-C84F1F1A9692}" srcOrd="2" destOrd="0" parTransId="{0BE829B2-5A60-41BF-8D16-650CEE409697}" sibTransId="{70E1A872-9280-45A9-A26F-D9BE7DFC1C10}"/>
    <dgm:cxn modelId="{40A8898A-3F2D-4E2E-8C5E-2AA84D0BC287}" type="presOf" srcId="{D7904877-9F8B-4B39-AB12-D0AD958BFB76}" destId="{95A3F374-F858-4337-AD75-4E66BF47BE30}" srcOrd="0" destOrd="0" presId="urn:microsoft.com/office/officeart/2005/8/layout/cycle2"/>
    <dgm:cxn modelId="{623C970B-A0ED-4F54-8876-BBD5C77F8316}" type="presOf" srcId="{70E1A872-9280-45A9-A26F-D9BE7DFC1C10}" destId="{8F45F7E2-57A4-4BF9-9A62-0E2F0DE83CA4}" srcOrd="0" destOrd="0" presId="urn:microsoft.com/office/officeart/2005/8/layout/cycle2"/>
    <dgm:cxn modelId="{D16471C1-3E54-4C35-90C5-A97C7646049C}" type="presOf" srcId="{83126541-2407-4DD7-9CD5-94FB2AB402C8}" destId="{C8A121F2-5C78-4C03-ACFA-6C7B07F1F768}" srcOrd="1" destOrd="0" presId="urn:microsoft.com/office/officeart/2005/8/layout/cycle2"/>
    <dgm:cxn modelId="{6CA841B4-361D-4BC9-A26C-78D1D7833216}" type="presOf" srcId="{BE3FAEBB-2791-469E-9DC0-6A599AA58DBA}" destId="{F973C39C-F1CE-4112-A9CC-AE7268E64D35}" srcOrd="1" destOrd="0" presId="urn:microsoft.com/office/officeart/2005/8/layout/cycle2"/>
    <dgm:cxn modelId="{6F1131AF-5ADF-4247-AD80-F9D6607CEE48}" type="presOf" srcId="{2CD7A2F8-8010-4659-B955-BC69F5733566}" destId="{D25E5D03-E515-4748-90DC-B69AF9CA0666}" srcOrd="1" destOrd="0" presId="urn:microsoft.com/office/officeart/2005/8/layout/cycle2"/>
    <dgm:cxn modelId="{701587FE-1D46-4552-ABED-28B1044735B3}" srcId="{D7904877-9F8B-4B39-AB12-D0AD958BFB76}" destId="{ADF1A805-26C5-4DA8-94D1-4218D97D47E0}" srcOrd="1" destOrd="0" parTransId="{5B125188-D8AA-43C5-9659-8AD930D6B2C7}" sibTransId="{510CBAD3-E2F8-4385-8796-6ABF4DC38767}"/>
    <dgm:cxn modelId="{CE3EAA0C-A5DC-447B-953D-597E69D6F1C3}" type="presOf" srcId="{70E1A872-9280-45A9-A26F-D9BE7DFC1C10}" destId="{10582FC7-99C6-40D1-8401-882AF0B46E00}" srcOrd="1" destOrd="0" presId="urn:microsoft.com/office/officeart/2005/8/layout/cycle2"/>
    <dgm:cxn modelId="{92DF066C-8FC5-4B16-885F-BE209164C9D9}" srcId="{D7904877-9F8B-4B39-AB12-D0AD958BFB76}" destId="{94E9A8E5-F8D9-4974-81C3-729A29B8634C}" srcOrd="4" destOrd="0" parTransId="{09F124E7-F2AC-499D-A212-8C3F6892771A}" sibTransId="{BE3FAEBB-2791-469E-9DC0-6A599AA58DBA}"/>
    <dgm:cxn modelId="{A2E5CE38-9311-42BF-8E8A-E88648176CC7}" type="presOf" srcId="{94E9A8E5-F8D9-4974-81C3-729A29B8634C}" destId="{C9821F31-BEF2-4C67-A03A-90F0CA176EE9}" srcOrd="0" destOrd="0" presId="urn:microsoft.com/office/officeart/2005/8/layout/cycle2"/>
    <dgm:cxn modelId="{71B9916A-FAC7-44FA-AC44-2AEF4622EFCA}" type="presOf" srcId="{BB7B5252-75C9-4CBA-87F0-532EB06276EA}" destId="{3C3C54DB-A2FC-4645-A566-BA8915321B16}" srcOrd="0" destOrd="0" presId="urn:microsoft.com/office/officeart/2005/8/layout/cycle2"/>
    <dgm:cxn modelId="{0F77E2B4-8A0B-4F2A-8B87-8EA87D2373E7}" type="presOf" srcId="{83126541-2407-4DD7-9CD5-94FB2AB402C8}" destId="{67D42EFB-9FB9-4856-BBCE-11DFFD983477}" srcOrd="0" destOrd="0" presId="urn:microsoft.com/office/officeart/2005/8/layout/cycle2"/>
    <dgm:cxn modelId="{373A3E48-5842-4DE0-BEDC-858AB8570690}" srcId="{D7904877-9F8B-4B39-AB12-D0AD958BFB76}" destId="{BB7B5252-75C9-4CBA-87F0-532EB06276EA}" srcOrd="5" destOrd="0" parTransId="{7610CF0B-6883-4808-8664-332A1A7013DC}" sibTransId="{2CD7A2F8-8010-4659-B955-BC69F5733566}"/>
    <dgm:cxn modelId="{649D97D3-F76B-4D53-BFD6-A1804D9F3960}" type="presParOf" srcId="{95A3F374-F858-4337-AD75-4E66BF47BE30}" destId="{F6B50B98-968C-4751-9F0F-A9DFA5C09AFD}" srcOrd="0" destOrd="0" presId="urn:microsoft.com/office/officeart/2005/8/layout/cycle2"/>
    <dgm:cxn modelId="{978439FF-FE70-4179-AEA3-23975A5339FB}" type="presParOf" srcId="{95A3F374-F858-4337-AD75-4E66BF47BE30}" destId="{8ED9D238-6A9F-457E-BA46-9AB214ADF09A}" srcOrd="1" destOrd="0" presId="urn:microsoft.com/office/officeart/2005/8/layout/cycle2"/>
    <dgm:cxn modelId="{3D0BB13E-09D1-4941-89B8-D040F45D3B59}" type="presParOf" srcId="{8ED9D238-6A9F-457E-BA46-9AB214ADF09A}" destId="{C462E554-EC4F-4850-B865-0C3A2E847E10}" srcOrd="0" destOrd="0" presId="urn:microsoft.com/office/officeart/2005/8/layout/cycle2"/>
    <dgm:cxn modelId="{D6FC1E01-B163-48D0-ABE8-37B18039B7BA}" type="presParOf" srcId="{95A3F374-F858-4337-AD75-4E66BF47BE30}" destId="{F9E0A120-65A9-4572-942B-43AC6AE2CF86}" srcOrd="2" destOrd="0" presId="urn:microsoft.com/office/officeart/2005/8/layout/cycle2"/>
    <dgm:cxn modelId="{9E7616A0-A2A3-4A46-B0C9-BAFA6E0AC305}" type="presParOf" srcId="{95A3F374-F858-4337-AD75-4E66BF47BE30}" destId="{BF4CF896-AEB9-4353-8E23-C2E9BB9B901C}" srcOrd="3" destOrd="0" presId="urn:microsoft.com/office/officeart/2005/8/layout/cycle2"/>
    <dgm:cxn modelId="{8C5FB34C-F13A-40CB-A6B7-E468473C697B}" type="presParOf" srcId="{BF4CF896-AEB9-4353-8E23-C2E9BB9B901C}" destId="{AEAB7A16-1B36-4989-83AA-1401B5BA3137}" srcOrd="0" destOrd="0" presId="urn:microsoft.com/office/officeart/2005/8/layout/cycle2"/>
    <dgm:cxn modelId="{E793F2BA-5621-4466-BDDC-0252E3140E53}" type="presParOf" srcId="{95A3F374-F858-4337-AD75-4E66BF47BE30}" destId="{F728E726-1B48-4730-A8DD-8F088CD26EBB}" srcOrd="4" destOrd="0" presId="urn:microsoft.com/office/officeart/2005/8/layout/cycle2"/>
    <dgm:cxn modelId="{2C6D2C54-73D0-4340-BB3A-D29DFEB8BCB0}" type="presParOf" srcId="{95A3F374-F858-4337-AD75-4E66BF47BE30}" destId="{8F45F7E2-57A4-4BF9-9A62-0E2F0DE83CA4}" srcOrd="5" destOrd="0" presId="urn:microsoft.com/office/officeart/2005/8/layout/cycle2"/>
    <dgm:cxn modelId="{96D17533-9ECE-4CA3-85B8-4E75F3325070}" type="presParOf" srcId="{8F45F7E2-57A4-4BF9-9A62-0E2F0DE83CA4}" destId="{10582FC7-99C6-40D1-8401-882AF0B46E00}" srcOrd="0" destOrd="0" presId="urn:microsoft.com/office/officeart/2005/8/layout/cycle2"/>
    <dgm:cxn modelId="{F25BEBB9-AC3B-4432-9352-B0D045EE882D}" type="presParOf" srcId="{95A3F374-F858-4337-AD75-4E66BF47BE30}" destId="{82CC4745-BACA-4D2C-BC66-1F435469B26F}" srcOrd="6" destOrd="0" presId="urn:microsoft.com/office/officeart/2005/8/layout/cycle2"/>
    <dgm:cxn modelId="{CDA2713B-FC64-4406-AA3D-ACBCBA46F5A9}" type="presParOf" srcId="{95A3F374-F858-4337-AD75-4E66BF47BE30}" destId="{67D42EFB-9FB9-4856-BBCE-11DFFD983477}" srcOrd="7" destOrd="0" presId="urn:microsoft.com/office/officeart/2005/8/layout/cycle2"/>
    <dgm:cxn modelId="{6A82F2A3-4D5D-464C-9BE0-268CFB0A2A8B}" type="presParOf" srcId="{67D42EFB-9FB9-4856-BBCE-11DFFD983477}" destId="{C8A121F2-5C78-4C03-ACFA-6C7B07F1F768}" srcOrd="0" destOrd="0" presId="urn:microsoft.com/office/officeart/2005/8/layout/cycle2"/>
    <dgm:cxn modelId="{1904693A-7A04-4A25-8B9D-7AD2DFAE8BB3}" type="presParOf" srcId="{95A3F374-F858-4337-AD75-4E66BF47BE30}" destId="{C9821F31-BEF2-4C67-A03A-90F0CA176EE9}" srcOrd="8" destOrd="0" presId="urn:microsoft.com/office/officeart/2005/8/layout/cycle2"/>
    <dgm:cxn modelId="{325C5411-AA66-4A5B-B304-5B0438DA4ECE}" type="presParOf" srcId="{95A3F374-F858-4337-AD75-4E66BF47BE30}" destId="{56759CB1-7B6C-498C-B6A2-73AF1589C203}" srcOrd="9" destOrd="0" presId="urn:microsoft.com/office/officeart/2005/8/layout/cycle2"/>
    <dgm:cxn modelId="{62567A98-0CC8-4AE4-99A6-E2C126452A62}" type="presParOf" srcId="{56759CB1-7B6C-498C-B6A2-73AF1589C203}" destId="{F973C39C-F1CE-4112-A9CC-AE7268E64D35}" srcOrd="0" destOrd="0" presId="urn:microsoft.com/office/officeart/2005/8/layout/cycle2"/>
    <dgm:cxn modelId="{B535C689-594B-4CAA-B189-10B9714E44EF}" type="presParOf" srcId="{95A3F374-F858-4337-AD75-4E66BF47BE30}" destId="{3C3C54DB-A2FC-4645-A566-BA8915321B16}" srcOrd="10" destOrd="0" presId="urn:microsoft.com/office/officeart/2005/8/layout/cycle2"/>
    <dgm:cxn modelId="{BB357C7A-B3EC-453C-B853-C735AA690EC4}" type="presParOf" srcId="{95A3F374-F858-4337-AD75-4E66BF47BE30}" destId="{1841E71F-30FC-443D-8AEF-334E37B74E31}" srcOrd="11" destOrd="0" presId="urn:microsoft.com/office/officeart/2005/8/layout/cycle2"/>
    <dgm:cxn modelId="{69FC3CF4-3F46-4DD0-A0E3-4AC31485C778}" type="presParOf" srcId="{1841E71F-30FC-443D-8AEF-334E37B74E31}" destId="{D25E5D03-E515-4748-90DC-B69AF9CA066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50B98-968C-4751-9F0F-A9DFA5C09AFD}">
      <dsp:nvSpPr>
        <dsp:cNvPr id="0" name=""/>
        <dsp:cNvSpPr/>
      </dsp:nvSpPr>
      <dsp:spPr>
        <a:xfrm>
          <a:off x="3920077" y="267"/>
          <a:ext cx="1075245" cy="10752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/>
            <a:t>Initial</a:t>
          </a:r>
          <a:endParaRPr lang="zh-CN" altLang="en-US" sz="1700" kern="1200" dirty="0"/>
        </a:p>
      </dsp:txBody>
      <dsp:txXfrm>
        <a:off x="4077543" y="157733"/>
        <a:ext cx="760313" cy="760313"/>
      </dsp:txXfrm>
    </dsp:sp>
    <dsp:sp modelId="{8ED9D238-6A9F-457E-BA46-9AB214ADF09A}">
      <dsp:nvSpPr>
        <dsp:cNvPr id="0" name=""/>
        <dsp:cNvSpPr/>
      </dsp:nvSpPr>
      <dsp:spPr>
        <a:xfrm rot="1298827">
          <a:off x="5265668" y="851608"/>
          <a:ext cx="879353" cy="3628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5269507" y="904107"/>
        <a:ext cx="770485" cy="217737"/>
      </dsp:txXfrm>
    </dsp:sp>
    <dsp:sp modelId="{F9E0A120-65A9-4572-942B-43AC6AE2CF86}">
      <dsp:nvSpPr>
        <dsp:cNvPr id="0" name=""/>
        <dsp:cNvSpPr/>
      </dsp:nvSpPr>
      <dsp:spPr>
        <a:xfrm>
          <a:off x="6461632" y="1008959"/>
          <a:ext cx="1075245" cy="10752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/>
            <a:t>Gen1</a:t>
          </a:r>
          <a:endParaRPr lang="zh-CN" altLang="en-US" sz="1700" kern="1200"/>
        </a:p>
      </dsp:txBody>
      <dsp:txXfrm>
        <a:off x="6619098" y="1166425"/>
        <a:ext cx="760313" cy="760313"/>
      </dsp:txXfrm>
    </dsp:sp>
    <dsp:sp modelId="{BF4CF896-AEB9-4353-8E23-C2E9BB9B901C}">
      <dsp:nvSpPr>
        <dsp:cNvPr id="0" name=""/>
        <dsp:cNvSpPr/>
      </dsp:nvSpPr>
      <dsp:spPr>
        <a:xfrm rot="5511959">
          <a:off x="6794968" y="2224918"/>
          <a:ext cx="352551" cy="3628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 rot="10800000">
        <a:off x="6849572" y="2244643"/>
        <a:ext cx="246786" cy="217737"/>
      </dsp:txXfrm>
    </dsp:sp>
    <dsp:sp modelId="{F728E726-1B48-4730-A8DD-8F088CD26EBB}">
      <dsp:nvSpPr>
        <dsp:cNvPr id="0" name=""/>
        <dsp:cNvSpPr/>
      </dsp:nvSpPr>
      <dsp:spPr>
        <a:xfrm>
          <a:off x="6404960" y="2748473"/>
          <a:ext cx="1075245" cy="10752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/>
            <a:t>Gen2</a:t>
          </a:r>
          <a:endParaRPr lang="zh-CN" altLang="en-US" sz="1700" kern="1200"/>
        </a:p>
      </dsp:txBody>
      <dsp:txXfrm>
        <a:off x="6562426" y="2905939"/>
        <a:ext cx="760313" cy="760313"/>
      </dsp:txXfrm>
    </dsp:sp>
    <dsp:sp modelId="{8F45F7E2-57A4-4BF9-9A62-0E2F0DE83CA4}">
      <dsp:nvSpPr>
        <dsp:cNvPr id="0" name=""/>
        <dsp:cNvSpPr/>
      </dsp:nvSpPr>
      <dsp:spPr>
        <a:xfrm rot="10126470">
          <a:off x="5385091" y="3340615"/>
          <a:ext cx="737094" cy="3628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5492918" y="3402597"/>
        <a:ext cx="628226" cy="217737"/>
      </dsp:txXfrm>
    </dsp:sp>
    <dsp:sp modelId="{82CC4745-BACA-4D2C-BC66-1F435469B26F}">
      <dsp:nvSpPr>
        <dsp:cNvPr id="0" name=""/>
        <dsp:cNvSpPr/>
      </dsp:nvSpPr>
      <dsp:spPr>
        <a:xfrm>
          <a:off x="3986147" y="3228530"/>
          <a:ext cx="1075245" cy="10752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/>
            <a:t>Move</a:t>
          </a:r>
          <a:endParaRPr lang="zh-CN" altLang="en-US" sz="1700" kern="1200"/>
        </a:p>
      </dsp:txBody>
      <dsp:txXfrm>
        <a:off x="4143613" y="3385996"/>
        <a:ext cx="760313" cy="760313"/>
      </dsp:txXfrm>
    </dsp:sp>
    <dsp:sp modelId="{67D42EFB-9FB9-4856-BBCE-11DFFD983477}">
      <dsp:nvSpPr>
        <dsp:cNvPr id="0" name=""/>
        <dsp:cNvSpPr/>
      </dsp:nvSpPr>
      <dsp:spPr>
        <a:xfrm rot="11349257">
          <a:off x="3090919" y="3405596"/>
          <a:ext cx="642760" cy="3628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 rot="10800000">
        <a:off x="3199094" y="3486835"/>
        <a:ext cx="533892" cy="217737"/>
      </dsp:txXfrm>
    </dsp:sp>
    <dsp:sp modelId="{C9821F31-BEF2-4C67-A03A-90F0CA176EE9}">
      <dsp:nvSpPr>
        <dsp:cNvPr id="0" name=""/>
        <dsp:cNvSpPr/>
      </dsp:nvSpPr>
      <dsp:spPr>
        <a:xfrm>
          <a:off x="1727286" y="2864523"/>
          <a:ext cx="1075245" cy="10752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/>
            <a:t>Merge</a:t>
          </a:r>
          <a:endParaRPr lang="zh-CN" altLang="en-US" sz="1700" kern="1200"/>
        </a:p>
      </dsp:txBody>
      <dsp:txXfrm>
        <a:off x="1884752" y="3021989"/>
        <a:ext cx="760313" cy="760313"/>
      </dsp:txXfrm>
    </dsp:sp>
    <dsp:sp modelId="{56759CB1-7B6C-498C-B6A2-73AF1589C203}">
      <dsp:nvSpPr>
        <dsp:cNvPr id="0" name=""/>
        <dsp:cNvSpPr/>
      </dsp:nvSpPr>
      <dsp:spPr>
        <a:xfrm rot="16259137">
          <a:off x="2047396" y="2254713"/>
          <a:ext cx="468263" cy="3628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100894" y="2381718"/>
        <a:ext cx="359395" cy="217737"/>
      </dsp:txXfrm>
    </dsp:sp>
    <dsp:sp modelId="{3C3C54DB-A2FC-4645-A566-BA8915321B16}">
      <dsp:nvSpPr>
        <dsp:cNvPr id="0" name=""/>
        <dsp:cNvSpPr/>
      </dsp:nvSpPr>
      <dsp:spPr>
        <a:xfrm>
          <a:off x="1760979" y="906051"/>
          <a:ext cx="1075245" cy="10752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/>
            <a:t>Done</a:t>
          </a:r>
          <a:endParaRPr lang="zh-CN" altLang="en-US" sz="1700" kern="1200" dirty="0"/>
        </a:p>
      </dsp:txBody>
      <dsp:txXfrm>
        <a:off x="1918445" y="1063517"/>
        <a:ext cx="760313" cy="760313"/>
      </dsp:txXfrm>
    </dsp:sp>
    <dsp:sp modelId="{1841E71F-30FC-443D-8AEF-334E37B74E31}">
      <dsp:nvSpPr>
        <dsp:cNvPr id="0" name=""/>
        <dsp:cNvSpPr/>
      </dsp:nvSpPr>
      <dsp:spPr>
        <a:xfrm rot="20234459">
          <a:off x="3025107" y="816682"/>
          <a:ext cx="671060" cy="3628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3029345" y="910319"/>
        <a:ext cx="562192" cy="2177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8C3A-655D-4FF3-99E0-D02596B8C50D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BD97968-3F65-4BFD-A768-A1BDFACA9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76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8C3A-655D-4FF3-99E0-D02596B8C50D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BD97968-3F65-4BFD-A768-A1BDFACA9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8C3A-655D-4FF3-99E0-D02596B8C50D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BD97968-3F65-4BFD-A768-A1BDFACA91D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4606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8C3A-655D-4FF3-99E0-D02596B8C50D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D97968-3F65-4BFD-A768-A1BDFACA9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61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8C3A-655D-4FF3-99E0-D02596B8C50D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D97968-3F65-4BFD-A768-A1BDFACA91D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1451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8C3A-655D-4FF3-99E0-D02596B8C50D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D97968-3F65-4BFD-A768-A1BDFACA9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54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8C3A-655D-4FF3-99E0-D02596B8C50D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7968-3F65-4BFD-A768-A1BDFACA9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33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8C3A-655D-4FF3-99E0-D02596B8C50D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7968-3F65-4BFD-A768-A1BDFACA9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3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8C3A-655D-4FF3-99E0-D02596B8C50D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7968-3F65-4BFD-A768-A1BDFACA9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6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8C3A-655D-4FF3-99E0-D02596B8C50D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BD97968-3F65-4BFD-A768-A1BDFACA9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88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8C3A-655D-4FF3-99E0-D02596B8C50D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BD97968-3F65-4BFD-A768-A1BDFACA9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6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8C3A-655D-4FF3-99E0-D02596B8C50D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BD97968-3F65-4BFD-A768-A1BDFACA9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3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8C3A-655D-4FF3-99E0-D02596B8C50D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7968-3F65-4BFD-A768-A1BDFACA9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2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8C3A-655D-4FF3-99E0-D02596B8C50D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7968-3F65-4BFD-A768-A1BDFACA9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7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8C3A-655D-4FF3-99E0-D02596B8C50D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7968-3F65-4BFD-A768-A1BDFACA9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42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8C3A-655D-4FF3-99E0-D02596B8C50D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D97968-3F65-4BFD-A768-A1BDFACA9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4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78C3A-655D-4FF3-99E0-D02596B8C50D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BD97968-3F65-4BFD-A768-A1BDFACA9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3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2048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Shizhong</a:t>
            </a:r>
            <a:r>
              <a:rPr lang="en-US" dirty="0" smtClean="0"/>
              <a:t> </a:t>
            </a:r>
            <a:r>
              <a:rPr lang="en-US" dirty="0" err="1" smtClean="0"/>
              <a:t>Hao</a:t>
            </a:r>
            <a:endParaRPr lang="en-US" dirty="0" smtClean="0"/>
          </a:p>
          <a:p>
            <a:r>
              <a:rPr lang="en-US" dirty="0" err="1" smtClean="0"/>
              <a:t>Chiye</a:t>
            </a:r>
            <a:r>
              <a:rPr lang="en-US" dirty="0" smtClean="0"/>
              <a:t> Huang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0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2048?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2048 is a sliding block game on a 4X4 </a:t>
            </a:r>
            <a:r>
              <a:rPr lang="en-US" dirty="0" smtClean="0"/>
              <a:t>grid.</a:t>
            </a:r>
          </a:p>
          <a:p>
            <a:r>
              <a:rPr lang="en-US" dirty="0" smtClean="0"/>
              <a:t>Every </a:t>
            </a:r>
            <a:r>
              <a:rPr lang="en-US" dirty="0"/>
              <a:t>turn, a new block with number 2 would appear. </a:t>
            </a:r>
            <a:endParaRPr lang="en-US" dirty="0" smtClean="0"/>
          </a:p>
          <a:p>
            <a:r>
              <a:rPr lang="en-US" dirty="0" smtClean="0"/>
              <a:t>Two </a:t>
            </a:r>
            <a:r>
              <a:rPr lang="en-US" dirty="0"/>
              <a:t>block of same value will merge and add together when moving.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there is a block with 2048, user will win the game.</a:t>
            </a: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369" y="3857836"/>
            <a:ext cx="2340864" cy="300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02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States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3328069"/>
              </p:ext>
            </p:extLst>
          </p:nvPr>
        </p:nvGraphicFramePr>
        <p:xfrm>
          <a:off x="2589213" y="2133600"/>
          <a:ext cx="8915400" cy="4303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直接箭头连接符 5"/>
          <p:cNvCxnSpPr/>
          <p:nvPr/>
        </p:nvCxnSpPr>
        <p:spPr>
          <a:xfrm flipH="1" flipV="1">
            <a:off x="5751576" y="3611880"/>
            <a:ext cx="3072384" cy="1261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5513832" y="5001768"/>
            <a:ext cx="3310128" cy="118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25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Module used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971" y="1291770"/>
            <a:ext cx="9358218" cy="5261429"/>
          </a:xfrm>
        </p:spPr>
      </p:pic>
    </p:spTree>
    <p:extLst>
      <p:ext uri="{BB962C8B-B14F-4D97-AF65-F5344CB8AC3E}">
        <p14:creationId xmlns:p14="http://schemas.microsoft.com/office/powerpoint/2010/main" val="1185079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 Interface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MOVEMENT: UP,DOWN, LEFT,RIGHT (BTNU, BTND,BTNL,BTNR)</a:t>
            </a:r>
          </a:p>
          <a:p>
            <a:r>
              <a:rPr lang="en-US" altLang="zh-CN" sz="2400" dirty="0" smtClean="0"/>
              <a:t>RESET (Sw0)</a:t>
            </a:r>
          </a:p>
          <a:p>
            <a:r>
              <a:rPr lang="en-US" altLang="zh-CN" sz="2400" dirty="0" smtClean="0"/>
              <a:t>START (Sw1)</a:t>
            </a:r>
          </a:p>
          <a:p>
            <a:r>
              <a:rPr lang="en-US" altLang="zh-CN" sz="2400" dirty="0" smtClean="0"/>
              <a:t>ACK(Sw2)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9076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</a:t>
            </a:r>
            <a:r>
              <a:rPr lang="en-US" dirty="0" smtClean="0"/>
              <a:t>lay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080" y="2133600"/>
            <a:ext cx="5037666" cy="3778250"/>
          </a:xfrm>
        </p:spPr>
      </p:pic>
    </p:spTree>
    <p:extLst>
      <p:ext uri="{BB962C8B-B14F-4D97-AF65-F5344CB8AC3E}">
        <p14:creationId xmlns:p14="http://schemas.microsoft.com/office/powerpoint/2010/main" val="242890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we encountered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Display</a:t>
            </a:r>
          </a:p>
          <a:p>
            <a:pPr lvl="1"/>
            <a:r>
              <a:rPr lang="en-US" sz="2000" dirty="0" smtClean="0"/>
              <a:t>Flashing Numbers</a:t>
            </a:r>
          </a:p>
          <a:p>
            <a:pPr lvl="1"/>
            <a:r>
              <a:rPr lang="en-US" sz="2000" dirty="0" smtClean="0"/>
              <a:t>Random color blocks</a:t>
            </a:r>
          </a:p>
          <a:p>
            <a:r>
              <a:rPr lang="en-US" sz="2000" dirty="0" smtClean="0"/>
              <a:t>Algorithm</a:t>
            </a:r>
          </a:p>
          <a:p>
            <a:pPr lvl="1"/>
            <a:r>
              <a:rPr lang="en-US" sz="2000" dirty="0" smtClean="0"/>
              <a:t>For loop in Verilog</a:t>
            </a:r>
          </a:p>
          <a:p>
            <a:r>
              <a:rPr lang="en-US" sz="2000" dirty="0" smtClean="0"/>
              <a:t>Button malfunctioning </a:t>
            </a:r>
            <a:endParaRPr lang="en-US" sz="2000" dirty="0" smtClean="0"/>
          </a:p>
          <a:p>
            <a:r>
              <a:rPr lang="en-US" sz="2000" dirty="0" smtClean="0"/>
              <a:t>Array passing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223952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 Methodology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30904" y="1553029"/>
            <a:ext cx="8915400" cy="3777622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Test bench</a:t>
            </a:r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dirty="0" smtClean="0"/>
              <a:t>Actual display to see the game results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331" y="1886856"/>
            <a:ext cx="6580869" cy="276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33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Resource Consumption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Number of Slice Registers:             341  out of  18224     1%  </a:t>
            </a:r>
          </a:p>
          <a:p>
            <a:r>
              <a:rPr lang="en-US" altLang="zh-CN" dirty="0"/>
              <a:t> Number of Slice LUTs:                 4668  out of   9112    51%  </a:t>
            </a:r>
          </a:p>
          <a:p>
            <a:r>
              <a:rPr lang="en-US" altLang="zh-CN" dirty="0"/>
              <a:t>    Number used as Logic:              4668  out of   9112    51%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826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172</TotalTime>
  <Words>156</Words>
  <Application>Microsoft Office PowerPoint</Application>
  <PresentationFormat>自定义</PresentationFormat>
  <Paragraphs>44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丝状</vt:lpstr>
      <vt:lpstr>2048</vt:lpstr>
      <vt:lpstr>What’s 2048?</vt:lpstr>
      <vt:lpstr>States</vt:lpstr>
      <vt:lpstr>Module used</vt:lpstr>
      <vt:lpstr>User Interface </vt:lpstr>
      <vt:lpstr>Display</vt:lpstr>
      <vt:lpstr>Problems we encountered</vt:lpstr>
      <vt:lpstr>Test Methodology</vt:lpstr>
      <vt:lpstr>Resource Consumption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2048</dc:title>
  <dc:creator>Charlie Huang</dc:creator>
  <cp:lastModifiedBy>ABC</cp:lastModifiedBy>
  <cp:revision>11</cp:revision>
  <dcterms:created xsi:type="dcterms:W3CDTF">2015-12-02T00:15:05Z</dcterms:created>
  <dcterms:modified xsi:type="dcterms:W3CDTF">2015-12-02T03:49:10Z</dcterms:modified>
</cp:coreProperties>
</file>