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Par</a:t>
            </a:r>
          </a:p>
          <a:p>
            <a:r>
              <a:rPr lang="fr-CA" dirty="0" smtClean="0"/>
              <a:t>Anthony Deschênes</a:t>
            </a:r>
          </a:p>
          <a:p>
            <a:r>
              <a:rPr lang="fr-CA" dirty="0" smtClean="0"/>
              <a:t>Et</a:t>
            </a:r>
          </a:p>
          <a:p>
            <a:r>
              <a:rPr lang="fr-CA" dirty="0" smtClean="0"/>
              <a:t>Charles Lachance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Les émulateurs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5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Fonctionnement d’un émulateur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Obtention de l’instruction pointée par le PC (program </a:t>
            </a:r>
            <a:r>
              <a:rPr lang="fr-CA" dirty="0" err="1" smtClean="0"/>
              <a:t>counter</a:t>
            </a:r>
            <a:r>
              <a:rPr lang="fr-CA" dirty="0" smtClean="0"/>
              <a:t>)</a:t>
            </a:r>
          </a:p>
          <a:p>
            <a:r>
              <a:rPr lang="fr-CA" dirty="0" smtClean="0"/>
              <a:t>Détermination de l’</a:t>
            </a:r>
            <a:r>
              <a:rPr lang="fr-CA" dirty="0" err="1" smtClean="0"/>
              <a:t>opcode</a:t>
            </a:r>
            <a:endParaRPr lang="fr-CA" dirty="0" smtClean="0"/>
          </a:p>
          <a:p>
            <a:r>
              <a:rPr lang="fr-CA" dirty="0" smtClean="0"/>
              <a:t>Obtention des paramètres</a:t>
            </a:r>
          </a:p>
          <a:p>
            <a:r>
              <a:rPr lang="fr-CA" dirty="0" smtClean="0"/>
              <a:t>Interprétation de l’instruction</a:t>
            </a:r>
          </a:p>
          <a:p>
            <a:r>
              <a:rPr lang="fr-CA" dirty="0" smtClean="0"/>
              <a:t>Incrémentation du PC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1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Désigne à la fois un langage d’assemblage et le programme permettant de le compiler</a:t>
            </a:r>
          </a:p>
          <a:p>
            <a:r>
              <a:rPr lang="fr-CA" dirty="0" smtClean="0"/>
              <a:t>Langage de bas niveau représentant un langage machine de façon compréhensible pour un être humain</a:t>
            </a:r>
          </a:p>
          <a:p>
            <a:r>
              <a:rPr lang="fr-CA" dirty="0" smtClean="0"/>
              <a:t>Programme permettant </a:t>
            </a:r>
            <a:r>
              <a:rPr lang="fr-CA" dirty="0"/>
              <a:t>de </a:t>
            </a:r>
            <a:r>
              <a:rPr lang="fr-CA" dirty="0" smtClean="0"/>
              <a:t>transformer un </a:t>
            </a:r>
            <a:r>
              <a:rPr lang="fr-CA" dirty="0"/>
              <a:t>programme écrit dans un langage d’assemblage en langage </a:t>
            </a:r>
            <a:r>
              <a:rPr lang="fr-CA" dirty="0" smtClean="0"/>
              <a:t>machine</a:t>
            </a:r>
            <a:endParaRPr lang="fr-CA" dirty="0"/>
          </a:p>
          <a:p>
            <a:r>
              <a:rPr lang="fr-CA" dirty="0" smtClean="0"/>
              <a:t>Autant d’assembleur que d’assembleur.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7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Désassembleur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Sert à lire les opcodes et les transformer</a:t>
            </a:r>
          </a:p>
          <a:p>
            <a:r>
              <a:rPr lang="fr-CA" sz="2000" dirty="0" smtClean="0"/>
              <a:t>Les instructions sont choisies d’avance</a:t>
            </a:r>
          </a:p>
          <a:p>
            <a:pPr lvl="1"/>
            <a:r>
              <a:rPr lang="fr-CA" sz="2000" dirty="0" smtClean="0"/>
              <a:t>0x00E0 -&gt; </a:t>
            </a:r>
            <a:r>
              <a:rPr lang="fr-CA" sz="2000" dirty="0" err="1" smtClean="0"/>
              <a:t>clear</a:t>
            </a:r>
            <a:r>
              <a:rPr lang="fr-CA" sz="2000" dirty="0" smtClean="0"/>
              <a:t> ou </a:t>
            </a:r>
            <a:r>
              <a:rPr lang="fr-CA" sz="2000" dirty="0" err="1" smtClean="0"/>
              <a:t>clr</a:t>
            </a:r>
            <a:r>
              <a:rPr lang="fr-CA" sz="2000" dirty="0" smtClean="0"/>
              <a:t>…</a:t>
            </a:r>
          </a:p>
          <a:p>
            <a:r>
              <a:rPr lang="fr-CA" sz="2000" dirty="0" smtClean="0"/>
              <a:t>Lisibilité</a:t>
            </a:r>
          </a:p>
          <a:p>
            <a:r>
              <a:rPr lang="fr-CA" sz="2000" dirty="0" smtClean="0"/>
              <a:t>Fichier texte</a:t>
            </a:r>
          </a:p>
        </p:txBody>
      </p:sp>
    </p:spTree>
    <p:extLst>
      <p:ext uri="{BB962C8B-B14F-4D97-AF65-F5344CB8AC3E}">
        <p14:creationId xmlns:p14="http://schemas.microsoft.com/office/powerpoint/2010/main" val="4227717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des MATIÈRES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CA" dirty="0" smtClean="0"/>
              <a:t>Histoire de la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 émulateur?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 émulateur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qu’une machine virtuelle?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Machine virtuelle </a:t>
            </a:r>
            <a:r>
              <a:rPr lang="fr-CA" dirty="0"/>
              <a:t>chip8</a:t>
            </a:r>
          </a:p>
          <a:p>
            <a:pPr>
              <a:buFont typeface="+mj-lt"/>
              <a:buAutoNum type="arabicPeriod"/>
            </a:pPr>
            <a:r>
              <a:rPr lang="fr-CA" dirty="0"/>
              <a:t>Programme </a:t>
            </a:r>
            <a:r>
              <a:rPr lang="fr-CA" dirty="0" smtClean="0"/>
              <a:t>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d’une machine virtuelle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Assembleur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Désassembleur</a:t>
            </a:r>
          </a:p>
          <a:p>
            <a:pPr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7159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Histoire de la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Langage hexadécimal</a:t>
            </a:r>
          </a:p>
          <a:p>
            <a:r>
              <a:rPr lang="fr-CA" dirty="0" smtClean="0"/>
              <a:t>Inventée en 1978 par Joseph </a:t>
            </a:r>
            <a:r>
              <a:rPr lang="fr-CA" dirty="0" err="1" smtClean="0"/>
              <a:t>Weisbecker</a:t>
            </a:r>
            <a:endParaRPr lang="fr-CA" dirty="0" smtClean="0"/>
          </a:p>
          <a:p>
            <a:r>
              <a:rPr lang="fr-CA" dirty="0" smtClean="0"/>
              <a:t>Popularisé en 1990</a:t>
            </a:r>
          </a:p>
          <a:p>
            <a:r>
              <a:rPr lang="fr-CA" dirty="0" smtClean="0"/>
              <a:t>Évolution : SCHIP et </a:t>
            </a:r>
            <a:r>
              <a:rPr lang="fr-CA" dirty="0" err="1" smtClean="0"/>
              <a:t>MegaCHIP</a:t>
            </a:r>
            <a:endParaRPr lang="fr-CA" dirty="0" smtClean="0"/>
          </a:p>
          <a:p>
            <a:r>
              <a:rPr lang="fr-CA" dirty="0" smtClean="0"/>
              <a:t>Implémentation en C++, java, </a:t>
            </a:r>
            <a:r>
              <a:rPr lang="fr-CA" dirty="0" err="1" smtClean="0"/>
              <a:t>javascript</a:t>
            </a:r>
            <a:r>
              <a:rPr lang="fr-CA" dirty="0" smtClean="0"/>
              <a:t>, </a:t>
            </a:r>
            <a:r>
              <a:rPr lang="fr-CA" dirty="0" err="1" smtClean="0"/>
              <a:t>Verilog</a:t>
            </a:r>
            <a:r>
              <a:rPr lang="fr-CA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512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Qu’est-ce qu’un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2204864"/>
            <a:ext cx="7924800" cy="3510136"/>
          </a:xfrm>
        </p:spPr>
        <p:txBody>
          <a:bodyPr/>
          <a:lstStyle/>
          <a:p>
            <a:r>
              <a:rPr lang="fr-CA" dirty="0" smtClean="0"/>
              <a:t>Programme imitant le fonctionnement physique d’un dispositif matériel.</a:t>
            </a:r>
          </a:p>
          <a:p>
            <a:r>
              <a:rPr lang="fr-CA" dirty="0" smtClean="0"/>
              <a:t>Plusieurs niveau de fidélités.</a:t>
            </a:r>
          </a:p>
        </p:txBody>
      </p:sp>
    </p:spTree>
    <p:extLst>
      <p:ext uri="{BB962C8B-B14F-4D97-AF65-F5344CB8AC3E}">
        <p14:creationId xmlns:p14="http://schemas.microsoft.com/office/powerpoint/2010/main" val="39556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Fonctionnement d’un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Fonctionnement typique d’un émulateur :</a:t>
            </a:r>
          </a:p>
          <a:p>
            <a:pPr lvl="1"/>
            <a:r>
              <a:rPr lang="fr-CA" dirty="0" smtClean="0"/>
              <a:t>Chargement de la rom</a:t>
            </a:r>
          </a:p>
          <a:p>
            <a:pPr lvl="1"/>
            <a:r>
              <a:rPr lang="fr-CA" dirty="0" smtClean="0"/>
              <a:t>Lecture d’un </a:t>
            </a:r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smtClean="0"/>
              <a:t>Interprétation de l’</a:t>
            </a:r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950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En informatique, une machine virtuelle </a:t>
            </a:r>
            <a:r>
              <a:rPr lang="fr-CA" sz="2000" dirty="0" smtClean="0"/>
              <a:t>est </a:t>
            </a:r>
            <a:r>
              <a:rPr lang="fr-CA" sz="2000" dirty="0"/>
              <a:t>une illusion d'un appareil informatique créée par un logiciel d'émulation</a:t>
            </a:r>
            <a:r>
              <a:rPr lang="fr-CA" sz="2000" dirty="0" smtClean="0"/>
              <a:t>. (</a:t>
            </a:r>
            <a:r>
              <a:rPr lang="fr-CA" sz="2000" dirty="0" err="1" smtClean="0"/>
              <a:t>wikipédia</a:t>
            </a:r>
            <a:r>
              <a:rPr lang="fr-CA" sz="2000" dirty="0" smtClean="0"/>
              <a:t>)</a:t>
            </a:r>
          </a:p>
          <a:p>
            <a:r>
              <a:rPr lang="fr-CA" sz="2000" dirty="0" smtClean="0"/>
              <a:t>Ordinateur virtuel</a:t>
            </a:r>
          </a:p>
          <a:p>
            <a:r>
              <a:rPr lang="fr-CA" sz="2000" dirty="0" smtClean="0"/>
              <a:t>Utilise des ressources</a:t>
            </a:r>
          </a:p>
          <a:p>
            <a:r>
              <a:rPr lang="fr-CA" sz="2000" dirty="0" smtClean="0"/>
              <a:t>Portable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210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Resource pool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Environnement grand système</a:t>
            </a:r>
          </a:p>
          <a:p>
            <a:r>
              <a:rPr lang="fr-CA" sz="2000" dirty="0" smtClean="0"/>
              <a:t>CPU et mémoire</a:t>
            </a:r>
          </a:p>
          <a:p>
            <a:r>
              <a:rPr lang="fr-CA" sz="2000" dirty="0" smtClean="0"/>
              <a:t>Host = pour un serveur</a:t>
            </a:r>
          </a:p>
          <a:p>
            <a:pPr lvl="1"/>
            <a:r>
              <a:rPr lang="fr-CA" sz="2000" dirty="0" smtClean="0"/>
              <a:t>Représente toutes les ressources disponibles</a:t>
            </a:r>
          </a:p>
          <a:p>
            <a:r>
              <a:rPr lang="fr-CA" sz="2000" dirty="0"/>
              <a:t>Accessible pour un host ou un cluster</a:t>
            </a:r>
          </a:p>
          <a:p>
            <a:pPr marL="0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398091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4 ko de ram</a:t>
            </a:r>
          </a:p>
          <a:p>
            <a:r>
              <a:rPr lang="fr-CA" dirty="0" smtClean="0"/>
              <a:t>16 registres de donnée de 8 bits</a:t>
            </a:r>
          </a:p>
          <a:p>
            <a:r>
              <a:rPr lang="fr-CA" dirty="0" smtClean="0"/>
              <a:t>Un registre </a:t>
            </a:r>
            <a:r>
              <a:rPr lang="fr-CA" dirty="0" smtClean="0"/>
              <a:t>d’adresse </a:t>
            </a:r>
            <a:r>
              <a:rPr lang="fr-CA" dirty="0" smtClean="0"/>
              <a:t>de 16 bits</a:t>
            </a:r>
          </a:p>
          <a:p>
            <a:r>
              <a:rPr lang="fr-CA" dirty="0" smtClean="0"/>
              <a:t>Un pointeur d’instruction de 16 bits</a:t>
            </a:r>
          </a:p>
          <a:p>
            <a:r>
              <a:rPr lang="fr-CA" dirty="0" smtClean="0"/>
              <a:t>Un pointeur de pile de 8 bits</a:t>
            </a:r>
          </a:p>
          <a:p>
            <a:r>
              <a:rPr lang="fr-CA" dirty="0" smtClean="0"/>
              <a:t>Un clavier hexadécimal de 16 touches</a:t>
            </a:r>
          </a:p>
          <a:p>
            <a:r>
              <a:rPr lang="fr-CA" dirty="0" smtClean="0"/>
              <a:t>Un </a:t>
            </a:r>
            <a:r>
              <a:rPr lang="fr-CA" dirty="0"/>
              <a:t>écran monochrome de 64 par 32 </a:t>
            </a:r>
            <a:r>
              <a:rPr lang="fr-CA" dirty="0" smtClean="0"/>
              <a:t>pixels</a:t>
            </a:r>
          </a:p>
          <a:p>
            <a:r>
              <a:rPr lang="fr-CA" dirty="0" smtClean="0"/>
              <a:t>Un minuteur de délai</a:t>
            </a:r>
          </a:p>
          <a:p>
            <a:r>
              <a:rPr lang="fr-CA" dirty="0" smtClean="0"/>
              <a:t>Un minuteur de son</a:t>
            </a:r>
          </a:p>
          <a:p>
            <a:r>
              <a:rPr lang="fr-CA" dirty="0" smtClean="0"/>
              <a:t>35 </a:t>
            </a:r>
            <a:r>
              <a:rPr lang="fr-CA" dirty="0" err="1" smtClean="0"/>
              <a:t>opcodes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376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Programme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smtClean="0"/>
              <a:t>Composé d’instruction</a:t>
            </a:r>
          </a:p>
          <a:p>
            <a:pPr lvl="1"/>
            <a:r>
              <a:rPr lang="fr-CA" dirty="0" err="1" smtClean="0"/>
              <a:t>Opcode</a:t>
            </a:r>
            <a:endParaRPr lang="fr-CA" dirty="0" smtClean="0"/>
          </a:p>
          <a:p>
            <a:pPr lvl="1"/>
            <a:r>
              <a:rPr lang="fr-CA" dirty="0" err="1" smtClean="0"/>
              <a:t>Paramêtres</a:t>
            </a:r>
            <a:endParaRPr lang="fr-CA" dirty="0"/>
          </a:p>
          <a:p>
            <a:pPr lvl="1"/>
            <a:r>
              <a:rPr lang="fr-CA" dirty="0" smtClean="0"/>
              <a:t>Taille fixe de 16 bits (ARM) vs taille variable (x86)</a:t>
            </a:r>
          </a:p>
          <a:p>
            <a:r>
              <a:rPr lang="fr-CA" dirty="0"/>
              <a:t>Symboles : NNN (adresse 12 bits), NN (constante 8 bits), N (constantes 4 bits), X (identifiant de registre 4 bits), Y (identifiant de registre 4 bits</a:t>
            </a:r>
            <a:r>
              <a:rPr lang="fr-CA" dirty="0" smtClean="0"/>
              <a:t>)</a:t>
            </a:r>
          </a:p>
          <a:p>
            <a:r>
              <a:rPr lang="fr-CA" dirty="0" smtClean="0"/>
              <a:t>Ex : </a:t>
            </a:r>
            <a:r>
              <a:rPr lang="fr-CA" dirty="0"/>
              <a:t>0x8XY0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3212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122</TotalTime>
  <Words>377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Horizon</vt:lpstr>
      <vt:lpstr>Les émulateurs</vt:lpstr>
      <vt:lpstr>Table des MATIÈRES</vt:lpstr>
      <vt:lpstr>Histoire de la chip8</vt:lpstr>
      <vt:lpstr>Qu’est-ce qu’un émulateur</vt:lpstr>
      <vt:lpstr>Fonctionnement d’un émulateur</vt:lpstr>
      <vt:lpstr>Machine virtuelle</vt:lpstr>
      <vt:lpstr>Resource pool</vt:lpstr>
      <vt:lpstr>Machine virtuelle chip8</vt:lpstr>
      <vt:lpstr>Programme chip8</vt:lpstr>
      <vt:lpstr>Fonctionnement d’un émulateur CHIP8</vt:lpstr>
      <vt:lpstr>Assembleur</vt:lpstr>
      <vt:lpstr>Désassembleur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émulateurs</dc:title>
  <dc:creator>Anthony Deschênes</dc:creator>
  <cp:lastModifiedBy>Anthony Deschênes</cp:lastModifiedBy>
  <cp:revision>23</cp:revision>
  <dcterms:created xsi:type="dcterms:W3CDTF">2015-10-23T14:35:42Z</dcterms:created>
  <dcterms:modified xsi:type="dcterms:W3CDTF">2015-10-30T12:47:43Z</dcterms:modified>
</cp:coreProperties>
</file>