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7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23/10/2015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23/10/2015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Par</a:t>
            </a:r>
          </a:p>
          <a:p>
            <a:r>
              <a:rPr lang="fr-CA" dirty="0" smtClean="0"/>
              <a:t>Anthony Deschênes</a:t>
            </a:r>
          </a:p>
          <a:p>
            <a:r>
              <a:rPr lang="fr-CA" dirty="0" smtClean="0"/>
              <a:t>Et</a:t>
            </a:r>
          </a:p>
          <a:p>
            <a:r>
              <a:rPr lang="fr-CA" dirty="0" smtClean="0"/>
              <a:t>Charles Lachance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Les émulateurs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557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Table des MATIÈRES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fr-CA" dirty="0" smtClean="0"/>
              <a:t>Histoire de la chip8</a:t>
            </a:r>
          </a:p>
          <a:p>
            <a:pPr>
              <a:buFont typeface="+mj-lt"/>
              <a:buAutoNum type="arabicPeriod"/>
            </a:pPr>
            <a:r>
              <a:rPr lang="fr-CA" dirty="0" smtClean="0"/>
              <a:t>Qu’est-ce qu’un émulateur?</a:t>
            </a:r>
          </a:p>
          <a:p>
            <a:pPr>
              <a:buFont typeface="+mj-lt"/>
              <a:buAutoNum type="arabicPeriod"/>
            </a:pPr>
            <a:r>
              <a:rPr lang="fr-CA" dirty="0" smtClean="0"/>
              <a:t>Fonctionnement </a:t>
            </a:r>
            <a:r>
              <a:rPr lang="fr-CA" smtClean="0"/>
              <a:t>d’un émulateur</a:t>
            </a:r>
            <a:endParaRPr lang="fr-CA" dirty="0" smtClean="0"/>
          </a:p>
          <a:p>
            <a:pPr>
              <a:buFont typeface="+mj-lt"/>
              <a:buAutoNum type="arabicPeriod"/>
            </a:pPr>
            <a:r>
              <a:rPr lang="fr-CA" dirty="0" smtClean="0"/>
              <a:t>Qu’est-ce qu’une machine virtuelle?</a:t>
            </a:r>
          </a:p>
          <a:p>
            <a:pPr>
              <a:buFont typeface="+mj-lt"/>
              <a:buAutoNum type="arabicPeriod"/>
            </a:pPr>
            <a:r>
              <a:rPr lang="fr-CA" dirty="0" smtClean="0"/>
              <a:t>Machine virtuelle chip8</a:t>
            </a:r>
          </a:p>
          <a:p>
            <a:pPr>
              <a:buFont typeface="+mj-lt"/>
              <a:buAutoNum type="arabicPeriod"/>
            </a:pPr>
            <a:r>
              <a:rPr lang="fr-CA" dirty="0" smtClean="0"/>
              <a:t>Fonctionnement d’une machine virtuelle chip8</a:t>
            </a:r>
          </a:p>
          <a:p>
            <a:pPr>
              <a:buFont typeface="+mj-lt"/>
              <a:buAutoNum type="arabicPeriod"/>
            </a:pPr>
            <a:r>
              <a:rPr lang="fr-CA" dirty="0" smtClean="0"/>
              <a:t>Les registres</a:t>
            </a:r>
          </a:p>
          <a:p>
            <a:pPr>
              <a:buFont typeface="+mj-lt"/>
              <a:buAutoNum type="arabicPeriod"/>
            </a:pPr>
            <a:r>
              <a:rPr lang="fr-CA" dirty="0" smtClean="0"/>
              <a:t>Programme chip8</a:t>
            </a:r>
          </a:p>
          <a:p>
            <a:pPr>
              <a:buFont typeface="+mj-lt"/>
              <a:buAutoNum type="arabicPeriod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97159486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39</Words>
  <Application>Microsoft Office PowerPoint</Application>
  <PresentationFormat>Affichage à l'écran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Horizon</vt:lpstr>
      <vt:lpstr>Les émulateurs</vt:lpstr>
      <vt:lpstr>Table des MATIÈRES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émulateurs</dc:title>
  <dc:creator>Anthony Deschênes</dc:creator>
  <cp:lastModifiedBy>Anthony Deschênes</cp:lastModifiedBy>
  <cp:revision>1</cp:revision>
  <dcterms:created xsi:type="dcterms:W3CDTF">2015-10-23T14:35:42Z</dcterms:created>
  <dcterms:modified xsi:type="dcterms:W3CDTF">2015-10-23T14:46:13Z</dcterms:modified>
</cp:coreProperties>
</file>