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5" r:id="rId10"/>
    <p:sldId id="263" r:id="rId11"/>
    <p:sldId id="266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29/10/2015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29/10/2015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29/10/2015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29/10/2015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29/10/2015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29/10/2015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29/10/2015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29/10/2015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29/10/2015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29/10/2015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29/10/2015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29/10/2015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Par</a:t>
            </a:r>
          </a:p>
          <a:p>
            <a:r>
              <a:rPr lang="fr-CA" dirty="0" smtClean="0"/>
              <a:t>Anthony Deschênes</a:t>
            </a:r>
          </a:p>
          <a:p>
            <a:r>
              <a:rPr lang="fr-CA" dirty="0" smtClean="0"/>
              <a:t>Et</a:t>
            </a:r>
          </a:p>
          <a:p>
            <a:r>
              <a:rPr lang="fr-CA" dirty="0" smtClean="0"/>
              <a:t>Charles Lachance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Les émulateurs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5577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smtClean="0"/>
              <a:t>Fonctionnement d’un émulateur CHIP8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CA" dirty="0" smtClean="0"/>
              <a:t>Obtention de l’instruction pointée par le PC (program </a:t>
            </a:r>
            <a:r>
              <a:rPr lang="fr-CA" dirty="0" err="1" smtClean="0"/>
              <a:t>counter</a:t>
            </a:r>
            <a:r>
              <a:rPr lang="fr-CA" dirty="0" smtClean="0"/>
              <a:t>)</a:t>
            </a:r>
          </a:p>
          <a:p>
            <a:r>
              <a:rPr lang="fr-CA" dirty="0" smtClean="0"/>
              <a:t>Détermination de l’</a:t>
            </a:r>
            <a:r>
              <a:rPr lang="fr-CA" dirty="0" err="1" smtClean="0"/>
              <a:t>opcode</a:t>
            </a:r>
            <a:endParaRPr lang="fr-CA" dirty="0" smtClean="0"/>
          </a:p>
          <a:p>
            <a:r>
              <a:rPr lang="fr-CA" dirty="0" smtClean="0"/>
              <a:t>Obtention des paramètres</a:t>
            </a:r>
          </a:p>
          <a:p>
            <a:r>
              <a:rPr lang="fr-CA" dirty="0" smtClean="0"/>
              <a:t>Interprétation de l’instruction</a:t>
            </a:r>
          </a:p>
          <a:p>
            <a:r>
              <a:rPr lang="fr-CA" dirty="0" smtClean="0"/>
              <a:t>Incrémentation du PC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4103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smtClean="0"/>
              <a:t>Assembleur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CA" dirty="0" smtClean="0"/>
              <a:t>Désigne à la fois un langage d’assemblage et le programme permettant de le compiler</a:t>
            </a:r>
          </a:p>
          <a:p>
            <a:r>
              <a:rPr lang="fr-CA" dirty="0" smtClean="0"/>
              <a:t>Langage de bas niveau représentant un langage machine de façon compréhensible pour un être humain</a:t>
            </a:r>
          </a:p>
          <a:p>
            <a:r>
              <a:rPr lang="fr-CA" dirty="0" smtClean="0"/>
              <a:t>Programme permettant </a:t>
            </a:r>
            <a:r>
              <a:rPr lang="fr-CA" dirty="0"/>
              <a:t>de </a:t>
            </a:r>
            <a:r>
              <a:rPr lang="fr-CA" dirty="0" smtClean="0"/>
              <a:t>transformer un </a:t>
            </a:r>
            <a:r>
              <a:rPr lang="fr-CA" dirty="0"/>
              <a:t>programme écrit dans un langage d’assemblage en langage </a:t>
            </a:r>
            <a:r>
              <a:rPr lang="fr-CA" dirty="0" smtClean="0"/>
              <a:t>machine</a:t>
            </a:r>
            <a:endParaRPr lang="fr-CA" dirty="0"/>
          </a:p>
          <a:p>
            <a:r>
              <a:rPr lang="fr-CA" dirty="0" smtClean="0"/>
              <a:t>Aut</a:t>
            </a:r>
            <a:r>
              <a:rPr lang="fr-CA" dirty="0" smtClean="0"/>
              <a:t>ant d’assembleur que d’assembleur.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8766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smtClean="0"/>
              <a:t>Désassembleur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CA" sz="2000" dirty="0" smtClean="0"/>
              <a:t>Sert à lire les opcodes et les transformer</a:t>
            </a:r>
          </a:p>
          <a:p>
            <a:r>
              <a:rPr lang="fr-CA" sz="2000" dirty="0" smtClean="0"/>
              <a:t>Les instructions sont choisies d’avance</a:t>
            </a:r>
          </a:p>
          <a:p>
            <a:pPr lvl="1"/>
            <a:r>
              <a:rPr lang="fr-CA" sz="2000" dirty="0" smtClean="0"/>
              <a:t>0x00E0 -&gt; </a:t>
            </a:r>
            <a:r>
              <a:rPr lang="fr-CA" sz="2000" dirty="0" err="1" smtClean="0"/>
              <a:t>clear</a:t>
            </a:r>
            <a:r>
              <a:rPr lang="fr-CA" sz="2000" dirty="0" smtClean="0"/>
              <a:t> ou </a:t>
            </a:r>
            <a:r>
              <a:rPr lang="fr-CA" sz="2000" dirty="0" err="1" smtClean="0"/>
              <a:t>clr</a:t>
            </a:r>
            <a:r>
              <a:rPr lang="fr-CA" sz="2000" dirty="0" smtClean="0"/>
              <a:t>…</a:t>
            </a:r>
          </a:p>
          <a:p>
            <a:r>
              <a:rPr lang="fr-CA" sz="2000" dirty="0" smtClean="0"/>
              <a:t>Lisibilité</a:t>
            </a:r>
          </a:p>
          <a:p>
            <a:r>
              <a:rPr lang="fr-CA" sz="2000" dirty="0" smtClean="0"/>
              <a:t>Fichier texte</a:t>
            </a:r>
          </a:p>
        </p:txBody>
      </p:sp>
    </p:spTree>
    <p:extLst>
      <p:ext uri="{BB962C8B-B14F-4D97-AF65-F5344CB8AC3E}">
        <p14:creationId xmlns:p14="http://schemas.microsoft.com/office/powerpoint/2010/main" val="42277170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Table des MATIÈRES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fr-CA" dirty="0" smtClean="0"/>
              <a:t>Histoire de la chip8</a:t>
            </a:r>
          </a:p>
          <a:p>
            <a:pPr>
              <a:buFont typeface="+mj-lt"/>
              <a:buAutoNum type="arabicPeriod"/>
            </a:pPr>
            <a:r>
              <a:rPr lang="fr-CA" dirty="0" smtClean="0"/>
              <a:t>Qu’est-ce qu’un émulateur?</a:t>
            </a:r>
          </a:p>
          <a:p>
            <a:pPr>
              <a:buFont typeface="+mj-lt"/>
              <a:buAutoNum type="arabicPeriod"/>
            </a:pPr>
            <a:r>
              <a:rPr lang="fr-CA" dirty="0" smtClean="0"/>
              <a:t>Fonctionnement d’un émulateur</a:t>
            </a:r>
          </a:p>
          <a:p>
            <a:pPr>
              <a:buFont typeface="+mj-lt"/>
              <a:buAutoNum type="arabicPeriod"/>
            </a:pPr>
            <a:r>
              <a:rPr lang="fr-CA" dirty="0" smtClean="0"/>
              <a:t>Qu’est-ce qu’une machine virtuelle?</a:t>
            </a:r>
          </a:p>
          <a:p>
            <a:pPr>
              <a:buFont typeface="+mj-lt"/>
              <a:buAutoNum type="arabicPeriod"/>
            </a:pPr>
            <a:r>
              <a:rPr lang="fr-CA" dirty="0" smtClean="0"/>
              <a:t>Machine virtuelle </a:t>
            </a:r>
            <a:r>
              <a:rPr lang="fr-CA" dirty="0"/>
              <a:t>chip8</a:t>
            </a:r>
          </a:p>
          <a:p>
            <a:pPr>
              <a:buFont typeface="+mj-lt"/>
              <a:buAutoNum type="arabicPeriod"/>
            </a:pPr>
            <a:r>
              <a:rPr lang="fr-CA" dirty="0"/>
              <a:t>Programme </a:t>
            </a:r>
            <a:r>
              <a:rPr lang="fr-CA" dirty="0" smtClean="0"/>
              <a:t>chip8</a:t>
            </a:r>
            <a:endParaRPr lang="fr-CA" dirty="0" smtClean="0"/>
          </a:p>
          <a:p>
            <a:pPr>
              <a:buFont typeface="+mj-lt"/>
              <a:buAutoNum type="arabicPeriod"/>
            </a:pPr>
            <a:r>
              <a:rPr lang="fr-CA" dirty="0" smtClean="0"/>
              <a:t>Fonctionnement d’une machine virtuelle </a:t>
            </a:r>
            <a:r>
              <a:rPr lang="fr-CA" dirty="0" smtClean="0"/>
              <a:t>chip8</a:t>
            </a:r>
          </a:p>
          <a:p>
            <a:pPr>
              <a:buFont typeface="+mj-lt"/>
              <a:buAutoNum type="arabicPeriod"/>
            </a:pPr>
            <a:r>
              <a:rPr lang="fr-CA" dirty="0" smtClean="0"/>
              <a:t>Assembleur</a:t>
            </a:r>
            <a:endParaRPr lang="fr-CA" dirty="0" smtClean="0"/>
          </a:p>
          <a:p>
            <a:pPr>
              <a:buFont typeface="+mj-lt"/>
              <a:buAutoNum type="arabicPeriod"/>
            </a:pPr>
            <a:r>
              <a:rPr lang="fr-CA" dirty="0" smtClean="0"/>
              <a:t>Désassembleur</a:t>
            </a:r>
          </a:p>
          <a:p>
            <a:pPr>
              <a:buFont typeface="+mj-lt"/>
              <a:buAutoNum type="arabicPeriod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971594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smtClean="0"/>
              <a:t>Histoire de la chip8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CA" dirty="0" smtClean="0"/>
              <a:t>Langage hexadécimal</a:t>
            </a:r>
          </a:p>
          <a:p>
            <a:r>
              <a:rPr lang="fr-CA" dirty="0" smtClean="0"/>
              <a:t>Inventée en 1978 par Joseph </a:t>
            </a:r>
            <a:r>
              <a:rPr lang="fr-CA" dirty="0" err="1" smtClean="0"/>
              <a:t>Weisbecker</a:t>
            </a:r>
            <a:endParaRPr lang="fr-CA" dirty="0" smtClean="0"/>
          </a:p>
          <a:p>
            <a:r>
              <a:rPr lang="fr-CA" dirty="0" smtClean="0"/>
              <a:t>Popularisé en 1990</a:t>
            </a:r>
          </a:p>
          <a:p>
            <a:r>
              <a:rPr lang="fr-CA" dirty="0" smtClean="0"/>
              <a:t>Évolution : SCHIP et </a:t>
            </a:r>
            <a:r>
              <a:rPr lang="fr-CA" dirty="0" err="1" smtClean="0"/>
              <a:t>MegaCHIP</a:t>
            </a:r>
            <a:endParaRPr lang="fr-CA" dirty="0" smtClean="0"/>
          </a:p>
          <a:p>
            <a:r>
              <a:rPr lang="fr-CA" dirty="0" smtClean="0"/>
              <a:t>Implémentation en C++, java, </a:t>
            </a:r>
            <a:r>
              <a:rPr lang="fr-CA" dirty="0" err="1" smtClean="0"/>
              <a:t>javascript</a:t>
            </a:r>
            <a:r>
              <a:rPr lang="fr-CA" dirty="0" smtClean="0"/>
              <a:t>, </a:t>
            </a:r>
            <a:r>
              <a:rPr lang="fr-CA" dirty="0" err="1" smtClean="0"/>
              <a:t>Verilog</a:t>
            </a:r>
            <a:r>
              <a:rPr lang="fr-CA" dirty="0" smtClean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851278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smtClean="0"/>
              <a:t>Qu’est-ce qu’un émulateur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2204864"/>
            <a:ext cx="7924800" cy="3510136"/>
          </a:xfrm>
        </p:spPr>
        <p:txBody>
          <a:bodyPr/>
          <a:lstStyle/>
          <a:p>
            <a:r>
              <a:rPr lang="fr-CA" dirty="0" smtClean="0"/>
              <a:t>Programme imitant le fonctionnement physique d’un dispositif matériel.</a:t>
            </a:r>
          </a:p>
          <a:p>
            <a:r>
              <a:rPr lang="fr-CA" dirty="0" smtClean="0"/>
              <a:t>Plusieurs niveau de fidélités.</a:t>
            </a:r>
          </a:p>
        </p:txBody>
      </p:sp>
    </p:spTree>
    <p:extLst>
      <p:ext uri="{BB962C8B-B14F-4D97-AF65-F5344CB8AC3E}">
        <p14:creationId xmlns:p14="http://schemas.microsoft.com/office/powerpoint/2010/main" val="3955672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smtClean="0"/>
              <a:t>Fonctionnement d’un émulateur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CA" dirty="0" smtClean="0"/>
              <a:t>Fonctionnement typique d’un émulateur :</a:t>
            </a:r>
          </a:p>
          <a:p>
            <a:pPr lvl="1"/>
            <a:r>
              <a:rPr lang="fr-CA" dirty="0" smtClean="0"/>
              <a:t>Chargement de la rom</a:t>
            </a:r>
          </a:p>
          <a:p>
            <a:pPr lvl="1"/>
            <a:r>
              <a:rPr lang="fr-CA" dirty="0" smtClean="0"/>
              <a:t>Lecture d’un </a:t>
            </a:r>
            <a:r>
              <a:rPr lang="fr-CA" dirty="0" err="1" smtClean="0"/>
              <a:t>opcode</a:t>
            </a:r>
            <a:endParaRPr lang="fr-CA" dirty="0" smtClean="0"/>
          </a:p>
          <a:p>
            <a:pPr lvl="1"/>
            <a:r>
              <a:rPr lang="fr-CA" dirty="0" smtClean="0"/>
              <a:t>Interprétation de </a:t>
            </a:r>
            <a:r>
              <a:rPr lang="fr-CA" dirty="0" smtClean="0"/>
              <a:t>l’</a:t>
            </a:r>
            <a:r>
              <a:rPr lang="fr-CA" dirty="0" err="1" smtClean="0"/>
              <a:t>opcode</a:t>
            </a:r>
            <a:endParaRPr lang="fr-CA" dirty="0" smtClean="0"/>
          </a:p>
          <a:p>
            <a:pPr lvl="1"/>
            <a:r>
              <a:rPr lang="fr-CA" dirty="0" smtClean="0"/>
              <a:t>Etc.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89507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smtClean="0"/>
              <a:t>Machine virtuelle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CA" sz="2000" dirty="0"/>
              <a:t>En informatique, une machine virtuelle </a:t>
            </a:r>
            <a:r>
              <a:rPr lang="fr-CA" sz="2000" dirty="0" smtClean="0"/>
              <a:t>est </a:t>
            </a:r>
            <a:r>
              <a:rPr lang="fr-CA" sz="2000" dirty="0"/>
              <a:t>une illusion d'un appareil informatique créée par un logiciel d'émulation</a:t>
            </a:r>
            <a:r>
              <a:rPr lang="fr-CA" sz="2000" dirty="0" smtClean="0"/>
              <a:t>. (</a:t>
            </a:r>
            <a:r>
              <a:rPr lang="fr-CA" sz="2000" dirty="0" err="1" smtClean="0"/>
              <a:t>wikipédia</a:t>
            </a:r>
            <a:r>
              <a:rPr lang="fr-CA" sz="2000" dirty="0" smtClean="0"/>
              <a:t>)</a:t>
            </a:r>
          </a:p>
          <a:p>
            <a:r>
              <a:rPr lang="fr-CA" sz="2000" dirty="0" smtClean="0"/>
              <a:t>Ordinateur virtuel</a:t>
            </a:r>
          </a:p>
          <a:p>
            <a:r>
              <a:rPr lang="fr-CA" sz="2000" dirty="0" smtClean="0"/>
              <a:t>Utilise des ressources</a:t>
            </a:r>
          </a:p>
          <a:p>
            <a:r>
              <a:rPr lang="fr-CA" sz="2000" dirty="0" smtClean="0"/>
              <a:t>Portable</a:t>
            </a:r>
          </a:p>
          <a:p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1721054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smtClean="0"/>
              <a:t>Resource pool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CA" sz="2000" dirty="0" smtClean="0"/>
              <a:t>Environnement grand système</a:t>
            </a:r>
          </a:p>
          <a:p>
            <a:r>
              <a:rPr lang="fr-CA" sz="2000" dirty="0" smtClean="0"/>
              <a:t>CPU et mémoire</a:t>
            </a:r>
          </a:p>
          <a:p>
            <a:r>
              <a:rPr lang="fr-CA" sz="2000" dirty="0" smtClean="0"/>
              <a:t>Host = pour un serveur</a:t>
            </a:r>
          </a:p>
          <a:p>
            <a:pPr lvl="1"/>
            <a:r>
              <a:rPr lang="fr-CA" sz="2000" dirty="0" smtClean="0"/>
              <a:t>Représente toutes les ressources disponibles</a:t>
            </a:r>
          </a:p>
          <a:p>
            <a:r>
              <a:rPr lang="fr-CA" sz="2000" dirty="0"/>
              <a:t>Accessible pour un host ou un cluster</a:t>
            </a:r>
          </a:p>
          <a:p>
            <a:pPr marL="0" indent="0">
              <a:buNone/>
            </a:pPr>
            <a:endParaRPr lang="fr-CA" sz="2000" dirty="0" smtClean="0"/>
          </a:p>
        </p:txBody>
      </p:sp>
    </p:spTree>
    <p:extLst>
      <p:ext uri="{BB962C8B-B14F-4D97-AF65-F5344CB8AC3E}">
        <p14:creationId xmlns:p14="http://schemas.microsoft.com/office/powerpoint/2010/main" val="23980915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smtClean="0"/>
              <a:t>Machine virtuelle chip8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CA" dirty="0" smtClean="0"/>
              <a:t>4 ko de ram</a:t>
            </a:r>
          </a:p>
          <a:p>
            <a:r>
              <a:rPr lang="fr-CA" dirty="0" smtClean="0"/>
              <a:t>16 registres de donnée de 8 bits</a:t>
            </a:r>
          </a:p>
          <a:p>
            <a:r>
              <a:rPr lang="fr-CA" dirty="0" smtClean="0"/>
              <a:t>Un registre d’</a:t>
            </a:r>
            <a:r>
              <a:rPr lang="fr-CA" dirty="0" err="1" smtClean="0"/>
              <a:t>addresse</a:t>
            </a:r>
            <a:r>
              <a:rPr lang="fr-CA" dirty="0" smtClean="0"/>
              <a:t> de 16 bits</a:t>
            </a:r>
          </a:p>
          <a:p>
            <a:r>
              <a:rPr lang="fr-CA" dirty="0" smtClean="0"/>
              <a:t>Un pointeur d’instruction de 16 bits</a:t>
            </a:r>
            <a:endParaRPr lang="fr-CA" dirty="0" smtClean="0"/>
          </a:p>
          <a:p>
            <a:r>
              <a:rPr lang="fr-CA" dirty="0" smtClean="0"/>
              <a:t>Un pointeur de pile de 8 bits</a:t>
            </a:r>
          </a:p>
          <a:p>
            <a:r>
              <a:rPr lang="fr-CA" dirty="0" smtClean="0"/>
              <a:t>Un clavier hexadécimal de 16 touches</a:t>
            </a:r>
          </a:p>
          <a:p>
            <a:r>
              <a:rPr lang="fr-CA" dirty="0" smtClean="0"/>
              <a:t>Un </a:t>
            </a:r>
            <a:r>
              <a:rPr lang="fr-CA" dirty="0"/>
              <a:t>écran monochrome de 64 par 32 </a:t>
            </a:r>
            <a:r>
              <a:rPr lang="fr-CA" dirty="0" smtClean="0"/>
              <a:t>pixels</a:t>
            </a:r>
          </a:p>
          <a:p>
            <a:r>
              <a:rPr lang="fr-CA" dirty="0" smtClean="0"/>
              <a:t>Un minuteur de délai</a:t>
            </a:r>
          </a:p>
          <a:p>
            <a:r>
              <a:rPr lang="fr-CA" dirty="0" smtClean="0"/>
              <a:t>Un minuteur de son</a:t>
            </a:r>
          </a:p>
          <a:p>
            <a:r>
              <a:rPr lang="fr-CA" dirty="0" smtClean="0"/>
              <a:t>35 </a:t>
            </a:r>
            <a:r>
              <a:rPr lang="fr-CA" dirty="0" err="1" smtClean="0"/>
              <a:t>opcodes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37610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smtClean="0"/>
              <a:t>Programme chip8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CA" dirty="0" smtClean="0"/>
              <a:t>Composé d’instruction</a:t>
            </a:r>
          </a:p>
          <a:p>
            <a:pPr lvl="1"/>
            <a:r>
              <a:rPr lang="fr-CA" dirty="0" err="1" smtClean="0"/>
              <a:t>Opcode</a:t>
            </a:r>
            <a:endParaRPr lang="fr-CA" dirty="0" smtClean="0"/>
          </a:p>
          <a:p>
            <a:pPr lvl="1"/>
            <a:r>
              <a:rPr lang="fr-CA" dirty="0" err="1" smtClean="0"/>
              <a:t>P</a:t>
            </a:r>
            <a:r>
              <a:rPr lang="fr-CA" dirty="0" err="1" smtClean="0"/>
              <a:t>aramêtres</a:t>
            </a:r>
            <a:endParaRPr lang="fr-CA" dirty="0"/>
          </a:p>
          <a:p>
            <a:pPr lvl="1"/>
            <a:r>
              <a:rPr lang="fr-CA" dirty="0" smtClean="0"/>
              <a:t>Taille fixe de 16 bits (ARM) vs taille variable (x86)</a:t>
            </a:r>
          </a:p>
          <a:p>
            <a:r>
              <a:rPr lang="fr-CA" dirty="0"/>
              <a:t>Symboles : NNN (adresse 12 bits), NN (constante 8 bits), N (constantes 4 bits), X (identifiant de registre 4 bits), Y (identifiant de registre 4 bits</a:t>
            </a:r>
            <a:r>
              <a:rPr lang="fr-CA" dirty="0" smtClean="0"/>
              <a:t>)</a:t>
            </a:r>
          </a:p>
          <a:p>
            <a:r>
              <a:rPr lang="fr-CA" dirty="0" smtClean="0"/>
              <a:t>Ex : </a:t>
            </a:r>
            <a:r>
              <a:rPr lang="fr-CA" dirty="0"/>
              <a:t>0x8XY0</a:t>
            </a:r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3532127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122</TotalTime>
  <Words>377</Words>
  <Application>Microsoft Office PowerPoint</Application>
  <PresentationFormat>Affichage à l'écran (4:3)</PresentationFormat>
  <Paragraphs>76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Arial Narrow</vt:lpstr>
      <vt:lpstr>Horizon</vt:lpstr>
      <vt:lpstr>Les émulateurs</vt:lpstr>
      <vt:lpstr>Table des MATIÈRES</vt:lpstr>
      <vt:lpstr>Histoire de la chip8</vt:lpstr>
      <vt:lpstr>Qu’est-ce qu’un émulateur</vt:lpstr>
      <vt:lpstr>Fonctionnement d’un émulateur</vt:lpstr>
      <vt:lpstr>Machine virtuelle</vt:lpstr>
      <vt:lpstr>Resource pool</vt:lpstr>
      <vt:lpstr>Machine virtuelle chip8</vt:lpstr>
      <vt:lpstr>Programme chip8</vt:lpstr>
      <vt:lpstr>Fonctionnement d’un émulateur CHIP8</vt:lpstr>
      <vt:lpstr>Assembleur</vt:lpstr>
      <vt:lpstr>Désassembleur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émulateurs</dc:title>
  <dc:creator>Anthony Deschênes</dc:creator>
  <cp:lastModifiedBy>Charles Lachance</cp:lastModifiedBy>
  <cp:revision>22</cp:revision>
  <dcterms:created xsi:type="dcterms:W3CDTF">2015-10-23T14:35:42Z</dcterms:created>
  <dcterms:modified xsi:type="dcterms:W3CDTF">2015-10-30T04:03:04Z</dcterms:modified>
</cp:coreProperties>
</file>