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Par</a:t>
            </a:r>
          </a:p>
          <a:p>
            <a:r>
              <a:rPr lang="fr-CA" dirty="0" smtClean="0"/>
              <a:t>Anthony Deschênes</a:t>
            </a:r>
          </a:p>
          <a:p>
            <a:r>
              <a:rPr lang="fr-CA" dirty="0" smtClean="0"/>
              <a:t>Et</a:t>
            </a:r>
          </a:p>
          <a:p>
            <a:r>
              <a:rPr lang="fr-CA" dirty="0" smtClean="0"/>
              <a:t>Charles Lachance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Les émulateurs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557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Programme chip8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532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Les registres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401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Assembleur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76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Désassembleur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sz="2000" dirty="0" smtClean="0"/>
              <a:t>Sert à lire les opcodes et les transformer</a:t>
            </a:r>
          </a:p>
          <a:p>
            <a:r>
              <a:rPr lang="fr-CA" sz="2000" dirty="0" smtClean="0"/>
              <a:t>Les instructions sont choisies d’avance</a:t>
            </a:r>
          </a:p>
          <a:p>
            <a:pPr lvl="1"/>
            <a:r>
              <a:rPr lang="fr-CA" sz="2000" dirty="0" smtClean="0"/>
              <a:t>0x00E0 -&gt; </a:t>
            </a:r>
            <a:r>
              <a:rPr lang="fr-CA" sz="2000" dirty="0" err="1" smtClean="0"/>
              <a:t>clear</a:t>
            </a:r>
            <a:r>
              <a:rPr lang="fr-CA" sz="2000" dirty="0" smtClean="0"/>
              <a:t> ou </a:t>
            </a:r>
            <a:r>
              <a:rPr lang="fr-CA" sz="2000" dirty="0" err="1" smtClean="0"/>
              <a:t>clr</a:t>
            </a:r>
            <a:r>
              <a:rPr lang="fr-CA" sz="2000" dirty="0" smtClean="0"/>
              <a:t>…</a:t>
            </a:r>
          </a:p>
          <a:p>
            <a:r>
              <a:rPr lang="fr-CA" sz="2000" dirty="0" smtClean="0"/>
              <a:t>Lisibilité</a:t>
            </a:r>
          </a:p>
          <a:p>
            <a:r>
              <a:rPr lang="fr-CA" sz="2000" dirty="0" smtClean="0"/>
              <a:t>Fichier texte</a:t>
            </a:r>
          </a:p>
        </p:txBody>
      </p:sp>
    </p:spTree>
    <p:extLst>
      <p:ext uri="{BB962C8B-B14F-4D97-AF65-F5344CB8AC3E}">
        <p14:creationId xmlns:p14="http://schemas.microsoft.com/office/powerpoint/2010/main" val="422771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Table des MATIÈRES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CA" dirty="0" smtClean="0"/>
              <a:t>Histoire de la chip8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Qu’est-ce qu’un émulateur?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Fonctionnement d’un émulateur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Qu’est-ce qu’une machine virtuelle?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Machine virtuelle chip8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Fonctionnement d’une machine virtuelle </a:t>
            </a:r>
            <a:r>
              <a:rPr lang="fr-CA" dirty="0" smtClean="0"/>
              <a:t>chip8</a:t>
            </a:r>
          </a:p>
          <a:p>
            <a:pPr>
              <a:buFont typeface="+mj-lt"/>
              <a:buAutoNum type="arabicPeriod"/>
            </a:pPr>
            <a:r>
              <a:rPr lang="fr-CA" dirty="0"/>
              <a:t>Programme </a:t>
            </a:r>
            <a:r>
              <a:rPr lang="fr-CA" dirty="0" smtClean="0"/>
              <a:t>chip8</a:t>
            </a:r>
            <a:endParaRPr lang="fr-CA" dirty="0" smtClean="0"/>
          </a:p>
          <a:p>
            <a:pPr>
              <a:buFont typeface="+mj-lt"/>
              <a:buAutoNum type="arabicPeriod"/>
            </a:pPr>
            <a:r>
              <a:rPr lang="fr-CA" dirty="0" smtClean="0"/>
              <a:t>Les registres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Assembleur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Désassembleur</a:t>
            </a:r>
            <a:endParaRPr lang="fr-CA" dirty="0" smtClean="0"/>
          </a:p>
          <a:p>
            <a:pPr>
              <a:buFont typeface="+mj-lt"/>
              <a:buAutoNum type="arabicPeriod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9715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Histoire de la chip8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127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Qu’est-ce qu’un émulateur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567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Fonctionnement d’un émulateur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507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Machine virtuelle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sz="2000" dirty="0"/>
              <a:t>En informatique, une machine virtuelle </a:t>
            </a:r>
            <a:r>
              <a:rPr lang="fr-CA" sz="2000" dirty="0" smtClean="0"/>
              <a:t>est </a:t>
            </a:r>
            <a:r>
              <a:rPr lang="fr-CA" sz="2000" dirty="0"/>
              <a:t>une illusion d'un appareil informatique créée par un logiciel d'émulation</a:t>
            </a:r>
            <a:r>
              <a:rPr lang="fr-CA" sz="2000" dirty="0" smtClean="0"/>
              <a:t>. (</a:t>
            </a:r>
            <a:r>
              <a:rPr lang="fr-CA" sz="2000" dirty="0" err="1" smtClean="0"/>
              <a:t>wikipédia</a:t>
            </a:r>
            <a:r>
              <a:rPr lang="fr-CA" sz="2000" dirty="0" smtClean="0"/>
              <a:t>)</a:t>
            </a:r>
          </a:p>
          <a:p>
            <a:r>
              <a:rPr lang="fr-CA" sz="2000" dirty="0" smtClean="0"/>
              <a:t>Ordinateur virtuel</a:t>
            </a:r>
          </a:p>
          <a:p>
            <a:r>
              <a:rPr lang="fr-CA" sz="2000" dirty="0" smtClean="0"/>
              <a:t>Utilise des ressources</a:t>
            </a:r>
          </a:p>
          <a:p>
            <a:r>
              <a:rPr lang="fr-CA" sz="2000" dirty="0" smtClean="0"/>
              <a:t>Portable</a:t>
            </a:r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72105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Resource pool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sz="2000" dirty="0" smtClean="0"/>
              <a:t>Environnement grand système</a:t>
            </a:r>
          </a:p>
          <a:p>
            <a:r>
              <a:rPr lang="fr-CA" sz="2000" dirty="0" smtClean="0"/>
              <a:t>CPU et mémoire</a:t>
            </a:r>
          </a:p>
          <a:p>
            <a:r>
              <a:rPr lang="fr-CA" sz="2000" dirty="0" smtClean="0"/>
              <a:t>Host = pour un serveur</a:t>
            </a:r>
          </a:p>
          <a:p>
            <a:pPr lvl="1"/>
            <a:r>
              <a:rPr lang="fr-CA" sz="2000" dirty="0" smtClean="0"/>
              <a:t>Représente toutes les ressources disponibles</a:t>
            </a:r>
          </a:p>
          <a:p>
            <a:r>
              <a:rPr lang="fr-CA" sz="2000" dirty="0"/>
              <a:t>Accessible pour un host ou un cluster</a:t>
            </a:r>
          </a:p>
          <a:p>
            <a:pPr marL="0" indent="0">
              <a:buNone/>
            </a:pPr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239809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Machine virtuelle chip8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761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Son fonctionnement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103781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</TotalTime>
  <Words>138</Words>
  <Application>Microsoft Office PowerPoint</Application>
  <PresentationFormat>Affichage à l'écran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Horizon</vt:lpstr>
      <vt:lpstr>Les émulateurs</vt:lpstr>
      <vt:lpstr>Table des MATIÈRES</vt:lpstr>
      <vt:lpstr>Histoire de la chip8</vt:lpstr>
      <vt:lpstr>Qu’est-ce qu’un émulateur</vt:lpstr>
      <vt:lpstr>Fonctionnement d’un émulateur</vt:lpstr>
      <vt:lpstr>Machine virtuelle</vt:lpstr>
      <vt:lpstr>Resource pool</vt:lpstr>
      <vt:lpstr>Machine virtuelle chip8</vt:lpstr>
      <vt:lpstr>Son fonctionnement</vt:lpstr>
      <vt:lpstr>Programme chip8</vt:lpstr>
      <vt:lpstr>Les registres</vt:lpstr>
      <vt:lpstr>Assembleur</vt:lpstr>
      <vt:lpstr>Désassembleur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émulateurs</dc:title>
  <dc:creator>Anthony Deschênes</dc:creator>
  <cp:lastModifiedBy>Anthony Deschênes</cp:lastModifiedBy>
  <cp:revision>5</cp:revision>
  <dcterms:created xsi:type="dcterms:W3CDTF">2015-10-23T14:35:42Z</dcterms:created>
  <dcterms:modified xsi:type="dcterms:W3CDTF">2015-10-29T12:29:56Z</dcterms:modified>
</cp:coreProperties>
</file>