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33.xml" ContentType="application/inkml+xml"/>
  <Override PartName="/ppt/ink/ink34.xml" ContentType="application/inkml+xml"/>
  <Override PartName="/ppt/ink/ink35.xml" ContentType="application/inkml+xml"/>
  <Override PartName="/ppt/ink/ink3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 id="270" r:id="rId16"/>
    <p:sldId id="272" r:id="rId17"/>
    <p:sldId id="273" r:id="rId18"/>
    <p:sldId id="274" r:id="rId19"/>
  </p:sldIdLst>
  <p:sldSz cx="1219200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917F68D-914D-44F7-8E0A-B1A6E58148B6}">
          <p14:sldIdLst>
            <p14:sldId id="256"/>
            <p14:sldId id="257"/>
            <p14:sldId id="258"/>
            <p14:sldId id="259"/>
            <p14:sldId id="260"/>
            <p14:sldId id="261"/>
            <p14:sldId id="262"/>
            <p14:sldId id="263"/>
            <p14:sldId id="265"/>
            <p14:sldId id="266"/>
            <p14:sldId id="267"/>
            <p14:sldId id="268"/>
            <p14:sldId id="269"/>
            <p14:sldId id="271"/>
            <p14:sldId id="270"/>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0FC"/>
    <a:srgbClr val="CCFFCC"/>
    <a:srgbClr val="BDAED2"/>
    <a:srgbClr val="E3D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CF3DD-330D-454E-9C19-837AF7B5111B}" v="254" dt="2024-06-20T04:02:14.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8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Maheswari" userId="64846c97-027b-4579-bc18-2acd9ebf6c24" providerId="ADAL" clId="{6BACF3DD-330D-454E-9C19-837AF7B5111B}"/>
    <pc:docChg chg="undo custSel addSld delSld modSld sldOrd modSection">
      <pc:chgData name="Uma Maheswari" userId="64846c97-027b-4579-bc18-2acd9ebf6c24" providerId="ADAL" clId="{6BACF3DD-330D-454E-9C19-837AF7B5111B}" dt="2024-06-20T04:03:23.218" v="1643" actId="14100"/>
      <pc:docMkLst>
        <pc:docMk/>
      </pc:docMkLst>
      <pc:sldChg chg="addSp delSp modSp mod">
        <pc:chgData name="Uma Maheswari" userId="64846c97-027b-4579-bc18-2acd9ebf6c24" providerId="ADAL" clId="{6BACF3DD-330D-454E-9C19-837AF7B5111B}" dt="2024-06-19T16:14:20.817" v="48" actId="21"/>
        <pc:sldMkLst>
          <pc:docMk/>
          <pc:sldMk cId="4028143871" sldId="261"/>
        </pc:sldMkLst>
        <pc:spChg chg="add mod ord">
          <ac:chgData name="Uma Maheswari" userId="64846c97-027b-4579-bc18-2acd9ebf6c24" providerId="ADAL" clId="{6BACF3DD-330D-454E-9C19-837AF7B5111B}" dt="2024-06-19T16:12:23.754" v="35" actId="14100"/>
          <ac:spMkLst>
            <pc:docMk/>
            <pc:sldMk cId="4028143871" sldId="261"/>
            <ac:spMk id="2" creationId="{092F3B75-959E-801C-3B77-491567E0B015}"/>
          </ac:spMkLst>
        </pc:spChg>
        <pc:spChg chg="mod">
          <ac:chgData name="Uma Maheswari" userId="64846c97-027b-4579-bc18-2acd9ebf6c24" providerId="ADAL" clId="{6BACF3DD-330D-454E-9C19-837AF7B5111B}" dt="2024-06-19T16:12:12.037" v="34" actId="20577"/>
          <ac:spMkLst>
            <pc:docMk/>
            <pc:sldMk cId="4028143871" sldId="261"/>
            <ac:spMk id="3" creationId="{18EFEDFB-F92D-3A7D-6A8F-948F19A2C308}"/>
          </ac:spMkLst>
        </pc:spChg>
        <pc:spChg chg="mod ord">
          <ac:chgData name="Uma Maheswari" userId="64846c97-027b-4579-bc18-2acd9ebf6c24" providerId="ADAL" clId="{6BACF3DD-330D-454E-9C19-837AF7B5111B}" dt="2024-06-19T16:10:16.315" v="20" actId="207"/>
          <ac:spMkLst>
            <pc:docMk/>
            <pc:sldMk cId="4028143871" sldId="261"/>
            <ac:spMk id="4" creationId="{17951378-F939-E0F1-E9F6-E85A55AF6969}"/>
          </ac:spMkLst>
        </pc:spChg>
        <pc:spChg chg="add mod ord">
          <ac:chgData name="Uma Maheswari" userId="64846c97-027b-4579-bc18-2acd9ebf6c24" providerId="ADAL" clId="{6BACF3DD-330D-454E-9C19-837AF7B5111B}" dt="2024-06-19T16:12:38.242" v="36" actId="1076"/>
          <ac:spMkLst>
            <pc:docMk/>
            <pc:sldMk cId="4028143871" sldId="261"/>
            <ac:spMk id="5" creationId="{E65EF224-5355-AE45-0F12-66BBE0F583A2}"/>
          </ac:spMkLst>
        </pc:spChg>
        <pc:spChg chg="add mod ord">
          <ac:chgData name="Uma Maheswari" userId="64846c97-027b-4579-bc18-2acd9ebf6c24" providerId="ADAL" clId="{6BACF3DD-330D-454E-9C19-837AF7B5111B}" dt="2024-06-19T16:13:34.164" v="42" actId="207"/>
          <ac:spMkLst>
            <pc:docMk/>
            <pc:sldMk cId="4028143871" sldId="261"/>
            <ac:spMk id="6" creationId="{850262DB-7539-D470-DF6B-3D8FDB01A875}"/>
          </ac:spMkLst>
        </pc:spChg>
        <pc:picChg chg="add del mod">
          <ac:chgData name="Uma Maheswari" userId="64846c97-027b-4579-bc18-2acd9ebf6c24" providerId="ADAL" clId="{6BACF3DD-330D-454E-9C19-837AF7B5111B}" dt="2024-06-19T16:14:20.817" v="48" actId="21"/>
          <ac:picMkLst>
            <pc:docMk/>
            <pc:sldMk cId="4028143871" sldId="261"/>
            <ac:picMk id="8" creationId="{30F1FBAD-7AFA-2CE9-10D2-CB3ACDD62259}"/>
          </ac:picMkLst>
        </pc:picChg>
      </pc:sldChg>
      <pc:sldChg chg="addSp modSp new mod">
        <pc:chgData name="Uma Maheswari" userId="64846c97-027b-4579-bc18-2acd9ebf6c24" providerId="ADAL" clId="{6BACF3DD-330D-454E-9C19-837AF7B5111B}" dt="2024-06-19T16:16:10.694" v="60" actId="20577"/>
        <pc:sldMkLst>
          <pc:docMk/>
          <pc:sldMk cId="1204253026" sldId="262"/>
        </pc:sldMkLst>
        <pc:spChg chg="add mod">
          <ac:chgData name="Uma Maheswari" userId="64846c97-027b-4579-bc18-2acd9ebf6c24" providerId="ADAL" clId="{6BACF3DD-330D-454E-9C19-837AF7B5111B}" dt="2024-06-19T16:16:10.694" v="60" actId="20577"/>
          <ac:spMkLst>
            <pc:docMk/>
            <pc:sldMk cId="1204253026" sldId="262"/>
            <ac:spMk id="3" creationId="{28745762-6A88-25FC-4230-EC5C819EFBEC}"/>
          </ac:spMkLst>
        </pc:spChg>
        <pc:spChg chg="add mod ord">
          <ac:chgData name="Uma Maheswari" userId="64846c97-027b-4579-bc18-2acd9ebf6c24" providerId="ADAL" clId="{6BACF3DD-330D-454E-9C19-837AF7B5111B}" dt="2024-06-19T16:16:02.828" v="59" actId="207"/>
          <ac:spMkLst>
            <pc:docMk/>
            <pc:sldMk cId="1204253026" sldId="262"/>
            <ac:spMk id="4" creationId="{E8C4EE6B-7844-1538-43DD-96295892A0CB}"/>
          </ac:spMkLst>
        </pc:spChg>
        <pc:picChg chg="add mod">
          <ac:chgData name="Uma Maheswari" userId="64846c97-027b-4579-bc18-2acd9ebf6c24" providerId="ADAL" clId="{6BACF3DD-330D-454E-9C19-837AF7B5111B}" dt="2024-06-19T16:14:41.892" v="51" actId="208"/>
          <ac:picMkLst>
            <pc:docMk/>
            <pc:sldMk cId="1204253026" sldId="262"/>
            <ac:picMk id="8" creationId="{30F1FBAD-7AFA-2CE9-10D2-CB3ACDD62259}"/>
          </ac:picMkLst>
        </pc:picChg>
      </pc:sldChg>
      <pc:sldChg chg="addSp delSp modSp new mod">
        <pc:chgData name="Uma Maheswari" userId="64846c97-027b-4579-bc18-2acd9ebf6c24" providerId="ADAL" clId="{6BACF3DD-330D-454E-9C19-837AF7B5111B}" dt="2024-06-19T16:21:17.025" v="176" actId="207"/>
        <pc:sldMkLst>
          <pc:docMk/>
          <pc:sldMk cId="2974526023" sldId="263"/>
        </pc:sldMkLst>
        <pc:spChg chg="add mod">
          <ac:chgData name="Uma Maheswari" userId="64846c97-027b-4579-bc18-2acd9ebf6c24" providerId="ADAL" clId="{6BACF3DD-330D-454E-9C19-837AF7B5111B}" dt="2024-06-19T16:19:56.530" v="166" actId="207"/>
          <ac:spMkLst>
            <pc:docMk/>
            <pc:sldMk cId="2974526023" sldId="263"/>
            <ac:spMk id="3" creationId="{9020D010-1E43-81E6-7BED-FFC83B74C305}"/>
          </ac:spMkLst>
        </pc:spChg>
        <pc:spChg chg="add del mod">
          <ac:chgData name="Uma Maheswari" userId="64846c97-027b-4579-bc18-2acd9ebf6c24" providerId="ADAL" clId="{6BACF3DD-330D-454E-9C19-837AF7B5111B}" dt="2024-06-19T16:17:54.182" v="70" actId="12084"/>
          <ac:spMkLst>
            <pc:docMk/>
            <pc:sldMk cId="2974526023" sldId="263"/>
            <ac:spMk id="5" creationId="{666245F1-F951-6CD2-D8EC-44A262CAF597}"/>
          </ac:spMkLst>
        </pc:spChg>
        <pc:graphicFrameChg chg="add mod modGraphic">
          <ac:chgData name="Uma Maheswari" userId="64846c97-027b-4579-bc18-2acd9ebf6c24" providerId="ADAL" clId="{6BACF3DD-330D-454E-9C19-837AF7B5111B}" dt="2024-06-19T16:21:17.025" v="176" actId="207"/>
          <ac:graphicFrameMkLst>
            <pc:docMk/>
            <pc:sldMk cId="2974526023" sldId="263"/>
            <ac:graphicFrameMk id="6" creationId="{3BBDC8AF-E92E-8277-3511-74976FAB315A}"/>
          </ac:graphicFrameMkLst>
        </pc:graphicFrameChg>
      </pc:sldChg>
      <pc:sldChg chg="addSp modSp new del mod chgLayout">
        <pc:chgData name="Uma Maheswari" userId="64846c97-027b-4579-bc18-2acd9ebf6c24" providerId="ADAL" clId="{6BACF3DD-330D-454E-9C19-837AF7B5111B}" dt="2024-06-19T16:29:53.364" v="253" actId="2696"/>
        <pc:sldMkLst>
          <pc:docMk/>
          <pc:sldMk cId="2690074621" sldId="264"/>
        </pc:sldMkLst>
        <pc:spChg chg="add mod">
          <ac:chgData name="Uma Maheswari" userId="64846c97-027b-4579-bc18-2acd9ebf6c24" providerId="ADAL" clId="{6BACF3DD-330D-454E-9C19-837AF7B5111B}" dt="2024-06-19T16:23:27.829" v="195" actId="207"/>
          <ac:spMkLst>
            <pc:docMk/>
            <pc:sldMk cId="2690074621" sldId="264"/>
            <ac:spMk id="3" creationId="{88E251D6-553E-48A7-306A-3073148CD637}"/>
          </ac:spMkLst>
        </pc:spChg>
        <pc:spChg chg="add mod ord">
          <ac:chgData name="Uma Maheswari" userId="64846c97-027b-4579-bc18-2acd9ebf6c24" providerId="ADAL" clId="{6BACF3DD-330D-454E-9C19-837AF7B5111B}" dt="2024-06-19T16:23:10.764" v="194" actId="171"/>
          <ac:spMkLst>
            <pc:docMk/>
            <pc:sldMk cId="2690074621" sldId="264"/>
            <ac:spMk id="8" creationId="{B35497D5-FE16-D426-EF0D-555055289F0B}"/>
          </ac:spMkLst>
        </pc:spChg>
        <pc:picChg chg="add mod">
          <ac:chgData name="Uma Maheswari" userId="64846c97-027b-4579-bc18-2acd9ebf6c24" providerId="ADAL" clId="{6BACF3DD-330D-454E-9C19-837AF7B5111B}" dt="2024-06-19T16:22:16.585" v="185" actId="14100"/>
          <ac:picMkLst>
            <pc:docMk/>
            <pc:sldMk cId="2690074621" sldId="264"/>
            <ac:picMk id="5" creationId="{F04F6C81-7EA4-6405-FF4A-63D9D9B4CA39}"/>
          </ac:picMkLst>
        </pc:picChg>
        <pc:picChg chg="add mod">
          <ac:chgData name="Uma Maheswari" userId="64846c97-027b-4579-bc18-2acd9ebf6c24" providerId="ADAL" clId="{6BACF3DD-330D-454E-9C19-837AF7B5111B}" dt="2024-06-19T16:22:47.241" v="190" actId="14100"/>
          <ac:picMkLst>
            <pc:docMk/>
            <pc:sldMk cId="2690074621" sldId="264"/>
            <ac:picMk id="7" creationId="{E7BB5764-4FFF-D9C7-684F-B9C0A4107AEB}"/>
          </ac:picMkLst>
        </pc:picChg>
        <pc:picChg chg="add mod">
          <ac:chgData name="Uma Maheswari" userId="64846c97-027b-4579-bc18-2acd9ebf6c24" providerId="ADAL" clId="{6BACF3DD-330D-454E-9C19-837AF7B5111B}" dt="2024-06-19T16:24:21.824" v="204" actId="1076"/>
          <ac:picMkLst>
            <pc:docMk/>
            <pc:sldMk cId="2690074621" sldId="264"/>
            <ac:picMk id="10" creationId="{927781B8-B47E-1F53-BEAF-A065B32FD386}"/>
          </ac:picMkLst>
        </pc:picChg>
      </pc:sldChg>
      <pc:sldChg chg="addSp delSp modSp new mod">
        <pc:chgData name="Uma Maheswari" userId="64846c97-027b-4579-bc18-2acd9ebf6c24" providerId="ADAL" clId="{6BACF3DD-330D-454E-9C19-837AF7B5111B}" dt="2024-06-20T03:09:09.813" v="1459"/>
        <pc:sldMkLst>
          <pc:docMk/>
          <pc:sldMk cId="1992793445" sldId="265"/>
        </pc:sldMkLst>
        <pc:spChg chg="add del mod">
          <ac:chgData name="Uma Maheswari" userId="64846c97-027b-4579-bc18-2acd9ebf6c24" providerId="ADAL" clId="{6BACF3DD-330D-454E-9C19-837AF7B5111B}" dt="2024-06-20T03:09:09.813" v="1459"/>
          <ac:spMkLst>
            <pc:docMk/>
            <pc:sldMk cId="1992793445" sldId="265"/>
            <ac:spMk id="2" creationId="{3BF27A33-3892-F405-CAC0-1E3739D2A0A2}"/>
          </ac:spMkLst>
        </pc:spChg>
        <pc:spChg chg="del mod">
          <ac:chgData name="Uma Maheswari" userId="64846c97-027b-4579-bc18-2acd9ebf6c24" providerId="ADAL" clId="{6BACF3DD-330D-454E-9C19-837AF7B5111B}" dt="2024-06-19T16:26:54.746" v="230" actId="478"/>
          <ac:spMkLst>
            <pc:docMk/>
            <pc:sldMk cId="1992793445" sldId="265"/>
            <ac:spMk id="2" creationId="{41214D0E-C312-A57E-5D66-239D0E06AB86}"/>
          </ac:spMkLst>
        </pc:spChg>
        <pc:spChg chg="mod">
          <ac:chgData name="Uma Maheswari" userId="64846c97-027b-4579-bc18-2acd9ebf6c24" providerId="ADAL" clId="{6BACF3DD-330D-454E-9C19-837AF7B5111B}" dt="2024-06-19T16:32:10.873" v="281" actId="20577"/>
          <ac:spMkLst>
            <pc:docMk/>
            <pc:sldMk cId="1992793445" sldId="265"/>
            <ac:spMk id="3" creationId="{08CD6B50-BD76-C0C4-8BA5-8F8C2EC25FD8}"/>
          </ac:spMkLst>
        </pc:spChg>
        <pc:spChg chg="add del mod">
          <ac:chgData name="Uma Maheswari" userId="64846c97-027b-4579-bc18-2acd9ebf6c24" providerId="ADAL" clId="{6BACF3DD-330D-454E-9C19-837AF7B5111B}" dt="2024-06-19T16:29:09.105" v="246" actId="931"/>
          <ac:spMkLst>
            <pc:docMk/>
            <pc:sldMk cId="1992793445" sldId="265"/>
            <ac:spMk id="4" creationId="{1B524D11-4E93-FBBC-8B6F-D1E13DD09F17}"/>
          </ac:spMkLst>
        </pc:spChg>
        <pc:spChg chg="add mod ord">
          <ac:chgData name="Uma Maheswari" userId="64846c97-027b-4579-bc18-2acd9ebf6c24" providerId="ADAL" clId="{6BACF3DD-330D-454E-9C19-837AF7B5111B}" dt="2024-06-19T16:31:56.874" v="270" actId="207"/>
          <ac:spMkLst>
            <pc:docMk/>
            <pc:sldMk cId="1992793445" sldId="265"/>
            <ac:spMk id="11" creationId="{8C1EBA90-D8BA-D18A-A739-C234F69CB9ED}"/>
          </ac:spMkLst>
        </pc:spChg>
        <pc:spChg chg="add mod ord">
          <ac:chgData name="Uma Maheswari" userId="64846c97-027b-4579-bc18-2acd9ebf6c24" providerId="ADAL" clId="{6BACF3DD-330D-454E-9C19-837AF7B5111B}" dt="2024-06-19T16:34:38.928" v="297" actId="14100"/>
          <ac:spMkLst>
            <pc:docMk/>
            <pc:sldMk cId="1992793445" sldId="265"/>
            <ac:spMk id="12" creationId="{19197DED-E997-7962-4356-2038830C415F}"/>
          </ac:spMkLst>
        </pc:spChg>
        <pc:spChg chg="add mod">
          <ac:chgData name="Uma Maheswari" userId="64846c97-027b-4579-bc18-2acd9ebf6c24" providerId="ADAL" clId="{6BACF3DD-330D-454E-9C19-837AF7B5111B}" dt="2024-06-19T16:35:26.224" v="303" actId="20577"/>
          <ac:spMkLst>
            <pc:docMk/>
            <pc:sldMk cId="1992793445" sldId="265"/>
            <ac:spMk id="13" creationId="{41340BD1-8DDD-7F1E-59D0-593FD5B72744}"/>
          </ac:spMkLst>
        </pc:spChg>
        <pc:spChg chg="add mod">
          <ac:chgData name="Uma Maheswari" userId="64846c97-027b-4579-bc18-2acd9ebf6c24" providerId="ADAL" clId="{6BACF3DD-330D-454E-9C19-837AF7B5111B}" dt="2024-06-19T16:36:02.135" v="341" actId="20577"/>
          <ac:spMkLst>
            <pc:docMk/>
            <pc:sldMk cId="1992793445" sldId="265"/>
            <ac:spMk id="14" creationId="{569298AD-28B9-9D57-DA0E-58ED41FAE634}"/>
          </ac:spMkLst>
        </pc:spChg>
        <pc:picChg chg="add mod">
          <ac:chgData name="Uma Maheswari" userId="64846c97-027b-4579-bc18-2acd9ebf6c24" providerId="ADAL" clId="{6BACF3DD-330D-454E-9C19-837AF7B5111B}" dt="2024-06-19T16:27:53.313" v="237" actId="14100"/>
          <ac:picMkLst>
            <pc:docMk/>
            <pc:sldMk cId="1992793445" sldId="265"/>
            <ac:picMk id="5" creationId="{1021180D-6FE0-4B51-53EB-5A07D7737815}"/>
          </ac:picMkLst>
        </pc:picChg>
        <pc:picChg chg="add mod">
          <ac:chgData name="Uma Maheswari" userId="64846c97-027b-4579-bc18-2acd9ebf6c24" providerId="ADAL" clId="{6BACF3DD-330D-454E-9C19-837AF7B5111B}" dt="2024-06-19T16:28:21.417" v="241" actId="1076"/>
          <ac:picMkLst>
            <pc:docMk/>
            <pc:sldMk cId="1992793445" sldId="265"/>
            <ac:picMk id="6" creationId="{8325CF92-6DBD-3282-0ED7-66A1B8AEAFE0}"/>
          </ac:picMkLst>
        </pc:picChg>
        <pc:picChg chg="add mod">
          <ac:chgData name="Uma Maheswari" userId="64846c97-027b-4579-bc18-2acd9ebf6c24" providerId="ADAL" clId="{6BACF3DD-330D-454E-9C19-837AF7B5111B}" dt="2024-06-19T16:28:50.992" v="245" actId="931"/>
          <ac:picMkLst>
            <pc:docMk/>
            <pc:sldMk cId="1992793445" sldId="265"/>
            <ac:picMk id="8" creationId="{25EC56F9-7B11-B75F-2342-14ED69A2C03E}"/>
          </ac:picMkLst>
        </pc:picChg>
        <pc:picChg chg="add mod ord">
          <ac:chgData name="Uma Maheswari" userId="64846c97-027b-4579-bc18-2acd9ebf6c24" providerId="ADAL" clId="{6BACF3DD-330D-454E-9C19-837AF7B5111B}" dt="2024-06-19T16:34:10.540" v="293" actId="166"/>
          <ac:picMkLst>
            <pc:docMk/>
            <pc:sldMk cId="1992793445" sldId="265"/>
            <ac:picMk id="10" creationId="{08ADAA52-FBCF-A52E-4BD7-2DE59263E7A8}"/>
          </ac:picMkLst>
        </pc:picChg>
      </pc:sldChg>
      <pc:sldChg chg="addSp delSp modSp new del mod">
        <pc:chgData name="Uma Maheswari" userId="64846c97-027b-4579-bc18-2acd9ebf6c24" providerId="ADAL" clId="{6BACF3DD-330D-454E-9C19-837AF7B5111B}" dt="2024-06-19T16:25:43.513" v="223" actId="680"/>
        <pc:sldMkLst>
          <pc:docMk/>
          <pc:sldMk cId="2875238477" sldId="265"/>
        </pc:sldMkLst>
        <pc:spChg chg="add del">
          <ac:chgData name="Uma Maheswari" userId="64846c97-027b-4579-bc18-2acd9ebf6c24" providerId="ADAL" clId="{6BACF3DD-330D-454E-9C19-837AF7B5111B}" dt="2024-06-19T16:25:42.728" v="222" actId="931"/>
          <ac:spMkLst>
            <pc:docMk/>
            <pc:sldMk cId="2875238477" sldId="265"/>
            <ac:spMk id="3" creationId="{0B776016-1B1C-2461-7988-0E234653D207}"/>
          </ac:spMkLst>
        </pc:spChg>
        <pc:spChg chg="add del">
          <ac:chgData name="Uma Maheswari" userId="64846c97-027b-4579-bc18-2acd9ebf6c24" providerId="ADAL" clId="{6BACF3DD-330D-454E-9C19-837AF7B5111B}" dt="2024-06-19T16:25:40.613" v="218" actId="22"/>
          <ac:spMkLst>
            <pc:docMk/>
            <pc:sldMk cId="2875238477" sldId="265"/>
            <ac:spMk id="4" creationId="{FF2D62A8-6A31-B116-5460-5C0702E55D70}"/>
          </ac:spMkLst>
        </pc:spChg>
        <pc:spChg chg="add del">
          <ac:chgData name="Uma Maheswari" userId="64846c97-027b-4579-bc18-2acd9ebf6c24" providerId="ADAL" clId="{6BACF3DD-330D-454E-9C19-837AF7B5111B}" dt="2024-06-19T16:24:41.315" v="207" actId="22"/>
          <ac:spMkLst>
            <pc:docMk/>
            <pc:sldMk cId="2875238477" sldId="265"/>
            <ac:spMk id="6" creationId="{D7F3EA1B-0D74-0064-DC0E-500B4B8383BA}"/>
          </ac:spMkLst>
        </pc:spChg>
        <pc:picChg chg="add mod">
          <ac:chgData name="Uma Maheswari" userId="64846c97-027b-4579-bc18-2acd9ebf6c24" providerId="ADAL" clId="{6BACF3DD-330D-454E-9C19-837AF7B5111B}" dt="2024-06-19T16:25:42.728" v="222" actId="931"/>
          <ac:picMkLst>
            <pc:docMk/>
            <pc:sldMk cId="2875238477" sldId="265"/>
            <ac:picMk id="8" creationId="{8ACC7552-CB3C-A22A-51CF-50521142FCD9}"/>
          </ac:picMkLst>
        </pc:picChg>
        <pc:picChg chg="add del mod ord">
          <ac:chgData name="Uma Maheswari" userId="64846c97-027b-4579-bc18-2acd9ebf6c24" providerId="ADAL" clId="{6BACF3DD-330D-454E-9C19-837AF7B5111B}" dt="2024-06-19T16:25:40.613" v="218" actId="22"/>
          <ac:picMkLst>
            <pc:docMk/>
            <pc:sldMk cId="2875238477" sldId="265"/>
            <ac:picMk id="10" creationId="{0B64ABF8-61CB-46B0-8EEE-2BA1E9969C4F}"/>
          </ac:picMkLst>
        </pc:picChg>
      </pc:sldChg>
      <pc:sldChg chg="addSp modSp new mod">
        <pc:chgData name="Uma Maheswari" userId="64846c97-027b-4579-bc18-2acd9ebf6c24" providerId="ADAL" clId="{6BACF3DD-330D-454E-9C19-837AF7B5111B}" dt="2024-06-19T16:41:26.635" v="420" actId="167"/>
        <pc:sldMkLst>
          <pc:docMk/>
          <pc:sldMk cId="1608305264" sldId="266"/>
        </pc:sldMkLst>
        <pc:spChg chg="add mod">
          <ac:chgData name="Uma Maheswari" userId="64846c97-027b-4579-bc18-2acd9ebf6c24" providerId="ADAL" clId="{6BACF3DD-330D-454E-9C19-837AF7B5111B}" dt="2024-06-19T16:38:53.359" v="392" actId="20577"/>
          <ac:spMkLst>
            <pc:docMk/>
            <pc:sldMk cId="1608305264" sldId="266"/>
            <ac:spMk id="3" creationId="{3A8E1A76-413E-7318-C3CE-90781D15D2E0}"/>
          </ac:spMkLst>
        </pc:spChg>
        <pc:spChg chg="add mod ord">
          <ac:chgData name="Uma Maheswari" userId="64846c97-027b-4579-bc18-2acd9ebf6c24" providerId="ADAL" clId="{6BACF3DD-330D-454E-9C19-837AF7B5111B}" dt="2024-06-19T16:40:18.531" v="415" actId="171"/>
          <ac:spMkLst>
            <pc:docMk/>
            <pc:sldMk cId="1608305264" sldId="266"/>
            <ac:spMk id="5" creationId="{3D889453-B9B7-090C-5B28-3B8CDD2B0533}"/>
          </ac:spMkLst>
        </pc:spChg>
        <pc:spChg chg="add mod ord">
          <ac:chgData name="Uma Maheswari" userId="64846c97-027b-4579-bc18-2acd9ebf6c24" providerId="ADAL" clId="{6BACF3DD-330D-454E-9C19-837AF7B5111B}" dt="2024-06-19T16:39:16.817" v="396" actId="207"/>
          <ac:spMkLst>
            <pc:docMk/>
            <pc:sldMk cId="1608305264" sldId="266"/>
            <ac:spMk id="6" creationId="{B2E7E532-D4B9-03FE-E51F-54FC1EC9418D}"/>
          </ac:spMkLst>
        </pc:spChg>
        <pc:spChg chg="add mod ord">
          <ac:chgData name="Uma Maheswari" userId="64846c97-027b-4579-bc18-2acd9ebf6c24" providerId="ADAL" clId="{6BACF3DD-330D-454E-9C19-837AF7B5111B}" dt="2024-06-19T16:39:31.635" v="400" actId="171"/>
          <ac:spMkLst>
            <pc:docMk/>
            <pc:sldMk cId="1608305264" sldId="266"/>
            <ac:spMk id="7" creationId="{E36951C8-2D60-649B-36E7-76EA3EDDFD4A}"/>
          </ac:spMkLst>
        </pc:spChg>
        <pc:spChg chg="add mod ord">
          <ac:chgData name="Uma Maheswari" userId="64846c97-027b-4579-bc18-2acd9ebf6c24" providerId="ADAL" clId="{6BACF3DD-330D-454E-9C19-837AF7B5111B}" dt="2024-06-19T16:39:46.019" v="404" actId="171"/>
          <ac:spMkLst>
            <pc:docMk/>
            <pc:sldMk cId="1608305264" sldId="266"/>
            <ac:spMk id="8" creationId="{3681E910-5C4A-D1EE-D942-02DF74EA981F}"/>
          </ac:spMkLst>
        </pc:spChg>
        <pc:spChg chg="add mod ord">
          <ac:chgData name="Uma Maheswari" userId="64846c97-027b-4579-bc18-2acd9ebf6c24" providerId="ADAL" clId="{6BACF3DD-330D-454E-9C19-837AF7B5111B}" dt="2024-06-19T16:41:26.635" v="420" actId="167"/>
          <ac:spMkLst>
            <pc:docMk/>
            <pc:sldMk cId="1608305264" sldId="266"/>
            <ac:spMk id="9" creationId="{65C89019-6395-5873-7EE8-EDEDFBC94A6D}"/>
          </ac:spMkLst>
        </pc:spChg>
      </pc:sldChg>
      <pc:sldChg chg="addSp delSp modSp new mod">
        <pc:chgData name="Uma Maheswari" userId="64846c97-027b-4579-bc18-2acd9ebf6c24" providerId="ADAL" clId="{6BACF3DD-330D-454E-9C19-837AF7B5111B}" dt="2024-06-20T03:27:27.495" v="1490"/>
        <pc:sldMkLst>
          <pc:docMk/>
          <pc:sldMk cId="4028154639" sldId="267"/>
        </pc:sldMkLst>
        <pc:spChg chg="mod">
          <ac:chgData name="Uma Maheswari" userId="64846c97-027b-4579-bc18-2acd9ebf6c24" providerId="ADAL" clId="{6BACF3DD-330D-454E-9C19-837AF7B5111B}" dt="2024-06-19T16:42:15.148" v="425" actId="255"/>
          <ac:spMkLst>
            <pc:docMk/>
            <pc:sldMk cId="4028154639" sldId="267"/>
            <ac:spMk id="2" creationId="{3BB8ED71-A681-D2F2-733B-83E28E599D54}"/>
          </ac:spMkLst>
        </pc:spChg>
        <pc:spChg chg="del">
          <ac:chgData name="Uma Maheswari" userId="64846c97-027b-4579-bc18-2acd9ebf6c24" providerId="ADAL" clId="{6BACF3DD-330D-454E-9C19-837AF7B5111B}" dt="2024-06-19T16:43:00.602" v="430" actId="931"/>
          <ac:spMkLst>
            <pc:docMk/>
            <pc:sldMk cId="4028154639" sldId="267"/>
            <ac:spMk id="3" creationId="{CA1014F4-3A3E-3807-29EB-CE28AB5B2F67}"/>
          </ac:spMkLst>
        </pc:spChg>
        <pc:spChg chg="mod">
          <ac:chgData name="Uma Maheswari" userId="64846c97-027b-4579-bc18-2acd9ebf6c24" providerId="ADAL" clId="{6BACF3DD-330D-454E-9C19-837AF7B5111B}" dt="2024-06-19T16:42:40.043" v="429" actId="20577"/>
          <ac:spMkLst>
            <pc:docMk/>
            <pc:sldMk cId="4028154639" sldId="267"/>
            <ac:spMk id="4" creationId="{EFC5F68D-008C-D9ED-BFC5-7AA9DE0256B2}"/>
          </ac:spMkLst>
        </pc:spChg>
        <pc:spChg chg="add del mod ord">
          <ac:chgData name="Uma Maheswari" userId="64846c97-027b-4579-bc18-2acd9ebf6c24" providerId="ADAL" clId="{6BACF3DD-330D-454E-9C19-837AF7B5111B}" dt="2024-06-19T16:48:00.746" v="480" actId="11529"/>
          <ac:spMkLst>
            <pc:docMk/>
            <pc:sldMk cId="4028154639" sldId="267"/>
            <ac:spMk id="16" creationId="{181D2F44-7ACC-F774-D225-1A7FD20CE37F}"/>
          </ac:spMkLst>
        </pc:spChg>
        <pc:spChg chg="add del mod ord">
          <ac:chgData name="Uma Maheswari" userId="64846c97-027b-4579-bc18-2acd9ebf6c24" providerId="ADAL" clId="{6BACF3DD-330D-454E-9C19-837AF7B5111B}" dt="2024-06-19T16:47:53.338" v="470" actId="11529"/>
          <ac:spMkLst>
            <pc:docMk/>
            <pc:sldMk cId="4028154639" sldId="267"/>
            <ac:spMk id="17" creationId="{F6957E4B-0A54-84E9-E44A-263C85622F18}"/>
          </ac:spMkLst>
        </pc:spChg>
        <pc:grpChg chg="del mod">
          <ac:chgData name="Uma Maheswari" userId="64846c97-027b-4579-bc18-2acd9ebf6c24" providerId="ADAL" clId="{6BACF3DD-330D-454E-9C19-837AF7B5111B}" dt="2024-06-19T16:44:45.161" v="438"/>
          <ac:grpSpMkLst>
            <pc:docMk/>
            <pc:sldMk cId="4028154639" sldId="267"/>
            <ac:grpSpMk id="10" creationId="{0CB683F2-5512-504B-190F-E22ADFB26F57}"/>
          </ac:grpSpMkLst>
        </pc:grpChg>
        <pc:grpChg chg="mod">
          <ac:chgData name="Uma Maheswari" userId="64846c97-027b-4579-bc18-2acd9ebf6c24" providerId="ADAL" clId="{6BACF3DD-330D-454E-9C19-837AF7B5111B}" dt="2024-06-20T03:25:46.117" v="1462"/>
          <ac:grpSpMkLst>
            <pc:docMk/>
            <pc:sldMk cId="4028154639" sldId="267"/>
            <ac:grpSpMk id="10" creationId="{A9FF47BE-8FD7-44B6-1F08-394A73537EE8}"/>
          </ac:grpSpMkLst>
        </pc:grpChg>
        <pc:grpChg chg="mod">
          <ac:chgData name="Uma Maheswari" userId="64846c97-027b-4579-bc18-2acd9ebf6c24" providerId="ADAL" clId="{6BACF3DD-330D-454E-9C19-837AF7B5111B}" dt="2024-06-19T16:44:45.161" v="438"/>
          <ac:grpSpMkLst>
            <pc:docMk/>
            <pc:sldMk cId="4028154639" sldId="267"/>
            <ac:grpSpMk id="12" creationId="{4986984C-D791-ADBF-F4BC-FB71E5330726}"/>
          </ac:grpSpMkLst>
        </pc:grpChg>
        <pc:grpChg chg="del mod">
          <ac:chgData name="Uma Maheswari" userId="64846c97-027b-4579-bc18-2acd9ebf6c24" providerId="ADAL" clId="{6BACF3DD-330D-454E-9C19-837AF7B5111B}" dt="2024-06-20T03:27:16.719" v="1479"/>
          <ac:grpSpMkLst>
            <pc:docMk/>
            <pc:sldMk cId="4028154639" sldId="267"/>
            <ac:grpSpMk id="25" creationId="{5E993892-AEFB-B8D7-9D48-1DDA9F6DDE37}"/>
          </ac:grpSpMkLst>
        </pc:grpChg>
        <pc:grpChg chg="mod">
          <ac:chgData name="Uma Maheswari" userId="64846c97-027b-4579-bc18-2acd9ebf6c24" providerId="ADAL" clId="{6BACF3DD-330D-454E-9C19-837AF7B5111B}" dt="2024-06-20T03:27:11.930" v="1476"/>
          <ac:grpSpMkLst>
            <pc:docMk/>
            <pc:sldMk cId="4028154639" sldId="267"/>
            <ac:grpSpMk id="28" creationId="{58965308-0027-478F-3534-DAAB965956AC}"/>
          </ac:grpSpMkLst>
        </pc:grpChg>
        <pc:grpChg chg="mod">
          <ac:chgData name="Uma Maheswari" userId="64846c97-027b-4579-bc18-2acd9ebf6c24" providerId="ADAL" clId="{6BACF3DD-330D-454E-9C19-837AF7B5111B}" dt="2024-06-20T03:27:16.719" v="1479"/>
          <ac:grpSpMkLst>
            <pc:docMk/>
            <pc:sldMk cId="4028154639" sldId="267"/>
            <ac:grpSpMk id="31" creationId="{E63CA494-1E30-F5BC-3E40-E0B81C3A89DD}"/>
          </ac:grpSpMkLst>
        </pc:grpChg>
        <pc:grpChg chg="mod">
          <ac:chgData name="Uma Maheswari" userId="64846c97-027b-4579-bc18-2acd9ebf6c24" providerId="ADAL" clId="{6BACF3DD-330D-454E-9C19-837AF7B5111B}" dt="2024-06-20T03:27:27.495" v="1490"/>
          <ac:grpSpMkLst>
            <pc:docMk/>
            <pc:sldMk cId="4028154639" sldId="267"/>
            <ac:grpSpMk id="42" creationId="{9A0D84EC-33B3-FCB8-5AAA-3C6E21E430F4}"/>
          </ac:grpSpMkLst>
        </pc:grpChg>
        <pc:grpChg chg="mod">
          <ac:chgData name="Uma Maheswari" userId="64846c97-027b-4579-bc18-2acd9ebf6c24" providerId="ADAL" clId="{6BACF3DD-330D-454E-9C19-837AF7B5111B}" dt="2024-06-20T03:27:27.495" v="1490"/>
          <ac:grpSpMkLst>
            <pc:docMk/>
            <pc:sldMk cId="4028154639" sldId="267"/>
            <ac:grpSpMk id="43" creationId="{09EF4D7D-14D0-2B34-75C2-CAF9C40A07D8}"/>
          </ac:grpSpMkLst>
        </pc:grpChg>
        <pc:grpChg chg="mod">
          <ac:chgData name="Uma Maheswari" userId="64846c97-027b-4579-bc18-2acd9ebf6c24" providerId="ADAL" clId="{6BACF3DD-330D-454E-9C19-837AF7B5111B}" dt="2024-06-20T03:27:27.495" v="1490"/>
          <ac:grpSpMkLst>
            <pc:docMk/>
            <pc:sldMk cId="4028154639" sldId="267"/>
            <ac:grpSpMk id="44" creationId="{B7AA43A7-33AE-2E50-6014-59F336C01EB4}"/>
          </ac:grpSpMkLst>
        </pc:grpChg>
        <pc:picChg chg="add mod">
          <ac:chgData name="Uma Maheswari" userId="64846c97-027b-4579-bc18-2acd9ebf6c24" providerId="ADAL" clId="{6BACF3DD-330D-454E-9C19-837AF7B5111B}" dt="2024-06-19T16:47:56.010" v="472" actId="1076"/>
          <ac:picMkLst>
            <pc:docMk/>
            <pc:sldMk cId="4028154639" sldId="267"/>
            <ac:picMk id="6" creationId="{FE3AB8D6-A0A7-A27D-2B91-80A5F5B584FD}"/>
          </ac:picMkLst>
        </pc:picChg>
        <pc:inkChg chg="add mod">
          <ac:chgData name="Uma Maheswari" userId="64846c97-027b-4579-bc18-2acd9ebf6c24" providerId="ADAL" clId="{6BACF3DD-330D-454E-9C19-837AF7B5111B}" dt="2024-06-20T03:25:46.117" v="1462"/>
          <ac:inkMkLst>
            <pc:docMk/>
            <pc:sldMk cId="4028154639" sldId="267"/>
            <ac:inkMk id="3" creationId="{62C0097D-7B6B-9117-6D61-5FA1324D6F3E}"/>
          </ac:inkMkLst>
        </pc:inkChg>
        <pc:inkChg chg="add mod">
          <ac:chgData name="Uma Maheswari" userId="64846c97-027b-4579-bc18-2acd9ebf6c24" providerId="ADAL" clId="{6BACF3DD-330D-454E-9C19-837AF7B5111B}" dt="2024-06-20T03:25:46.117" v="1462"/>
          <ac:inkMkLst>
            <pc:docMk/>
            <pc:sldMk cId="4028154639" sldId="267"/>
            <ac:inkMk id="5" creationId="{4C84E6F4-AC4C-06B7-0BFD-FF8E95E0CE73}"/>
          </ac:inkMkLst>
        </pc:inkChg>
        <pc:inkChg chg="add mod">
          <ac:chgData name="Uma Maheswari" userId="64846c97-027b-4579-bc18-2acd9ebf6c24" providerId="ADAL" clId="{6BACF3DD-330D-454E-9C19-837AF7B5111B}" dt="2024-06-19T16:44:45.161" v="438"/>
          <ac:inkMkLst>
            <pc:docMk/>
            <pc:sldMk cId="4028154639" sldId="267"/>
            <ac:inkMk id="7" creationId="{79F91B1A-5CEF-EFDF-DB94-B6ECC381393A}"/>
          </ac:inkMkLst>
        </pc:inkChg>
        <pc:inkChg chg="add mod">
          <ac:chgData name="Uma Maheswari" userId="64846c97-027b-4579-bc18-2acd9ebf6c24" providerId="ADAL" clId="{6BACF3DD-330D-454E-9C19-837AF7B5111B}" dt="2024-06-19T16:44:45.161" v="438"/>
          <ac:inkMkLst>
            <pc:docMk/>
            <pc:sldMk cId="4028154639" sldId="267"/>
            <ac:inkMk id="8" creationId="{D0AC914C-CBD4-8CBA-2C9A-EA9BCF453F01}"/>
          </ac:inkMkLst>
        </pc:inkChg>
        <pc:inkChg chg="add mod">
          <ac:chgData name="Uma Maheswari" userId="64846c97-027b-4579-bc18-2acd9ebf6c24" providerId="ADAL" clId="{6BACF3DD-330D-454E-9C19-837AF7B5111B}" dt="2024-06-19T16:44:45.161" v="438"/>
          <ac:inkMkLst>
            <pc:docMk/>
            <pc:sldMk cId="4028154639" sldId="267"/>
            <ac:inkMk id="9" creationId="{25E89BF3-5BC6-A3C4-8DA4-E189D2795979}"/>
          </ac:inkMkLst>
        </pc:inkChg>
        <pc:inkChg chg="add mod">
          <ac:chgData name="Uma Maheswari" userId="64846c97-027b-4579-bc18-2acd9ebf6c24" providerId="ADAL" clId="{6BACF3DD-330D-454E-9C19-837AF7B5111B}" dt="2024-06-19T16:44:45.161" v="438"/>
          <ac:inkMkLst>
            <pc:docMk/>
            <pc:sldMk cId="4028154639" sldId="267"/>
            <ac:inkMk id="11" creationId="{B61F0053-3F69-801C-464E-ED32E9053779}"/>
          </ac:inkMkLst>
        </pc:inkChg>
        <pc:inkChg chg="add">
          <ac:chgData name="Uma Maheswari" userId="64846c97-027b-4579-bc18-2acd9ebf6c24" providerId="ADAL" clId="{6BACF3DD-330D-454E-9C19-837AF7B5111B}" dt="2024-06-20T03:25:59.520" v="1463" actId="9405"/>
          <ac:inkMkLst>
            <pc:docMk/>
            <pc:sldMk cId="4028154639" sldId="267"/>
            <ac:inkMk id="13" creationId="{46DEBB03-7DAE-5890-7FC6-2B77B17FCA1F}"/>
          </ac:inkMkLst>
        </pc:inkChg>
        <pc:inkChg chg="add del">
          <ac:chgData name="Uma Maheswari" userId="64846c97-027b-4579-bc18-2acd9ebf6c24" providerId="ADAL" clId="{6BACF3DD-330D-454E-9C19-837AF7B5111B}" dt="2024-06-19T16:45:45.607" v="440" actId="9405"/>
          <ac:inkMkLst>
            <pc:docMk/>
            <pc:sldMk cId="4028154639" sldId="267"/>
            <ac:inkMk id="13" creationId="{66CA1A3E-BBD4-53B2-13F3-BC1145D75A3E}"/>
          </ac:inkMkLst>
        </pc:inkChg>
        <pc:inkChg chg="add">
          <ac:chgData name="Uma Maheswari" userId="64846c97-027b-4579-bc18-2acd9ebf6c24" providerId="ADAL" clId="{6BACF3DD-330D-454E-9C19-837AF7B5111B}" dt="2024-06-19T16:45:50.267" v="441" actId="9405"/>
          <ac:inkMkLst>
            <pc:docMk/>
            <pc:sldMk cId="4028154639" sldId="267"/>
            <ac:inkMk id="14" creationId="{75F64102-613F-6D89-A4BA-D60A0848DEFB}"/>
          </ac:inkMkLst>
        </pc:inkChg>
        <pc:inkChg chg="add">
          <ac:chgData name="Uma Maheswari" userId="64846c97-027b-4579-bc18-2acd9ebf6c24" providerId="ADAL" clId="{6BACF3DD-330D-454E-9C19-837AF7B5111B}" dt="2024-06-19T16:45:56.165" v="442" actId="9405"/>
          <ac:inkMkLst>
            <pc:docMk/>
            <pc:sldMk cId="4028154639" sldId="267"/>
            <ac:inkMk id="15" creationId="{7F62AE41-D5C8-8D49-7E59-A9EC6A8D4DCC}"/>
          </ac:inkMkLst>
        </pc:inkChg>
        <pc:inkChg chg="add mod">
          <ac:chgData name="Uma Maheswari" userId="64846c97-027b-4579-bc18-2acd9ebf6c24" providerId="ADAL" clId="{6BACF3DD-330D-454E-9C19-837AF7B5111B}" dt="2024-06-20T03:27:16.719" v="1479"/>
          <ac:inkMkLst>
            <pc:docMk/>
            <pc:sldMk cId="4028154639" sldId="267"/>
            <ac:inkMk id="16" creationId="{360E3689-027C-0967-4F37-A798C9C1AD05}"/>
          </ac:inkMkLst>
        </pc:inkChg>
        <pc:inkChg chg="add mod">
          <ac:chgData name="Uma Maheswari" userId="64846c97-027b-4579-bc18-2acd9ebf6c24" providerId="ADAL" clId="{6BACF3DD-330D-454E-9C19-837AF7B5111B}" dt="2024-06-20T03:27:16.719" v="1479"/>
          <ac:inkMkLst>
            <pc:docMk/>
            <pc:sldMk cId="4028154639" sldId="267"/>
            <ac:inkMk id="17" creationId="{555E5A8A-34DB-D0E3-9EE8-98707AEC0F20}"/>
          </ac:inkMkLst>
        </pc:inkChg>
        <pc:inkChg chg="add mod">
          <ac:chgData name="Uma Maheswari" userId="64846c97-027b-4579-bc18-2acd9ebf6c24" providerId="ADAL" clId="{6BACF3DD-330D-454E-9C19-837AF7B5111B}" dt="2024-06-20T03:27:16.719" v="1479"/>
          <ac:inkMkLst>
            <pc:docMk/>
            <pc:sldMk cId="4028154639" sldId="267"/>
            <ac:inkMk id="18" creationId="{5331FEF0-15A8-6C44-7A37-B68657B4D948}"/>
          </ac:inkMkLst>
        </pc:inkChg>
        <pc:inkChg chg="add mod">
          <ac:chgData name="Uma Maheswari" userId="64846c97-027b-4579-bc18-2acd9ebf6c24" providerId="ADAL" clId="{6BACF3DD-330D-454E-9C19-837AF7B5111B}" dt="2024-06-20T03:27:16.719" v="1479"/>
          <ac:inkMkLst>
            <pc:docMk/>
            <pc:sldMk cId="4028154639" sldId="267"/>
            <ac:inkMk id="19" creationId="{0B079A4C-13F5-0D4E-F28E-268296EB5A37}"/>
          </ac:inkMkLst>
        </pc:inkChg>
        <pc:inkChg chg="add mod">
          <ac:chgData name="Uma Maheswari" userId="64846c97-027b-4579-bc18-2acd9ebf6c24" providerId="ADAL" clId="{6BACF3DD-330D-454E-9C19-837AF7B5111B}" dt="2024-06-20T03:27:16.719" v="1479"/>
          <ac:inkMkLst>
            <pc:docMk/>
            <pc:sldMk cId="4028154639" sldId="267"/>
            <ac:inkMk id="20" creationId="{E13AD5A3-A1BF-3093-ADB8-500807E89CB6}"/>
          </ac:inkMkLst>
        </pc:inkChg>
        <pc:inkChg chg="add mod">
          <ac:chgData name="Uma Maheswari" userId="64846c97-027b-4579-bc18-2acd9ebf6c24" providerId="ADAL" clId="{6BACF3DD-330D-454E-9C19-837AF7B5111B}" dt="2024-06-20T03:27:16.719" v="1479"/>
          <ac:inkMkLst>
            <pc:docMk/>
            <pc:sldMk cId="4028154639" sldId="267"/>
            <ac:inkMk id="21" creationId="{376A76C9-53C9-2BFA-C54C-5F3575A4BAF9}"/>
          </ac:inkMkLst>
        </pc:inkChg>
        <pc:inkChg chg="add mod">
          <ac:chgData name="Uma Maheswari" userId="64846c97-027b-4579-bc18-2acd9ebf6c24" providerId="ADAL" clId="{6BACF3DD-330D-454E-9C19-837AF7B5111B}" dt="2024-06-20T03:27:16.719" v="1479"/>
          <ac:inkMkLst>
            <pc:docMk/>
            <pc:sldMk cId="4028154639" sldId="267"/>
            <ac:inkMk id="22" creationId="{30A1ECF7-16CF-21C0-8419-30AB82EB1A25}"/>
          </ac:inkMkLst>
        </pc:inkChg>
        <pc:inkChg chg="add mod">
          <ac:chgData name="Uma Maheswari" userId="64846c97-027b-4579-bc18-2acd9ebf6c24" providerId="ADAL" clId="{6BACF3DD-330D-454E-9C19-837AF7B5111B}" dt="2024-06-20T03:27:16.719" v="1479"/>
          <ac:inkMkLst>
            <pc:docMk/>
            <pc:sldMk cId="4028154639" sldId="267"/>
            <ac:inkMk id="23" creationId="{22E4AE7F-D90A-5A0B-A547-AA6BBD45655C}"/>
          </ac:inkMkLst>
        </pc:inkChg>
        <pc:inkChg chg="add mod">
          <ac:chgData name="Uma Maheswari" userId="64846c97-027b-4579-bc18-2acd9ebf6c24" providerId="ADAL" clId="{6BACF3DD-330D-454E-9C19-837AF7B5111B}" dt="2024-06-20T03:27:16.719" v="1479"/>
          <ac:inkMkLst>
            <pc:docMk/>
            <pc:sldMk cId="4028154639" sldId="267"/>
            <ac:inkMk id="24" creationId="{A484E2A7-4448-DB9C-306E-D82741A06E2C}"/>
          </ac:inkMkLst>
        </pc:inkChg>
        <pc:inkChg chg="add mod">
          <ac:chgData name="Uma Maheswari" userId="64846c97-027b-4579-bc18-2acd9ebf6c24" providerId="ADAL" clId="{6BACF3DD-330D-454E-9C19-837AF7B5111B}" dt="2024-06-20T03:27:11.930" v="1476"/>
          <ac:inkMkLst>
            <pc:docMk/>
            <pc:sldMk cId="4028154639" sldId="267"/>
            <ac:inkMk id="26" creationId="{67E46189-4C08-8133-B9DF-241BF5955A01}"/>
          </ac:inkMkLst>
        </pc:inkChg>
        <pc:inkChg chg="add mod">
          <ac:chgData name="Uma Maheswari" userId="64846c97-027b-4579-bc18-2acd9ebf6c24" providerId="ADAL" clId="{6BACF3DD-330D-454E-9C19-837AF7B5111B}" dt="2024-06-20T03:27:11.930" v="1476"/>
          <ac:inkMkLst>
            <pc:docMk/>
            <pc:sldMk cId="4028154639" sldId="267"/>
            <ac:inkMk id="27" creationId="{844C2454-6497-6D33-2B9C-7FC5707A3F5E}"/>
          </ac:inkMkLst>
        </pc:inkChg>
        <pc:inkChg chg="add">
          <ac:chgData name="Uma Maheswari" userId="64846c97-027b-4579-bc18-2acd9ebf6c24" providerId="ADAL" clId="{6BACF3DD-330D-454E-9C19-837AF7B5111B}" dt="2024-06-20T03:27:11.932" v="1477" actId="9405"/>
          <ac:inkMkLst>
            <pc:docMk/>
            <pc:sldMk cId="4028154639" sldId="267"/>
            <ac:inkMk id="29" creationId="{58B8FB88-F403-4D89-AE7A-8FBC6726B18D}"/>
          </ac:inkMkLst>
        </pc:inkChg>
        <pc:inkChg chg="add mod">
          <ac:chgData name="Uma Maheswari" userId="64846c97-027b-4579-bc18-2acd9ebf6c24" providerId="ADAL" clId="{6BACF3DD-330D-454E-9C19-837AF7B5111B}" dt="2024-06-20T03:27:16.719" v="1479"/>
          <ac:inkMkLst>
            <pc:docMk/>
            <pc:sldMk cId="4028154639" sldId="267"/>
            <ac:inkMk id="30" creationId="{3A4FCED4-15D5-5404-ACD4-2D1DA4A10F9B}"/>
          </ac:inkMkLst>
        </pc:inkChg>
        <pc:inkChg chg="add">
          <ac:chgData name="Uma Maheswari" userId="64846c97-027b-4579-bc18-2acd9ebf6c24" providerId="ADAL" clId="{6BACF3DD-330D-454E-9C19-837AF7B5111B}" dt="2024-06-20T03:27:17.537" v="1480" actId="9405"/>
          <ac:inkMkLst>
            <pc:docMk/>
            <pc:sldMk cId="4028154639" sldId="267"/>
            <ac:inkMk id="32" creationId="{E48C670D-B4A8-743A-25FA-035929A36CD4}"/>
          </ac:inkMkLst>
        </pc:inkChg>
        <pc:inkChg chg="add mod">
          <ac:chgData name="Uma Maheswari" userId="64846c97-027b-4579-bc18-2acd9ebf6c24" providerId="ADAL" clId="{6BACF3DD-330D-454E-9C19-837AF7B5111B}" dt="2024-06-20T03:27:27.495" v="1490"/>
          <ac:inkMkLst>
            <pc:docMk/>
            <pc:sldMk cId="4028154639" sldId="267"/>
            <ac:inkMk id="33" creationId="{E14A723B-4C50-AD2C-D578-E299DD98E100}"/>
          </ac:inkMkLst>
        </pc:inkChg>
        <pc:inkChg chg="add mod">
          <ac:chgData name="Uma Maheswari" userId="64846c97-027b-4579-bc18-2acd9ebf6c24" providerId="ADAL" clId="{6BACF3DD-330D-454E-9C19-837AF7B5111B}" dt="2024-06-20T03:27:27.495" v="1490"/>
          <ac:inkMkLst>
            <pc:docMk/>
            <pc:sldMk cId="4028154639" sldId="267"/>
            <ac:inkMk id="34" creationId="{3A6D0C1F-921F-8CE7-14F5-AE9C1A7564DA}"/>
          </ac:inkMkLst>
        </pc:inkChg>
        <pc:inkChg chg="add mod">
          <ac:chgData name="Uma Maheswari" userId="64846c97-027b-4579-bc18-2acd9ebf6c24" providerId="ADAL" clId="{6BACF3DD-330D-454E-9C19-837AF7B5111B}" dt="2024-06-20T03:27:27.495" v="1490"/>
          <ac:inkMkLst>
            <pc:docMk/>
            <pc:sldMk cId="4028154639" sldId="267"/>
            <ac:inkMk id="35" creationId="{94EE026D-B204-5C9D-6B85-9F93A31B27C3}"/>
          </ac:inkMkLst>
        </pc:inkChg>
        <pc:inkChg chg="add mod">
          <ac:chgData name="Uma Maheswari" userId="64846c97-027b-4579-bc18-2acd9ebf6c24" providerId="ADAL" clId="{6BACF3DD-330D-454E-9C19-837AF7B5111B}" dt="2024-06-20T03:27:27.495" v="1490"/>
          <ac:inkMkLst>
            <pc:docMk/>
            <pc:sldMk cId="4028154639" sldId="267"/>
            <ac:inkMk id="36" creationId="{7B90C022-9335-0C28-1DB1-E5A6CD43CA0F}"/>
          </ac:inkMkLst>
        </pc:inkChg>
        <pc:inkChg chg="add mod">
          <ac:chgData name="Uma Maheswari" userId="64846c97-027b-4579-bc18-2acd9ebf6c24" providerId="ADAL" clId="{6BACF3DD-330D-454E-9C19-837AF7B5111B}" dt="2024-06-20T03:27:27.495" v="1490"/>
          <ac:inkMkLst>
            <pc:docMk/>
            <pc:sldMk cId="4028154639" sldId="267"/>
            <ac:inkMk id="37" creationId="{C33FB1F9-D32C-B5A2-6D56-14F6CF647244}"/>
          </ac:inkMkLst>
        </pc:inkChg>
        <pc:inkChg chg="add mod">
          <ac:chgData name="Uma Maheswari" userId="64846c97-027b-4579-bc18-2acd9ebf6c24" providerId="ADAL" clId="{6BACF3DD-330D-454E-9C19-837AF7B5111B}" dt="2024-06-20T03:27:27.495" v="1490"/>
          <ac:inkMkLst>
            <pc:docMk/>
            <pc:sldMk cId="4028154639" sldId="267"/>
            <ac:inkMk id="38" creationId="{13F94BD0-74C7-22E0-1BFF-81356CD60E28}"/>
          </ac:inkMkLst>
        </pc:inkChg>
        <pc:inkChg chg="add mod">
          <ac:chgData name="Uma Maheswari" userId="64846c97-027b-4579-bc18-2acd9ebf6c24" providerId="ADAL" clId="{6BACF3DD-330D-454E-9C19-837AF7B5111B}" dt="2024-06-20T03:27:27.495" v="1490"/>
          <ac:inkMkLst>
            <pc:docMk/>
            <pc:sldMk cId="4028154639" sldId="267"/>
            <ac:inkMk id="39" creationId="{1C295CE0-2936-92D8-2271-D4291A945550}"/>
          </ac:inkMkLst>
        </pc:inkChg>
        <pc:inkChg chg="add mod">
          <ac:chgData name="Uma Maheswari" userId="64846c97-027b-4579-bc18-2acd9ebf6c24" providerId="ADAL" clId="{6BACF3DD-330D-454E-9C19-837AF7B5111B}" dt="2024-06-20T03:27:27.495" v="1490"/>
          <ac:inkMkLst>
            <pc:docMk/>
            <pc:sldMk cId="4028154639" sldId="267"/>
            <ac:inkMk id="40" creationId="{046419FA-8CC4-C6D4-AC32-5B9983DB6EDA}"/>
          </ac:inkMkLst>
        </pc:inkChg>
        <pc:inkChg chg="add mod">
          <ac:chgData name="Uma Maheswari" userId="64846c97-027b-4579-bc18-2acd9ebf6c24" providerId="ADAL" clId="{6BACF3DD-330D-454E-9C19-837AF7B5111B}" dt="2024-06-20T03:27:27.495" v="1490"/>
          <ac:inkMkLst>
            <pc:docMk/>
            <pc:sldMk cId="4028154639" sldId="267"/>
            <ac:inkMk id="41" creationId="{CCD5935E-CA64-EF2E-115B-4C3DE2FA5BF7}"/>
          </ac:inkMkLst>
        </pc:inkChg>
      </pc:sldChg>
      <pc:sldChg chg="addSp delSp modSp new mod">
        <pc:chgData name="Uma Maheswari" userId="64846c97-027b-4579-bc18-2acd9ebf6c24" providerId="ADAL" clId="{6BACF3DD-330D-454E-9C19-837AF7B5111B}" dt="2024-06-19T16:59:37.427" v="598" actId="208"/>
        <pc:sldMkLst>
          <pc:docMk/>
          <pc:sldMk cId="1462451156" sldId="268"/>
        </pc:sldMkLst>
        <pc:spChg chg="add mod">
          <ac:chgData name="Uma Maheswari" userId="64846c97-027b-4579-bc18-2acd9ebf6c24" providerId="ADAL" clId="{6BACF3DD-330D-454E-9C19-837AF7B5111B}" dt="2024-06-19T16:56:43.542" v="583" actId="207"/>
          <ac:spMkLst>
            <pc:docMk/>
            <pc:sldMk cId="1462451156" sldId="268"/>
            <ac:spMk id="3" creationId="{DD8DD64F-F509-51D7-264B-0DCE071C3DAA}"/>
          </ac:spMkLst>
        </pc:spChg>
        <pc:spChg chg="add del mod ord">
          <ac:chgData name="Uma Maheswari" userId="64846c97-027b-4579-bc18-2acd9ebf6c24" providerId="ADAL" clId="{6BACF3DD-330D-454E-9C19-837AF7B5111B}" dt="2024-06-19T16:53:29.346" v="560" actId="11529"/>
          <ac:spMkLst>
            <pc:docMk/>
            <pc:sldMk cId="1462451156" sldId="268"/>
            <ac:spMk id="4" creationId="{7546D80B-854E-A216-D317-C529C98A22F5}"/>
          </ac:spMkLst>
        </pc:spChg>
        <pc:spChg chg="add mod ord">
          <ac:chgData name="Uma Maheswari" userId="64846c97-027b-4579-bc18-2acd9ebf6c24" providerId="ADAL" clId="{6BACF3DD-330D-454E-9C19-837AF7B5111B}" dt="2024-06-19T16:55:07.764" v="570" actId="207"/>
          <ac:spMkLst>
            <pc:docMk/>
            <pc:sldMk cId="1462451156" sldId="268"/>
            <ac:spMk id="5" creationId="{4B465B9D-428D-8024-652E-35894A648C28}"/>
          </ac:spMkLst>
        </pc:spChg>
        <pc:spChg chg="add mod ord">
          <ac:chgData name="Uma Maheswari" userId="64846c97-027b-4579-bc18-2acd9ebf6c24" providerId="ADAL" clId="{6BACF3DD-330D-454E-9C19-837AF7B5111B}" dt="2024-06-19T16:56:59.203" v="584" actId="207"/>
          <ac:spMkLst>
            <pc:docMk/>
            <pc:sldMk cId="1462451156" sldId="268"/>
            <ac:spMk id="6" creationId="{7C72EEEC-5C7A-B84F-57D2-D64B0008B654}"/>
          </ac:spMkLst>
        </pc:spChg>
        <pc:spChg chg="add mod ord">
          <ac:chgData name="Uma Maheswari" userId="64846c97-027b-4579-bc18-2acd9ebf6c24" providerId="ADAL" clId="{6BACF3DD-330D-454E-9C19-837AF7B5111B}" dt="2024-06-19T16:56:04.961" v="580" actId="207"/>
          <ac:spMkLst>
            <pc:docMk/>
            <pc:sldMk cId="1462451156" sldId="268"/>
            <ac:spMk id="7" creationId="{29C3B6F1-BEC8-5AC7-EA00-61949AEC29D6}"/>
          </ac:spMkLst>
        </pc:spChg>
        <pc:spChg chg="add mod">
          <ac:chgData name="Uma Maheswari" userId="64846c97-027b-4579-bc18-2acd9ebf6c24" providerId="ADAL" clId="{6BACF3DD-330D-454E-9C19-837AF7B5111B}" dt="2024-06-19T16:58:20.566" v="591" actId="1076"/>
          <ac:spMkLst>
            <pc:docMk/>
            <pc:sldMk cId="1462451156" sldId="268"/>
            <ac:spMk id="10" creationId="{9CD1A1C4-9813-0C56-9C57-99F4C9500C16}"/>
          </ac:spMkLst>
        </pc:spChg>
        <pc:spChg chg="add mod">
          <ac:chgData name="Uma Maheswari" userId="64846c97-027b-4579-bc18-2acd9ebf6c24" providerId="ADAL" clId="{6BACF3DD-330D-454E-9C19-837AF7B5111B}" dt="2024-06-19T16:59:06.015" v="596" actId="1076"/>
          <ac:spMkLst>
            <pc:docMk/>
            <pc:sldMk cId="1462451156" sldId="268"/>
            <ac:spMk id="11" creationId="{C1BD78CE-9AD5-FC14-B85F-32C592C801DB}"/>
          </ac:spMkLst>
        </pc:spChg>
        <pc:picChg chg="add mod">
          <ac:chgData name="Uma Maheswari" userId="64846c97-027b-4579-bc18-2acd9ebf6c24" providerId="ADAL" clId="{6BACF3DD-330D-454E-9C19-837AF7B5111B}" dt="2024-06-19T16:59:37.427" v="598" actId="208"/>
          <ac:picMkLst>
            <pc:docMk/>
            <pc:sldMk cId="1462451156" sldId="268"/>
            <ac:picMk id="9" creationId="{921A1D02-A1F9-DD46-A1D5-62CFCC13312D}"/>
          </ac:picMkLst>
        </pc:picChg>
      </pc:sldChg>
      <pc:sldChg chg="addSp delSp modSp new mod">
        <pc:chgData name="Uma Maheswari" userId="64846c97-027b-4579-bc18-2acd9ebf6c24" providerId="ADAL" clId="{6BACF3DD-330D-454E-9C19-837AF7B5111B}" dt="2024-06-19T18:36:38.682" v="1064" actId="14100"/>
        <pc:sldMkLst>
          <pc:docMk/>
          <pc:sldMk cId="3774109968" sldId="269"/>
        </pc:sldMkLst>
        <pc:spChg chg="add mod">
          <ac:chgData name="Uma Maheswari" userId="64846c97-027b-4579-bc18-2acd9ebf6c24" providerId="ADAL" clId="{6BACF3DD-330D-454E-9C19-837AF7B5111B}" dt="2024-06-19T17:29:39.718" v="625" actId="207"/>
          <ac:spMkLst>
            <pc:docMk/>
            <pc:sldMk cId="3774109968" sldId="269"/>
            <ac:spMk id="2" creationId="{56BDD0AF-5AC9-1AB2-A744-F8F96D45C42E}"/>
          </ac:spMkLst>
        </pc:spChg>
        <pc:spChg chg="add del mod">
          <ac:chgData name="Uma Maheswari" userId="64846c97-027b-4579-bc18-2acd9ebf6c24" providerId="ADAL" clId="{6BACF3DD-330D-454E-9C19-837AF7B5111B}" dt="2024-06-19T17:55:30.128" v="631"/>
          <ac:spMkLst>
            <pc:docMk/>
            <pc:sldMk cId="3774109968" sldId="269"/>
            <ac:spMk id="3" creationId="{E51EB0D2-6291-3370-34A5-7D6BEE4EFEBB}"/>
          </ac:spMkLst>
        </pc:spChg>
        <pc:spChg chg="add mod">
          <ac:chgData name="Uma Maheswari" userId="64846c97-027b-4579-bc18-2acd9ebf6c24" providerId="ADAL" clId="{6BACF3DD-330D-454E-9C19-837AF7B5111B}" dt="2024-06-19T18:26:56.219" v="949" actId="14100"/>
          <ac:spMkLst>
            <pc:docMk/>
            <pc:sldMk cId="3774109968" sldId="269"/>
            <ac:spMk id="4" creationId="{99B361B7-19D4-3F51-AD54-C77E4D1AF676}"/>
          </ac:spMkLst>
        </pc:spChg>
        <pc:spChg chg="add mod">
          <ac:chgData name="Uma Maheswari" userId="64846c97-027b-4579-bc18-2acd9ebf6c24" providerId="ADAL" clId="{6BACF3DD-330D-454E-9C19-837AF7B5111B}" dt="2024-06-19T18:28:38.874" v="959" actId="1076"/>
          <ac:spMkLst>
            <pc:docMk/>
            <pc:sldMk cId="3774109968" sldId="269"/>
            <ac:spMk id="5" creationId="{67CE31E1-D178-D5A8-83C7-B90E73232DC7}"/>
          </ac:spMkLst>
        </pc:spChg>
        <pc:spChg chg="add mod">
          <ac:chgData name="Uma Maheswari" userId="64846c97-027b-4579-bc18-2acd9ebf6c24" providerId="ADAL" clId="{6BACF3DD-330D-454E-9C19-837AF7B5111B}" dt="2024-06-19T17:59:12.583" v="654" actId="14100"/>
          <ac:spMkLst>
            <pc:docMk/>
            <pc:sldMk cId="3774109968" sldId="269"/>
            <ac:spMk id="6" creationId="{4823211C-648A-1F83-EDEA-2A80A7527403}"/>
          </ac:spMkLst>
        </pc:spChg>
        <pc:spChg chg="add del mod">
          <ac:chgData name="Uma Maheswari" userId="64846c97-027b-4579-bc18-2acd9ebf6c24" providerId="ADAL" clId="{6BACF3DD-330D-454E-9C19-837AF7B5111B}" dt="2024-06-19T18:32:27.793" v="979" actId="478"/>
          <ac:spMkLst>
            <pc:docMk/>
            <pc:sldMk cId="3774109968" sldId="269"/>
            <ac:spMk id="8" creationId="{C35CE216-0A28-24AE-4E31-3EA75B0A3F59}"/>
          </ac:spMkLst>
        </pc:spChg>
        <pc:spChg chg="add del mod">
          <ac:chgData name="Uma Maheswari" userId="64846c97-027b-4579-bc18-2acd9ebf6c24" providerId="ADAL" clId="{6BACF3DD-330D-454E-9C19-837AF7B5111B}" dt="2024-06-19T18:32:31.305" v="980" actId="478"/>
          <ac:spMkLst>
            <pc:docMk/>
            <pc:sldMk cId="3774109968" sldId="269"/>
            <ac:spMk id="9" creationId="{823B5F56-0AF4-0438-6E91-910C8728D1F0}"/>
          </ac:spMkLst>
        </pc:spChg>
        <pc:spChg chg="add del mod">
          <ac:chgData name="Uma Maheswari" userId="64846c97-027b-4579-bc18-2acd9ebf6c24" providerId="ADAL" clId="{6BACF3DD-330D-454E-9C19-837AF7B5111B}" dt="2024-06-19T18:32:32.082" v="981" actId="478"/>
          <ac:spMkLst>
            <pc:docMk/>
            <pc:sldMk cId="3774109968" sldId="269"/>
            <ac:spMk id="10" creationId="{DE73D92F-66CB-B753-F50C-4E78CCF605A9}"/>
          </ac:spMkLst>
        </pc:spChg>
        <pc:spChg chg="add del mod">
          <ac:chgData name="Uma Maheswari" userId="64846c97-027b-4579-bc18-2acd9ebf6c24" providerId="ADAL" clId="{6BACF3DD-330D-454E-9C19-837AF7B5111B}" dt="2024-06-19T18:32:43.644" v="997" actId="478"/>
          <ac:spMkLst>
            <pc:docMk/>
            <pc:sldMk cId="3774109968" sldId="269"/>
            <ac:spMk id="11" creationId="{CBB46AB4-0419-769E-CED3-EDB3AC5DEA4C}"/>
          </ac:spMkLst>
        </pc:spChg>
        <pc:spChg chg="add del mod">
          <ac:chgData name="Uma Maheswari" userId="64846c97-027b-4579-bc18-2acd9ebf6c24" providerId="ADAL" clId="{6BACF3DD-330D-454E-9C19-837AF7B5111B}" dt="2024-06-19T18:33:18.175" v="1038" actId="478"/>
          <ac:spMkLst>
            <pc:docMk/>
            <pc:sldMk cId="3774109968" sldId="269"/>
            <ac:spMk id="12" creationId="{7CD245EE-BCEE-392D-E566-CF463C785EF5}"/>
          </ac:spMkLst>
        </pc:spChg>
        <pc:spChg chg="add del mod">
          <ac:chgData name="Uma Maheswari" userId="64846c97-027b-4579-bc18-2acd9ebf6c24" providerId="ADAL" clId="{6BACF3DD-330D-454E-9C19-837AF7B5111B}" dt="2024-06-19T18:33:19.328" v="1039" actId="478"/>
          <ac:spMkLst>
            <pc:docMk/>
            <pc:sldMk cId="3774109968" sldId="269"/>
            <ac:spMk id="13" creationId="{4988CCA1-99E0-8F2F-5E69-35FA6BB779B6}"/>
          </ac:spMkLst>
        </pc:spChg>
        <pc:spChg chg="add del mod">
          <ac:chgData name="Uma Maheswari" userId="64846c97-027b-4579-bc18-2acd9ebf6c24" providerId="ADAL" clId="{6BACF3DD-330D-454E-9C19-837AF7B5111B}" dt="2024-06-19T18:33:26.637" v="1044" actId="478"/>
          <ac:spMkLst>
            <pc:docMk/>
            <pc:sldMk cId="3774109968" sldId="269"/>
            <ac:spMk id="14" creationId="{39AD2969-1F15-3A3A-BC89-6155EBA4E577}"/>
          </ac:spMkLst>
        </pc:spChg>
        <pc:spChg chg="add del mod">
          <ac:chgData name="Uma Maheswari" userId="64846c97-027b-4579-bc18-2acd9ebf6c24" providerId="ADAL" clId="{6BACF3DD-330D-454E-9C19-837AF7B5111B}" dt="2024-06-19T18:33:22.330" v="1041" actId="478"/>
          <ac:spMkLst>
            <pc:docMk/>
            <pc:sldMk cId="3774109968" sldId="269"/>
            <ac:spMk id="15" creationId="{FADE9D16-A9EE-ADD9-F5D5-1E3EBB72D024}"/>
          </ac:spMkLst>
        </pc:spChg>
        <pc:spChg chg="add del mod">
          <ac:chgData name="Uma Maheswari" userId="64846c97-027b-4579-bc18-2acd9ebf6c24" providerId="ADAL" clId="{6BACF3DD-330D-454E-9C19-837AF7B5111B}" dt="2024-06-19T18:32:41.303" v="994"/>
          <ac:spMkLst>
            <pc:docMk/>
            <pc:sldMk cId="3774109968" sldId="269"/>
            <ac:spMk id="31" creationId="{33E20732-A61B-329F-F3F4-CC7C60F2463E}"/>
          </ac:spMkLst>
        </pc:spChg>
        <pc:spChg chg="add del mod">
          <ac:chgData name="Uma Maheswari" userId="64846c97-027b-4579-bc18-2acd9ebf6c24" providerId="ADAL" clId="{6BACF3DD-330D-454E-9C19-837AF7B5111B}" dt="2024-06-19T18:23:45.723" v="890"/>
          <ac:spMkLst>
            <pc:docMk/>
            <pc:sldMk cId="3774109968" sldId="269"/>
            <ac:spMk id="32" creationId="{F6AE56FB-C98E-D508-6447-85CF5A85F35A}"/>
          </ac:spMkLst>
        </pc:spChg>
        <pc:spChg chg="add del mod">
          <ac:chgData name="Uma Maheswari" userId="64846c97-027b-4579-bc18-2acd9ebf6c24" providerId="ADAL" clId="{6BACF3DD-330D-454E-9C19-837AF7B5111B}" dt="2024-06-19T18:32:21.497" v="978" actId="478"/>
          <ac:spMkLst>
            <pc:docMk/>
            <pc:sldMk cId="3774109968" sldId="269"/>
            <ac:spMk id="33" creationId="{23A61C7D-3BB9-C713-A3B0-B7AD9F9E44C7}"/>
          </ac:spMkLst>
        </pc:spChg>
        <pc:spChg chg="add del mod">
          <ac:chgData name="Uma Maheswari" userId="64846c97-027b-4579-bc18-2acd9ebf6c24" providerId="ADAL" clId="{6BACF3DD-330D-454E-9C19-837AF7B5111B}" dt="2024-06-19T18:23:45.724" v="892"/>
          <ac:spMkLst>
            <pc:docMk/>
            <pc:sldMk cId="3774109968" sldId="269"/>
            <ac:spMk id="34" creationId="{DB11BFCB-FC8E-E524-44DB-2BC8A976A57A}"/>
          </ac:spMkLst>
        </pc:spChg>
        <pc:spChg chg="add del mod">
          <ac:chgData name="Uma Maheswari" userId="64846c97-027b-4579-bc18-2acd9ebf6c24" providerId="ADAL" clId="{6BACF3DD-330D-454E-9C19-837AF7B5111B}" dt="2024-06-19T18:23:45.727" v="894"/>
          <ac:spMkLst>
            <pc:docMk/>
            <pc:sldMk cId="3774109968" sldId="269"/>
            <ac:spMk id="35" creationId="{95096128-6454-B80F-C1BC-1C73C40565B9}"/>
          </ac:spMkLst>
        </pc:spChg>
        <pc:spChg chg="add del mod">
          <ac:chgData name="Uma Maheswari" userId="64846c97-027b-4579-bc18-2acd9ebf6c24" providerId="ADAL" clId="{6BACF3DD-330D-454E-9C19-837AF7B5111B}" dt="2024-06-19T18:32:47.556" v="999" actId="478"/>
          <ac:spMkLst>
            <pc:docMk/>
            <pc:sldMk cId="3774109968" sldId="269"/>
            <ac:spMk id="36" creationId="{877D87C9-3857-FFFA-3B11-2FF1C65657AE}"/>
          </ac:spMkLst>
        </pc:spChg>
        <pc:spChg chg="add del mod">
          <ac:chgData name="Uma Maheswari" userId="64846c97-027b-4579-bc18-2acd9ebf6c24" providerId="ADAL" clId="{6BACF3DD-330D-454E-9C19-837AF7B5111B}" dt="2024-06-19T18:33:11.090" v="1034"/>
          <ac:spMkLst>
            <pc:docMk/>
            <pc:sldMk cId="3774109968" sldId="269"/>
            <ac:spMk id="37" creationId="{3EA19D05-7705-637A-ADB3-DB36E1FA0377}"/>
          </ac:spMkLst>
        </pc:spChg>
        <pc:spChg chg="add del mod">
          <ac:chgData name="Uma Maheswari" userId="64846c97-027b-4579-bc18-2acd9ebf6c24" providerId="ADAL" clId="{6BACF3DD-330D-454E-9C19-837AF7B5111B}" dt="2024-06-19T18:33:11.087" v="1032" actId="478"/>
          <ac:spMkLst>
            <pc:docMk/>
            <pc:sldMk cId="3774109968" sldId="269"/>
            <ac:spMk id="38" creationId="{1C94E393-28F1-DD78-8C9D-BF1457788039}"/>
          </ac:spMkLst>
        </pc:spChg>
        <pc:spChg chg="add del mod">
          <ac:chgData name="Uma Maheswari" userId="64846c97-027b-4579-bc18-2acd9ebf6c24" providerId="ADAL" clId="{6BACF3DD-330D-454E-9C19-837AF7B5111B}" dt="2024-06-19T18:32:57.260" v="1010"/>
          <ac:spMkLst>
            <pc:docMk/>
            <pc:sldMk cId="3774109968" sldId="269"/>
            <ac:spMk id="39" creationId="{1C5CDFA1-9328-3724-DA16-D4B87D4A0A03}"/>
          </ac:spMkLst>
        </pc:spChg>
        <pc:spChg chg="add mod ord">
          <ac:chgData name="Uma Maheswari" userId="64846c97-027b-4579-bc18-2acd9ebf6c24" providerId="ADAL" clId="{6BACF3DD-330D-454E-9C19-837AF7B5111B}" dt="2024-06-19T18:28:21.344" v="958" actId="207"/>
          <ac:spMkLst>
            <pc:docMk/>
            <pc:sldMk cId="3774109968" sldId="269"/>
            <ac:spMk id="52" creationId="{34679B63-FFF7-9B9A-652D-B5F9600F12F8}"/>
          </ac:spMkLst>
        </pc:spChg>
        <pc:spChg chg="add mod ord">
          <ac:chgData name="Uma Maheswari" userId="64846c97-027b-4579-bc18-2acd9ebf6c24" providerId="ADAL" clId="{6BACF3DD-330D-454E-9C19-837AF7B5111B}" dt="2024-06-19T18:28:58.412" v="962" actId="207"/>
          <ac:spMkLst>
            <pc:docMk/>
            <pc:sldMk cId="3774109968" sldId="269"/>
            <ac:spMk id="53" creationId="{7910288E-466B-0961-DC20-3F8336CB2E70}"/>
          </ac:spMkLst>
        </pc:spChg>
        <pc:spChg chg="add mod ord">
          <ac:chgData name="Uma Maheswari" userId="64846c97-027b-4579-bc18-2acd9ebf6c24" providerId="ADAL" clId="{6BACF3DD-330D-454E-9C19-837AF7B5111B}" dt="2024-06-19T18:29:24.963" v="971" actId="207"/>
          <ac:spMkLst>
            <pc:docMk/>
            <pc:sldMk cId="3774109968" sldId="269"/>
            <ac:spMk id="54" creationId="{0568C5A2-BCE6-4A79-237B-DC651FE25379}"/>
          </ac:spMkLst>
        </pc:spChg>
        <pc:spChg chg="add mod">
          <ac:chgData name="Uma Maheswari" userId="64846c97-027b-4579-bc18-2acd9ebf6c24" providerId="ADAL" clId="{6BACF3DD-330D-454E-9C19-837AF7B5111B}" dt="2024-06-19T18:36:29.802" v="1062" actId="20577"/>
          <ac:spMkLst>
            <pc:docMk/>
            <pc:sldMk cId="3774109968" sldId="269"/>
            <ac:spMk id="55" creationId="{D1CDD335-3C7B-2E03-7691-7068ACE127BB}"/>
          </ac:spMkLst>
        </pc:spChg>
        <pc:spChg chg="add mod ord">
          <ac:chgData name="Uma Maheswari" userId="64846c97-027b-4579-bc18-2acd9ebf6c24" providerId="ADAL" clId="{6BACF3DD-330D-454E-9C19-837AF7B5111B}" dt="2024-06-19T18:36:38.682" v="1064" actId="14100"/>
          <ac:spMkLst>
            <pc:docMk/>
            <pc:sldMk cId="3774109968" sldId="269"/>
            <ac:spMk id="58" creationId="{382389E2-CB85-E0D5-5CAB-2568199AF60D}"/>
          </ac:spMkLst>
        </pc:spChg>
        <pc:graphicFrameChg chg="add del mod modGraphic">
          <ac:chgData name="Uma Maheswari" userId="64846c97-027b-4579-bc18-2acd9ebf6c24" providerId="ADAL" clId="{6BACF3DD-330D-454E-9C19-837AF7B5111B}" dt="2024-06-19T18:11:51.825" v="704" actId="478"/>
          <ac:graphicFrameMkLst>
            <pc:docMk/>
            <pc:sldMk cId="3774109968" sldId="269"/>
            <ac:graphicFrameMk id="7" creationId="{4010A247-1EDB-DF07-98F8-8CFDDB0CE28B}"/>
          </ac:graphicFrameMkLst>
        </pc:graphicFrameChg>
        <pc:picChg chg="add mod">
          <ac:chgData name="Uma Maheswari" userId="64846c97-027b-4579-bc18-2acd9ebf6c24" providerId="ADAL" clId="{6BACF3DD-330D-454E-9C19-837AF7B5111B}" dt="2024-06-19T18:36:34.018" v="1063" actId="1076"/>
          <ac:picMkLst>
            <pc:docMk/>
            <pc:sldMk cId="3774109968" sldId="269"/>
            <ac:picMk id="57" creationId="{1937F22C-5D72-A9BA-6939-6CD004FF971E}"/>
          </ac:picMkLst>
        </pc:picChg>
        <pc:cxnChg chg="add del">
          <ac:chgData name="Uma Maheswari" userId="64846c97-027b-4579-bc18-2acd9ebf6c24" providerId="ADAL" clId="{6BACF3DD-330D-454E-9C19-837AF7B5111B}" dt="2024-06-19T18:32:33.445" v="982" actId="478"/>
          <ac:cxnSpMkLst>
            <pc:docMk/>
            <pc:sldMk cId="3774109968" sldId="269"/>
            <ac:cxnSpMk id="17" creationId="{D7856F34-2ED3-06AA-62FB-A7C2C4788431}"/>
          </ac:cxnSpMkLst>
        </pc:cxnChg>
        <pc:cxnChg chg="add del">
          <ac:chgData name="Uma Maheswari" userId="64846c97-027b-4579-bc18-2acd9ebf6c24" providerId="ADAL" clId="{6BACF3DD-330D-454E-9C19-837AF7B5111B}" dt="2024-06-19T18:32:42.637" v="995" actId="478"/>
          <ac:cxnSpMkLst>
            <pc:docMk/>
            <pc:sldMk cId="3774109968" sldId="269"/>
            <ac:cxnSpMk id="19" creationId="{7BB8CD6C-4F5F-1AF1-94D5-739B98E38E39}"/>
          </ac:cxnSpMkLst>
        </pc:cxnChg>
        <pc:cxnChg chg="add del mod">
          <ac:chgData name="Uma Maheswari" userId="64846c97-027b-4579-bc18-2acd9ebf6c24" providerId="ADAL" clId="{6BACF3DD-330D-454E-9C19-837AF7B5111B}" dt="2024-06-19T18:32:58.457" v="1011" actId="478"/>
          <ac:cxnSpMkLst>
            <pc:docMk/>
            <pc:sldMk cId="3774109968" sldId="269"/>
            <ac:cxnSpMk id="21" creationId="{30474609-2B58-C255-E522-840530E1C2A7}"/>
          </ac:cxnSpMkLst>
        </pc:cxnChg>
        <pc:cxnChg chg="add del mod">
          <ac:chgData name="Uma Maheswari" userId="64846c97-027b-4579-bc18-2acd9ebf6c24" providerId="ADAL" clId="{6BACF3DD-330D-454E-9C19-837AF7B5111B}" dt="2024-06-19T18:33:12.956" v="1035" actId="478"/>
          <ac:cxnSpMkLst>
            <pc:docMk/>
            <pc:sldMk cId="3774109968" sldId="269"/>
            <ac:cxnSpMk id="24" creationId="{55AC52A2-701E-F9EA-A17C-21C3A79361C6}"/>
          </ac:cxnSpMkLst>
        </pc:cxnChg>
        <pc:cxnChg chg="add del mod">
          <ac:chgData name="Uma Maheswari" userId="64846c97-027b-4579-bc18-2acd9ebf6c24" providerId="ADAL" clId="{6BACF3DD-330D-454E-9C19-837AF7B5111B}" dt="2024-06-19T18:33:14.647" v="1036" actId="478"/>
          <ac:cxnSpMkLst>
            <pc:docMk/>
            <pc:sldMk cId="3774109968" sldId="269"/>
            <ac:cxnSpMk id="26" creationId="{9326CCC7-D7BF-15AD-8E78-3DFBBA0BEAF6}"/>
          </ac:cxnSpMkLst>
        </pc:cxnChg>
        <pc:cxnChg chg="add del mod">
          <ac:chgData name="Uma Maheswari" userId="64846c97-027b-4579-bc18-2acd9ebf6c24" providerId="ADAL" clId="{6BACF3DD-330D-454E-9C19-837AF7B5111B}" dt="2024-06-19T18:33:16.894" v="1037" actId="478"/>
          <ac:cxnSpMkLst>
            <pc:docMk/>
            <pc:sldMk cId="3774109968" sldId="269"/>
            <ac:cxnSpMk id="28" creationId="{BA599AC7-0534-7332-CE3D-C1516BACD4BE}"/>
          </ac:cxnSpMkLst>
        </pc:cxnChg>
        <pc:cxnChg chg="add del mod">
          <ac:chgData name="Uma Maheswari" userId="64846c97-027b-4579-bc18-2acd9ebf6c24" providerId="ADAL" clId="{6BACF3DD-330D-454E-9C19-837AF7B5111B}" dt="2024-06-19T18:25:49.580" v="942" actId="11529"/>
          <ac:cxnSpMkLst>
            <pc:docMk/>
            <pc:sldMk cId="3774109968" sldId="269"/>
            <ac:cxnSpMk id="41" creationId="{0115E24B-953F-62AD-6079-C439702EF4A3}"/>
          </ac:cxnSpMkLst>
        </pc:cxnChg>
        <pc:cxnChg chg="add del mod">
          <ac:chgData name="Uma Maheswari" userId="64846c97-027b-4579-bc18-2acd9ebf6c24" providerId="ADAL" clId="{6BACF3DD-330D-454E-9C19-837AF7B5111B}" dt="2024-06-19T18:32:41.294" v="992" actId="478"/>
          <ac:cxnSpMkLst>
            <pc:docMk/>
            <pc:sldMk cId="3774109968" sldId="269"/>
            <ac:cxnSpMk id="43" creationId="{3A7E75AD-988A-4596-F7C1-31952CBFF8E9}"/>
          </ac:cxnSpMkLst>
        </pc:cxnChg>
        <pc:cxnChg chg="add del">
          <ac:chgData name="Uma Maheswari" userId="64846c97-027b-4579-bc18-2acd9ebf6c24" providerId="ADAL" clId="{6BACF3DD-330D-454E-9C19-837AF7B5111B}" dt="2024-06-19T18:32:36.927" v="988" actId="478"/>
          <ac:cxnSpMkLst>
            <pc:docMk/>
            <pc:sldMk cId="3774109968" sldId="269"/>
            <ac:cxnSpMk id="45" creationId="{FA3831D3-27ED-D92F-A5CC-2EEE1FA7C629}"/>
          </ac:cxnSpMkLst>
        </pc:cxnChg>
        <pc:cxnChg chg="add del mod">
          <ac:chgData name="Uma Maheswari" userId="64846c97-027b-4579-bc18-2acd9ebf6c24" providerId="ADAL" clId="{6BACF3DD-330D-454E-9C19-837AF7B5111B}" dt="2024-06-19T18:32:49.545" v="1000" actId="478"/>
          <ac:cxnSpMkLst>
            <pc:docMk/>
            <pc:sldMk cId="3774109968" sldId="269"/>
            <ac:cxnSpMk id="47" creationId="{09DB8D2B-E67B-855A-D1BB-DFC9DF977EB6}"/>
          </ac:cxnSpMkLst>
        </pc:cxnChg>
        <pc:cxnChg chg="add del">
          <ac:chgData name="Uma Maheswari" userId="64846c97-027b-4579-bc18-2acd9ebf6c24" providerId="ADAL" clId="{6BACF3DD-330D-454E-9C19-837AF7B5111B}" dt="2024-06-19T18:33:28.105" v="1045" actId="478"/>
          <ac:cxnSpMkLst>
            <pc:docMk/>
            <pc:sldMk cId="3774109968" sldId="269"/>
            <ac:cxnSpMk id="49" creationId="{77AA58B1-92C8-A589-960B-F28807EC441C}"/>
          </ac:cxnSpMkLst>
        </pc:cxnChg>
        <pc:cxnChg chg="add del">
          <ac:chgData name="Uma Maheswari" userId="64846c97-027b-4579-bc18-2acd9ebf6c24" providerId="ADAL" clId="{6BACF3DD-330D-454E-9C19-837AF7B5111B}" dt="2024-06-19T18:33:24.110" v="1042" actId="478"/>
          <ac:cxnSpMkLst>
            <pc:docMk/>
            <pc:sldMk cId="3774109968" sldId="269"/>
            <ac:cxnSpMk id="51" creationId="{A02E5D32-2DB6-B5F4-8388-9ED7482CE5EA}"/>
          </ac:cxnSpMkLst>
        </pc:cxnChg>
      </pc:sldChg>
      <pc:sldChg chg="addSp delSp modSp new mod">
        <pc:chgData name="Uma Maheswari" userId="64846c97-027b-4579-bc18-2acd9ebf6c24" providerId="ADAL" clId="{6BACF3DD-330D-454E-9C19-837AF7B5111B}" dt="2024-06-20T03:48:07.239" v="1543" actId="20577"/>
        <pc:sldMkLst>
          <pc:docMk/>
          <pc:sldMk cId="3547319538" sldId="270"/>
        </pc:sldMkLst>
        <pc:spChg chg="add mod">
          <ac:chgData name="Uma Maheswari" userId="64846c97-027b-4579-bc18-2acd9ebf6c24" providerId="ADAL" clId="{6BACF3DD-330D-454E-9C19-837AF7B5111B}" dt="2024-06-20T03:48:07.239" v="1543" actId="20577"/>
          <ac:spMkLst>
            <pc:docMk/>
            <pc:sldMk cId="3547319538" sldId="270"/>
            <ac:spMk id="4" creationId="{79D77196-698D-47E7-0281-299EC5E5CC54}"/>
          </ac:spMkLst>
        </pc:spChg>
        <pc:spChg chg="add mod">
          <ac:chgData name="Uma Maheswari" userId="64846c97-027b-4579-bc18-2acd9ebf6c24" providerId="ADAL" clId="{6BACF3DD-330D-454E-9C19-837AF7B5111B}" dt="2024-06-19T18:48:11.169" v="1341" actId="207"/>
          <ac:spMkLst>
            <pc:docMk/>
            <pc:sldMk cId="3547319538" sldId="270"/>
            <ac:spMk id="5" creationId="{EEEBDEE0-3815-7DFC-5A58-0D9052A9E573}"/>
          </ac:spMkLst>
        </pc:spChg>
        <pc:grpChg chg="del mod">
          <ac:chgData name="Uma Maheswari" userId="64846c97-027b-4579-bc18-2acd9ebf6c24" providerId="ADAL" clId="{6BACF3DD-330D-454E-9C19-837AF7B5111B}" dt="2024-06-20T03:46:40.730" v="1496"/>
          <ac:grpSpMkLst>
            <pc:docMk/>
            <pc:sldMk cId="3547319538" sldId="270"/>
            <ac:grpSpMk id="7" creationId="{28EA9BCA-B8F7-BED6-CE25-37E24411E50D}"/>
          </ac:grpSpMkLst>
        </pc:grpChg>
        <pc:grpChg chg="mod">
          <ac:chgData name="Uma Maheswari" userId="64846c97-027b-4579-bc18-2acd9ebf6c24" providerId="ADAL" clId="{6BACF3DD-330D-454E-9C19-837AF7B5111B}" dt="2024-06-20T03:46:40.730" v="1496"/>
          <ac:grpSpMkLst>
            <pc:docMk/>
            <pc:sldMk cId="3547319538" sldId="270"/>
            <ac:grpSpMk id="10" creationId="{866A97E9-2865-1544-8893-B301E382C794}"/>
          </ac:grpSpMkLst>
        </pc:grpChg>
        <pc:picChg chg="add mod">
          <ac:chgData name="Uma Maheswari" userId="64846c97-027b-4579-bc18-2acd9ebf6c24" providerId="ADAL" clId="{6BACF3DD-330D-454E-9C19-837AF7B5111B}" dt="2024-06-19T18:48:57.929" v="1345" actId="1076"/>
          <ac:picMkLst>
            <pc:docMk/>
            <pc:sldMk cId="3547319538" sldId="270"/>
            <ac:picMk id="3" creationId="{DF59ED29-E7B3-06B1-E3A6-BFD562044984}"/>
          </ac:picMkLst>
        </pc:picChg>
        <pc:inkChg chg="add mod">
          <ac:chgData name="Uma Maheswari" userId="64846c97-027b-4579-bc18-2acd9ebf6c24" providerId="ADAL" clId="{6BACF3DD-330D-454E-9C19-837AF7B5111B}" dt="2024-06-20T03:46:40.730" v="1496"/>
          <ac:inkMkLst>
            <pc:docMk/>
            <pc:sldMk cId="3547319538" sldId="270"/>
            <ac:inkMk id="2" creationId="{C2982BDF-7387-5FC9-CE1C-628A26C8627B}"/>
          </ac:inkMkLst>
        </pc:inkChg>
        <pc:inkChg chg="add mod">
          <ac:chgData name="Uma Maheswari" userId="64846c97-027b-4579-bc18-2acd9ebf6c24" providerId="ADAL" clId="{6BACF3DD-330D-454E-9C19-837AF7B5111B}" dt="2024-06-20T03:46:40.730" v="1496"/>
          <ac:inkMkLst>
            <pc:docMk/>
            <pc:sldMk cId="3547319538" sldId="270"/>
            <ac:inkMk id="6" creationId="{3B9BD855-B935-8E6A-138B-867D639815CD}"/>
          </ac:inkMkLst>
        </pc:inkChg>
        <pc:inkChg chg="add mod">
          <ac:chgData name="Uma Maheswari" userId="64846c97-027b-4579-bc18-2acd9ebf6c24" providerId="ADAL" clId="{6BACF3DD-330D-454E-9C19-837AF7B5111B}" dt="2024-06-20T03:46:40.730" v="1496"/>
          <ac:inkMkLst>
            <pc:docMk/>
            <pc:sldMk cId="3547319538" sldId="270"/>
            <ac:inkMk id="8" creationId="{48791918-1433-6D1B-B29C-E890B0B58D98}"/>
          </ac:inkMkLst>
        </pc:inkChg>
        <pc:inkChg chg="add mod">
          <ac:chgData name="Uma Maheswari" userId="64846c97-027b-4579-bc18-2acd9ebf6c24" providerId="ADAL" clId="{6BACF3DD-330D-454E-9C19-837AF7B5111B}" dt="2024-06-20T03:46:40.730" v="1496"/>
          <ac:inkMkLst>
            <pc:docMk/>
            <pc:sldMk cId="3547319538" sldId="270"/>
            <ac:inkMk id="9" creationId="{6728BE06-D17A-DDAC-9772-BD523DCFDE17}"/>
          </ac:inkMkLst>
        </pc:inkChg>
      </pc:sldChg>
      <pc:sldChg chg="addSp delSp modSp new mod ord">
        <pc:chgData name="Uma Maheswari" userId="64846c97-027b-4579-bc18-2acd9ebf6c24" providerId="ADAL" clId="{6BACF3DD-330D-454E-9C19-837AF7B5111B}" dt="2024-06-19T18:46:07.877" v="1312" actId="207"/>
        <pc:sldMkLst>
          <pc:docMk/>
          <pc:sldMk cId="3771737970" sldId="271"/>
        </pc:sldMkLst>
        <pc:spChg chg="add mod">
          <ac:chgData name="Uma Maheswari" userId="64846c97-027b-4579-bc18-2acd9ebf6c24" providerId="ADAL" clId="{6BACF3DD-330D-454E-9C19-837AF7B5111B}" dt="2024-06-19T18:37:43.506" v="1070" actId="1076"/>
          <ac:spMkLst>
            <pc:docMk/>
            <pc:sldMk cId="3771737970" sldId="271"/>
            <ac:spMk id="3" creationId="{17AD72B7-1123-9A5F-65E2-425537475C4D}"/>
          </ac:spMkLst>
        </pc:spChg>
        <pc:spChg chg="add del mod">
          <ac:chgData name="Uma Maheswari" userId="64846c97-027b-4579-bc18-2acd9ebf6c24" providerId="ADAL" clId="{6BACF3DD-330D-454E-9C19-837AF7B5111B}" dt="2024-06-19T18:41:31.717" v="1283" actId="12084"/>
          <ac:spMkLst>
            <pc:docMk/>
            <pc:sldMk cId="3771737970" sldId="271"/>
            <ac:spMk id="5" creationId="{8BA62A52-1BBD-4722-A0B9-964DB166685B}"/>
          </ac:spMkLst>
        </pc:spChg>
        <pc:graphicFrameChg chg="add mod">
          <ac:chgData name="Uma Maheswari" userId="64846c97-027b-4579-bc18-2acd9ebf6c24" providerId="ADAL" clId="{6BACF3DD-330D-454E-9C19-837AF7B5111B}" dt="2024-06-19T18:40:42.670" v="1270" actId="255"/>
          <ac:graphicFrameMkLst>
            <pc:docMk/>
            <pc:sldMk cId="3771737970" sldId="271"/>
            <ac:graphicFrameMk id="6" creationId="{F0FB5DF5-2F7F-2670-8A5D-94A0EF2CB632}"/>
          </ac:graphicFrameMkLst>
        </pc:graphicFrameChg>
        <pc:graphicFrameChg chg="add mod">
          <ac:chgData name="Uma Maheswari" userId="64846c97-027b-4579-bc18-2acd9ebf6c24" providerId="ADAL" clId="{6BACF3DD-330D-454E-9C19-837AF7B5111B}" dt="2024-06-19T18:41:25.560" v="1281" actId="14100"/>
          <ac:graphicFrameMkLst>
            <pc:docMk/>
            <pc:sldMk cId="3771737970" sldId="271"/>
            <ac:graphicFrameMk id="7" creationId="{7CD8A7C4-F05E-3726-3B03-0BD53A685788}"/>
          </ac:graphicFrameMkLst>
        </pc:graphicFrameChg>
        <pc:graphicFrameChg chg="add mod">
          <ac:chgData name="Uma Maheswari" userId="64846c97-027b-4579-bc18-2acd9ebf6c24" providerId="ADAL" clId="{6BACF3DD-330D-454E-9C19-837AF7B5111B}" dt="2024-06-19T18:46:07.877" v="1312" actId="207"/>
          <ac:graphicFrameMkLst>
            <pc:docMk/>
            <pc:sldMk cId="3771737970" sldId="271"/>
            <ac:graphicFrameMk id="8" creationId="{814FFB81-0CBC-F3A2-2EBB-0AD6F5041829}"/>
          </ac:graphicFrameMkLst>
        </pc:graphicFrameChg>
      </pc:sldChg>
      <pc:sldChg chg="addSp modSp new mod ord">
        <pc:chgData name="Uma Maheswari" userId="64846c97-027b-4579-bc18-2acd9ebf6c24" providerId="ADAL" clId="{6BACF3DD-330D-454E-9C19-837AF7B5111B}" dt="2024-06-20T02:41:27.679" v="1394" actId="207"/>
        <pc:sldMkLst>
          <pc:docMk/>
          <pc:sldMk cId="2070181023" sldId="272"/>
        </pc:sldMkLst>
        <pc:spChg chg="add mod">
          <ac:chgData name="Uma Maheswari" userId="64846c97-027b-4579-bc18-2acd9ebf6c24" providerId="ADAL" clId="{6BACF3DD-330D-454E-9C19-837AF7B5111B}" dt="2024-06-20T02:39:57.821" v="1387" actId="20577"/>
          <ac:spMkLst>
            <pc:docMk/>
            <pc:sldMk cId="2070181023" sldId="272"/>
            <ac:spMk id="3" creationId="{2A3DA776-44F1-C6BE-14F0-7DCFAD1A154B}"/>
          </ac:spMkLst>
        </pc:spChg>
        <pc:spChg chg="add mod">
          <ac:chgData name="Uma Maheswari" userId="64846c97-027b-4579-bc18-2acd9ebf6c24" providerId="ADAL" clId="{6BACF3DD-330D-454E-9C19-837AF7B5111B}" dt="2024-06-20T02:41:27.679" v="1394" actId="207"/>
          <ac:spMkLst>
            <pc:docMk/>
            <pc:sldMk cId="2070181023" sldId="272"/>
            <ac:spMk id="5" creationId="{4A4C439F-9B0F-E095-8739-99862258102D}"/>
          </ac:spMkLst>
        </pc:spChg>
        <pc:picChg chg="add mod">
          <ac:chgData name="Uma Maheswari" userId="64846c97-027b-4579-bc18-2acd9ebf6c24" providerId="ADAL" clId="{6BACF3DD-330D-454E-9C19-837AF7B5111B}" dt="2024-06-20T02:39:07.485" v="1350" actId="1076"/>
          <ac:picMkLst>
            <pc:docMk/>
            <pc:sldMk cId="2070181023" sldId="272"/>
            <ac:picMk id="2" creationId="{9EC4DD80-BAA1-A35E-112C-82AB910879A1}"/>
          </ac:picMkLst>
        </pc:picChg>
      </pc:sldChg>
      <pc:sldChg chg="addSp modSp new mod">
        <pc:chgData name="Uma Maheswari" userId="64846c97-027b-4579-bc18-2acd9ebf6c24" providerId="ADAL" clId="{6BACF3DD-330D-454E-9C19-837AF7B5111B}" dt="2024-06-20T02:45:02.306" v="1413" actId="207"/>
        <pc:sldMkLst>
          <pc:docMk/>
          <pc:sldMk cId="2880482383" sldId="273"/>
        </pc:sldMkLst>
        <pc:spChg chg="add mod">
          <ac:chgData name="Uma Maheswari" userId="64846c97-027b-4579-bc18-2acd9ebf6c24" providerId="ADAL" clId="{6BACF3DD-330D-454E-9C19-837AF7B5111B}" dt="2024-06-20T02:43:46.799" v="1408" actId="1076"/>
          <ac:spMkLst>
            <pc:docMk/>
            <pc:sldMk cId="2880482383" sldId="273"/>
            <ac:spMk id="3" creationId="{E2C3AE71-E838-C32D-08A4-2B15309AC12D}"/>
          </ac:spMkLst>
        </pc:spChg>
        <pc:spChg chg="add mod ord">
          <ac:chgData name="Uma Maheswari" userId="64846c97-027b-4579-bc18-2acd9ebf6c24" providerId="ADAL" clId="{6BACF3DD-330D-454E-9C19-837AF7B5111B}" dt="2024-06-20T02:44:24.615" v="1410" actId="207"/>
          <ac:spMkLst>
            <pc:docMk/>
            <pc:sldMk cId="2880482383" sldId="273"/>
            <ac:spMk id="4" creationId="{A5762716-473A-5BC3-06DC-8266387A356E}"/>
          </ac:spMkLst>
        </pc:spChg>
        <pc:spChg chg="add mod ord">
          <ac:chgData name="Uma Maheswari" userId="64846c97-027b-4579-bc18-2acd9ebf6c24" providerId="ADAL" clId="{6BACF3DD-330D-454E-9C19-837AF7B5111B}" dt="2024-06-20T02:45:02.306" v="1413" actId="207"/>
          <ac:spMkLst>
            <pc:docMk/>
            <pc:sldMk cId="2880482383" sldId="273"/>
            <ac:spMk id="5" creationId="{0B4EEEB8-7D10-259D-F307-1AC93CB01FFE}"/>
          </ac:spMkLst>
        </pc:spChg>
      </pc:sldChg>
      <pc:sldChg chg="addSp delSp modSp new mod">
        <pc:chgData name="Uma Maheswari" userId="64846c97-027b-4579-bc18-2acd9ebf6c24" providerId="ADAL" clId="{6BACF3DD-330D-454E-9C19-837AF7B5111B}" dt="2024-06-20T04:03:23.218" v="1643" actId="14100"/>
        <pc:sldMkLst>
          <pc:docMk/>
          <pc:sldMk cId="3035875963" sldId="274"/>
        </pc:sldMkLst>
        <pc:spChg chg="add mod">
          <ac:chgData name="Uma Maheswari" userId="64846c97-027b-4579-bc18-2acd9ebf6c24" providerId="ADAL" clId="{6BACF3DD-330D-454E-9C19-837AF7B5111B}" dt="2024-06-20T04:01:30.427" v="1568" actId="20577"/>
          <ac:spMkLst>
            <pc:docMk/>
            <pc:sldMk cId="3035875963" sldId="274"/>
            <ac:spMk id="2" creationId="{2F26C19C-3691-C016-3957-7CF7A2119F2A}"/>
          </ac:spMkLst>
        </pc:spChg>
        <pc:spChg chg="add mod">
          <ac:chgData name="Uma Maheswari" userId="64846c97-027b-4579-bc18-2acd9ebf6c24" providerId="ADAL" clId="{6BACF3DD-330D-454E-9C19-837AF7B5111B}" dt="2024-06-20T04:01:46.814" v="1590" actId="20577"/>
          <ac:spMkLst>
            <pc:docMk/>
            <pc:sldMk cId="3035875963" sldId="274"/>
            <ac:spMk id="3" creationId="{990DE4EA-7924-2668-DE42-B6E81796EFEC}"/>
          </ac:spMkLst>
        </pc:spChg>
        <pc:spChg chg="add mod">
          <ac:chgData name="Uma Maheswari" userId="64846c97-027b-4579-bc18-2acd9ebf6c24" providerId="ADAL" clId="{6BACF3DD-330D-454E-9C19-837AF7B5111B}" dt="2024-06-20T04:02:09.303" v="1613" actId="20577"/>
          <ac:spMkLst>
            <pc:docMk/>
            <pc:sldMk cId="3035875963" sldId="274"/>
            <ac:spMk id="4" creationId="{2BE68C8C-3DEC-D4F9-D488-16416D7B34AA}"/>
          </ac:spMkLst>
        </pc:spChg>
        <pc:spChg chg="add mod">
          <ac:chgData name="Uma Maheswari" userId="64846c97-027b-4579-bc18-2acd9ebf6c24" providerId="ADAL" clId="{6BACF3DD-330D-454E-9C19-837AF7B5111B}" dt="2024-06-20T04:02:21.063" v="1632" actId="20577"/>
          <ac:spMkLst>
            <pc:docMk/>
            <pc:sldMk cId="3035875963" sldId="274"/>
            <ac:spMk id="5" creationId="{A7BCD57D-DF37-AC35-303E-7D5A65A8F82C}"/>
          </ac:spMkLst>
        </pc:spChg>
        <pc:spChg chg="add del">
          <ac:chgData name="Uma Maheswari" userId="64846c97-027b-4579-bc18-2acd9ebf6c24" providerId="ADAL" clId="{6BACF3DD-330D-454E-9C19-837AF7B5111B}" dt="2024-06-20T04:02:32.092" v="1634" actId="11529"/>
          <ac:spMkLst>
            <pc:docMk/>
            <pc:sldMk cId="3035875963" sldId="274"/>
            <ac:spMk id="6" creationId="{02B1D9A7-7BE4-CD57-096C-DEA3C3EB9E3D}"/>
          </ac:spMkLst>
        </pc:spChg>
        <pc:cxnChg chg="add">
          <ac:chgData name="Uma Maheswari" userId="64846c97-027b-4579-bc18-2acd9ebf6c24" providerId="ADAL" clId="{6BACF3DD-330D-454E-9C19-837AF7B5111B}" dt="2024-06-20T04:02:42.382" v="1635" actId="11529"/>
          <ac:cxnSpMkLst>
            <pc:docMk/>
            <pc:sldMk cId="3035875963" sldId="274"/>
            <ac:cxnSpMk id="8" creationId="{484DF7EA-55E6-1016-A270-A355D2969D14}"/>
          </ac:cxnSpMkLst>
        </pc:cxnChg>
        <pc:cxnChg chg="add">
          <ac:chgData name="Uma Maheswari" userId="64846c97-027b-4579-bc18-2acd9ebf6c24" providerId="ADAL" clId="{6BACF3DD-330D-454E-9C19-837AF7B5111B}" dt="2024-06-20T04:02:46.963" v="1636" actId="11529"/>
          <ac:cxnSpMkLst>
            <pc:docMk/>
            <pc:sldMk cId="3035875963" sldId="274"/>
            <ac:cxnSpMk id="10" creationId="{FBEBE711-75A9-C892-A2FE-60F3B8281622}"/>
          </ac:cxnSpMkLst>
        </pc:cxnChg>
        <pc:cxnChg chg="add">
          <ac:chgData name="Uma Maheswari" userId="64846c97-027b-4579-bc18-2acd9ebf6c24" providerId="ADAL" clId="{6BACF3DD-330D-454E-9C19-837AF7B5111B}" dt="2024-06-20T04:02:50.700" v="1637" actId="11529"/>
          <ac:cxnSpMkLst>
            <pc:docMk/>
            <pc:sldMk cId="3035875963" sldId="274"/>
            <ac:cxnSpMk id="12" creationId="{AAF5B505-7A97-375A-B49E-1525E4F6F8F1}"/>
          </ac:cxnSpMkLst>
        </pc:cxnChg>
        <pc:cxnChg chg="add">
          <ac:chgData name="Uma Maheswari" userId="64846c97-027b-4579-bc18-2acd9ebf6c24" providerId="ADAL" clId="{6BACF3DD-330D-454E-9C19-837AF7B5111B}" dt="2024-06-20T04:02:56.012" v="1638" actId="11529"/>
          <ac:cxnSpMkLst>
            <pc:docMk/>
            <pc:sldMk cId="3035875963" sldId="274"/>
            <ac:cxnSpMk id="14" creationId="{2C196CDE-9A3E-5A56-95B3-33665BFFA650}"/>
          </ac:cxnSpMkLst>
        </pc:cxnChg>
        <pc:cxnChg chg="add">
          <ac:chgData name="Uma Maheswari" userId="64846c97-027b-4579-bc18-2acd9ebf6c24" providerId="ADAL" clId="{6BACF3DD-330D-454E-9C19-837AF7B5111B}" dt="2024-06-20T04:03:02.764" v="1639" actId="11529"/>
          <ac:cxnSpMkLst>
            <pc:docMk/>
            <pc:sldMk cId="3035875963" sldId="274"/>
            <ac:cxnSpMk id="16" creationId="{220E49E9-1457-B69D-065C-7CE80C48C7D6}"/>
          </ac:cxnSpMkLst>
        </pc:cxnChg>
        <pc:cxnChg chg="add mod">
          <ac:chgData name="Uma Maheswari" userId="64846c97-027b-4579-bc18-2acd9ebf6c24" providerId="ADAL" clId="{6BACF3DD-330D-454E-9C19-837AF7B5111B}" dt="2024-06-20T04:03:23.218" v="1643" actId="14100"/>
          <ac:cxnSpMkLst>
            <pc:docMk/>
            <pc:sldMk cId="3035875963" sldId="274"/>
            <ac:cxnSpMk id="18" creationId="{22B62A88-6B9D-236F-5254-CCD1A81FE648}"/>
          </ac:cxnSpMkLst>
        </pc:cxnChg>
        <pc:cxnChg chg="add">
          <ac:chgData name="Uma Maheswari" userId="64846c97-027b-4579-bc18-2acd9ebf6c24" providerId="ADAL" clId="{6BACF3DD-330D-454E-9C19-837AF7B5111B}" dt="2024-06-20T04:03:13.179" v="1641" actId="11529"/>
          <ac:cxnSpMkLst>
            <pc:docMk/>
            <pc:sldMk cId="3035875963" sldId="274"/>
            <ac:cxnSpMk id="20" creationId="{B17B3B84-B4E5-EAB5-6381-9D1195B0EE53}"/>
          </ac:cxnSpMkLst>
        </pc:cxnChg>
        <pc:cxnChg chg="add">
          <ac:chgData name="Uma Maheswari" userId="64846c97-027b-4579-bc18-2acd9ebf6c24" providerId="ADAL" clId="{6BACF3DD-330D-454E-9C19-837AF7B5111B}" dt="2024-06-20T04:03:17.340" v="1642" actId="11529"/>
          <ac:cxnSpMkLst>
            <pc:docMk/>
            <pc:sldMk cId="3035875963" sldId="274"/>
            <ac:cxnSpMk id="22" creationId="{A632EC7D-60B4-4552-5BA9-DF9FD8D56CB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AB4C5-1C9D-4334-9A5A-6B74A51FAC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499ADCE-7C4E-4917-9487-ACE2C354A349}">
      <dgm:prSet/>
      <dgm:spPr>
        <a:solidFill>
          <a:schemeClr val="accent6">
            <a:lumMod val="20000"/>
            <a:lumOff val="80000"/>
          </a:schemeClr>
        </a:solidFill>
      </dgm:spPr>
      <dgm:t>
        <a:bodyPr/>
        <a:lstStyle/>
        <a:p>
          <a:r>
            <a:rPr lang="en-IN" dirty="0">
              <a:solidFill>
                <a:schemeClr val="tx1"/>
              </a:solidFill>
            </a:rPr>
            <a:t>Equivalence partitions are derived from requirements and specifications of the software</a:t>
          </a:r>
        </a:p>
      </dgm:t>
    </dgm:pt>
    <dgm:pt modelId="{14AF4AA5-74B6-49EB-8A98-319077A0095F}" type="parTrans" cxnId="{7E5CCAE3-ABC9-4C72-A999-58230D776F8F}">
      <dgm:prSet/>
      <dgm:spPr/>
      <dgm:t>
        <a:bodyPr/>
        <a:lstStyle/>
        <a:p>
          <a:endParaRPr lang="en-IN"/>
        </a:p>
      </dgm:t>
    </dgm:pt>
    <dgm:pt modelId="{4227D1AF-1833-4D4F-AAED-CACE71E15BF1}" type="sibTrans" cxnId="{7E5CCAE3-ABC9-4C72-A999-58230D776F8F}">
      <dgm:prSet/>
      <dgm:spPr/>
      <dgm:t>
        <a:bodyPr/>
        <a:lstStyle/>
        <a:p>
          <a:endParaRPr lang="en-IN"/>
        </a:p>
      </dgm:t>
    </dgm:pt>
    <dgm:pt modelId="{226A377B-0903-4EB0-A39A-DCCB936493DD}" type="pres">
      <dgm:prSet presAssocID="{CC9AB4C5-1C9D-4334-9A5A-6B74A51FAC70}" presName="linear" presStyleCnt="0">
        <dgm:presLayoutVars>
          <dgm:animLvl val="lvl"/>
          <dgm:resizeHandles val="exact"/>
        </dgm:presLayoutVars>
      </dgm:prSet>
      <dgm:spPr/>
    </dgm:pt>
    <dgm:pt modelId="{8B18C5F2-FA9E-45E1-AF0C-A7C737231BAC}" type="pres">
      <dgm:prSet presAssocID="{A499ADCE-7C4E-4917-9487-ACE2C354A349}" presName="parentText" presStyleLbl="node1" presStyleIdx="0" presStyleCnt="1" custScaleY="149265" custLinFactY="-100000" custLinFactNeighborX="-4178" custLinFactNeighborY="-133904">
        <dgm:presLayoutVars>
          <dgm:chMax val="0"/>
          <dgm:bulletEnabled val="1"/>
        </dgm:presLayoutVars>
      </dgm:prSet>
      <dgm:spPr/>
    </dgm:pt>
  </dgm:ptLst>
  <dgm:cxnLst>
    <dgm:cxn modelId="{4EC89E5B-F877-4266-9BCD-BDB1A6C8B869}" type="presOf" srcId="{A499ADCE-7C4E-4917-9487-ACE2C354A349}" destId="{8B18C5F2-FA9E-45E1-AF0C-A7C737231BAC}" srcOrd="0" destOrd="0" presId="urn:microsoft.com/office/officeart/2005/8/layout/vList2"/>
    <dgm:cxn modelId="{2DE166A6-0669-4B93-B316-36DBD1F720FD}" type="presOf" srcId="{CC9AB4C5-1C9D-4334-9A5A-6B74A51FAC70}" destId="{226A377B-0903-4EB0-A39A-DCCB936493DD}" srcOrd="0" destOrd="0" presId="urn:microsoft.com/office/officeart/2005/8/layout/vList2"/>
    <dgm:cxn modelId="{7E5CCAE3-ABC9-4C72-A999-58230D776F8F}" srcId="{CC9AB4C5-1C9D-4334-9A5A-6B74A51FAC70}" destId="{A499ADCE-7C4E-4917-9487-ACE2C354A349}" srcOrd="0" destOrd="0" parTransId="{14AF4AA5-74B6-49EB-8A98-319077A0095F}" sibTransId="{4227D1AF-1833-4D4F-AAED-CACE71E15BF1}"/>
    <dgm:cxn modelId="{451EE506-2855-477E-AE09-9B51AC7BCF7C}" type="presParOf" srcId="{226A377B-0903-4EB0-A39A-DCCB936493DD}" destId="{8B18C5F2-FA9E-45E1-AF0C-A7C737231B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2D668-E749-4CBE-89C7-01A2C19FC6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3BEC46A-11FF-4D40-9E2D-273B27B6A24B}">
      <dgm:prSet/>
      <dgm:spPr>
        <a:solidFill>
          <a:schemeClr val="accent6">
            <a:lumMod val="20000"/>
            <a:lumOff val="80000"/>
          </a:schemeClr>
        </a:solidFill>
      </dgm:spPr>
      <dgm:t>
        <a:bodyPr/>
        <a:lstStyle/>
        <a:p>
          <a:r>
            <a:rPr lang="en-IN" dirty="0">
              <a:solidFill>
                <a:schemeClr val="tx1"/>
              </a:solidFill>
            </a:rPr>
            <a:t>This approach will reduce the execution of testing time because of less number of test cases.</a:t>
          </a:r>
        </a:p>
      </dgm:t>
    </dgm:pt>
    <dgm:pt modelId="{2405E083-5B7C-4F05-B474-FE26D862E102}" type="parTrans" cxnId="{D6BE09B9-5531-4D93-82B9-DC324B8681EB}">
      <dgm:prSet/>
      <dgm:spPr/>
      <dgm:t>
        <a:bodyPr/>
        <a:lstStyle/>
        <a:p>
          <a:endParaRPr lang="en-IN"/>
        </a:p>
      </dgm:t>
    </dgm:pt>
    <dgm:pt modelId="{CDF82CD5-B7B2-424B-9E90-0979C5490CFE}" type="sibTrans" cxnId="{D6BE09B9-5531-4D93-82B9-DC324B8681EB}">
      <dgm:prSet/>
      <dgm:spPr/>
      <dgm:t>
        <a:bodyPr/>
        <a:lstStyle/>
        <a:p>
          <a:endParaRPr lang="en-IN"/>
        </a:p>
      </dgm:t>
    </dgm:pt>
    <dgm:pt modelId="{36ACD920-DDC7-4473-BAC0-752177FA2CCC}" type="pres">
      <dgm:prSet presAssocID="{BC12D668-E749-4CBE-89C7-01A2C19FC65A}" presName="linear" presStyleCnt="0">
        <dgm:presLayoutVars>
          <dgm:animLvl val="lvl"/>
          <dgm:resizeHandles val="exact"/>
        </dgm:presLayoutVars>
      </dgm:prSet>
      <dgm:spPr/>
    </dgm:pt>
    <dgm:pt modelId="{3881B6CC-476B-4254-8DC9-973D993AEB0F}" type="pres">
      <dgm:prSet presAssocID="{E3BEC46A-11FF-4D40-9E2D-273B27B6A24B}" presName="parentText" presStyleLbl="node1" presStyleIdx="0" presStyleCnt="1" custLinFactNeighborY="-44026">
        <dgm:presLayoutVars>
          <dgm:chMax val="0"/>
          <dgm:bulletEnabled val="1"/>
        </dgm:presLayoutVars>
      </dgm:prSet>
      <dgm:spPr/>
    </dgm:pt>
  </dgm:ptLst>
  <dgm:cxnLst>
    <dgm:cxn modelId="{ACF4C26A-6301-433C-A2E2-C5B33343D1CC}" type="presOf" srcId="{E3BEC46A-11FF-4D40-9E2D-273B27B6A24B}" destId="{3881B6CC-476B-4254-8DC9-973D993AEB0F}" srcOrd="0" destOrd="0" presId="urn:microsoft.com/office/officeart/2005/8/layout/vList2"/>
    <dgm:cxn modelId="{D6BE09B9-5531-4D93-82B9-DC324B8681EB}" srcId="{BC12D668-E749-4CBE-89C7-01A2C19FC65A}" destId="{E3BEC46A-11FF-4D40-9E2D-273B27B6A24B}" srcOrd="0" destOrd="0" parTransId="{2405E083-5B7C-4F05-B474-FE26D862E102}" sibTransId="{CDF82CD5-B7B2-424B-9E90-0979C5490CFE}"/>
    <dgm:cxn modelId="{E81E57F7-500A-4BA8-99DC-23B80A02443C}" type="presOf" srcId="{BC12D668-E749-4CBE-89C7-01A2C19FC65A}" destId="{36ACD920-DDC7-4473-BAC0-752177FA2CCC}" srcOrd="0" destOrd="0" presId="urn:microsoft.com/office/officeart/2005/8/layout/vList2"/>
    <dgm:cxn modelId="{25A5066B-0F94-4F09-9418-654126A14785}" type="presParOf" srcId="{36ACD920-DDC7-4473-BAC0-752177FA2CCC}" destId="{3881B6CC-476B-4254-8DC9-973D993AEB0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2BB3F-7351-4573-822B-FB2C7F9D03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6C2B07-9D47-47B5-974B-F4B810896F82}">
      <dgm:prSet/>
      <dgm:spPr>
        <a:solidFill>
          <a:schemeClr val="accent6">
            <a:lumMod val="20000"/>
            <a:lumOff val="80000"/>
          </a:schemeClr>
        </a:solidFill>
      </dgm:spPr>
      <dgm:t>
        <a:bodyPr/>
        <a:lstStyle/>
        <a:p>
          <a:r>
            <a:rPr lang="en-IN" dirty="0">
              <a:solidFill>
                <a:schemeClr val="tx1"/>
              </a:solidFill>
            </a:rPr>
            <a:t>Equivalence partitioning is a technique of software testing in which input data is divided into partitions of valid and invalid values, and it is mandatory that all partitions must exhibit the same behaviour.</a:t>
          </a:r>
        </a:p>
      </dgm:t>
    </dgm:pt>
    <dgm:pt modelId="{885ADA50-0DC1-4A10-831D-22A0C0EA30CA}" type="parTrans" cxnId="{651C19B9-A1CD-4B66-AD37-27457689B0D7}">
      <dgm:prSet/>
      <dgm:spPr/>
      <dgm:t>
        <a:bodyPr/>
        <a:lstStyle/>
        <a:p>
          <a:endParaRPr lang="en-IN"/>
        </a:p>
      </dgm:t>
    </dgm:pt>
    <dgm:pt modelId="{905378DE-AB46-40A1-B114-2F6369E5FF9A}" type="sibTrans" cxnId="{651C19B9-A1CD-4B66-AD37-27457689B0D7}">
      <dgm:prSet/>
      <dgm:spPr/>
      <dgm:t>
        <a:bodyPr/>
        <a:lstStyle/>
        <a:p>
          <a:endParaRPr lang="en-IN"/>
        </a:p>
      </dgm:t>
    </dgm:pt>
    <dgm:pt modelId="{720E4B2D-34DD-490A-9CE9-C231F65145B5}" type="pres">
      <dgm:prSet presAssocID="{A462BB3F-7351-4573-822B-FB2C7F9D03AE}" presName="linear" presStyleCnt="0">
        <dgm:presLayoutVars>
          <dgm:animLvl val="lvl"/>
          <dgm:resizeHandles val="exact"/>
        </dgm:presLayoutVars>
      </dgm:prSet>
      <dgm:spPr/>
    </dgm:pt>
    <dgm:pt modelId="{48CA1951-C2E4-4A74-9462-47A98E5BDAFF}" type="pres">
      <dgm:prSet presAssocID="{526C2B07-9D47-47B5-974B-F4B810896F82}" presName="parentText" presStyleLbl="node1" presStyleIdx="0" presStyleCnt="1">
        <dgm:presLayoutVars>
          <dgm:chMax val="0"/>
          <dgm:bulletEnabled val="1"/>
        </dgm:presLayoutVars>
      </dgm:prSet>
      <dgm:spPr/>
    </dgm:pt>
  </dgm:ptLst>
  <dgm:cxnLst>
    <dgm:cxn modelId="{651C19B9-A1CD-4B66-AD37-27457689B0D7}" srcId="{A462BB3F-7351-4573-822B-FB2C7F9D03AE}" destId="{526C2B07-9D47-47B5-974B-F4B810896F82}" srcOrd="0" destOrd="0" parTransId="{885ADA50-0DC1-4A10-831D-22A0C0EA30CA}" sibTransId="{905378DE-AB46-40A1-B114-2F6369E5FF9A}"/>
    <dgm:cxn modelId="{AA85BDDD-9A24-4B77-B496-E9E2B531C221}" type="presOf" srcId="{A462BB3F-7351-4573-822B-FB2C7F9D03AE}" destId="{720E4B2D-34DD-490A-9CE9-C231F65145B5}" srcOrd="0" destOrd="0" presId="urn:microsoft.com/office/officeart/2005/8/layout/vList2"/>
    <dgm:cxn modelId="{C86BF5F7-69E5-481E-AFC6-871765B3D88C}" type="presOf" srcId="{526C2B07-9D47-47B5-974B-F4B810896F82}" destId="{48CA1951-C2E4-4A74-9462-47A98E5BDAFF}" srcOrd="0" destOrd="0" presId="urn:microsoft.com/office/officeart/2005/8/layout/vList2"/>
    <dgm:cxn modelId="{98421830-50C5-4C00-BF08-40191AB4E0F0}" type="presParOf" srcId="{720E4B2D-34DD-490A-9CE9-C231F65145B5}" destId="{48CA1951-C2E4-4A74-9462-47A98E5BDAF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131E76-EEBE-4489-8333-122DA77403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EE4F565-CBA4-470C-A256-958BB89BF7EA}">
      <dgm:prSet/>
      <dgm:spPr>
        <a:solidFill>
          <a:schemeClr val="accent2">
            <a:lumMod val="20000"/>
            <a:lumOff val="80000"/>
          </a:schemeClr>
        </a:solidFill>
      </dgm:spPr>
      <dgm:t>
        <a:bodyPr/>
        <a:lstStyle/>
        <a:p>
          <a:r>
            <a:rPr lang="en-IN" dirty="0">
              <a:solidFill>
                <a:schemeClr val="tx1"/>
              </a:solidFill>
            </a:rPr>
            <a:t>Cause effective graph reflecting the relationships between specific combination of inputs (Causes) and outputs (Effects).</a:t>
          </a:r>
        </a:p>
      </dgm:t>
    </dgm:pt>
    <dgm:pt modelId="{2BEE12EC-9EAC-40AD-B54A-C8E307F21354}" type="parTrans" cxnId="{F1CDB119-EE67-4C80-AD2A-0C64E257D7B5}">
      <dgm:prSet/>
      <dgm:spPr/>
      <dgm:t>
        <a:bodyPr/>
        <a:lstStyle/>
        <a:p>
          <a:endParaRPr lang="en-IN"/>
        </a:p>
      </dgm:t>
    </dgm:pt>
    <dgm:pt modelId="{846C067A-0E8D-4372-A098-D513985D47FB}" type="sibTrans" cxnId="{F1CDB119-EE67-4C80-AD2A-0C64E257D7B5}">
      <dgm:prSet/>
      <dgm:spPr/>
      <dgm:t>
        <a:bodyPr/>
        <a:lstStyle/>
        <a:p>
          <a:endParaRPr lang="en-IN"/>
        </a:p>
      </dgm:t>
    </dgm:pt>
    <dgm:pt modelId="{B1346CA3-0E7C-492C-91CD-C85EF8B1B556}">
      <dgm:prSet/>
      <dgm:spPr>
        <a:solidFill>
          <a:schemeClr val="accent2">
            <a:lumMod val="20000"/>
            <a:lumOff val="80000"/>
          </a:schemeClr>
        </a:solidFill>
      </dgm:spPr>
      <dgm:t>
        <a:bodyPr/>
        <a:lstStyle/>
        <a:p>
          <a:r>
            <a:rPr lang="en-IN" dirty="0">
              <a:solidFill>
                <a:schemeClr val="tx1"/>
              </a:solidFill>
            </a:rPr>
            <a:t>It accumulate only desired external behaviour of a system.</a:t>
          </a:r>
        </a:p>
      </dgm:t>
    </dgm:pt>
    <dgm:pt modelId="{21778C76-07AB-4422-B473-72B62B11DBBB}" type="parTrans" cxnId="{7FB64B6F-F650-4B5D-B4D7-675057BD1F93}">
      <dgm:prSet/>
      <dgm:spPr/>
      <dgm:t>
        <a:bodyPr/>
        <a:lstStyle/>
        <a:p>
          <a:endParaRPr lang="en-IN"/>
        </a:p>
      </dgm:t>
    </dgm:pt>
    <dgm:pt modelId="{65F261A8-918C-4B31-BEC1-4BD0EB6A0740}" type="sibTrans" cxnId="{7FB64B6F-F650-4B5D-B4D7-675057BD1F93}">
      <dgm:prSet/>
      <dgm:spPr/>
      <dgm:t>
        <a:bodyPr/>
        <a:lstStyle/>
        <a:p>
          <a:endParaRPr lang="en-IN"/>
        </a:p>
      </dgm:t>
    </dgm:pt>
    <dgm:pt modelId="{54751CD2-4077-4D37-99D2-DF05D51BB045}">
      <dgm:prSet/>
      <dgm:spPr>
        <a:solidFill>
          <a:schemeClr val="accent2">
            <a:lumMod val="20000"/>
            <a:lumOff val="80000"/>
          </a:schemeClr>
        </a:solidFill>
      </dgm:spPr>
      <dgm:t>
        <a:bodyPr/>
        <a:lstStyle/>
        <a:p>
          <a:r>
            <a:rPr lang="en-IN" dirty="0">
              <a:solidFill>
                <a:schemeClr val="tx1"/>
              </a:solidFill>
            </a:rPr>
            <a:t>Cause effective graph is a technique to identify all the possible cause, for these causes identify effects on the requirements, based on this we can analyse </a:t>
          </a:r>
          <a:r>
            <a:rPr lang="en-IN" b="1" dirty="0">
              <a:solidFill>
                <a:schemeClr val="tx1"/>
              </a:solidFill>
            </a:rPr>
            <a:t>the maximum test coverage with minimum possible test cases.</a:t>
          </a:r>
          <a:endParaRPr lang="en-IN" dirty="0">
            <a:solidFill>
              <a:schemeClr val="tx1"/>
            </a:solidFill>
          </a:endParaRPr>
        </a:p>
      </dgm:t>
    </dgm:pt>
    <dgm:pt modelId="{A5794453-71C7-431C-A128-FDACEA0DE770}" type="parTrans" cxnId="{69EF59BC-BCB4-48C1-B030-CD5536C0912F}">
      <dgm:prSet/>
      <dgm:spPr/>
      <dgm:t>
        <a:bodyPr/>
        <a:lstStyle/>
        <a:p>
          <a:endParaRPr lang="en-IN"/>
        </a:p>
      </dgm:t>
    </dgm:pt>
    <dgm:pt modelId="{EE07B839-873A-4E6D-ADC2-E5F2D893E328}" type="sibTrans" cxnId="{69EF59BC-BCB4-48C1-B030-CD5536C0912F}">
      <dgm:prSet/>
      <dgm:spPr/>
      <dgm:t>
        <a:bodyPr/>
        <a:lstStyle/>
        <a:p>
          <a:endParaRPr lang="en-IN"/>
        </a:p>
      </dgm:t>
    </dgm:pt>
    <dgm:pt modelId="{86B266A7-C5A5-45AE-8C16-A4D9E2C5F34B}" type="pres">
      <dgm:prSet presAssocID="{23131E76-EEBE-4489-8333-122DA7740370}" presName="Name0" presStyleCnt="0">
        <dgm:presLayoutVars>
          <dgm:dir/>
          <dgm:animLvl val="lvl"/>
          <dgm:resizeHandles val="exact"/>
        </dgm:presLayoutVars>
      </dgm:prSet>
      <dgm:spPr/>
    </dgm:pt>
    <dgm:pt modelId="{3D5AB39F-2938-4290-849C-01DAD334AAED}" type="pres">
      <dgm:prSet presAssocID="{1EE4F565-CBA4-470C-A256-958BB89BF7EA}" presName="linNode" presStyleCnt="0"/>
      <dgm:spPr/>
    </dgm:pt>
    <dgm:pt modelId="{71D1F388-160E-4416-A455-F8DF26444A8E}" type="pres">
      <dgm:prSet presAssocID="{1EE4F565-CBA4-470C-A256-958BB89BF7EA}" presName="parentText" presStyleLbl="node1" presStyleIdx="0" presStyleCnt="3" custScaleX="277778" custLinFactNeighborX="-4164" custLinFactNeighborY="-56369">
        <dgm:presLayoutVars>
          <dgm:chMax val="1"/>
          <dgm:bulletEnabled val="1"/>
        </dgm:presLayoutVars>
      </dgm:prSet>
      <dgm:spPr/>
    </dgm:pt>
    <dgm:pt modelId="{A0E02289-F1BC-4EC9-B892-32476B05F50D}" type="pres">
      <dgm:prSet presAssocID="{846C067A-0E8D-4372-A098-D513985D47FB}" presName="sp" presStyleCnt="0"/>
      <dgm:spPr/>
    </dgm:pt>
    <dgm:pt modelId="{C760C9A0-C100-4779-8EB2-C5A036312222}" type="pres">
      <dgm:prSet presAssocID="{B1346CA3-0E7C-492C-91CD-C85EF8B1B556}" presName="linNode" presStyleCnt="0"/>
      <dgm:spPr/>
    </dgm:pt>
    <dgm:pt modelId="{82BBF041-2CF9-42F4-BE9B-6152E4B75D21}" type="pres">
      <dgm:prSet presAssocID="{B1346CA3-0E7C-492C-91CD-C85EF8B1B556}" presName="parentText" presStyleLbl="node1" presStyleIdx="1" presStyleCnt="3" custScaleX="277778" custLinFactNeighborX="-4349" custLinFactNeighborY="-3846">
        <dgm:presLayoutVars>
          <dgm:chMax val="1"/>
          <dgm:bulletEnabled val="1"/>
        </dgm:presLayoutVars>
      </dgm:prSet>
      <dgm:spPr/>
    </dgm:pt>
    <dgm:pt modelId="{815FC6B4-E976-45EC-8DB6-BEC390DD2B9C}" type="pres">
      <dgm:prSet presAssocID="{65F261A8-918C-4B31-BEC1-4BD0EB6A0740}" presName="sp" presStyleCnt="0"/>
      <dgm:spPr/>
    </dgm:pt>
    <dgm:pt modelId="{296BE54B-0940-4E1A-B02B-6D7E95E786CA}" type="pres">
      <dgm:prSet presAssocID="{54751CD2-4077-4D37-99D2-DF05D51BB045}" presName="linNode" presStyleCnt="0"/>
      <dgm:spPr/>
    </dgm:pt>
    <dgm:pt modelId="{D0CC145D-1FCA-4B61-A3E3-74F1099E13A0}" type="pres">
      <dgm:prSet presAssocID="{54751CD2-4077-4D37-99D2-DF05D51BB045}" presName="parentText" presStyleLbl="node1" presStyleIdx="2" presStyleCnt="3" custScaleX="277778">
        <dgm:presLayoutVars>
          <dgm:chMax val="1"/>
          <dgm:bulletEnabled val="1"/>
        </dgm:presLayoutVars>
      </dgm:prSet>
      <dgm:spPr/>
    </dgm:pt>
  </dgm:ptLst>
  <dgm:cxnLst>
    <dgm:cxn modelId="{93631610-14D8-4EC9-8348-EE834E944DED}" type="presOf" srcId="{1EE4F565-CBA4-470C-A256-958BB89BF7EA}" destId="{71D1F388-160E-4416-A455-F8DF26444A8E}" srcOrd="0" destOrd="0" presId="urn:microsoft.com/office/officeart/2005/8/layout/vList5"/>
    <dgm:cxn modelId="{F1CDB119-EE67-4C80-AD2A-0C64E257D7B5}" srcId="{23131E76-EEBE-4489-8333-122DA7740370}" destId="{1EE4F565-CBA4-470C-A256-958BB89BF7EA}" srcOrd="0" destOrd="0" parTransId="{2BEE12EC-9EAC-40AD-B54A-C8E307F21354}" sibTransId="{846C067A-0E8D-4372-A098-D513985D47FB}"/>
    <dgm:cxn modelId="{A76D2E5C-3768-42A5-9373-1CA48A1AE59D}" type="presOf" srcId="{54751CD2-4077-4D37-99D2-DF05D51BB045}" destId="{D0CC145D-1FCA-4B61-A3E3-74F1099E13A0}" srcOrd="0" destOrd="0" presId="urn:microsoft.com/office/officeart/2005/8/layout/vList5"/>
    <dgm:cxn modelId="{7FB64B6F-F650-4B5D-B4D7-675057BD1F93}" srcId="{23131E76-EEBE-4489-8333-122DA7740370}" destId="{B1346CA3-0E7C-492C-91CD-C85EF8B1B556}" srcOrd="1" destOrd="0" parTransId="{21778C76-07AB-4422-B473-72B62B11DBBB}" sibTransId="{65F261A8-918C-4B31-BEC1-4BD0EB6A0740}"/>
    <dgm:cxn modelId="{00E906B6-C7E7-407E-A06D-C5A1CEF0C019}" type="presOf" srcId="{23131E76-EEBE-4489-8333-122DA7740370}" destId="{86B266A7-C5A5-45AE-8C16-A4D9E2C5F34B}" srcOrd="0" destOrd="0" presId="urn:microsoft.com/office/officeart/2005/8/layout/vList5"/>
    <dgm:cxn modelId="{69EF59BC-BCB4-48C1-B030-CD5536C0912F}" srcId="{23131E76-EEBE-4489-8333-122DA7740370}" destId="{54751CD2-4077-4D37-99D2-DF05D51BB045}" srcOrd="2" destOrd="0" parTransId="{A5794453-71C7-431C-A128-FDACEA0DE770}" sibTransId="{EE07B839-873A-4E6D-ADC2-E5F2D893E328}"/>
    <dgm:cxn modelId="{5ED20BEB-1957-4F53-8249-91CB193E3971}" type="presOf" srcId="{B1346CA3-0E7C-492C-91CD-C85EF8B1B556}" destId="{82BBF041-2CF9-42F4-BE9B-6152E4B75D21}" srcOrd="0" destOrd="0" presId="urn:microsoft.com/office/officeart/2005/8/layout/vList5"/>
    <dgm:cxn modelId="{FC079547-F0A0-48E5-9985-C077F634F419}" type="presParOf" srcId="{86B266A7-C5A5-45AE-8C16-A4D9E2C5F34B}" destId="{3D5AB39F-2938-4290-849C-01DAD334AAED}" srcOrd="0" destOrd="0" presId="urn:microsoft.com/office/officeart/2005/8/layout/vList5"/>
    <dgm:cxn modelId="{D941BA35-5A66-43F1-B1B7-CD8917E838C7}" type="presParOf" srcId="{3D5AB39F-2938-4290-849C-01DAD334AAED}" destId="{71D1F388-160E-4416-A455-F8DF26444A8E}" srcOrd="0" destOrd="0" presId="urn:microsoft.com/office/officeart/2005/8/layout/vList5"/>
    <dgm:cxn modelId="{AB24AED8-905E-48F6-A81C-D05EDD2DAEC7}" type="presParOf" srcId="{86B266A7-C5A5-45AE-8C16-A4D9E2C5F34B}" destId="{A0E02289-F1BC-4EC9-B892-32476B05F50D}" srcOrd="1" destOrd="0" presId="urn:microsoft.com/office/officeart/2005/8/layout/vList5"/>
    <dgm:cxn modelId="{560EBEE4-AD00-418C-9FB2-7D06A4FD4615}" type="presParOf" srcId="{86B266A7-C5A5-45AE-8C16-A4D9E2C5F34B}" destId="{C760C9A0-C100-4779-8EB2-C5A036312222}" srcOrd="2" destOrd="0" presId="urn:microsoft.com/office/officeart/2005/8/layout/vList5"/>
    <dgm:cxn modelId="{72B8B940-2251-4355-A10C-DEF131F2F1AB}" type="presParOf" srcId="{C760C9A0-C100-4779-8EB2-C5A036312222}" destId="{82BBF041-2CF9-42F4-BE9B-6152E4B75D21}" srcOrd="0" destOrd="0" presId="urn:microsoft.com/office/officeart/2005/8/layout/vList5"/>
    <dgm:cxn modelId="{2A3FDE49-67F2-44FB-871A-6FA7C9F80E57}" type="presParOf" srcId="{86B266A7-C5A5-45AE-8C16-A4D9E2C5F34B}" destId="{815FC6B4-E976-45EC-8DB6-BEC390DD2B9C}" srcOrd="3" destOrd="0" presId="urn:microsoft.com/office/officeart/2005/8/layout/vList5"/>
    <dgm:cxn modelId="{2B20A16B-DFC3-4118-842B-284266028308}" type="presParOf" srcId="{86B266A7-C5A5-45AE-8C16-A4D9E2C5F34B}" destId="{296BE54B-0940-4E1A-B02B-6D7E95E786CA}" srcOrd="4" destOrd="0" presId="urn:microsoft.com/office/officeart/2005/8/layout/vList5"/>
    <dgm:cxn modelId="{E90F3D7B-81A7-4E3D-BFF7-F6F948BD430F}" type="presParOf" srcId="{296BE54B-0940-4E1A-B02B-6D7E95E786CA}" destId="{D0CC145D-1FCA-4B61-A3E3-74F1099E13A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1AE29A-748A-401B-91A1-37FC98BF58A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11FCCD8-0D84-4E6A-A7A3-9331B19E4C0E}">
      <dgm:prSet/>
      <dgm:spPr>
        <a:solidFill>
          <a:srgbClr val="D5D0FC"/>
        </a:solidFill>
      </dgm:spPr>
      <dgm:t>
        <a:bodyPr/>
        <a:lstStyle/>
        <a:p>
          <a:r>
            <a:rPr lang="en-US" dirty="0"/>
            <a:t>Use case id: unique number for every use case. </a:t>
          </a:r>
          <a:endParaRPr lang="en-IN" dirty="0"/>
        </a:p>
      </dgm:t>
    </dgm:pt>
    <dgm:pt modelId="{7DE6B615-86AE-4D0F-A6F9-093E862BDA33}" type="parTrans" cxnId="{F93E650B-004A-48F8-945A-81E9003CECA6}">
      <dgm:prSet/>
      <dgm:spPr/>
      <dgm:t>
        <a:bodyPr/>
        <a:lstStyle/>
        <a:p>
          <a:endParaRPr lang="en-IN"/>
        </a:p>
      </dgm:t>
    </dgm:pt>
    <dgm:pt modelId="{ABECA758-402A-4EA9-9B8A-A9D21E48C09D}" type="sibTrans" cxnId="{F93E650B-004A-48F8-945A-81E9003CECA6}">
      <dgm:prSet/>
      <dgm:spPr/>
      <dgm:t>
        <a:bodyPr/>
        <a:lstStyle/>
        <a:p>
          <a:endParaRPr lang="en-IN"/>
        </a:p>
      </dgm:t>
    </dgm:pt>
    <dgm:pt modelId="{C488CAF5-69D9-4A26-8F26-61068291B03B}">
      <dgm:prSet/>
      <dgm:spPr/>
      <dgm:t>
        <a:bodyPr/>
        <a:lstStyle/>
        <a:p>
          <a:r>
            <a:rPr lang="en-US" dirty="0"/>
            <a:t>Use case name: requirement name.</a:t>
          </a:r>
          <a:endParaRPr lang="en-IN" dirty="0"/>
        </a:p>
      </dgm:t>
    </dgm:pt>
    <dgm:pt modelId="{441DC10F-735E-43B0-A792-4382219233C8}" type="parTrans" cxnId="{3B630FD8-BA9A-44E7-B871-2C72A9D23119}">
      <dgm:prSet/>
      <dgm:spPr/>
      <dgm:t>
        <a:bodyPr/>
        <a:lstStyle/>
        <a:p>
          <a:endParaRPr lang="en-IN"/>
        </a:p>
      </dgm:t>
    </dgm:pt>
    <dgm:pt modelId="{46D15181-B2AB-4636-AF6F-617CD6D77597}" type="sibTrans" cxnId="{3B630FD8-BA9A-44E7-B871-2C72A9D23119}">
      <dgm:prSet/>
      <dgm:spPr/>
      <dgm:t>
        <a:bodyPr/>
        <a:lstStyle/>
        <a:p>
          <a:endParaRPr lang="en-IN"/>
        </a:p>
      </dgm:t>
    </dgm:pt>
    <dgm:pt modelId="{60AC286E-BB45-4F17-9AB4-AB0437427FA1}">
      <dgm:prSet/>
      <dgm:spPr>
        <a:solidFill>
          <a:srgbClr val="D5D0FC"/>
        </a:solidFill>
      </dgm:spPr>
      <dgm:t>
        <a:bodyPr/>
        <a:lstStyle/>
        <a:p>
          <a:r>
            <a:rPr lang="en-US" dirty="0"/>
            <a:t>• Goal: purpose of the requirement. </a:t>
          </a:r>
          <a:endParaRPr lang="en-IN" dirty="0"/>
        </a:p>
      </dgm:t>
    </dgm:pt>
    <dgm:pt modelId="{0EFA7538-BAE9-46E3-BC6A-5E7DB141C47D}" type="parTrans" cxnId="{0D8BF850-6773-40DF-A9ED-E8919D3C55AC}">
      <dgm:prSet/>
      <dgm:spPr/>
      <dgm:t>
        <a:bodyPr/>
        <a:lstStyle/>
        <a:p>
          <a:endParaRPr lang="en-IN"/>
        </a:p>
      </dgm:t>
    </dgm:pt>
    <dgm:pt modelId="{A8D70472-0E22-4E13-9417-85A249E55FE1}" type="sibTrans" cxnId="{0D8BF850-6773-40DF-A9ED-E8919D3C55AC}">
      <dgm:prSet/>
      <dgm:spPr/>
      <dgm:t>
        <a:bodyPr/>
        <a:lstStyle/>
        <a:p>
          <a:endParaRPr lang="en-IN"/>
        </a:p>
      </dgm:t>
    </dgm:pt>
    <dgm:pt modelId="{C4B477AB-B46D-49DB-83F7-891DE183C84C}">
      <dgm:prSet/>
      <dgm:spPr/>
      <dgm:t>
        <a:bodyPr/>
        <a:lstStyle/>
        <a:p>
          <a:r>
            <a:rPr lang="en-US"/>
            <a:t>• Importance: high\medium\low.</a:t>
          </a:r>
          <a:endParaRPr lang="en-IN"/>
        </a:p>
      </dgm:t>
    </dgm:pt>
    <dgm:pt modelId="{F46175F4-2CAD-491E-BAD3-80C18382417B}" type="parTrans" cxnId="{F721868B-6959-4396-9A4E-F9F510DE355E}">
      <dgm:prSet/>
      <dgm:spPr/>
      <dgm:t>
        <a:bodyPr/>
        <a:lstStyle/>
        <a:p>
          <a:endParaRPr lang="en-IN"/>
        </a:p>
      </dgm:t>
    </dgm:pt>
    <dgm:pt modelId="{939FF0F4-A10D-411D-B779-C8615986847B}" type="sibTrans" cxnId="{F721868B-6959-4396-9A4E-F9F510DE355E}">
      <dgm:prSet/>
      <dgm:spPr/>
      <dgm:t>
        <a:bodyPr/>
        <a:lstStyle/>
        <a:p>
          <a:endParaRPr lang="en-IN"/>
        </a:p>
      </dgm:t>
    </dgm:pt>
    <dgm:pt modelId="{3ED7939F-E355-4CAA-B257-D26D88BB7C5C}">
      <dgm:prSet/>
      <dgm:spPr>
        <a:solidFill>
          <a:srgbClr val="D5D0FC"/>
        </a:solidFill>
      </dgm:spPr>
      <dgm:t>
        <a:bodyPr/>
        <a:lstStyle/>
        <a:p>
          <a:r>
            <a:rPr lang="en-US" dirty="0"/>
            <a:t>• Frequency of use: how frequently the requirement is accessed. </a:t>
          </a:r>
          <a:endParaRPr lang="en-IN" dirty="0"/>
        </a:p>
      </dgm:t>
    </dgm:pt>
    <dgm:pt modelId="{E0E78C81-C76E-43F5-9716-4C5624438D2A}" type="parTrans" cxnId="{3283E69F-9A63-4A42-8D8E-5415C2339255}">
      <dgm:prSet/>
      <dgm:spPr/>
      <dgm:t>
        <a:bodyPr/>
        <a:lstStyle/>
        <a:p>
          <a:endParaRPr lang="en-IN"/>
        </a:p>
      </dgm:t>
    </dgm:pt>
    <dgm:pt modelId="{25AAFBEC-E4A5-4D31-872B-F6E4DA7443E3}" type="sibTrans" cxnId="{3283E69F-9A63-4A42-8D8E-5415C2339255}">
      <dgm:prSet/>
      <dgm:spPr/>
      <dgm:t>
        <a:bodyPr/>
        <a:lstStyle/>
        <a:p>
          <a:endParaRPr lang="en-IN"/>
        </a:p>
      </dgm:t>
    </dgm:pt>
    <dgm:pt modelId="{D3DEBFBF-0080-4604-BC37-241D147B7D2B}">
      <dgm:prSet/>
      <dgm:spPr/>
      <dgm:t>
        <a:bodyPr/>
        <a:lstStyle/>
        <a:p>
          <a:r>
            <a:rPr lang="en-US" dirty="0"/>
            <a:t>• Reference: customer requirements, source of information to prepare this use case, SRS </a:t>
          </a:r>
          <a:endParaRPr lang="en-IN" dirty="0"/>
        </a:p>
      </dgm:t>
    </dgm:pt>
    <dgm:pt modelId="{1DD28603-29DC-423A-BD5E-D03875A0C4B8}" type="parTrans" cxnId="{893B326E-3DBD-49AB-B7F1-EED8ACDBEA55}">
      <dgm:prSet/>
      <dgm:spPr/>
      <dgm:t>
        <a:bodyPr/>
        <a:lstStyle/>
        <a:p>
          <a:endParaRPr lang="en-IN"/>
        </a:p>
      </dgm:t>
    </dgm:pt>
    <dgm:pt modelId="{26C49833-6FE1-4435-8D63-822EF6E70116}" type="sibTrans" cxnId="{893B326E-3DBD-49AB-B7F1-EED8ACDBEA55}">
      <dgm:prSet/>
      <dgm:spPr/>
      <dgm:t>
        <a:bodyPr/>
        <a:lstStyle/>
        <a:p>
          <a:endParaRPr lang="en-IN"/>
        </a:p>
      </dgm:t>
    </dgm:pt>
    <dgm:pt modelId="{76BBBB72-FF33-4E08-AD8D-770F5E1DE668}">
      <dgm:prSet/>
      <dgm:spPr>
        <a:solidFill>
          <a:srgbClr val="D5D0FC"/>
        </a:solidFill>
      </dgm:spPr>
      <dgm:t>
        <a:bodyPr/>
        <a:lstStyle/>
        <a:p>
          <a:r>
            <a:rPr lang="en-US" dirty="0"/>
            <a:t>• Actors: The user who has permission to access this requirement. </a:t>
          </a:r>
          <a:endParaRPr lang="en-IN" dirty="0"/>
        </a:p>
      </dgm:t>
    </dgm:pt>
    <dgm:pt modelId="{C8DD5035-25FF-40EB-BE60-F04AC0714CEC}" type="parTrans" cxnId="{0E882132-1733-49F4-BD5F-CA946634BAD9}">
      <dgm:prSet/>
      <dgm:spPr/>
      <dgm:t>
        <a:bodyPr/>
        <a:lstStyle/>
        <a:p>
          <a:endParaRPr lang="en-IN"/>
        </a:p>
      </dgm:t>
    </dgm:pt>
    <dgm:pt modelId="{A6ECBA88-525E-46AE-A847-7645B1EEA5D7}" type="sibTrans" cxnId="{0E882132-1733-49F4-BD5F-CA946634BAD9}">
      <dgm:prSet/>
      <dgm:spPr/>
      <dgm:t>
        <a:bodyPr/>
        <a:lstStyle/>
        <a:p>
          <a:endParaRPr lang="en-IN"/>
        </a:p>
      </dgm:t>
    </dgm:pt>
    <dgm:pt modelId="{849C4658-264E-47E9-B9B2-C3E79185DB96}">
      <dgm:prSet/>
      <dgm:spPr/>
      <dgm:t>
        <a:bodyPr/>
        <a:lstStyle/>
        <a:p>
          <a:r>
            <a:rPr lang="en-US" dirty="0"/>
            <a:t>• Preconditions: The conditions to be satisfied to access this requirement.</a:t>
          </a:r>
          <a:endParaRPr lang="en-IN" dirty="0"/>
        </a:p>
      </dgm:t>
    </dgm:pt>
    <dgm:pt modelId="{7AF7DD50-8389-4433-B218-E38A2C327A6C}" type="parTrans" cxnId="{26E6E52E-0820-45A3-BD53-D848DD080A63}">
      <dgm:prSet/>
      <dgm:spPr/>
      <dgm:t>
        <a:bodyPr/>
        <a:lstStyle/>
        <a:p>
          <a:endParaRPr lang="en-IN"/>
        </a:p>
      </dgm:t>
    </dgm:pt>
    <dgm:pt modelId="{AF3BDCA9-0B9D-4348-AC77-17265B0158F1}" type="sibTrans" cxnId="{26E6E52E-0820-45A3-BD53-D848DD080A63}">
      <dgm:prSet/>
      <dgm:spPr/>
      <dgm:t>
        <a:bodyPr/>
        <a:lstStyle/>
        <a:p>
          <a:endParaRPr lang="en-IN"/>
        </a:p>
      </dgm:t>
    </dgm:pt>
    <dgm:pt modelId="{DB99C0B3-0489-498D-AC56-0D39A1BAB0AA}">
      <dgm:prSet/>
      <dgm:spPr>
        <a:solidFill>
          <a:srgbClr val="D5D0FC"/>
        </a:solidFill>
      </dgm:spPr>
      <dgm:t>
        <a:bodyPr/>
        <a:lstStyle/>
        <a:p>
          <a:r>
            <a:rPr lang="en-US" dirty="0"/>
            <a:t>• Description: explain all the business rules, functionalities in the requirement.</a:t>
          </a:r>
          <a:endParaRPr lang="en-IN" dirty="0"/>
        </a:p>
      </dgm:t>
    </dgm:pt>
    <dgm:pt modelId="{FE255D44-1BFF-4133-83D2-EBF9B524E683}" type="parTrans" cxnId="{03F6E436-39DA-4AF9-9A3C-D1C6084D0D79}">
      <dgm:prSet/>
      <dgm:spPr/>
      <dgm:t>
        <a:bodyPr/>
        <a:lstStyle/>
        <a:p>
          <a:endParaRPr lang="en-IN"/>
        </a:p>
      </dgm:t>
    </dgm:pt>
    <dgm:pt modelId="{328291DF-3941-43E9-9C58-0CF0AA4A21EF}" type="sibTrans" cxnId="{03F6E436-39DA-4AF9-9A3C-D1C6084D0D79}">
      <dgm:prSet/>
      <dgm:spPr/>
      <dgm:t>
        <a:bodyPr/>
        <a:lstStyle/>
        <a:p>
          <a:endParaRPr lang="en-IN"/>
        </a:p>
      </dgm:t>
    </dgm:pt>
    <dgm:pt modelId="{854753EE-74B4-4D38-84C4-AAA3C4976933}">
      <dgm:prSet/>
      <dgm:spPr/>
      <dgm:t>
        <a:bodyPr/>
        <a:lstStyle/>
        <a:p>
          <a:r>
            <a:rPr lang="en-US"/>
            <a:t>• Post conditions: the output results. </a:t>
          </a:r>
          <a:endParaRPr lang="en-IN"/>
        </a:p>
      </dgm:t>
    </dgm:pt>
    <dgm:pt modelId="{FCB28686-5481-47A1-819F-6FDFF44D9FA6}" type="parTrans" cxnId="{AD2CD738-8C12-40AD-A143-2838A19F6C8F}">
      <dgm:prSet/>
      <dgm:spPr/>
      <dgm:t>
        <a:bodyPr/>
        <a:lstStyle/>
        <a:p>
          <a:endParaRPr lang="en-IN"/>
        </a:p>
      </dgm:t>
    </dgm:pt>
    <dgm:pt modelId="{53217B36-1C19-4053-91BF-77609770FEF6}" type="sibTrans" cxnId="{AD2CD738-8C12-40AD-A143-2838A19F6C8F}">
      <dgm:prSet/>
      <dgm:spPr/>
      <dgm:t>
        <a:bodyPr/>
        <a:lstStyle/>
        <a:p>
          <a:endParaRPr lang="en-IN"/>
        </a:p>
      </dgm:t>
    </dgm:pt>
    <dgm:pt modelId="{FA2F02C9-94F3-4635-862A-E8269988BAAE}">
      <dgm:prSet/>
      <dgm:spPr/>
      <dgm:t>
        <a:bodyPr/>
        <a:lstStyle/>
        <a:p>
          <a:r>
            <a:rPr lang="en-US" dirty="0"/>
            <a:t>• Alternative flow: other different ways to do the same requirement</a:t>
          </a:r>
          <a:endParaRPr lang="en-IN" dirty="0"/>
        </a:p>
      </dgm:t>
    </dgm:pt>
    <dgm:pt modelId="{544F67A8-ACC9-4793-B321-DAAC33D7BF4C}" type="parTrans" cxnId="{71F6F417-B65E-47B0-85EE-DC834554FFAE}">
      <dgm:prSet/>
      <dgm:spPr/>
      <dgm:t>
        <a:bodyPr/>
        <a:lstStyle/>
        <a:p>
          <a:endParaRPr lang="en-IN"/>
        </a:p>
      </dgm:t>
    </dgm:pt>
    <dgm:pt modelId="{DBDAC9EA-4A5C-449F-9BAC-231CD8E8E488}" type="sibTrans" cxnId="{71F6F417-B65E-47B0-85EE-DC834554FFAE}">
      <dgm:prSet/>
      <dgm:spPr/>
      <dgm:t>
        <a:bodyPr/>
        <a:lstStyle/>
        <a:p>
          <a:endParaRPr lang="en-IN"/>
        </a:p>
      </dgm:t>
    </dgm:pt>
    <dgm:pt modelId="{5491F96D-6F4A-4BC0-81B1-47F3041577BE}">
      <dgm:prSet/>
      <dgm:spPr>
        <a:solidFill>
          <a:srgbClr val="D5D0FC"/>
        </a:solidFill>
      </dgm:spPr>
      <dgm:t>
        <a:bodyPr/>
        <a:lstStyle/>
        <a:p>
          <a:r>
            <a:rPr lang="en-US" dirty="0"/>
            <a:t>• Scenarios: functionalities to be tested. </a:t>
          </a:r>
          <a:endParaRPr lang="en-IN" dirty="0"/>
        </a:p>
      </dgm:t>
    </dgm:pt>
    <dgm:pt modelId="{A9D5CB5C-3AC7-4F67-88C6-24039228B7A1}" type="parTrans" cxnId="{F32FABEA-69B7-46FD-B52E-08033C19A55B}">
      <dgm:prSet/>
      <dgm:spPr/>
      <dgm:t>
        <a:bodyPr/>
        <a:lstStyle/>
        <a:p>
          <a:endParaRPr lang="en-IN"/>
        </a:p>
      </dgm:t>
    </dgm:pt>
    <dgm:pt modelId="{EB1ECB84-8D38-4058-B2DB-A0EAF147E523}" type="sibTrans" cxnId="{F32FABEA-69B7-46FD-B52E-08033C19A55B}">
      <dgm:prSet/>
      <dgm:spPr/>
      <dgm:t>
        <a:bodyPr/>
        <a:lstStyle/>
        <a:p>
          <a:endParaRPr lang="en-IN"/>
        </a:p>
      </dgm:t>
    </dgm:pt>
    <dgm:pt modelId="{E736DB37-522A-489F-84D4-19343AFC1A9E}" type="pres">
      <dgm:prSet presAssocID="{591AE29A-748A-401B-91A1-37FC98BF58AF}" presName="Name0" presStyleCnt="0">
        <dgm:presLayoutVars>
          <dgm:dir/>
          <dgm:animLvl val="lvl"/>
          <dgm:resizeHandles val="exact"/>
        </dgm:presLayoutVars>
      </dgm:prSet>
      <dgm:spPr/>
    </dgm:pt>
    <dgm:pt modelId="{DD6172A6-5633-4770-A447-85FCC168D49F}" type="pres">
      <dgm:prSet presAssocID="{011FCCD8-0D84-4E6A-A7A3-9331B19E4C0E}" presName="linNode" presStyleCnt="0"/>
      <dgm:spPr/>
    </dgm:pt>
    <dgm:pt modelId="{676E64DF-3A4F-48C5-A359-94F7A58C8132}" type="pres">
      <dgm:prSet presAssocID="{011FCCD8-0D84-4E6A-A7A3-9331B19E4C0E}" presName="parentText" presStyleLbl="node1" presStyleIdx="0" presStyleCnt="12" custLinFactNeighborX="-86919" custLinFactNeighborY="5781">
        <dgm:presLayoutVars>
          <dgm:chMax val="1"/>
          <dgm:bulletEnabled val="1"/>
        </dgm:presLayoutVars>
      </dgm:prSet>
      <dgm:spPr/>
    </dgm:pt>
    <dgm:pt modelId="{3118915F-310A-43F5-AA8C-F17B5BA30E33}" type="pres">
      <dgm:prSet presAssocID="{ABECA758-402A-4EA9-9B8A-A9D21E48C09D}" presName="sp" presStyleCnt="0"/>
      <dgm:spPr/>
    </dgm:pt>
    <dgm:pt modelId="{73F58FB6-8629-4285-93D7-AE8F403FDAC2}" type="pres">
      <dgm:prSet presAssocID="{C488CAF5-69D9-4A26-8F26-61068291B03B}" presName="linNode" presStyleCnt="0"/>
      <dgm:spPr/>
    </dgm:pt>
    <dgm:pt modelId="{5FF5BE9C-63F2-4331-B98E-775B8B593711}" type="pres">
      <dgm:prSet presAssocID="{C488CAF5-69D9-4A26-8F26-61068291B03B}" presName="parentText" presStyleLbl="node1" presStyleIdx="1" presStyleCnt="12" custLinFactNeighborX="-86919" custLinFactNeighborY="63593">
        <dgm:presLayoutVars>
          <dgm:chMax val="1"/>
          <dgm:bulletEnabled val="1"/>
        </dgm:presLayoutVars>
      </dgm:prSet>
      <dgm:spPr/>
    </dgm:pt>
    <dgm:pt modelId="{908A856B-7969-46E1-A282-BF6AD96967BD}" type="pres">
      <dgm:prSet presAssocID="{46D15181-B2AB-4636-AF6F-617CD6D77597}" presName="sp" presStyleCnt="0"/>
      <dgm:spPr/>
    </dgm:pt>
    <dgm:pt modelId="{17ECC5CF-A034-464B-9F06-9E6DC9E97A6D}" type="pres">
      <dgm:prSet presAssocID="{60AC286E-BB45-4F17-9AB4-AB0437427FA1}" presName="linNode" presStyleCnt="0"/>
      <dgm:spPr/>
    </dgm:pt>
    <dgm:pt modelId="{719D138A-053C-4A4D-A36F-B6467A10230F}" type="pres">
      <dgm:prSet presAssocID="{60AC286E-BB45-4F17-9AB4-AB0437427FA1}" presName="parentText" presStyleLbl="node1" presStyleIdx="2" presStyleCnt="12" custLinFactY="25259" custLinFactNeighborX="-86919" custLinFactNeighborY="100000">
        <dgm:presLayoutVars>
          <dgm:chMax val="1"/>
          <dgm:bulletEnabled val="1"/>
        </dgm:presLayoutVars>
      </dgm:prSet>
      <dgm:spPr/>
    </dgm:pt>
    <dgm:pt modelId="{5A232318-40A4-4212-95B3-2316C5FB446B}" type="pres">
      <dgm:prSet presAssocID="{A8D70472-0E22-4E13-9417-85A249E55FE1}" presName="sp" presStyleCnt="0"/>
      <dgm:spPr/>
    </dgm:pt>
    <dgm:pt modelId="{50CDCD1A-DABB-43B3-A706-AF6F36684AE1}" type="pres">
      <dgm:prSet presAssocID="{C4B477AB-B46D-49DB-83F7-891DE183C84C}" presName="linNode" presStyleCnt="0"/>
      <dgm:spPr/>
    </dgm:pt>
    <dgm:pt modelId="{68165744-55F4-42B8-86F6-FB6C2DBC0B69}" type="pres">
      <dgm:prSet presAssocID="{C4B477AB-B46D-49DB-83F7-891DE183C84C}" presName="parentText" presStyleLbl="node1" presStyleIdx="3" presStyleCnt="12" custLinFactY="63800" custLinFactNeighborX="-86919" custLinFactNeighborY="100000">
        <dgm:presLayoutVars>
          <dgm:chMax val="1"/>
          <dgm:bulletEnabled val="1"/>
        </dgm:presLayoutVars>
      </dgm:prSet>
      <dgm:spPr/>
    </dgm:pt>
    <dgm:pt modelId="{10662C25-C93D-447A-97D4-5EFC0BF740C5}" type="pres">
      <dgm:prSet presAssocID="{939FF0F4-A10D-411D-B779-C8615986847B}" presName="sp" presStyleCnt="0"/>
      <dgm:spPr/>
    </dgm:pt>
    <dgm:pt modelId="{85C55488-1689-4125-8C34-0A38C9A4A22D}" type="pres">
      <dgm:prSet presAssocID="{3ED7939F-E355-4CAA-B257-D26D88BB7C5C}" presName="linNode" presStyleCnt="0"/>
      <dgm:spPr/>
    </dgm:pt>
    <dgm:pt modelId="{0368B1A1-5B7E-4D33-95A8-60DE284AA0CF}" type="pres">
      <dgm:prSet presAssocID="{3ED7939F-E355-4CAA-B257-D26D88BB7C5C}" presName="parentText" presStyleLbl="node1" presStyleIdx="4" presStyleCnt="12" custLinFactY="100000" custLinFactNeighborX="-86919" custLinFactNeighborY="121612">
        <dgm:presLayoutVars>
          <dgm:chMax val="1"/>
          <dgm:bulletEnabled val="1"/>
        </dgm:presLayoutVars>
      </dgm:prSet>
      <dgm:spPr/>
    </dgm:pt>
    <dgm:pt modelId="{BBE8347F-3B97-44DA-AAB4-24F86C5B565B}" type="pres">
      <dgm:prSet presAssocID="{25AAFBEC-E4A5-4D31-872B-F6E4DA7443E3}" presName="sp" presStyleCnt="0"/>
      <dgm:spPr/>
    </dgm:pt>
    <dgm:pt modelId="{25E8702A-5879-44A3-A928-1BCED9CC341F}" type="pres">
      <dgm:prSet presAssocID="{D3DEBFBF-0080-4604-BC37-241D147B7D2B}" presName="linNode" presStyleCnt="0"/>
      <dgm:spPr/>
    </dgm:pt>
    <dgm:pt modelId="{D80A32DB-8CB0-4CEE-A08F-17B4C04ECCAB}" type="pres">
      <dgm:prSet presAssocID="{D3DEBFBF-0080-4604-BC37-241D147B7D2B}" presName="parentText" presStyleLbl="node1" presStyleIdx="5" presStyleCnt="12" custLinFactY="-214525" custLinFactNeighborX="72464" custLinFactNeighborY="-300000">
        <dgm:presLayoutVars>
          <dgm:chMax val="1"/>
          <dgm:bulletEnabled val="1"/>
        </dgm:presLayoutVars>
      </dgm:prSet>
      <dgm:spPr/>
    </dgm:pt>
    <dgm:pt modelId="{F24B2F4A-917F-45CD-9BB0-BCEA8A653D73}" type="pres">
      <dgm:prSet presAssocID="{26C49833-6FE1-4435-8D63-822EF6E70116}" presName="sp" presStyleCnt="0"/>
      <dgm:spPr/>
    </dgm:pt>
    <dgm:pt modelId="{7C1776CB-4841-4776-925D-7DAE45054BE9}" type="pres">
      <dgm:prSet presAssocID="{76BBBB72-FF33-4E08-AD8D-770F5E1DE668}" presName="linNode" presStyleCnt="0"/>
      <dgm:spPr/>
    </dgm:pt>
    <dgm:pt modelId="{4509B088-A999-411D-8758-08C8DC7AE896}" type="pres">
      <dgm:prSet presAssocID="{76BBBB72-FF33-4E08-AD8D-770F5E1DE668}" presName="parentText" presStyleLbl="node1" presStyleIdx="6" presStyleCnt="12" custLinFactY="-200000" custLinFactNeighborX="73456" custLinFactNeighborY="-268275">
        <dgm:presLayoutVars>
          <dgm:chMax val="1"/>
          <dgm:bulletEnabled val="1"/>
        </dgm:presLayoutVars>
      </dgm:prSet>
      <dgm:spPr/>
    </dgm:pt>
    <dgm:pt modelId="{5ABE3E9D-0A42-4019-BEE8-75E54F523C4D}" type="pres">
      <dgm:prSet presAssocID="{A6ECBA88-525E-46AE-A847-7645B1EEA5D7}" presName="sp" presStyleCnt="0"/>
      <dgm:spPr/>
    </dgm:pt>
    <dgm:pt modelId="{558756AC-2E9F-4078-8AA5-CCBB958339F3}" type="pres">
      <dgm:prSet presAssocID="{849C4658-264E-47E9-B9B2-C3E79185DB96}" presName="linNode" presStyleCnt="0"/>
      <dgm:spPr/>
    </dgm:pt>
    <dgm:pt modelId="{520EFFDC-4967-4B3A-AF93-A61122A21F3C}" type="pres">
      <dgm:prSet presAssocID="{849C4658-264E-47E9-B9B2-C3E79185DB96}" presName="parentText" presStyleLbl="node1" presStyleIdx="7" presStyleCnt="12" custLinFactY="-200000" custLinFactNeighborX="73953" custLinFactNeighborY="-206609">
        <dgm:presLayoutVars>
          <dgm:chMax val="1"/>
          <dgm:bulletEnabled val="1"/>
        </dgm:presLayoutVars>
      </dgm:prSet>
      <dgm:spPr/>
    </dgm:pt>
    <dgm:pt modelId="{8048327F-D0E8-4545-A75E-4D2FD32EAE9D}" type="pres">
      <dgm:prSet presAssocID="{AF3BDCA9-0B9D-4348-AC77-17265B0158F1}" presName="sp" presStyleCnt="0"/>
      <dgm:spPr/>
    </dgm:pt>
    <dgm:pt modelId="{C5D63D85-E003-4F45-A4CF-A224611A0AF7}" type="pres">
      <dgm:prSet presAssocID="{DB99C0B3-0489-498D-AC56-0D39A1BAB0AA}" presName="linNode" presStyleCnt="0"/>
      <dgm:spPr/>
    </dgm:pt>
    <dgm:pt modelId="{AF8B098D-FFE6-4422-BC5E-35BDC4F23899}" type="pres">
      <dgm:prSet presAssocID="{DB99C0B3-0489-498D-AC56-0D39A1BAB0AA}" presName="parentText" presStyleLbl="node1" presStyleIdx="8" presStyleCnt="12" custLinFactY="-154579" custLinFactNeighborX="74449" custLinFactNeighborY="-200000">
        <dgm:presLayoutVars>
          <dgm:chMax val="1"/>
          <dgm:bulletEnabled val="1"/>
        </dgm:presLayoutVars>
      </dgm:prSet>
      <dgm:spPr/>
    </dgm:pt>
    <dgm:pt modelId="{04D760CD-566E-4FF2-B280-EF8B478A0942}" type="pres">
      <dgm:prSet presAssocID="{328291DF-3941-43E9-9C58-0CF0AA4A21EF}" presName="sp" presStyleCnt="0"/>
      <dgm:spPr/>
    </dgm:pt>
    <dgm:pt modelId="{C5B360E3-849C-4AAF-A4FC-957D5D9CE9A5}" type="pres">
      <dgm:prSet presAssocID="{854753EE-74B4-4D38-84C4-AAA3C4976933}" presName="linNode" presStyleCnt="0"/>
      <dgm:spPr/>
    </dgm:pt>
    <dgm:pt modelId="{E3FE8553-5A01-4F39-A9FA-5AC5940E8AD0}" type="pres">
      <dgm:prSet presAssocID="{854753EE-74B4-4D38-84C4-AAA3C4976933}" presName="parentText" presStyleLbl="node1" presStyleIdx="9" presStyleCnt="12" custLinFactY="-100000" custLinFactNeighborX="74946" custLinFactNeighborY="-190986">
        <dgm:presLayoutVars>
          <dgm:chMax val="1"/>
          <dgm:bulletEnabled val="1"/>
        </dgm:presLayoutVars>
      </dgm:prSet>
      <dgm:spPr/>
    </dgm:pt>
    <dgm:pt modelId="{E90A5A20-B5EF-49A3-BB39-F93C19406783}" type="pres">
      <dgm:prSet presAssocID="{53217B36-1C19-4053-91BF-77609770FEF6}" presName="sp" presStyleCnt="0"/>
      <dgm:spPr/>
    </dgm:pt>
    <dgm:pt modelId="{CDB78743-0062-4CAF-8FA8-B80740A6E5E4}" type="pres">
      <dgm:prSet presAssocID="{FA2F02C9-94F3-4635-862A-E8269988BAAE}" presName="linNode" presStyleCnt="0"/>
      <dgm:spPr/>
    </dgm:pt>
    <dgm:pt modelId="{4617C765-98B7-43C5-A049-FD58A9C1ABF8}" type="pres">
      <dgm:prSet presAssocID="{FA2F02C9-94F3-4635-862A-E8269988BAAE}" presName="parentText" presStyleLbl="node1" presStyleIdx="10" presStyleCnt="12" custLinFactY="-100000" custLinFactNeighborX="-86919" custLinFactNeighborY="-138955">
        <dgm:presLayoutVars>
          <dgm:chMax val="1"/>
          <dgm:bulletEnabled val="1"/>
        </dgm:presLayoutVars>
      </dgm:prSet>
      <dgm:spPr/>
    </dgm:pt>
    <dgm:pt modelId="{7EA07A47-3FFA-4774-B59A-BD64E492D636}" type="pres">
      <dgm:prSet presAssocID="{DBDAC9EA-4A5C-449F-9BAC-231CD8E8E488}" presName="sp" presStyleCnt="0"/>
      <dgm:spPr/>
    </dgm:pt>
    <dgm:pt modelId="{6D178168-455A-4520-ADD9-8D7F93DFE778}" type="pres">
      <dgm:prSet presAssocID="{5491F96D-6F4A-4BC0-81B1-47F3041577BE}" presName="linNode" presStyleCnt="0"/>
      <dgm:spPr/>
    </dgm:pt>
    <dgm:pt modelId="{9BCDA37B-A91A-4F58-9317-410EBF55E328}" type="pres">
      <dgm:prSet presAssocID="{5491F96D-6F4A-4BC0-81B1-47F3041577BE}" presName="parentText" presStyleLbl="node1" presStyleIdx="11" presStyleCnt="12" custLinFactY="-146870" custLinFactNeighborX="76434" custLinFactNeighborY="-200000">
        <dgm:presLayoutVars>
          <dgm:chMax val="1"/>
          <dgm:bulletEnabled val="1"/>
        </dgm:presLayoutVars>
      </dgm:prSet>
      <dgm:spPr/>
    </dgm:pt>
  </dgm:ptLst>
  <dgm:cxnLst>
    <dgm:cxn modelId="{F6BEF303-C517-462A-9BFD-9439F448D617}" type="presOf" srcId="{76BBBB72-FF33-4E08-AD8D-770F5E1DE668}" destId="{4509B088-A999-411D-8758-08C8DC7AE896}" srcOrd="0" destOrd="0" presId="urn:microsoft.com/office/officeart/2005/8/layout/vList5"/>
    <dgm:cxn modelId="{530AB306-ED98-4B9C-ACE2-7B6F8650BE45}" type="presOf" srcId="{D3DEBFBF-0080-4604-BC37-241D147B7D2B}" destId="{D80A32DB-8CB0-4CEE-A08F-17B4C04ECCAB}" srcOrd="0" destOrd="0" presId="urn:microsoft.com/office/officeart/2005/8/layout/vList5"/>
    <dgm:cxn modelId="{F93E650B-004A-48F8-945A-81E9003CECA6}" srcId="{591AE29A-748A-401B-91A1-37FC98BF58AF}" destId="{011FCCD8-0D84-4E6A-A7A3-9331B19E4C0E}" srcOrd="0" destOrd="0" parTransId="{7DE6B615-86AE-4D0F-A6F9-093E862BDA33}" sibTransId="{ABECA758-402A-4EA9-9B8A-A9D21E48C09D}"/>
    <dgm:cxn modelId="{71F6F417-B65E-47B0-85EE-DC834554FFAE}" srcId="{591AE29A-748A-401B-91A1-37FC98BF58AF}" destId="{FA2F02C9-94F3-4635-862A-E8269988BAAE}" srcOrd="10" destOrd="0" parTransId="{544F67A8-ACC9-4793-B321-DAAC33D7BF4C}" sibTransId="{DBDAC9EA-4A5C-449F-9BAC-231CD8E8E488}"/>
    <dgm:cxn modelId="{26E6E52E-0820-45A3-BD53-D848DD080A63}" srcId="{591AE29A-748A-401B-91A1-37FC98BF58AF}" destId="{849C4658-264E-47E9-B9B2-C3E79185DB96}" srcOrd="7" destOrd="0" parTransId="{7AF7DD50-8389-4433-B218-E38A2C327A6C}" sibTransId="{AF3BDCA9-0B9D-4348-AC77-17265B0158F1}"/>
    <dgm:cxn modelId="{0E882132-1733-49F4-BD5F-CA946634BAD9}" srcId="{591AE29A-748A-401B-91A1-37FC98BF58AF}" destId="{76BBBB72-FF33-4E08-AD8D-770F5E1DE668}" srcOrd="6" destOrd="0" parTransId="{C8DD5035-25FF-40EB-BE60-F04AC0714CEC}" sibTransId="{A6ECBA88-525E-46AE-A847-7645B1EEA5D7}"/>
    <dgm:cxn modelId="{03F6E436-39DA-4AF9-9A3C-D1C6084D0D79}" srcId="{591AE29A-748A-401B-91A1-37FC98BF58AF}" destId="{DB99C0B3-0489-498D-AC56-0D39A1BAB0AA}" srcOrd="8" destOrd="0" parTransId="{FE255D44-1BFF-4133-83D2-EBF9B524E683}" sibTransId="{328291DF-3941-43E9-9C58-0CF0AA4A21EF}"/>
    <dgm:cxn modelId="{AD2CD738-8C12-40AD-A143-2838A19F6C8F}" srcId="{591AE29A-748A-401B-91A1-37FC98BF58AF}" destId="{854753EE-74B4-4D38-84C4-AAA3C4976933}" srcOrd="9" destOrd="0" parTransId="{FCB28686-5481-47A1-819F-6FDFF44D9FA6}" sibTransId="{53217B36-1C19-4053-91BF-77609770FEF6}"/>
    <dgm:cxn modelId="{3331B148-4AAF-4F72-9F53-00EFD6ED9A3F}" type="presOf" srcId="{854753EE-74B4-4D38-84C4-AAA3C4976933}" destId="{E3FE8553-5A01-4F39-A9FA-5AC5940E8AD0}" srcOrd="0" destOrd="0" presId="urn:microsoft.com/office/officeart/2005/8/layout/vList5"/>
    <dgm:cxn modelId="{893B326E-3DBD-49AB-B7F1-EED8ACDBEA55}" srcId="{591AE29A-748A-401B-91A1-37FC98BF58AF}" destId="{D3DEBFBF-0080-4604-BC37-241D147B7D2B}" srcOrd="5" destOrd="0" parTransId="{1DD28603-29DC-423A-BD5E-D03875A0C4B8}" sibTransId="{26C49833-6FE1-4435-8D63-822EF6E70116}"/>
    <dgm:cxn modelId="{0D8BF850-6773-40DF-A9ED-E8919D3C55AC}" srcId="{591AE29A-748A-401B-91A1-37FC98BF58AF}" destId="{60AC286E-BB45-4F17-9AB4-AB0437427FA1}" srcOrd="2" destOrd="0" parTransId="{0EFA7538-BAE9-46E3-BC6A-5E7DB141C47D}" sibTransId="{A8D70472-0E22-4E13-9417-85A249E55FE1}"/>
    <dgm:cxn modelId="{A393E571-6C30-4358-B61E-CD1B90F4EED9}" type="presOf" srcId="{DB99C0B3-0489-498D-AC56-0D39A1BAB0AA}" destId="{AF8B098D-FFE6-4422-BC5E-35BDC4F23899}" srcOrd="0" destOrd="0" presId="urn:microsoft.com/office/officeart/2005/8/layout/vList5"/>
    <dgm:cxn modelId="{4671BA81-B22E-43CB-B6BF-5319FA8A47F4}" type="presOf" srcId="{C4B477AB-B46D-49DB-83F7-891DE183C84C}" destId="{68165744-55F4-42B8-86F6-FB6C2DBC0B69}" srcOrd="0" destOrd="0" presId="urn:microsoft.com/office/officeart/2005/8/layout/vList5"/>
    <dgm:cxn modelId="{F067F286-F05B-4785-B65F-B2DCAF8E8847}" type="presOf" srcId="{849C4658-264E-47E9-B9B2-C3E79185DB96}" destId="{520EFFDC-4967-4B3A-AF93-A61122A21F3C}" srcOrd="0" destOrd="0" presId="urn:microsoft.com/office/officeart/2005/8/layout/vList5"/>
    <dgm:cxn modelId="{085D8388-11BD-4681-9ADD-0C65BCB8D8A8}" type="presOf" srcId="{3ED7939F-E355-4CAA-B257-D26D88BB7C5C}" destId="{0368B1A1-5B7E-4D33-95A8-60DE284AA0CF}" srcOrd="0" destOrd="0" presId="urn:microsoft.com/office/officeart/2005/8/layout/vList5"/>
    <dgm:cxn modelId="{F721868B-6959-4396-9A4E-F9F510DE355E}" srcId="{591AE29A-748A-401B-91A1-37FC98BF58AF}" destId="{C4B477AB-B46D-49DB-83F7-891DE183C84C}" srcOrd="3" destOrd="0" parTransId="{F46175F4-2CAD-491E-BAD3-80C18382417B}" sibTransId="{939FF0F4-A10D-411D-B779-C8615986847B}"/>
    <dgm:cxn modelId="{A1D27695-92C7-4F40-BD8B-A73BC7C1955C}" type="presOf" srcId="{011FCCD8-0D84-4E6A-A7A3-9331B19E4C0E}" destId="{676E64DF-3A4F-48C5-A359-94F7A58C8132}" srcOrd="0" destOrd="0" presId="urn:microsoft.com/office/officeart/2005/8/layout/vList5"/>
    <dgm:cxn modelId="{FD38BA95-BF8F-496F-9733-F61C8FDF8E60}" type="presOf" srcId="{5491F96D-6F4A-4BC0-81B1-47F3041577BE}" destId="{9BCDA37B-A91A-4F58-9317-410EBF55E328}" srcOrd="0" destOrd="0" presId="urn:microsoft.com/office/officeart/2005/8/layout/vList5"/>
    <dgm:cxn modelId="{3283E69F-9A63-4A42-8D8E-5415C2339255}" srcId="{591AE29A-748A-401B-91A1-37FC98BF58AF}" destId="{3ED7939F-E355-4CAA-B257-D26D88BB7C5C}" srcOrd="4" destOrd="0" parTransId="{E0E78C81-C76E-43F5-9716-4C5624438D2A}" sibTransId="{25AAFBEC-E4A5-4D31-872B-F6E4DA7443E3}"/>
    <dgm:cxn modelId="{169881B7-2601-41A1-8ED6-14221A45E940}" type="presOf" srcId="{591AE29A-748A-401B-91A1-37FC98BF58AF}" destId="{E736DB37-522A-489F-84D4-19343AFC1A9E}" srcOrd="0" destOrd="0" presId="urn:microsoft.com/office/officeart/2005/8/layout/vList5"/>
    <dgm:cxn modelId="{C688DAD6-ADEC-4A1C-A3BB-1068417C776B}" type="presOf" srcId="{60AC286E-BB45-4F17-9AB4-AB0437427FA1}" destId="{719D138A-053C-4A4D-A36F-B6467A10230F}" srcOrd="0" destOrd="0" presId="urn:microsoft.com/office/officeart/2005/8/layout/vList5"/>
    <dgm:cxn modelId="{3B630FD8-BA9A-44E7-B871-2C72A9D23119}" srcId="{591AE29A-748A-401B-91A1-37FC98BF58AF}" destId="{C488CAF5-69D9-4A26-8F26-61068291B03B}" srcOrd="1" destOrd="0" parTransId="{441DC10F-735E-43B0-A792-4382219233C8}" sibTransId="{46D15181-B2AB-4636-AF6F-617CD6D77597}"/>
    <dgm:cxn modelId="{0B18CDDF-E172-417C-B297-6B175D059C07}" type="presOf" srcId="{C488CAF5-69D9-4A26-8F26-61068291B03B}" destId="{5FF5BE9C-63F2-4331-B98E-775B8B593711}" srcOrd="0" destOrd="0" presId="urn:microsoft.com/office/officeart/2005/8/layout/vList5"/>
    <dgm:cxn modelId="{F32FABEA-69B7-46FD-B52E-08033C19A55B}" srcId="{591AE29A-748A-401B-91A1-37FC98BF58AF}" destId="{5491F96D-6F4A-4BC0-81B1-47F3041577BE}" srcOrd="11" destOrd="0" parTransId="{A9D5CB5C-3AC7-4F67-88C6-24039228B7A1}" sibTransId="{EB1ECB84-8D38-4058-B2DB-A0EAF147E523}"/>
    <dgm:cxn modelId="{55A98DF5-5031-43A7-A33C-B48C5FCE9A56}" type="presOf" srcId="{FA2F02C9-94F3-4635-862A-E8269988BAAE}" destId="{4617C765-98B7-43C5-A049-FD58A9C1ABF8}" srcOrd="0" destOrd="0" presId="urn:microsoft.com/office/officeart/2005/8/layout/vList5"/>
    <dgm:cxn modelId="{A57F4697-1C14-4446-BC9D-78C59D13214B}" type="presParOf" srcId="{E736DB37-522A-489F-84D4-19343AFC1A9E}" destId="{DD6172A6-5633-4770-A447-85FCC168D49F}" srcOrd="0" destOrd="0" presId="urn:microsoft.com/office/officeart/2005/8/layout/vList5"/>
    <dgm:cxn modelId="{44A47D56-42E7-488E-93EA-5D981C3CAC52}" type="presParOf" srcId="{DD6172A6-5633-4770-A447-85FCC168D49F}" destId="{676E64DF-3A4F-48C5-A359-94F7A58C8132}" srcOrd="0" destOrd="0" presId="urn:microsoft.com/office/officeart/2005/8/layout/vList5"/>
    <dgm:cxn modelId="{CFFE05A3-0075-4115-B457-A997AE161B17}" type="presParOf" srcId="{E736DB37-522A-489F-84D4-19343AFC1A9E}" destId="{3118915F-310A-43F5-AA8C-F17B5BA30E33}" srcOrd="1" destOrd="0" presId="urn:microsoft.com/office/officeart/2005/8/layout/vList5"/>
    <dgm:cxn modelId="{454D7D56-4409-47DF-BC40-FC69C819617C}" type="presParOf" srcId="{E736DB37-522A-489F-84D4-19343AFC1A9E}" destId="{73F58FB6-8629-4285-93D7-AE8F403FDAC2}" srcOrd="2" destOrd="0" presId="urn:microsoft.com/office/officeart/2005/8/layout/vList5"/>
    <dgm:cxn modelId="{BE901791-99C8-433E-B965-9F160FCA6028}" type="presParOf" srcId="{73F58FB6-8629-4285-93D7-AE8F403FDAC2}" destId="{5FF5BE9C-63F2-4331-B98E-775B8B593711}" srcOrd="0" destOrd="0" presId="urn:microsoft.com/office/officeart/2005/8/layout/vList5"/>
    <dgm:cxn modelId="{659D8E7E-65C5-487B-ABC1-BF279C5C28A3}" type="presParOf" srcId="{E736DB37-522A-489F-84D4-19343AFC1A9E}" destId="{908A856B-7969-46E1-A282-BF6AD96967BD}" srcOrd="3" destOrd="0" presId="urn:microsoft.com/office/officeart/2005/8/layout/vList5"/>
    <dgm:cxn modelId="{2E3C6575-45DD-419D-A617-7B8FD41F8DF1}" type="presParOf" srcId="{E736DB37-522A-489F-84D4-19343AFC1A9E}" destId="{17ECC5CF-A034-464B-9F06-9E6DC9E97A6D}" srcOrd="4" destOrd="0" presId="urn:microsoft.com/office/officeart/2005/8/layout/vList5"/>
    <dgm:cxn modelId="{FF40B120-5C21-418F-80D3-57CADFEC5E76}" type="presParOf" srcId="{17ECC5CF-A034-464B-9F06-9E6DC9E97A6D}" destId="{719D138A-053C-4A4D-A36F-B6467A10230F}" srcOrd="0" destOrd="0" presId="urn:microsoft.com/office/officeart/2005/8/layout/vList5"/>
    <dgm:cxn modelId="{05138E2C-FA46-4765-8711-D208C68F0A1A}" type="presParOf" srcId="{E736DB37-522A-489F-84D4-19343AFC1A9E}" destId="{5A232318-40A4-4212-95B3-2316C5FB446B}" srcOrd="5" destOrd="0" presId="urn:microsoft.com/office/officeart/2005/8/layout/vList5"/>
    <dgm:cxn modelId="{4551B91C-D942-4E0D-8E60-C729F32A2270}" type="presParOf" srcId="{E736DB37-522A-489F-84D4-19343AFC1A9E}" destId="{50CDCD1A-DABB-43B3-A706-AF6F36684AE1}" srcOrd="6" destOrd="0" presId="urn:microsoft.com/office/officeart/2005/8/layout/vList5"/>
    <dgm:cxn modelId="{52B2A31D-9C8D-4F84-A294-296D4ED34BAB}" type="presParOf" srcId="{50CDCD1A-DABB-43B3-A706-AF6F36684AE1}" destId="{68165744-55F4-42B8-86F6-FB6C2DBC0B69}" srcOrd="0" destOrd="0" presId="urn:microsoft.com/office/officeart/2005/8/layout/vList5"/>
    <dgm:cxn modelId="{22F109A2-5C5B-4A20-85CA-606122016F64}" type="presParOf" srcId="{E736DB37-522A-489F-84D4-19343AFC1A9E}" destId="{10662C25-C93D-447A-97D4-5EFC0BF740C5}" srcOrd="7" destOrd="0" presId="urn:microsoft.com/office/officeart/2005/8/layout/vList5"/>
    <dgm:cxn modelId="{98BB0194-9786-4EF9-8C73-A74CF7458D23}" type="presParOf" srcId="{E736DB37-522A-489F-84D4-19343AFC1A9E}" destId="{85C55488-1689-4125-8C34-0A38C9A4A22D}" srcOrd="8" destOrd="0" presId="urn:microsoft.com/office/officeart/2005/8/layout/vList5"/>
    <dgm:cxn modelId="{D946DF41-9F78-4E81-8E0D-2702967A4DA5}" type="presParOf" srcId="{85C55488-1689-4125-8C34-0A38C9A4A22D}" destId="{0368B1A1-5B7E-4D33-95A8-60DE284AA0CF}" srcOrd="0" destOrd="0" presId="urn:microsoft.com/office/officeart/2005/8/layout/vList5"/>
    <dgm:cxn modelId="{1627734A-E805-4E40-895B-2CE070DF0CD2}" type="presParOf" srcId="{E736DB37-522A-489F-84D4-19343AFC1A9E}" destId="{BBE8347F-3B97-44DA-AAB4-24F86C5B565B}" srcOrd="9" destOrd="0" presId="urn:microsoft.com/office/officeart/2005/8/layout/vList5"/>
    <dgm:cxn modelId="{A100A76F-68CA-4186-BEAC-6202CD3428ED}" type="presParOf" srcId="{E736DB37-522A-489F-84D4-19343AFC1A9E}" destId="{25E8702A-5879-44A3-A928-1BCED9CC341F}" srcOrd="10" destOrd="0" presId="urn:microsoft.com/office/officeart/2005/8/layout/vList5"/>
    <dgm:cxn modelId="{BBE5EB81-EAAC-46DD-911C-1FD9D1742E50}" type="presParOf" srcId="{25E8702A-5879-44A3-A928-1BCED9CC341F}" destId="{D80A32DB-8CB0-4CEE-A08F-17B4C04ECCAB}" srcOrd="0" destOrd="0" presId="urn:microsoft.com/office/officeart/2005/8/layout/vList5"/>
    <dgm:cxn modelId="{F5CA5BB8-8E14-49F1-A967-2A2725A35240}" type="presParOf" srcId="{E736DB37-522A-489F-84D4-19343AFC1A9E}" destId="{F24B2F4A-917F-45CD-9BB0-BCEA8A653D73}" srcOrd="11" destOrd="0" presId="urn:microsoft.com/office/officeart/2005/8/layout/vList5"/>
    <dgm:cxn modelId="{138C4246-B195-480A-8A2B-96D5B863E780}" type="presParOf" srcId="{E736DB37-522A-489F-84D4-19343AFC1A9E}" destId="{7C1776CB-4841-4776-925D-7DAE45054BE9}" srcOrd="12" destOrd="0" presId="urn:microsoft.com/office/officeart/2005/8/layout/vList5"/>
    <dgm:cxn modelId="{C7B5C841-6E77-4B12-9496-1974B968BD4B}" type="presParOf" srcId="{7C1776CB-4841-4776-925D-7DAE45054BE9}" destId="{4509B088-A999-411D-8758-08C8DC7AE896}" srcOrd="0" destOrd="0" presId="urn:microsoft.com/office/officeart/2005/8/layout/vList5"/>
    <dgm:cxn modelId="{3D2FDA71-BBEA-4DBC-8FDC-4344A81E055A}" type="presParOf" srcId="{E736DB37-522A-489F-84D4-19343AFC1A9E}" destId="{5ABE3E9D-0A42-4019-BEE8-75E54F523C4D}" srcOrd="13" destOrd="0" presId="urn:microsoft.com/office/officeart/2005/8/layout/vList5"/>
    <dgm:cxn modelId="{D6EA8E1E-AC3D-4A9B-A27E-66A4A375F662}" type="presParOf" srcId="{E736DB37-522A-489F-84D4-19343AFC1A9E}" destId="{558756AC-2E9F-4078-8AA5-CCBB958339F3}" srcOrd="14" destOrd="0" presId="urn:microsoft.com/office/officeart/2005/8/layout/vList5"/>
    <dgm:cxn modelId="{5A378E3E-50CF-4D73-85D3-3A7CEA4E9F56}" type="presParOf" srcId="{558756AC-2E9F-4078-8AA5-CCBB958339F3}" destId="{520EFFDC-4967-4B3A-AF93-A61122A21F3C}" srcOrd="0" destOrd="0" presId="urn:microsoft.com/office/officeart/2005/8/layout/vList5"/>
    <dgm:cxn modelId="{7CD92048-BA91-4306-9107-63583B59E423}" type="presParOf" srcId="{E736DB37-522A-489F-84D4-19343AFC1A9E}" destId="{8048327F-D0E8-4545-A75E-4D2FD32EAE9D}" srcOrd="15" destOrd="0" presId="urn:microsoft.com/office/officeart/2005/8/layout/vList5"/>
    <dgm:cxn modelId="{5316F977-C021-4A0D-B55B-27F59D8F1428}" type="presParOf" srcId="{E736DB37-522A-489F-84D4-19343AFC1A9E}" destId="{C5D63D85-E003-4F45-A4CF-A224611A0AF7}" srcOrd="16" destOrd="0" presId="urn:microsoft.com/office/officeart/2005/8/layout/vList5"/>
    <dgm:cxn modelId="{48996B42-30AC-486D-AE9B-40A3BB68BB07}" type="presParOf" srcId="{C5D63D85-E003-4F45-A4CF-A224611A0AF7}" destId="{AF8B098D-FFE6-4422-BC5E-35BDC4F23899}" srcOrd="0" destOrd="0" presId="urn:microsoft.com/office/officeart/2005/8/layout/vList5"/>
    <dgm:cxn modelId="{468BEB1E-76E4-4843-80EF-170E442C319A}" type="presParOf" srcId="{E736DB37-522A-489F-84D4-19343AFC1A9E}" destId="{04D760CD-566E-4FF2-B280-EF8B478A0942}" srcOrd="17" destOrd="0" presId="urn:microsoft.com/office/officeart/2005/8/layout/vList5"/>
    <dgm:cxn modelId="{0D6B12D0-BB05-4C0A-A339-734E44202287}" type="presParOf" srcId="{E736DB37-522A-489F-84D4-19343AFC1A9E}" destId="{C5B360E3-849C-4AAF-A4FC-957D5D9CE9A5}" srcOrd="18" destOrd="0" presId="urn:microsoft.com/office/officeart/2005/8/layout/vList5"/>
    <dgm:cxn modelId="{2380BE5D-0ED1-46E2-9F88-9E397C485F3A}" type="presParOf" srcId="{C5B360E3-849C-4AAF-A4FC-957D5D9CE9A5}" destId="{E3FE8553-5A01-4F39-A9FA-5AC5940E8AD0}" srcOrd="0" destOrd="0" presId="urn:microsoft.com/office/officeart/2005/8/layout/vList5"/>
    <dgm:cxn modelId="{5004F7AC-60B3-4337-905A-2259006F4A7F}" type="presParOf" srcId="{E736DB37-522A-489F-84D4-19343AFC1A9E}" destId="{E90A5A20-B5EF-49A3-BB39-F93C19406783}" srcOrd="19" destOrd="0" presId="urn:microsoft.com/office/officeart/2005/8/layout/vList5"/>
    <dgm:cxn modelId="{444F7ED6-E6A4-4D18-8D9F-6F0F4A9EE2A0}" type="presParOf" srcId="{E736DB37-522A-489F-84D4-19343AFC1A9E}" destId="{CDB78743-0062-4CAF-8FA8-B80740A6E5E4}" srcOrd="20" destOrd="0" presId="urn:microsoft.com/office/officeart/2005/8/layout/vList5"/>
    <dgm:cxn modelId="{E8F4A76D-ED41-4FAB-A70C-4193ADE25096}" type="presParOf" srcId="{CDB78743-0062-4CAF-8FA8-B80740A6E5E4}" destId="{4617C765-98B7-43C5-A049-FD58A9C1ABF8}" srcOrd="0" destOrd="0" presId="urn:microsoft.com/office/officeart/2005/8/layout/vList5"/>
    <dgm:cxn modelId="{70E4522D-9AA0-46FA-9C9E-5FBA3A9FA6B2}" type="presParOf" srcId="{E736DB37-522A-489F-84D4-19343AFC1A9E}" destId="{7EA07A47-3FFA-4774-B59A-BD64E492D636}" srcOrd="21" destOrd="0" presId="urn:microsoft.com/office/officeart/2005/8/layout/vList5"/>
    <dgm:cxn modelId="{B6451CAC-374D-42D6-B9F9-2817982EA0A5}" type="presParOf" srcId="{E736DB37-522A-489F-84D4-19343AFC1A9E}" destId="{6D178168-455A-4520-ADD9-8D7F93DFE778}" srcOrd="22" destOrd="0" presId="urn:microsoft.com/office/officeart/2005/8/layout/vList5"/>
    <dgm:cxn modelId="{F55FE818-5AE9-4669-974B-67C529DAAB87}" type="presParOf" srcId="{6D178168-455A-4520-ADD9-8D7F93DFE778}" destId="{9BCDA37B-A91A-4F58-9317-410EBF55E328}" srcOrd="0" destOrd="0" presId="urn:microsoft.com/office/officeart/2005/8/layout/vList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8C5F2-FA9E-45E1-AF0C-A7C737231BAC}">
      <dsp:nvSpPr>
        <dsp:cNvPr id="0" name=""/>
        <dsp:cNvSpPr/>
      </dsp:nvSpPr>
      <dsp:spPr>
        <a:xfrm>
          <a:off x="0" y="0"/>
          <a:ext cx="10172702" cy="733488"/>
        </a:xfrm>
        <a:prstGeom prst="round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Equivalence partitions are derived from requirements and specifications of the software</a:t>
          </a:r>
        </a:p>
      </dsp:txBody>
      <dsp:txXfrm>
        <a:off x="35806" y="35806"/>
        <a:ext cx="10101090" cy="661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1B6CC-476B-4254-8DC9-973D993AEB0F}">
      <dsp:nvSpPr>
        <dsp:cNvPr id="0" name=""/>
        <dsp:cNvSpPr/>
      </dsp:nvSpPr>
      <dsp:spPr>
        <a:xfrm>
          <a:off x="0" y="0"/>
          <a:ext cx="10172702" cy="795600"/>
        </a:xfrm>
        <a:prstGeom prst="round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This approach will reduce the execution of testing time because of less number of test cases.</a:t>
          </a:r>
        </a:p>
      </dsp:txBody>
      <dsp:txXfrm>
        <a:off x="38838" y="38838"/>
        <a:ext cx="10095026" cy="71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A1951-C2E4-4A74-9462-47A98E5BDAFF}">
      <dsp:nvSpPr>
        <dsp:cNvPr id="0" name=""/>
        <dsp:cNvSpPr/>
      </dsp:nvSpPr>
      <dsp:spPr>
        <a:xfrm>
          <a:off x="0" y="20097"/>
          <a:ext cx="10172702" cy="989820"/>
        </a:xfrm>
        <a:prstGeom prst="roundRect">
          <a:avLst/>
        </a:prstGeom>
        <a:solidFill>
          <a:schemeClr val="accent6">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tx1"/>
              </a:solidFill>
            </a:rPr>
            <a:t>Equivalence partitioning is a technique of software testing in which input data is divided into partitions of valid and invalid values, and it is mandatory that all partitions must exhibit the same behaviour.</a:t>
          </a:r>
        </a:p>
      </dsp:txBody>
      <dsp:txXfrm>
        <a:off x="48319" y="68416"/>
        <a:ext cx="10076064" cy="893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1F388-160E-4416-A455-F8DF26444A8E}">
      <dsp:nvSpPr>
        <dsp:cNvPr id="0" name=""/>
        <dsp:cNvSpPr/>
      </dsp:nvSpPr>
      <dsp:spPr>
        <a:xfrm>
          <a:off x="0" y="0"/>
          <a:ext cx="10563648" cy="1011695"/>
        </a:xfrm>
        <a:prstGeom prst="roundRect">
          <a:avLst/>
        </a:prstGeom>
        <a:solidFill>
          <a:schemeClr val="accent2">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Cause effective graph reflecting the relationships between specific combination of inputs (Causes) and outputs (Effects).</a:t>
          </a:r>
        </a:p>
      </dsp:txBody>
      <dsp:txXfrm>
        <a:off x="49387" y="49387"/>
        <a:ext cx="10464874" cy="912921"/>
      </dsp:txXfrm>
    </dsp:sp>
    <dsp:sp modelId="{82BBF041-2CF9-42F4-BE9B-6152E4B75D21}">
      <dsp:nvSpPr>
        <dsp:cNvPr id="0" name=""/>
        <dsp:cNvSpPr/>
      </dsp:nvSpPr>
      <dsp:spPr>
        <a:xfrm>
          <a:off x="0" y="1024903"/>
          <a:ext cx="10563648" cy="1011695"/>
        </a:xfrm>
        <a:prstGeom prst="roundRect">
          <a:avLst/>
        </a:prstGeom>
        <a:solidFill>
          <a:schemeClr val="accent2">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It accumulate only desired external behaviour of a system.</a:t>
          </a:r>
        </a:p>
      </dsp:txBody>
      <dsp:txXfrm>
        <a:off x="49387" y="1074290"/>
        <a:ext cx="10464874" cy="912921"/>
      </dsp:txXfrm>
    </dsp:sp>
    <dsp:sp modelId="{D0CC145D-1FCA-4B61-A3E3-74F1099E13A0}">
      <dsp:nvSpPr>
        <dsp:cNvPr id="0" name=""/>
        <dsp:cNvSpPr/>
      </dsp:nvSpPr>
      <dsp:spPr>
        <a:xfrm>
          <a:off x="5158" y="2126092"/>
          <a:ext cx="10563648" cy="1011695"/>
        </a:xfrm>
        <a:prstGeom prst="roundRect">
          <a:avLst/>
        </a:prstGeom>
        <a:solidFill>
          <a:schemeClr val="accent2">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Cause effective graph is a technique to identify all the possible cause, for these causes identify effects on the requirements, based on this we can analyse </a:t>
          </a:r>
          <a:r>
            <a:rPr lang="en-IN" sz="1900" b="1" kern="1200" dirty="0">
              <a:solidFill>
                <a:schemeClr val="tx1"/>
              </a:solidFill>
            </a:rPr>
            <a:t>the maximum test coverage with minimum possible test cases.</a:t>
          </a:r>
          <a:endParaRPr lang="en-IN" sz="1900" kern="1200" dirty="0">
            <a:solidFill>
              <a:schemeClr val="tx1"/>
            </a:solidFill>
          </a:endParaRPr>
        </a:p>
      </dsp:txBody>
      <dsp:txXfrm>
        <a:off x="54545" y="2175479"/>
        <a:ext cx="10464874" cy="912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64DF-3A4F-48C5-A359-94F7A58C8132}">
      <dsp:nvSpPr>
        <dsp:cNvPr id="0" name=""/>
        <dsp:cNvSpPr/>
      </dsp:nvSpPr>
      <dsp:spPr>
        <a:xfrm>
          <a:off x="90641" y="33902"/>
          <a:ext cx="4601341" cy="521434"/>
        </a:xfrm>
        <a:prstGeom prst="roundRect">
          <a:avLst/>
        </a:prstGeom>
        <a:solidFill>
          <a:srgbClr val="D5D0FC"/>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Use case id: unique number for every use case. </a:t>
          </a:r>
          <a:endParaRPr lang="en-IN" sz="1400" kern="1200" dirty="0"/>
        </a:p>
      </dsp:txBody>
      <dsp:txXfrm>
        <a:off x="116095" y="59356"/>
        <a:ext cx="4550433" cy="470526"/>
      </dsp:txXfrm>
    </dsp:sp>
    <dsp:sp modelId="{5FF5BE9C-63F2-4331-B98E-775B8B593711}">
      <dsp:nvSpPr>
        <dsp:cNvPr id="0" name=""/>
        <dsp:cNvSpPr/>
      </dsp:nvSpPr>
      <dsp:spPr>
        <a:xfrm>
          <a:off x="90641" y="882861"/>
          <a:ext cx="4601341" cy="5214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Use case name: requirement name.</a:t>
          </a:r>
          <a:endParaRPr lang="en-IN" sz="1400" kern="1200" dirty="0"/>
        </a:p>
      </dsp:txBody>
      <dsp:txXfrm>
        <a:off x="116095" y="908315"/>
        <a:ext cx="4550433" cy="470526"/>
      </dsp:txXfrm>
    </dsp:sp>
    <dsp:sp modelId="{719D138A-053C-4A4D-A36F-B6467A10230F}">
      <dsp:nvSpPr>
        <dsp:cNvPr id="0" name=""/>
        <dsp:cNvSpPr/>
      </dsp:nvSpPr>
      <dsp:spPr>
        <a:xfrm>
          <a:off x="90641" y="1751915"/>
          <a:ext cx="4601341" cy="521434"/>
        </a:xfrm>
        <a:prstGeom prst="roundRect">
          <a:avLst/>
        </a:prstGeom>
        <a:solidFill>
          <a:srgbClr val="D5D0FC"/>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Goal: purpose of the requirement. </a:t>
          </a:r>
          <a:endParaRPr lang="en-IN" sz="1400" kern="1200" dirty="0"/>
        </a:p>
      </dsp:txBody>
      <dsp:txXfrm>
        <a:off x="116095" y="1777369"/>
        <a:ext cx="4550433" cy="470526"/>
      </dsp:txXfrm>
    </dsp:sp>
    <dsp:sp modelId="{68165744-55F4-42B8-86F6-FB6C2DBC0B69}">
      <dsp:nvSpPr>
        <dsp:cNvPr id="0" name=""/>
        <dsp:cNvSpPr/>
      </dsp:nvSpPr>
      <dsp:spPr>
        <a:xfrm>
          <a:off x="90641" y="2500388"/>
          <a:ext cx="4601341" cy="5214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 Importance: high\medium\low.</a:t>
          </a:r>
          <a:endParaRPr lang="en-IN" sz="1400" kern="1200"/>
        </a:p>
      </dsp:txBody>
      <dsp:txXfrm>
        <a:off x="116095" y="2525842"/>
        <a:ext cx="4550433" cy="470526"/>
      </dsp:txXfrm>
    </dsp:sp>
    <dsp:sp modelId="{0368B1A1-5B7E-4D33-95A8-60DE284AA0CF}">
      <dsp:nvSpPr>
        <dsp:cNvPr id="0" name=""/>
        <dsp:cNvSpPr/>
      </dsp:nvSpPr>
      <dsp:spPr>
        <a:xfrm>
          <a:off x="90641" y="3349346"/>
          <a:ext cx="4601341" cy="521434"/>
        </a:xfrm>
        <a:prstGeom prst="roundRect">
          <a:avLst/>
        </a:prstGeom>
        <a:solidFill>
          <a:srgbClr val="D5D0FC"/>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Frequency of use: how frequently the requirement is accessed. </a:t>
          </a:r>
          <a:endParaRPr lang="en-IN" sz="1400" kern="1200" dirty="0"/>
        </a:p>
      </dsp:txBody>
      <dsp:txXfrm>
        <a:off x="116095" y="3374800"/>
        <a:ext cx="4550433" cy="470526"/>
      </dsp:txXfrm>
    </dsp:sp>
    <dsp:sp modelId="{D80A32DB-8CB0-4CEE-A08F-17B4C04ECCAB}">
      <dsp:nvSpPr>
        <dsp:cNvPr id="0" name=""/>
        <dsp:cNvSpPr/>
      </dsp:nvSpPr>
      <dsp:spPr>
        <a:xfrm>
          <a:off x="7424397" y="58379"/>
          <a:ext cx="4601341" cy="5214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Reference: customer requirements, source of information to prepare this use case, SRS </a:t>
          </a:r>
          <a:endParaRPr lang="en-IN" sz="1400" kern="1200" dirty="0"/>
        </a:p>
      </dsp:txBody>
      <dsp:txXfrm>
        <a:off x="7449851" y="83833"/>
        <a:ext cx="4550433" cy="470526"/>
      </dsp:txXfrm>
    </dsp:sp>
    <dsp:sp modelId="{4509B088-A999-411D-8758-08C8DC7AE896}">
      <dsp:nvSpPr>
        <dsp:cNvPr id="0" name=""/>
        <dsp:cNvSpPr/>
      </dsp:nvSpPr>
      <dsp:spPr>
        <a:xfrm>
          <a:off x="7470042" y="847049"/>
          <a:ext cx="4601341" cy="521434"/>
        </a:xfrm>
        <a:prstGeom prst="roundRect">
          <a:avLst/>
        </a:prstGeom>
        <a:solidFill>
          <a:srgbClr val="D5D0FC"/>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Actors: The user who has permission to access this requirement. </a:t>
          </a:r>
          <a:endParaRPr lang="en-IN" sz="1400" kern="1200" dirty="0"/>
        </a:p>
      </dsp:txBody>
      <dsp:txXfrm>
        <a:off x="7495496" y="872503"/>
        <a:ext cx="4550433" cy="470526"/>
      </dsp:txXfrm>
    </dsp:sp>
    <dsp:sp modelId="{520EFFDC-4967-4B3A-AF93-A61122A21F3C}">
      <dsp:nvSpPr>
        <dsp:cNvPr id="0" name=""/>
        <dsp:cNvSpPr/>
      </dsp:nvSpPr>
      <dsp:spPr>
        <a:xfrm>
          <a:off x="7492911" y="1716103"/>
          <a:ext cx="4601341" cy="5214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Preconditions: The conditions to be satisfied to access this requirement.</a:t>
          </a:r>
          <a:endParaRPr lang="en-IN" sz="1400" kern="1200" dirty="0"/>
        </a:p>
      </dsp:txBody>
      <dsp:txXfrm>
        <a:off x="7518365" y="1741557"/>
        <a:ext cx="4550433" cy="470526"/>
      </dsp:txXfrm>
    </dsp:sp>
    <dsp:sp modelId="{AF8B098D-FFE6-4422-BC5E-35BDC4F23899}">
      <dsp:nvSpPr>
        <dsp:cNvPr id="0" name=""/>
        <dsp:cNvSpPr/>
      </dsp:nvSpPr>
      <dsp:spPr>
        <a:xfrm>
          <a:off x="7515733" y="2534912"/>
          <a:ext cx="4601341" cy="521434"/>
        </a:xfrm>
        <a:prstGeom prst="roundRect">
          <a:avLst/>
        </a:prstGeom>
        <a:solidFill>
          <a:srgbClr val="D5D0FC"/>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Description: explain all the business rules, functionalities in the requirement.</a:t>
          </a:r>
          <a:endParaRPr lang="en-IN" sz="1400" kern="1200" dirty="0"/>
        </a:p>
      </dsp:txBody>
      <dsp:txXfrm>
        <a:off x="7541187" y="2560366"/>
        <a:ext cx="4550433" cy="470526"/>
      </dsp:txXfrm>
    </dsp:sp>
    <dsp:sp modelId="{E3FE8553-5A01-4F39-A9FA-5AC5940E8AD0}">
      <dsp:nvSpPr>
        <dsp:cNvPr id="0" name=""/>
        <dsp:cNvSpPr/>
      </dsp:nvSpPr>
      <dsp:spPr>
        <a:xfrm>
          <a:off x="7538602" y="3414015"/>
          <a:ext cx="4601341" cy="5214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 Post conditions: the output results. </a:t>
          </a:r>
          <a:endParaRPr lang="en-IN" sz="1400" kern="1200"/>
        </a:p>
      </dsp:txBody>
      <dsp:txXfrm>
        <a:off x="7564056" y="3439469"/>
        <a:ext cx="4550433" cy="470526"/>
      </dsp:txXfrm>
    </dsp:sp>
    <dsp:sp modelId="{4617C765-98B7-43C5-A049-FD58A9C1ABF8}">
      <dsp:nvSpPr>
        <dsp:cNvPr id="0" name=""/>
        <dsp:cNvSpPr/>
      </dsp:nvSpPr>
      <dsp:spPr>
        <a:xfrm>
          <a:off x="90641" y="4232829"/>
          <a:ext cx="4601341" cy="5214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Alternative flow: other different ways to do the same requirement</a:t>
          </a:r>
          <a:endParaRPr lang="en-IN" sz="1400" kern="1200" dirty="0"/>
        </a:p>
      </dsp:txBody>
      <dsp:txXfrm>
        <a:off x="116095" y="4258283"/>
        <a:ext cx="4550433" cy="470526"/>
      </dsp:txXfrm>
    </dsp:sp>
    <dsp:sp modelId="{9BCDA37B-A91A-4F58-9317-410EBF55E328}">
      <dsp:nvSpPr>
        <dsp:cNvPr id="0" name=""/>
        <dsp:cNvSpPr/>
      </dsp:nvSpPr>
      <dsp:spPr>
        <a:xfrm>
          <a:off x="7607070" y="4217629"/>
          <a:ext cx="4601341" cy="521434"/>
        </a:xfrm>
        <a:prstGeom prst="roundRect">
          <a:avLst/>
        </a:prstGeom>
        <a:solidFill>
          <a:srgbClr val="D5D0FC"/>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 Scenarios: functionalities to be tested. </a:t>
          </a:r>
          <a:endParaRPr lang="en-IN" sz="1400" kern="1200" dirty="0"/>
        </a:p>
      </dsp:txBody>
      <dsp:txXfrm>
        <a:off x="7632524" y="4243083"/>
        <a:ext cx="4550433" cy="4705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6:44:00.107"/>
    </inkml:context>
    <inkml:brush xml:id="br0">
      <inkml:brushProperty name="width" value="0.035" units="cm"/>
      <inkml:brushProperty name="height" value="0.035" units="cm"/>
      <inkml:brushProperty name="color" value="#FFFFFF"/>
    </inkml:brush>
  </inkml:definitions>
  <inkml:trace contextRef="#ctx0" brushRef="#br0">734 504 24575,'-43'0'0,"18"-1"0,0 0 0,0 2 0,1 1 0,-1 1 0,-34 9 0,44-7 0,10-2 0,-1-1 0,1-1 0,-1 1 0,0-1 0,-6 1 0,11-2 0,1 0 0,0 0 0,0-1 0,0 1 0,-1 0 0,1 0 0,0 0 0,0 0 0,0-1 0,-1 1 0,1 0 0,0 0 0,0 0 0,0-1 0,0 1 0,0 0 0,0 0 0,0 0 0,0-1 0,-1 1 0,1 0 0,0 0 0,0-1 0,0 1 0,0 0 0,0 0 0,0-1 0,0 1 0,0 0 0,0 0 0,1-1 0,-1 1 0,0 0 0,0 0 0,0-1 0,0 1 0,0 0 0,0 0 0,0 0 0,0-1 0,1 1 0,-1 0 0,0 0 0,0 0 0,0-1 0,1 1 0,-1 0 0,0 0 0,1 0 0,9-14 0,8-2 0,1 0 0,23-14 0,-28 21 0,0-1 0,-1 0 0,0-1 0,0 0 0,-1-1 0,18-24 0,-29 35 0,0 0 0,0 0 0,0-1 0,0 1 0,0 0 0,0-1 0,0 1 0,-1-1 0,1 1 0,-1-1 0,1 1 0,-1-1 0,0 1 0,1-1 0,-1 0 0,0 1 0,0-1 0,0 1 0,0-1 0,0 0 0,-1 1 0,1-3 0,-1 3 0,0 0 0,0 0 0,0 0 0,0 1 0,0-1 0,-1 0 0,1 1 0,0-1 0,0 0 0,0 1 0,-1-1 0,1 1 0,0 0 0,0-1 0,-1 1 0,1 0 0,0 0 0,-1 0 0,1 0 0,-2 0 0,-11 1 0,0 0 0,0 2 0,-22 5 0,33-7 0,-31 10 0,0 1 0,-38 21 0,-36 13 0,0-14 0,91-30 0,17-2 0,0 0 0,0 0 0,0 0 0,0 0 0,0 0 0,-1 0 0,1 0 0,0 0 0,0-1 0,0 1 0,0 0 0,0 0 0,0 0 0,0 0 0,0 0 0,0 0 0,0 0 0,0 0 0,0 0 0,-1 0 0,1-1 0,0 1 0,0 0 0,0 0 0,0 0 0,0 0 0,0 0 0,0 0 0,0-1 0,0 1 0,0 0 0,0 0 0,0 0 0,0 0 0,0 0 0,0 0 0,0 0 0,0-1 0,0 1 0,1 0 0,-1 0 0,0 0 0,0 0 0,0 0 0,0 0 0,0 0 0,0 0 0,0 0 0,0-1 0,0 1 0,0 0 0,0 0 0,1 0 0,-1 0 0,25-19 0,173-73 0,-64 33 0,111-71 0,-218 117 0,0 1 0,57-16 0,-55 20 0,0-2 0,31-15 0,-60 25 0,0 0 0,0 0 0,0 0 0,0 0 0,-1 0 0,1-1 0,0 1 0,0 0 0,0 0 0,0 0 0,0 0 0,0 0 0,0 0 0,0 0 0,0 0 0,0 0 0,-1 0 0,1 0 0,0 0 0,0 0 0,0 0 0,0 0 0,0 0 0,0 0 0,0 0 0,0-1 0,0 1 0,0 0 0,0 0 0,0 0 0,0 0 0,0 0 0,0 0 0,0 0 0,0 0 0,0 0 0,0 0 0,0-1 0,0 1 0,0 0 0,0 0 0,0 0 0,0 0 0,0 0 0,0 0 0,0 0 0,0 0 0,0 0 0,0-1 0,0 1 0,0 0 0,0 0 0,0 0 0,0 0 0,0 0 0,0 0 0,0 0 0,1 0 0,-1 0 0,0 0 0,0 0 0,0 0 0,0 0 0,0 0 0,0 0 0,0 0 0,0-1 0,0 1 0,0 0 0,-12-3 0,-16 0 0,-155 6 0,-77-4 0,226-6 0,23 0 0,11 6 0,0 1 0,0 0 0,0-1 0,0 1 0,0 0 0,1-1 0,-1 1 0,0 0 0,0-1 0,0 1 0,1 0 0,-1 0 0,0-1 0,1 1 0,-1 0 0,0 0 0,0-1 0,1 1 0,-1 0 0,1 0 0,-1 0 0,0-1 0,1 1 0,-1 0 0,0 0 0,1 0 0,-1 0 0,0 0 0,1 0 0,-1 0 0,1 0 0,-1 0 0,1 0 0,39-2 0,-18 7 0,-22-5 0,1 0 0,-1 0 0,1 0 0,-1 1 0,1-1 0,-1 0 0,0 0 0,1 1 0,-1-1 0,1 0 0,-1 1 0,0-1 0,1 0 0,-1 1 0,0-1 0,1 1 0,-1-1 0,0 1 0,0-1 0,1 1 0,-1-1 0,0 0 0,0 1 0,0-1 0,0 1 0,0-1 0,0 1 0,0 1 0,-1 0 0,-1 0 0,0 0 0,0 0 0,0 0 0,0 0 0,0 0 0,0 0 0,0-1 0,-1 1 0,1-1 0,-1 0 0,1 1 0,-1-1 0,1 0 0,-1-1 0,-4 2 0,-5 3 0,-29 11 0,-1-1 0,0-2 0,-60 10 0,13-3 0,73-15 0,-1 1 0,1 1 0,-21 12 0,27-13 0,0-1 0,0 0 0,0 0 0,0-1 0,-1 0 0,0-1 0,0 0 0,0-1 0,-14 2 0,29-8 0,-1 0 0,1 0 0,0 1 0,0 0 0,8-5 0,2 2 0,1 1 0,-1 1 0,1 0 0,0 1 0,19-2 0,19-4 0,-37 2 0,-16 7 0,0 0 0,0 0 0,0-1 0,0 1 0,0 0 0,0 0 0,0 0 0,0 0 0,0-1 0,0 1 0,0 0 0,0 0 0,0 0 0,0-1 0,0 1 0,0 0 0,0 0 0,0 0 0,0-1 0,0 1 0,-1 0 0,1 0 0,0 0 0,0 0 0,0 0 0,0-1 0,0 1 0,0 0 0,0 0 0,-1 0 0,1 0 0,0 0 0,0 0 0,0-1 0,0 1 0,-1 0 0,1 0 0,0 0 0,0 0 0,-1 0 0,-34-11 0,11 3 0,24 8 0,0 0 0,-1 0 0,1 0 0,0 0 0,-1 0 0,1 0 0,0 0 0,0-1 0,-1 1 0,1 0 0,0 0 0,0 0 0,-1-1 0,1 1 0,0 0 0,0 0 0,0 0 0,-1-1 0,1 1 0,0 0 0,0 0 0,0-1 0,0 1 0,0 0 0,0-1 0,-1 1 0,1 0 0,0 0 0,0-1 0,0 1 0,0 0 0,0-1 0,0 1 0,0 0 0,0-1 0,0 1 0,0 0 0,0 0 0,1-1 0,-1 1 0,0 0 0,0-1 0,14-9 0,22-2 0,113-21 0,59-36 0,-188 62 0,-28 9 0,-33 12 0,15-3 0,-1-1 0,0-1 0,0-1 0,-1-2 0,0-1 0,0 0 0,-29-1 0,45-4 0,1 0 0,-1 1 0,1 0 0,0 1 0,-18 4 0,25-4 0,1-1 0,-1 1 0,1 0 0,0 0 0,0 0 0,-1 0 0,2 0 0,-1 1 0,0-1 0,0 1 0,1 0 0,-1 0 0,1 0 0,0 0 0,0 0 0,0 1 0,1-1 0,-1 0 0,1 1 0,-2 6 0,-1 9 0,1 0 0,0-1 0,2 1 0,0 0 0,1 0 0,4 22 0,-2-16 0,-1 0 0,-5 43 0,-19 103 0,0-90 0,16-62 0,0 1 0,2 0 0,-4 26 0,-4 139 0,-31 93 0,44-275 0,-1 0 0,1-1 0,0 1 0,0 0 0,0 0 0,0 0 0,0 0 0,1-1 0,-1 1 0,1 0 0,0 0 0,0-1 0,0 1 0,0 0 0,2 3 0,-1-4 0,-1-1 0,1 0 0,-1 1 0,1-1 0,0 0 0,-1 0 0,1 0 0,0 0 0,0 0 0,0 0 0,0-1 0,0 1 0,0-1 0,0 1 0,0-1 0,0 0 0,0 0 0,0 0 0,0 0 0,0 0 0,0 0 0,0 0 0,3-2 0,3 0 0,0-1 0,0 0 0,0-1 0,-1 0 0,0 0 0,0-1 0,0 0 0,0 0 0,-1 0 0,9-10 0,13-9 0,64-54 0,-52 42 0,68-46 0,-78 64 0,42-17 0,20-11 0,-5 3 0,-30 17 0,-53 24 0,0 0 0,0 0 0,-1-1 0,1 1 0,-1-1 0,0 0 0,0 0 0,0 0 0,5-7 0,-8 10 0,1-1 0,-1 0 0,1 0 0,-1 1 0,0-1 0,1 0 0,-1 0 0,0 1 0,0-1 0,0 0 0,0 0 0,0 0 0,0 0 0,0 1 0,0-1 0,0 0 0,0 0 0,0 0 0,0 1 0,-1-1 0,1-1 0,-1 0 0,0 1 0,0 0 0,-1 0 0,1 0 0,0-1 0,0 1 0,-1 0 0,1 1 0,0-1 0,-1 0 0,1 0 0,-1 1 0,1-1 0,-1 0 0,-2 0 0,-22-5 0,0 1 0,0 0 0,-1 2 0,-38 1 0,19 3 0,-84 12 0,111-10 0,0 1 0,-22 8 0,37-10 0,-1-1 0,1 1 0,-1 0 0,1 1 0,0-1 0,0 1 0,0 0 0,0 0 0,1 0 0,-1 0 0,1 1 0,0-1 0,0 1 0,-3 4 0,5-7 0,0 0 0,1 0 0,-1 0 0,1 0 0,-1 0 0,1 1 0,-1-1 0,1 0 0,-1 0 0,1 0 0,0 0 0,0 1 0,0-1 0,-1 0 0,1 0 0,0 1 0,1-1 0,-1 0 0,0 0 0,0 0 0,0 1 0,1-1 0,-1 0 0,1 0 0,-1 0 0,1 0 0,-1 0 0,1 0 0,0 0 0,-1 0 0,1 0 0,0 0 0,0 0 0,0 0 0,0 0 0,-1 0 0,1-1 0,1 1 0,-1 0 0,0-1 0,0 1 0,0-1 0,0 1 0,0-1 0,0 0 0,1 1 0,1-1 0,4 2 0,0-1 0,0 0 0,0 0 0,1 0 0,-1-1 0,0 0 0,8-2 0,-3 1 0,0-1 0,0 0 0,0-1 0,0 0 0,-1-1 0,1-1 0,-1 0 0,0 0 0,-1-1 0,1 0 0,-1-1 0,-1 0 0,1 0 0,-1-1 0,0-1 0,-1 0 0,0 0 0,0 0 0,9-16 0,-1-6 0,-2-1 0,-2-1 0,0 0 0,-3 0 0,10-58 0,-18 85 0,0-1 0,0 1 0,-1 0 0,0-1 0,-1 1 0,1-1 0,-1 1 0,-1 0 0,1 0 0,-1-1 0,0 1 0,0 0 0,-1 0 0,1 1 0,-1-1 0,-1 1 0,1-1 0,-1 1 0,-7-8 0,4 6 0,-1 0 0,0 1 0,-1 0 0,0 0 0,0 1 0,0 0 0,0 0 0,-1 1 0,1 1 0,-1 0 0,-15-4 0,6 3 0,-1 1 0,1 0 0,-1 2 0,1 0 0,-1 1 0,1 1 0,-26 4 0,35-3 0,-1 0 0,1 1 0,0 1 0,0-1 0,1 2 0,-1-1 0,1 1 0,0 1 0,0 0 0,0 0 0,1 0 0,0 1 0,0 1 0,-12 14 0,8-4 0,2 0 0,0 0 0,0 1 0,2 0 0,0 1 0,2 0 0,0 0 0,1 0 0,1 1 0,1 0 0,-1 23 0,4-42 5,0 1-1,0-1 0,0 0 0,0 0 1,0 1-1,0-1 0,1 0 0,-1 0 1,1 1-1,0-1 0,-1 0 1,1 0-1,0 0 0,0 0 0,0 0 1,1 0-1,-1 0 0,0 0 1,1-1-1,-1 1 0,1 0 0,0-1 1,0 1-1,-1-1 0,1 0 0,0 0 1,3 2-1,-3-2-52,0-1 0,0 0 0,0 1 0,1-1 0,-1 0 1,0 0-1,0-1 0,0 1 0,0 0 0,0 0 0,0-1 0,0 0 0,0 1 0,-1-1 0,1 0 1,0 0-1,0 0 0,0 0 0,-1 0 0,1 0 0,0-1 0,-1 1 0,1 0 0,-1-1 0,0 1 1,0-1-1,1 0 0,-1 1 0,0-1 0,1-2 0,10-20-6778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7.974"/>
    </inkml:context>
    <inkml:brush xml:id="br0">
      <inkml:brushProperty name="width" value="0.025" units="cm"/>
      <inkml:brushProperty name="height" value="0.025" units="cm"/>
      <inkml:brushProperty name="color" value="#333333"/>
    </inkml:brush>
  </inkml:definitions>
  <inkml:trace contextRef="#ctx0" brushRef="#br0">191 0 24575,'3'0'0,"0"0"0,0 0 0,1 1 0,-1-1 0,0 0 0,0 1 0,1 0 0,-1 0 0,0 0 0,0 0 0,0 1 0,0-1 0,0 1 0,-1-1 0,1 1 0,4 4 0,-4-2 0,0 0 0,0 0 0,-1 0 0,1 0 0,-1 0 0,0 0 0,-1 0 0,1 1 0,-1-1 0,0 1 0,1 6 0,1 4 0,-1 1 0,0-1 0,-2 0 0,0 0 0,0 1 0,-2-1 0,0 0 0,0 0 0,-1 0 0,-1 0 0,-1 0 0,0-1 0,-8 15 0,6-13 0,-1 0 0,0 0 0,-1-1 0,-1 0 0,0-1 0,-1 0 0,-1 0 0,0-1 0,-15 11 0,-15 8 0,22-19 0,1 2 0,-23 21 0,42-36 0,-1 1 0,1-1 0,-1 1 0,1-1 0,0 0 0,-1 1 0,1-1 0,0 1 0,-1-1 0,1 1 0,0-1 0,0 1 0,-1-1 0,1 1 0,0-1 0,0 1 0,0-1 0,0 1 0,0-1 0,0 1 0,0-1 0,0 1 0,0 0 0,0-1 0,0 1 0,0-1 0,0 1 0,0-1 0,0 1 0,1 0 0,15 8 0,29-2 0,-42-7 0,60 3-682,98-8-1,-93-2-6143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9.006"/>
    </inkml:context>
    <inkml:brush xml:id="br0">
      <inkml:brushProperty name="width" value="0.025" units="cm"/>
      <inkml:brushProperty name="height" value="0.025" units="cm"/>
      <inkml:brushProperty name="color" value="#333333"/>
    </inkml:brush>
  </inkml:definitions>
  <inkml:trace contextRef="#ctx0" brushRef="#br0">0 55 24575,'5'0'0,"6"0"0,7-5 0,4-2 0,3-4 0,2-5 0,-3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11.932"/>
    </inkml:context>
    <inkml:brush xml:id="br0">
      <inkml:brushProperty name="width" value="0.025" units="cm"/>
      <inkml:brushProperty name="height" value="0.025" units="cm"/>
      <inkml:brushProperty name="color" value="#333333"/>
    </inkml:brush>
  </inkml:definitions>
  <inkml:trace contextRef="#ctx0" brushRef="#br0">18 118 24575,'1'-3'0,"-1"0"0,1 1 0,0-1 0,0 0 0,0 1 0,0-1 0,1 0 0,-1 1 0,1 0 0,-1-1 0,1 1 0,0 0 0,0 0 0,0 0 0,0 0 0,0 0 0,3-1 0,41-28 0,-32 24 0,0 1 0,1 0 0,0 1 0,0 0 0,0 1 0,0 1 0,1 0 0,-1 1 0,1 1 0,0 0 0,16 2 0,-24 0 0,0 0 0,0 1 0,0-1 0,0 2 0,0-1 0,0 1 0,-1 0 0,1 0 0,13 10 0,-16-10 0,-1 1 0,0-1 0,0 1 0,0 1 0,0-1 0,-1 0 0,0 1 0,0 0 0,0-1 0,0 1 0,-1 0 0,1 1 0,-1-1 0,-1 0 0,3 10 0,-1 10 0,0 0 0,-2-1 0,-1 1 0,-5 47 0,5-69 0,-1-1 0,0 1 0,1 0 0,-1 0 0,0 0 0,-1-1 0,1 1 0,0-1 0,-1 1 0,0-1 0,1 1 0,-1-1 0,0 0 0,0 0 0,0 0 0,0 0 0,-1 0 0,1 0 0,0-1 0,-1 1 0,1-1 0,-1 0 0,0 1 0,1-1 0,-1 0 0,0-1 0,0 1 0,-4 0 0,-9 2 0,0-2 0,0 0 0,-1-1 0,-15-1 0,9 0 0,-23-2 0,26 1 0,-1 2 0,0-1 0,1 2 0,-22 4 0,41-5 0,0 0 0,0 0 0,-1 0 0,1 1 0,0-1 0,0 0 0,0 1 0,0-1 0,0 1 0,0-1 0,0 1 0,0-1 0,0 1 0,0 0 0,-2 1 0,4-2 0,-1 1 0,0-1 0,0 0 0,0 1 0,1-1 0,-1 1 0,0-1 0,1 0 0,-1 1 0,0-1 0,1 0 0,-1 1 0,0-1 0,1 0 0,-1 0 0,0 0 0,1 1 0,-1-1 0,1 0 0,-1 0 0,1 0 0,-1 0 0,0 0 0,1 1 0,0-1 0,40 7 0,-18-5 0,1 1 0,0 1 0,-1 1 0,33 12 0,-42-12 0,-1 0 0,1 1 0,-1 1 0,0 1 0,-1-1 0,0 2 0,0 0 0,14 14 0,-21-17 0,0-1 0,-1 1 0,0 0 0,0 0 0,-1 1 0,0-1 0,0 1 0,0-1 0,-1 1 0,0 0 0,0 0 0,-1 0 0,0 0 0,0 1 0,0-1 0,-1 0 0,-1 14 0,0-17 0,0 0 0,1 1 0,-1-1 0,-1 1 0,1-1 0,-1 0 0,0 0 0,0 0 0,0 0 0,0 0 0,-1 0 0,1-1 0,-1 1 0,0-1 0,0 1 0,0-1 0,-1 0 0,1-1 0,-1 1 0,0 0 0,0-1 0,0 0 0,0 0 0,0 0 0,0 0 0,0-1 0,-1 0 0,1 0 0,-6 1 0,-78 11-682,-135 4-1,183-17-6143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6:56.464"/>
    </inkml:context>
    <inkml:brush xml:id="br0">
      <inkml:brushProperty name="width" value="0.025" units="cm"/>
      <inkml:brushProperty name="height" value="0.025" units="cm"/>
      <inkml:brushProperty name="color" value="#333333"/>
    </inkml:brush>
  </inkml:definitions>
  <inkml:trace contextRef="#ctx0" brushRef="#br0">22 7 24575,'0'-5'0,"0"3"0,0 7 0,0 7 0,0 7 0,0 4 0,0 4 0,0 6 0,0 2 0,0 5 0,0 5 0,0 5 0,0-2 0,0-4 0,-4-1 0,-3-2 0,1-3 0,2-9-8191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6:57.739"/>
    </inkml:context>
    <inkml:brush xml:id="br0">
      <inkml:brushProperty name="width" value="0.025" units="cm"/>
      <inkml:brushProperty name="height" value="0.025" units="cm"/>
      <inkml:brushProperty name="color" value="#333333"/>
    </inkml:brush>
  </inkml:definitions>
  <inkml:trace contextRef="#ctx0" brushRef="#br0">0 1 24575,'10'0'0,"7"0"0,6 0 0,4 0 0,-3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6:59.528"/>
    </inkml:context>
    <inkml:brush xml:id="br0">
      <inkml:brushProperty name="width" value="0.025" units="cm"/>
      <inkml:brushProperty name="height" value="0.025" units="cm"/>
      <inkml:brushProperty name="color" value="#333333"/>
    </inkml:brush>
  </inkml:definitions>
  <inkml:trace contextRef="#ctx0" brushRef="#br0">1 145 24575,'14'-7'0,"198"-89"0,-185 87 0,-1 1 0,1 1 0,1 1 0,0 1 0,-1 2 0,38-1 0,-54 4 0,0 0 0,0 1 0,-1 1 0,1-1 0,14 5 0,-21-4 0,1 0 0,-1 0 0,0 0 0,1 1 0,-1-1 0,0 1 0,-1 0 0,1 1 0,0-1 0,-1 0 0,0 1 0,0 0 0,0 0 0,4 6 0,1 6 0,0 0 0,-1 0 0,0 1 0,-2 0 0,0 0 0,-1 0 0,0 1 0,-2 0 0,0-1 0,-1 1 0,0 0 0,-3 20 0,1-34 0,1 0 0,-1 0 0,1 1 0,-1-1 0,0 0 0,-1 0 0,1 0 0,-1 0 0,0-1 0,0 1 0,0 0 0,0-1 0,-1 1 0,1-1 0,-1 0 0,0 1 0,0-2 0,0 1 0,0 0 0,-1 0 0,1-1 0,-1 0 0,0 0 0,1 0 0,-1 0 0,0-1 0,0 1 0,0-1 0,-5 1 0,-11 1 0,0 0 0,0-1 0,0-1 0,-39-4 0,24 1 0,-5-1 0,26 2 0,1-1 0,0 2 0,-1 0 0,1 0 0,0 1 0,-1 1 0,-16 4 0,29-6 0,0 0 0,1 1 0,-1-1 0,0 0 0,0 1 0,1-1 0,-1 1 0,0-1 0,1 1 0,-1-1 0,0 1 0,1 0 0,-1-1 0,1 1 0,-1 0 0,1-1 0,-1 1 0,1 0 0,0 0 0,-1 0 0,1-1 0,0 1 0,0 0 0,-1 0 0,1 0 0,0 0 0,0-1 0,0 1 0,0 0 0,0 0 0,0 0 0,0 0 0,0-1 0,1 1 0,-1 0 0,0 0 0,0 0 0,1 0 0,-1-1 0,1 1 0,-1 0 0,0 0 0,1-1 0,-1 1 0,2 1 0,31 34 0,-27-30 0,11 12 0,24 35 0,7 7 0,-27-36-1365,-3-4-5461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0.834"/>
    </inkml:context>
    <inkml:brush xml:id="br0">
      <inkml:brushProperty name="width" value="0.025" units="cm"/>
      <inkml:brushProperty name="height" value="0.025" units="cm"/>
      <inkml:brushProperty name="color" value="#333333"/>
    </inkml:brush>
  </inkml:definitions>
  <inkml:trace contextRef="#ctx0" brushRef="#br0">1 48 24575,'2'0'0,"0"0"0,0 1 0,0-1 0,0 1 0,0-1 0,0 1 0,0 0 0,0 0 0,0 0 0,0 0 0,0 0 0,-1 1 0,1-1 0,0 0 0,-1 1 0,1 0 0,-1-1 0,0 1 0,1 0 0,-1-1 0,0 1 0,0 0 0,0 0 0,0 0 0,-1 0 0,1 0 0,0 0 0,0 2 0,2 9 0,0 0 0,-1 0 0,1 17 0,-3-25 0,2 111 0,-1-10 0,-1-104 0,0 0 0,0 0 0,0 0 0,1 0 0,-1 0 0,0-1 0,1 1 0,-1 0 0,1 0 0,0 0 0,0-1 0,-1 1 0,1 0 0,0-1 0,0 1 0,1-1 0,-1 1 0,2 1 0,-2-2 0,0-1 0,0 1 0,1-1 0,-1 0 0,0 1 0,0-1 0,0 0 0,0 0 0,1 0 0,-1 1 0,0-1 0,0-1 0,0 1 0,1 0 0,-1 0 0,0 0 0,0-1 0,0 1 0,0 0 0,1-1 0,0 0 0,4-2 0,0-1 0,-1 0 0,1 0 0,-1 0 0,0 0 0,0-1 0,-1 0 0,8-9 0,2-9 0,-1-1 0,-1 0 0,-1-1 0,-1 0 0,7-29 0,-9 26 0,2 0 0,1 1 0,27-51 0,-35 74 0,-1 1 0,1-1 0,0 0 0,0 1 0,1 0 0,-1 0 0,5-4 0,-7 7 0,0-1 0,-1 1 0,1-1 0,0 1 0,0 0 0,-1-1 0,1 1 0,0 0 0,0-1 0,-1 1 0,1 0 0,0 0 0,0 0 0,0 0 0,0 0 0,-1 0 0,1 0 0,0 0 0,0 0 0,0 0 0,-1 1 0,1-1 0,0 0 0,0 0 0,-1 1 0,1-1 0,0 0 0,0 1 0,-1-1 0,1 1 0,0-1 0,-1 1 0,1-1 0,-1 1 0,1 0 0,-1-1 0,1 1 0,-1 0 0,1-1 0,-1 1 0,0 0 0,1 0 0,-1-1 0,0 1 0,1 0 0,-1 0 0,0 1 0,4 17 0,0 0 0,-1 1 0,-2-1 0,0 0 0,0 1 0,-5 31 0,1-1 0,2 15-1365,1-39-5461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1.580"/>
    </inkml:context>
    <inkml:brush xml:id="br0">
      <inkml:brushProperty name="width" value="0.025" units="cm"/>
      <inkml:brushProperty name="height" value="0.025" units="cm"/>
      <inkml:brushProperty name="color" value="#333333"/>
    </inkml:brush>
  </inkml:definitions>
  <inkml:trace contextRef="#ctx0" brushRef="#br0">0 13 24575,'5'-5'0,"6"-1"0,1 4 0,-1 13 0,-3 14 0,-2 7 0,-3 8 0,-2 2 0,0 3 0,-1 4 0,-1 2 0,1 8 0,-1 7 0,1-3 0,0-6 0,0-10 0,-1-7 0,1-10-8191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2.279"/>
    </inkml:context>
    <inkml:brush xml:id="br0">
      <inkml:brushProperty name="width" value="0.025" units="cm"/>
      <inkml:brushProperty name="height" value="0.025" units="cm"/>
      <inkml:brushProperty name="color" value="#333333"/>
    </inkml:brush>
  </inkml:definitions>
  <inkml:trace contextRef="#ctx0" brushRef="#br0">1 98 24575,'5'0'0,"6"0"0,6 0 0,1-5 0,1-6 0,2-6 0,3 0 0,-3-7 0,-6 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2.640"/>
    </inkml:context>
    <inkml:brush xml:id="br0">
      <inkml:brushProperty name="width" value="0.025" units="cm"/>
      <inkml:brushProperty name="height" value="0.025" units="cm"/>
      <inkml:brushProperty name="color" value="#333333"/>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6:43:50.219"/>
    </inkml:context>
    <inkml:brush xml:id="br0">
      <inkml:brushProperty name="width" value="0.035" units="cm"/>
      <inkml:brushProperty name="height" value="0.035" units="cm"/>
      <inkml:brushProperty name="color" value="#FFFFFF"/>
    </inkml:brush>
  </inkml:definitions>
  <inkml:trace contextRef="#ctx0" brushRef="#br0">734 833 24575,'-5'5'0,"-1"-1"0,1 1 0,-1-1 0,0-1 0,0 1 0,-1-1 0,1 0 0,-1-1 0,1 1 0,-12 1 0,-9 1 0,-40 3 0,1 0 0,-166 56 0,15-3 0,211-60 0,1 0 0,0 0 0,0 1 0,0-1 0,0 1 0,-8 5 0,12-7 0,1 0 0,0 0 0,0 0 0,0 0 0,0 0 0,0 0 0,0 0 0,-1 0 0,1 1 0,0-1 0,0 0 0,0 0 0,0 0 0,0 0 0,0 0 0,0 0 0,0 0 0,0 1 0,-1-1 0,1 0 0,0 0 0,0 0 0,0 0 0,0 0 0,0 1 0,0-1 0,0 0 0,0 0 0,0 0 0,0 0 0,0 0 0,0 1 0,0-1 0,0 0 0,0 0 0,0 0 0,0 0 0,0 0 0,0 1 0,1-1 0,-1 0 0,0 0 0,0 0 0,0 0 0,0 0 0,0 0 0,0 0 0,0 1 0,1-1 0,9 4 0,15 0 0,324-1 0,-185-5 0,-73 3 0,108-3 0,-193 2 0,0-1 0,0 0 0,0-1 0,0 1 0,0-1 0,0 0 0,0-1 0,-1 0 0,1 1 0,-1-2 0,1 1 0,-1-1 0,0 1 0,-1-2 0,8-5 0,1-6 0,-1 1 0,0-2 0,13-25 0,-23 40 0,-1 0 0,0 0 0,0 0 0,0-1 0,0 1 0,0 0 0,0-1 0,-1 1 0,1-1 0,-1 1 0,1-1 0,-1 1 0,0-5 0,-1 5 0,1 1 0,-1-1 0,0 1 0,1-1 0,-1 1 0,0-1 0,0 1 0,0 0 0,0-1 0,0 1 0,0 0 0,-1 0 0,1 0 0,0 0 0,0 0 0,-1 0 0,1 0 0,-1 0 0,1 0 0,-1 1 0,1-1 0,-3 0 0,-11-4 0,-1 0 0,0 2 0,1-1 0,-1 2 0,-23-1 0,-84 4 0,82 1 0,23-3 0,18 1 0,0 0 0,1 0 0,-1 0 0,0 0 0,0 0 0,0 0 0,0 0 0,0 0 0,0 0 0,0 0 0,0 0 0,0 0 0,0 0 0,0-1 0,1 1 0,-1 0 0,0 0 0,0 0 0,0 0 0,0 0 0,0 0 0,0 0 0,0 0 0,0 0 0,0 0 0,0 0 0,0 0 0,0 0 0,0 0 0,0 0 0,0-1 0,0 1 0,0 0 0,0 0 0,0 0 0,0 0 0,0 0 0,0 0 0,0 0 0,0 0 0,0 0 0,0 0 0,0-1 0,0 1 0,0 0 0,0 0 0,0 0 0,0 0 0,0 0 0,0 0 0,0 0 0,0 0 0,0 0 0,0 0 0,0 0 0,0 0 0,0-1 0,0 1 0,0 0 0,0 0 0,0 0 0,0 0 0,0 0 0,-1 0 0,1 0 0,0 0 0,0 0 0,32-11 0,-13 5 0,104-32 0,-78 26 0,-1-1 0,68-32 0,-94 32 0,-18 13 0,0 0 0,0 0 0,0 0 0,0-1 0,0 1 0,0 0 0,0 0 0,0 0 0,0-1 0,0 1 0,0 0 0,0 0 0,0 0 0,-1-1 0,1 1 0,0 0 0,0 0 0,0 0 0,0 0 0,0 0 0,0-1 0,-1 1 0,1 0 0,0 0 0,0 0 0,0 0 0,0 0 0,0 0 0,-1-1 0,1 1 0,0 0 0,0 0 0,0 0 0,-1 0 0,1 0 0,0 0 0,0 0 0,0 0 0,-1 0 0,1 0 0,0 0 0,0 0 0,0 0 0,-1 0 0,1 0 0,0 0 0,-41 2 0,35-1 0,-20 2 0,1 1 0,1 1 0,-1 1 0,1 1 0,0 2 0,0 0 0,1 1 0,0 2 0,1 0 0,0 2 0,-33 26 0,50-35 0,-18 12 0,22-17 0,1 0 0,-1 1 0,0-1 0,1 0 0,-1 0 0,1 0 0,-1 0 0,1 0 0,-1 0 0,0 0 0,1 0 0,-1-1 0,1 1 0,-1 0 0,1 0 0,-1 0 0,1-1 0,-1 1 0,0 0 0,1 0 0,0-1 0,-1 1 0,1-1 0,-1 1 0,1 0 0,-1-1 0,1 1 0,0-1 0,-1 1 0,1-1 0,0 1 0,-1-1 0,1 1 0,0-1 0,0 1 0,0-1 0,-1 1 0,1-1 0,0 0 0,0 1 0,0-1 0,0 1 0,0-1 0,0 1 0,0-2 0,-2-17 0,1-1 0,1 0 0,1 1 0,0-1 0,1 0 0,6-20 0,0-9 0,45-248 132,-6 40-1629,-38 197-5329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3.912"/>
    </inkml:context>
    <inkml:brush xml:id="br0">
      <inkml:brushProperty name="width" value="0.025" units="cm"/>
      <inkml:brushProperty name="height" value="0.025" units="cm"/>
      <inkml:brushProperty name="color" value="#333333"/>
    </inkml:brush>
  </inkml:definitions>
  <inkml:trace contextRef="#ctx0" brushRef="#br0">253 1 24575,'-3'1'0,"0"-1"0,0 1 0,0 0 0,0 1 0,0-1 0,0 0 0,0 1 0,0 0 0,1 0 0,-1 0 0,1 0 0,-1 0 0,-2 3 0,-28 32 0,24-25 0,-44 58 0,48-62 0,1 0 0,0 0 0,0 0 0,1 1 0,0-1 0,0 1 0,-2 14 0,1 7 0,-2-1 0,-1 0 0,-1-1 0,-23 50 0,7-11 0,23-62 0,0 0 0,0 1 0,0-1 0,0 0 0,1 1 0,0-1 0,0 1 0,1-1 0,-1 0 0,4 11 0,-4-15-36,1 1 0,0-1 0,-1 0 1,1 1-1,0-1 0,0 0 0,0 0 0,0 0 0,0 1 0,0-1 0,0 0 0,0-1 0,1 1 0,-1 0 0,0 0 0,1 0 0,-1-1 1,0 1-1,1-1 0,-1 1 0,1-1 0,-1 1 0,1-1 0,-1 0 0,1 0 0,-1 0 0,1 0 0,-1 0 0,1 0 0,-1 0 0,1 0 1,-1-1-1,1 1 0,-1 0 0,1-1 0,-1 0 0,2 0 0,19-8-6790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05.063"/>
    </inkml:context>
    <inkml:brush xml:id="br0">
      <inkml:brushProperty name="width" value="0.025" units="cm"/>
      <inkml:brushProperty name="height" value="0.025" units="cm"/>
      <inkml:brushProperty name="color" value="#333333"/>
    </inkml:brush>
  </inkml:definitions>
  <inkml:trace contextRef="#ctx0" brushRef="#br0">0 1 24575,'0'5'0,"0"6"0,0 6 0,0 9 0,0 11 0,0 2 0,0 1 0,0 2 0,0-1 0,0-2 0,0-4 0,0 2 0,0-1 0,0-1 0,0-7-8191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15.677"/>
    </inkml:context>
    <inkml:brush xml:id="br0">
      <inkml:brushProperty name="width" value="0.025" units="cm"/>
      <inkml:brushProperty name="height" value="0.025" units="cm"/>
      <inkml:brushProperty name="color" value="#333333"/>
    </inkml:brush>
  </inkml:definitions>
  <inkml:trace contextRef="#ctx0" brushRef="#br0">327 1 24575,'-3'3'0,"-1"1"0,0 1 0,1-1 0,-1 0 0,1 1 0,0 0 0,1-1 0,-1 1 0,-2 10 0,4-13 0,1-1 0,0 1 0,-1 0 0,1-1 0,0 1 0,0 0 0,1 0 0,-1-1 0,0 1 0,0 0 0,1 0 0,-1-1 0,1 1 0,0 0 0,-1-1 0,1 1 0,0-1 0,0 1 0,0-1 0,0 1 0,0-1 0,0 0 0,1 0 0,-1 1 0,0-1 0,1 0 0,-1 0 0,0 0 0,1 0 0,-1 0 0,1-1 0,0 1 0,-1 0 0,3 0 0,7 2 0,-1-1 0,1 0 0,-1 0 0,1-1 0,0 0 0,19-2 0,-14 1 0,0 0 0,25 5 0,-37-5 0,0 1 0,-1 0 0,1 0 0,-1 0 0,1 1 0,-1-1 0,1 1 0,-1 0 0,0 0 0,0 0 0,0 0 0,0 1 0,0-1 0,0 1 0,3 4 0,-5-6 0,0 0 0,0 0 0,-1 0 0,1 0 0,0 1 0,-1-1 0,1 0 0,-1 0 0,1 0 0,-1 1 0,0-1 0,1 0 0,-1 0 0,0 1 0,0-1 0,0 0 0,0 1 0,0-1 0,0 0 0,0 0 0,-1 1 0,1-1 0,-1 2 0,0-1 0,0 0 0,-1 0 0,1 0 0,-1-1 0,1 1 0,-1 0 0,1-1 0,-1 0 0,0 1 0,0-1 0,0 0 0,-3 2 0,-6 2 0,-1-1 0,1 0 0,-24 4 0,34-8 0,-158 28 0,148-26 8,0 1-1,-1 0 1,1 1-1,1 0 1,-1 1-1,1 0 1,0 1-1,0 0 1,0 0-1,1 1 1,0 0-1,0 1 1,1 0-1,0 0 1,-13 19-1,-3 7-378,3 1-1,0 1 1,-15 41 0,11-21-6455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17.536"/>
    </inkml:context>
    <inkml:brush xml:id="br0">
      <inkml:brushProperty name="width" value="0.025" units="cm"/>
      <inkml:brushProperty name="height" value="0.025" units="cm"/>
      <inkml:brushProperty name="color" value="#333333"/>
    </inkml:brush>
  </inkml:definitions>
  <inkml:trace contextRef="#ctx0" brushRef="#br0">80 0 24575,'-5'14'0,"-1"24"0,0 19 0,-4 6 0,0 0 0,2 5 0,-2 0 0,0 2 0,1-6 0,4-13-8191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18.423"/>
    </inkml:context>
    <inkml:brush xml:id="br0">
      <inkml:brushProperty name="width" value="0.025" units="cm"/>
      <inkml:brushProperty name="height" value="0.025" units="cm"/>
      <inkml:brushProperty name="color" value="#333333"/>
    </inkml:brush>
  </inkml:definitions>
  <inkml:trace contextRef="#ctx0" brushRef="#br0">1 1 24575,'5'0'0,"1"5"0,0 11 0,-1 12 0,-2 16 0,-1 14 0,-1 12 0,0 8 0,-1 5 0,0 3 0,-1 1 0,1-5 0,0-2 0,0-10 0,0-12 0,-1-12 0,-3-8 0,-3-11-8191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19.219"/>
    </inkml:context>
    <inkml:brush xml:id="br0">
      <inkml:brushProperty name="width" value="0.025" units="cm"/>
      <inkml:brushProperty name="height" value="0.025" units="cm"/>
      <inkml:brushProperty name="color" value="#333333"/>
    </inkml:brush>
  </inkml:definitions>
  <inkml:trace contextRef="#ctx0" brushRef="#br0">0 40 24575,'1234'0'0,"-1168"-1"-455,0-3 0,105-19 0,-117 11-6371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0.726"/>
    </inkml:context>
    <inkml:brush xml:id="br0">
      <inkml:brushProperty name="width" value="0.025" units="cm"/>
      <inkml:brushProperty name="height" value="0.025" units="cm"/>
      <inkml:brushProperty name="color" value="#333333"/>
    </inkml:brush>
  </inkml:definitions>
  <inkml:trace contextRef="#ctx0" brushRef="#br0">648 2 24575,'-98'-1'0,"-110"3"0,196 0 0,-1 1 0,1 1 0,0 0 0,0 0 0,0 1 0,0 1 0,1 0 0,0 0 0,-18 15 0,-26 13 0,45-28 0,0 0 0,1 0 0,-1 1 0,2 0 0,-1 1 0,1 0 0,0 0 0,0 1 0,1 0 0,0 0 0,1 1 0,0 0 0,1 0 0,0 0 0,0 1 0,-5 19 0,4-5 0,1 0 0,1 0 0,2 1 0,0-1 0,1 1 0,5 38 0,-3-56 0,0 0 0,1 0 0,-1-1 0,2 1 0,-1-1 0,1 1 0,0-1 0,0 0 0,1 0 0,0 0 0,1 0 0,7 8 0,-4-6 0,1 0 0,0-1 0,0 0 0,1-1 0,0 0 0,0-1 0,17 9 0,-2-5 0,0-1 0,0-1 0,1-1 0,0-1 0,0-1 0,48 3 0,239-9 0,-184-2 0,-104 2-455,-1-1 0,30-6 0,-24 2-6371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1.580"/>
    </inkml:context>
    <inkml:brush xml:id="br0">
      <inkml:brushProperty name="width" value="0.025" units="cm"/>
      <inkml:brushProperty name="height" value="0.025" units="cm"/>
      <inkml:brushProperty name="color" value="#333333"/>
    </inkml:brush>
  </inkml:definitions>
  <inkml:trace contextRef="#ctx0" brushRef="#br0">1 13 24575,'4'-5'0,"7"-1"0,7 5 0,-1 12 0,-3 23 0,-3 20 0,-4 6 0,-3-3 0,-3-6 0,0-7 0,-2-7 0,0 1 0,1-2 0,-1-7-8191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2.310"/>
    </inkml:context>
    <inkml:brush xml:id="br0">
      <inkml:brushProperty name="width" value="0.025" units="cm"/>
      <inkml:brushProperty name="height" value="0.025" units="cm"/>
      <inkml:brushProperty name="color" value="#333333"/>
    </inkml:brush>
  </inkml:definitions>
  <inkml:trace contextRef="#ctx0" brushRef="#br0">0 124 24575,'19'0'0,"25"-5"0,10-1 0,15-5 0,5-10 0,4 0 0,-6 2 0,-1 4 0,-9 1 0,-13 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3.643"/>
    </inkml:context>
    <inkml:brush xml:id="br0">
      <inkml:brushProperty name="width" value="0.025" units="cm"/>
      <inkml:brushProperty name="height" value="0.025" units="cm"/>
      <inkml:brushProperty name="color" value="#333333"/>
    </inkml:brush>
  </inkml:definitions>
  <inkml:trace contextRef="#ctx0" brushRef="#br0">678 119 24575,'-18'-15'0,"-1"1"0,-1 1 0,0 1 0,-1 0 0,-35-14 0,40 21 0,0-1 0,-1 2 0,1 0 0,-1 1 0,0 1 0,-26 0 0,-106 8 0,139-5 0,-1 0 0,1 1 0,0 0 0,-1 0 0,1 1 0,0 0 0,0 1 0,1 0 0,-1 1 0,1 0 0,0 1 0,0 0 0,1 0 0,-1 0 0,1 1 0,1 1 0,0-1 0,0 1 0,0 0 0,1 1 0,0 0 0,0 0 0,1 0 0,1 0 0,-1 1 0,2 0 0,-1 0 0,1 0 0,1 0 0,0 1 0,-2 18 0,4-19 0,-1 23 0,1 0 0,1-1 0,7 36 0,-7-59 0,1-1 0,0 0 0,0 0 0,1 0 0,0 0 0,1 0 0,0-1 0,0 1 0,0-1 0,1 0 0,0 0 0,0 0 0,1-1 0,0 0 0,0 0 0,1-1 0,7 6 0,1-3 0,-1 0 0,1-1 0,1-1 0,-1-1 0,1 0 0,0-1 0,0-1 0,30 3 0,11-3 0,69-6 0,-33-1 0,-16-1-1365,-46-1-5461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6:43:51.599"/>
    </inkml:context>
    <inkml:brush xml:id="br0">
      <inkml:brushProperty name="width" value="0.035" units="cm"/>
      <inkml:brushProperty name="height" value="0.035" units="cm"/>
      <inkml:brushProperty name="color" value="#FFFFFF"/>
    </inkml:brush>
  </inkml:definitions>
  <inkml:trace contextRef="#ctx0" brushRef="#br0">598 57 24575,'-7'-6'0,"-1"0"0,1 1 0,-1 0 0,-1 0 0,1 1 0,0 0 0,-1 0 0,0 1 0,0 0 0,0 1 0,0 0 0,-15-1 0,-7 0 0,-1 1 0,-44 4 0,66-1 0,0 0 0,1 1 0,-1 1 0,0 0 0,1 0 0,0 1 0,0 0 0,0 0 0,0 1 0,1 0 0,-1 1 0,1 0 0,1 0 0,-1 1 0,1 0 0,0 0 0,1 1 0,0-1 0,-8 14 0,0 1 0,2 0 0,0 1 0,2 0 0,1 1 0,0 0 0,-8 41 0,-10 50 0,13-62 0,1 1 0,4 0 0,-4 69 0,12-93 0,1 0 0,2-1 0,1 1 0,1 0 0,2-1 0,0 0 0,3 0 0,18 46 0,-24-69 0,1-1 0,0 1 0,0 0 0,0-1 0,1 0 0,0 0 0,0 0 0,0 0 0,0-1 0,1 0 0,0 0 0,0-1 0,0 1 0,0-1 0,0-1 0,1 1 0,-1-1 0,1 0 0,11 2 0,12 0 0,0 0 0,0-2 0,37-2 0,-51-1 0,182-3 0,-194 4 0,0 1 0,0-1 0,0 1 0,0 0 0,0 0 0,-1 0 0,1 0 0,0 0 0,-1 1 0,1 0 0,-1 0 0,0 0 0,6 4 0,-8-5 0,0 0 0,0 0 0,0 1 0,0-1 0,0 0 0,0 1 0,0-1 0,-1 1 0,1-1 0,-1 1 0,1-1 0,-1 1 0,1 0 0,-1-1 0,0 1 0,0-1 0,0 1 0,0 0 0,0-1 0,0 1 0,0-1 0,0 1 0,-1 0 0,1-1 0,0 1 0,-1-1 0,0 1 0,1-1 0,-1 1 0,0-1 0,0 1 0,0-1 0,0 0 0,-2 3 0,-17 20 0,-42 40 0,40-42 0,17-16 0,0-1 0,-1 0 0,0 0 0,0 0 0,0-1 0,0 0 0,-1 0 0,1 0 0,-9 2 0,15-6 0,-1 0 0,1 1 0,0-1 0,-1 0 0,1 0 0,-1 0 0,1 0 0,0 0 0,-1 0 0,1 0 0,-1 1 0,1-1 0,-1 0 0,1 0 0,0-1 0,-1 1 0,1 0 0,-1 0 0,1 0 0,0 0 0,-1 0 0,1 0 0,-1 0 0,1-1 0,0 1 0,-1 0 0,1 0 0,0-1 0,-1 1 0,1 0 0,0 0 0,-1-1 0,1 1 0,0 0 0,0-1 0,0 1 0,-1-1 0,1 1 0,0 0 0,0-1 0,0 1 0,0 0 0,-1-1 0,1 1 0,0-1 0,0 1 0,0 0 0,0-1 0,0 1 0,0-1 0,0 1 0,0-1 0,0 1 0,1-1 0,8-25 0,17-20 11,2 2 0,2 1 0,62-69-1,-6 7-1418,-37 39-5418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4.416"/>
    </inkml:context>
    <inkml:brush xml:id="br0">
      <inkml:brushProperty name="width" value="0.025" units="cm"/>
      <inkml:brushProperty name="height" value="0.025" units="cm"/>
      <inkml:brushProperty name="color" value="#333333"/>
    </inkml:brush>
  </inkml:definitions>
  <inkml:trace contextRef="#ctx0" brushRef="#br0">1 1 24575,'4'4'0,"3"12"0,-1 12 0,-2 11 0,0 8 0,-2 11 0,-1 9 0,-1-1 0,1 1 0,-2-5 0,1-9 0,0-8 0,0-12-8191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5.052"/>
    </inkml:context>
    <inkml:brush xml:id="br0">
      <inkml:brushProperty name="width" value="0.025" units="cm"/>
      <inkml:brushProperty name="height" value="0.025" units="cm"/>
      <inkml:brushProperty name="color" value="#333333"/>
    </inkml:brush>
  </inkml:definitions>
  <inkml:trace contextRef="#ctx0" brushRef="#br0">1 148 24575,'0'-5'0,"9"-11"0,23-2 0,29 1 0,28-1 0,18 3 0,-4-1 0,-6 2 0,-10-1 0,-19 2-8191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7:26.547"/>
    </inkml:context>
    <inkml:brush xml:id="br0">
      <inkml:brushProperty name="width" value="0.025" units="cm"/>
      <inkml:brushProperty name="height" value="0.025" units="cm"/>
      <inkml:brushProperty name="color" value="#333333"/>
    </inkml:brush>
  </inkml:definitions>
  <inkml:trace contextRef="#ctx0" brushRef="#br0">479 63 24575,'0'-2'0,"-1"0"0,0 1 0,1-1 0,-1 1 0,0-1 0,0 1 0,0-1 0,0 1 0,0-1 0,0 1 0,-1 0 0,1 0 0,0 0 0,-1 0 0,1 0 0,-1 0 0,1 0 0,-1 0 0,1 0 0,-1 0 0,-2 0 0,-39-14 0,42 15 0,-18-5 0,0 0 0,1 2 0,-2 0 0,1 1 0,0 1 0,0 0 0,0 2 0,-1 0 0,-24 6 0,36-5 0,0 0 0,0 0 0,0 1 0,0 0 0,1 0 0,0 1 0,-1 0 0,1 1 0,0-1 0,1 1 0,-1 0 0,1 1 0,0 0 0,1 0 0,-1 0 0,1 1 0,0-1 0,1 1 0,0 0 0,0 1 0,0-1 0,1 1 0,-4 14 0,-5 24 0,2 0 0,1 1 0,3 1 0,3-1 0,1 1 0,5 62 0,-2-104 0,1 0 0,-1 0 0,1-1 0,0 1 0,0 0 0,1-1 0,-1 1 0,1-1 0,1 0 0,-1 0 0,1 0 0,-1 0 0,2-1 0,-1 1 0,0-1 0,1 0 0,0 0 0,0-1 0,0 1 0,0-1 0,0 0 0,1-1 0,9 4 0,3 1 0,0-2 0,1 0 0,-1-1 0,1-1 0,0-1 0,24 1 0,241-9 0,-256 2-1365,-4-2-5461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46:30.799"/>
    </inkml:context>
    <inkml:brush xml:id="br0">
      <inkml:brushProperty name="width" value="0.025" units="cm"/>
      <inkml:brushProperty name="height" value="0.025" units="cm"/>
      <inkml:brushProperty name="color" value="#FF0066"/>
    </inkml:brush>
  </inkml:definitions>
  <inkml:trace contextRef="#ctx0" brushRef="#br0">1652 5229 24575,'-36'-1'0,"0"-2"0,0-1 0,0-2 0,-60-18 0,-130-61 0,41 13 0,68 27 0,-172-91 0,265 121 0,0 0 0,1-1 0,0-1 0,-26-26 0,-71-89 0,72 69 0,4-1 0,-48-94 0,85 146 0,-9-23 0,0-1 0,3 0 0,-12-47 0,-9-26 0,25 82 0,1-1 0,2 0 0,1 0 0,-4-48 0,9-114 0,2 100 0,-2-99 0,3-151 0,1 297 0,1 0 0,2 0 0,15-48 0,51-119 0,79-124 0,-105 246 0,4 2 0,3 3 0,4 2 0,3 3 0,77-76 0,-114 127 0,28-43 0,-32 40 0,35-37 0,7 6 0,3 3 0,137-94 0,152-68 0,120-49 0,-340 198 0,164-61 0,-180 82 0,-75 32 0,14-8 0,1 2 0,0 3 0,119-25 0,-152 41 0,1 0 0,0-3 0,-1 0 0,38-18 0,-23 11 0,64-17 0,-62 20 0,50-20 0,-70 23 0,-4 0 0,0 1 0,1 1 0,0 1 0,0 1 0,33-5 0,-24 6 0,0 0 0,0-2 0,-1-1 0,0-2 0,31-13 0,45-13 0,14-7 0,-95 31-1365,-2 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46:33.286"/>
    </inkml:context>
    <inkml:brush xml:id="br0">
      <inkml:brushProperty name="width" value="0.025" units="cm"/>
      <inkml:brushProperty name="height" value="0.025" units="cm"/>
      <inkml:brushProperty name="color" value="#FF0066"/>
    </inkml:brush>
  </inkml:definitions>
  <inkml:trace contextRef="#ctx0" brushRef="#br0">0 26 24575,'1'-1'0,"-1"-1"0,0 1 0,1 0 0,-1 1 0,1-1 0,-1 0 0,1 0 0,-1 0 0,1 0 0,0 0 0,-1 0 0,1 1 0,0-1 0,0 0 0,-1 0 0,1 1 0,0-1 0,0 1 0,0-1 0,0 1 0,0-1 0,0 1 0,0-1 0,0 1 0,0 0 0,0 0 0,2-1 0,35-4 0,-32 5 0,22-1 0,1 2 0,-1 1 0,0 1 0,1 2 0,40 12 0,4-1 0,-58-13 0,0 0 0,0 1 0,0 0 0,-1 1 0,14 7 0,-24-9 0,0-1 0,0 1 0,0-1 0,0 1 0,-1 0 0,0 1 0,1-1 0,-1 0 0,-1 1 0,1 0 0,0 0 0,-1 0 0,0 0 0,0 0 0,0 0 0,0 1 0,-1-1 0,0 1 0,0-1 0,1 8 0,0 16 0,-1 0 0,-5 51 0,0-16 0,2-42 26,-1 0 0,-1 0 1,0 0-1,-12 29 0,7-21-774,-8 37 0,14-42-6078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46:38.188"/>
    </inkml:context>
    <inkml:brush xml:id="br0">
      <inkml:brushProperty name="width" value="0.025" units="cm"/>
      <inkml:brushProperty name="height" value="0.025" units="cm"/>
      <inkml:brushProperty name="color" value="#FF0066"/>
    </inkml:brush>
  </inkml:definitions>
  <inkml:trace contextRef="#ctx0" brushRef="#br0">4999 59 24575,'0'-1'0,"-1"0"0,1 0 0,-1 0 0,1 0 0,-1 0 0,1 0 0,-1 0 0,0 0 0,0 0 0,1 0 0,-1 0 0,0 1 0,0-1 0,0 0 0,0 0 0,0 1 0,0-1 0,0 1 0,0-1 0,0 1 0,0-1 0,-1 1 0,1 0 0,0-1 0,0 1 0,-2 0 0,-39-6 0,37 5 0,-203-5 0,-7-2 0,-508-11 0,481 22 0,153-4 0,14-1 0,0 3 0,0 4 0,-111 20 0,-26 31 0,3 9 0,-396 182 0,538-215 0,-391 204 0,399-198 0,-85 70 0,-39 57 0,23-21 0,113-98 0,-72 88 0,101-113 0,-162 230 0,78-60 0,88-164 0,-2 14 0,2-1 0,1 2 0,2 0 0,-10 84 0,-7 25 0,0-30 0,-88 315 0,92-366 0,3 1 0,-13 76 0,-6 149 0,-44 307 0,74-470 0,8 190 0,5-147 0,-4-98 0,2 94 0,2-151 0,1 0 0,0-1 0,11 30 0,5 24 0,-8-16 0,14 82 0,-11-58 0,5 0 0,36 98 0,-7-28 0,-37-108 0,2 0 0,2 0 0,1-2 0,3 0 0,41 64 0,-22-52 0,189 249 0,-184-252 0,2-2 0,2-2 0,87 65 0,-76-68 0,-8-6 0,2-1 0,83 43 0,49 17 0,47 23 0,-162-89 0,-2 2 0,2-4 0,104 28 0,185 40 0,-267-79 0,1-5 0,137 4 0,-167-14 0,742 6 0,-482-11 0,-142-12 0,7-1 0,839 17 0,-996-4 0,59-10 0,10-2 0,-68 11 0,38-9 0,7-1 0,0 2 0,-15 3 0,73-2 0,84-8 0,-135 8 0,75-16 84,-94 14-809,72-5 1,-113 16-6102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46:39.839"/>
    </inkml:context>
    <inkml:brush xml:id="br0">
      <inkml:brushProperty name="width" value="0.025" units="cm"/>
      <inkml:brushProperty name="height" value="0.025" units="cm"/>
      <inkml:brushProperty name="color" value="#FF0066"/>
    </inkml:brush>
  </inkml:definitions>
  <inkml:trace contextRef="#ctx0" brushRef="#br0">0 1 24575,'6'1'0,"0"2"0,0-1 0,0 1 0,0-1 0,-1 1 0,1 1 0,-1-1 0,8 8 0,21 13 0,47 26 0,-50-32 0,0 1 0,39 33 0,-67-50 0,0 0 0,-1 0 0,0 1 0,1-1 0,-1 1 0,0-1 0,0 1 0,0 0 0,-1 0 0,1 0 0,-1 0 0,0 0 0,0 1 0,0-1 0,0 0 0,0 0 0,0 1 0,-1-1 0,0 0 0,0 1 0,0 4 0,-1-3 0,0-1 0,-1 1 0,1-1 0,-1 0 0,0 0 0,0 0 0,0 0 0,-1 0 0,1 0 0,-1 0 0,0-1 0,0 0 0,0 1 0,-1-1 0,-6 5 0,-28 18-455,0-1 0,-45 20 0,62-35-6371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16:44:44.608"/>
    </inkml:context>
    <inkml:brush xml:id="br0">
      <inkml:brushProperty name="width" value="0.35" units="cm"/>
      <inkml:brushProperty name="height" value="0.35" units="cm"/>
      <inkml:brushProperty name="color" value="#FFFFFF"/>
    </inkml:brush>
  </inkml:definitions>
  <inkml:trace contextRef="#ctx0" brushRef="#br0">760 272 24575,'-3'-2'0,"0"-1"0,0 1 0,0 0 0,-1 0 0,1 0 0,-1 1 0,1-1 0,-1 1 0,0 0 0,0 0 0,-6-1 0,-46-2 0,40 3 0,-39-1 0,-128-13 0,141 10 0,-46 1 0,6 1 0,79 3 0,0-1 0,-1 1 0,1-1 0,0 1 0,-1-1 0,1 0 0,0-1 0,0 1 0,0-1 0,0 1 0,0-1 0,0 0 0,1 0 0,-1 0 0,0 0 0,1 0 0,0-1 0,-4-4 0,5 6 0,0 0 0,1-1 0,-1 1 0,1 0 0,-1 0 0,1-1 0,0 1 0,-1 0 0,1 0 0,0-1 0,0 1 0,0 0 0,0-1 0,0 1 0,0 0 0,0-1 0,1 1 0,-1 0 0,1-2 0,0 0 0,1 1 0,-1 0 0,1 0 0,-1 0 0,1 0 0,0 0 0,-1 0 0,1 0 0,0 1 0,0-1 0,1 1 0,-1-1 0,4-1 0,8-3 0,0 1 0,0 0 0,1 1 0,-1 1 0,1 0 0,22-1 0,-18 2 0,-1-1 0,1 0 0,34-12 0,-11-3 0,75-25 0,-103 39 0,1 0 0,0 1 0,0 1 0,1 1 0,-1 0 0,18 1 0,-31 0 0,0 0 0,0 1 0,0-1 0,1 0 0,-1 1 0,0 0 0,0-1 0,0 1 0,0 0 0,0 0 0,0 0 0,0 0 0,0 1 0,-1-1 0,1 0 0,0 1 0,-1 0 0,1-1 0,-1 1 0,1 0 0,-1-1 0,0 1 0,0 0 0,0 0 0,0 0 0,0 0 0,0 0 0,0 0 0,-1 1 0,1-1 0,-1 0 0,0 0 0,1 0 0,-1 1 0,0-1 0,0 0 0,-1 3 0,0 10 0,-1-1 0,0 0 0,-1 0 0,-7 20 0,8-28 0,-50 140 0,43-126 0,0-1 0,-1-1 0,-1 0 0,-1 0 0,-19 21 0,5-9 0,2 1 0,1 0 0,-36 67 0,21-37 0,28-48 0,1 0 0,1 1 0,0 0 0,1 0 0,-7 19 0,13-32 0,1 1 0,-1 0 0,1-1 0,-1 1 0,1-1 0,0 1 0,0 0 0,-1-1 0,1 1 0,0 0 0,0-1 0,1 1 0,-1 0 0,0-1 0,1 1 0,-1-1 0,1 1 0,-1 0 0,1-1 0,0 1 0,-1-1 0,1 0 0,0 1 0,0-1 0,0 0 0,0 1 0,0-1 0,1 0 0,-1 0 0,0 0 0,0 0 0,1 0 0,-1 0 0,1 0 0,-1-1 0,1 1 0,-1 0 0,1-1 0,-1 1 0,1-1 0,0 0 0,-1 1 0,1-1 0,0 0 0,-1 0 0,1 0 0,1 0 0,8 0 0,0 0 0,-1-1 0,1 0 0,0-1 0,19-5 0,-4-2 0,-1-2 0,0-1 0,29-18 0,41-19 0,-85 45 0,-4 2 0,0 0 0,0-1 0,-1 1 0,1-1 0,-1 0 0,0-1 0,0 1 0,0-1 0,0 0 0,5-5 0,-10 8 0,0 1 0,1-1 0,-1 1 0,0-1 0,1 1 0,-1-1 0,0 1 0,0-1 0,0 0 0,0 1 0,0-1 0,1 1 0,-1-1 0,0 1 0,0-1 0,0 0 0,0 1 0,-1-1 0,1 1 0,0-1 0,0 1 0,0-1 0,0 0 0,-1 1 0,1-1 0,0 1 0,0-1 0,-1 1 0,1-1 0,0 1 0,-1-1 0,1 1 0,-1 0 0,1-1 0,0 1 0,-1 0 0,1-1 0,-1 1 0,1 0 0,-1-1 0,1 1 0,-1 0 0,0 0 0,1 0 0,-1-1 0,1 1 0,-1 0 0,1 0 0,-1 0 0,0 0 0,1 0 0,-1 0 0,-36-5 0,35 5 0,-36 0 0,1 1 0,-69 11 0,-72 27 0,171-37 0,1 1 0,-1-1 0,1 1 0,0 1 0,0-1 0,0 1 0,0 0 0,0 1 0,1-1 0,0 1 0,0 0 0,0 0 0,1 1 0,-7 8 0,6-5 0,-1 0 0,1 1 0,0-1 0,1 1 0,0 0 0,1 1 0,0-1 0,-2 19 0,1-3 0,2 1 0,1 0 0,1 0 0,7 47 0,-7-71 0,2 0 0,-1 0 0,0 0 0,1 0 0,-1 0 0,1 0 0,0-1 0,0 1 0,0 0 0,0-1 0,0 0 0,0 1 0,1-1 0,0 0 0,-1 0 0,1 0 0,0-1 0,0 1 0,0-1 0,0 1 0,0-1 0,0 0 0,0 0 0,0-1 0,0 1 0,6 0 0,11 1 0,-1 0 0,0-2 0,28-2 0,-22 0 0,9 1 0,-4 1 0,44-7 0,-63 5 0,-1 0 0,0-1 0,0 0 0,0-1 0,-1 0 0,1 0 0,-1-1 0,9-6 0,-11 6 0,-1 1 0,-1-1 0,1 0 0,-1 0 0,0 0 0,0-1 0,5-7 0,-10 12 0,1 0 0,-1 0 0,1 0 0,-1 0 0,1 0 0,-1 0 0,1 0 0,-1 0 0,0 0 0,0-1 0,0 1 0,1 0 0,-1 0 0,0 0 0,-1 0 0,1-1 0,0 1 0,0 0 0,0 0 0,-1-2 0,0 2 0,0-1 0,-1 1 0,1 0 0,0-1 0,0 1 0,-1 0 0,1 0 0,-1 0 0,1 0 0,-1 0 0,1 0 0,-1 1 0,0-1 0,1 0 0,-1 1 0,0-1 0,1 1 0,-3 0 0,-29-5 0,1 2 0,-1 1 0,0 2 0,-43 4 0,-15 1 0,38-7 0,37 1 0,-1 0 0,1 1 0,0 1 0,0 0 0,-1 1 0,1 1 0,-17 5 0,29-5 0,-1-1 0,1 1 0,0 0 0,0 0 0,0 1 0,0-1 0,0 1 0,1 0 0,0 0 0,-1 0 0,2 1 0,-1-1 0,0 1 0,1-1 0,0 1 0,-3 9 0,-2 6 0,1 1 0,-5 34 0,8-27 0,-8 36 0,10-60 0,0 0 0,0 0 0,-1-1 0,0 1 0,1 0 0,-1 0 0,0-1 0,-1 0 0,1 1 0,-1-1 0,1 0 0,-5 4 0,6-6 0,1-1 0,-1 1 0,0-1 0,1 1 0,-1-1 0,0 1 0,0-1 0,1 1 0,-1-1 0,0 0 0,0 1 0,0-1 0,0 0 0,1 0 0,-1 0 0,0 0 0,0 0 0,0 0 0,0 0 0,0 0 0,0 0 0,1 0 0,-1 0 0,0 0 0,0 0 0,0-1 0,0 1 0,-1-2 0,1 1 0,-1 0 0,1 0 0,0 0 0,0-1 0,0 1 0,0 0 0,0-1 0,0 1 0,0-1 0,0 1 0,0-4 0,-2-4 0,0 0 0,1 1 0,1-1 0,-1-10 0,1-152 0,3 86 0,0 61 0,1 0 0,0 1 0,2 0 0,1 0 0,1 0 0,1 0 0,1 1 0,1 0 0,24-39 0,2-2 0,-22 36 0,26-35 0,-28 43 0,2 1 0,0 1 0,1 0 0,1 1 0,0 1 0,1 1 0,1 0 0,0 1 0,33-18 0,-17 17 15,61-16 0,-49 16-1410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9T16:45:50.266"/>
    </inkml:context>
    <inkml:brush xml:id="br0">
      <inkml:brushProperty name="width" value="0.025" units="cm"/>
      <inkml:brushProperty name="height" value="0.025" units="cm"/>
      <inkml:brushProperty name="color" value="#333333"/>
      <inkml:brushProperty name="ignorePressure" value="1"/>
    </inkml:brush>
  </inkml:definitions>
  <inkml:trace contextRef="#ctx0" brushRef="#br0">0 0,'1084'0,"-1072"0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9T16:45:56.164"/>
    </inkml:context>
    <inkml:brush xml:id="br0">
      <inkml:brushProperty name="width" value="0.025" units="cm"/>
      <inkml:brushProperty name="height" value="0.025" units="cm"/>
      <inkml:brushProperty name="color" value="#333333"/>
      <inkml:brushProperty name="ignorePressure" value="1"/>
    </inkml:brush>
  </inkml:definitions>
  <inkml:trace contextRef="#ctx0" brushRef="#br0">1 0,'1520'0,"-2714"0,1176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5:43.663"/>
    </inkml:context>
    <inkml:brush xml:id="br0">
      <inkml:brushProperty name="width" value="0.025" units="cm"/>
      <inkml:brushProperty name="height" value="0.025" units="cm"/>
      <inkml:brushProperty name="color" value="#333333"/>
    </inkml:brush>
  </inkml:definitions>
  <inkml:trace contextRef="#ctx0" brushRef="#br0">0 1 24575,'699'0'-1365,"-675"0"-5461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5:45.169"/>
    </inkml:context>
    <inkml:brush xml:id="br0">
      <inkml:brushProperty name="width" value="0.025" units="cm"/>
      <inkml:brushProperty name="height" value="0.025" units="cm"/>
      <inkml:brushProperty name="color" value="#333333"/>
    </inkml:brush>
  </inkml:definitions>
  <inkml:trace contextRef="#ctx0" brushRef="#br0">31 1 24575,'-5'0'0,"-2"4"0,1 7 0,1 6 0,2 5 0,0 4 0,2 1 0,1 7 0,0 1 0,0 0 0,0-1 0,0-2 0,1-1 0,-1 3 0,0 0 0,0 0 0,0 4 0,0-6-8191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03:25:59.519"/>
    </inkml:context>
    <inkml:brush xml:id="br0">
      <inkml:brushProperty name="width" value="0.025" units="cm"/>
      <inkml:brushProperty name="height" value="0.025" units="cm"/>
      <inkml:brushProperty name="color" value="#333333"/>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7761B-CC5D-472B-A4BC-CBEBB71D887D}" type="datetimeFigureOut">
              <a:rPr lang="en-IN" smtClean="0"/>
              <a:t>20-06-2024</a:t>
            </a:fld>
            <a:endParaRPr lang="en-IN"/>
          </a:p>
        </p:txBody>
      </p:sp>
      <p:sp>
        <p:nvSpPr>
          <p:cNvPr id="4" name="Slide Image Placeholder 3"/>
          <p:cNvSpPr>
            <a:spLocks noGrp="1" noRot="1" noChangeAspect="1"/>
          </p:cNvSpPr>
          <p:nvPr>
            <p:ph type="sldImg" idx="2"/>
          </p:nvPr>
        </p:nvSpPr>
        <p:spPr>
          <a:xfrm>
            <a:off x="679450" y="1143000"/>
            <a:ext cx="54991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5284D-0C03-4C85-B209-C96B3264D44B}" type="slidenum">
              <a:rPr lang="en-IN" smtClean="0"/>
              <a:t>‹#›</a:t>
            </a:fld>
            <a:endParaRPr lang="en-IN"/>
          </a:p>
        </p:txBody>
      </p:sp>
    </p:spTree>
    <p:extLst>
      <p:ext uri="{BB962C8B-B14F-4D97-AF65-F5344CB8AC3E}">
        <p14:creationId xmlns:p14="http://schemas.microsoft.com/office/powerpoint/2010/main" val="130632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1143000"/>
            <a:ext cx="54991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B5284D-0C03-4C85-B209-C96B3264D44B}" type="slidenum">
              <a:rPr lang="en-IN" smtClean="0"/>
              <a:t>1</a:t>
            </a:fld>
            <a:endParaRPr lang="en-IN"/>
          </a:p>
        </p:txBody>
      </p:sp>
    </p:spTree>
    <p:extLst>
      <p:ext uri="{BB962C8B-B14F-4D97-AF65-F5344CB8AC3E}">
        <p14:creationId xmlns:p14="http://schemas.microsoft.com/office/powerpoint/2010/main" val="388973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B5284D-0C03-4C85-B209-C96B3264D44B}" type="slidenum">
              <a:rPr lang="en-IN" smtClean="0"/>
              <a:t>9</a:t>
            </a:fld>
            <a:endParaRPr lang="en-IN"/>
          </a:p>
        </p:txBody>
      </p:sp>
    </p:spTree>
    <p:extLst>
      <p:ext uri="{BB962C8B-B14F-4D97-AF65-F5344CB8AC3E}">
        <p14:creationId xmlns:p14="http://schemas.microsoft.com/office/powerpoint/2010/main" val="2350820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9506"/>
            <a:ext cx="9144000" cy="2381521"/>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524000" y="3592866"/>
            <a:ext cx="9144000"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6E9F01-D608-4439-98A7-2638CB613F9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402012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6E9F01-D608-4439-98A7-2638CB613F9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47122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4196"/>
            <a:ext cx="2628900"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4196"/>
            <a:ext cx="7734300"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6E9F01-D608-4439-98A7-2638CB613F9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230684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6E9F01-D608-4439-98A7-2638CB613F9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13799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5386"/>
            <a:ext cx="10515600" cy="2845473"/>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831850" y="4577779"/>
            <a:ext cx="10515600" cy="1496367"/>
          </a:xfrm>
        </p:spPr>
        <p:txBody>
          <a:bodyPr/>
          <a:lstStyle>
            <a:lvl1pPr marL="0" indent="0">
              <a:buNone/>
              <a:defRPr sz="2394">
                <a:solidFill>
                  <a:schemeClr val="tx1">
                    <a:tint val="82000"/>
                  </a:schemeClr>
                </a:solidFill>
              </a:defRPr>
            </a:lvl1pPr>
            <a:lvl2pPr marL="456057" indent="0">
              <a:buNone/>
              <a:defRPr sz="1995">
                <a:solidFill>
                  <a:schemeClr val="tx1">
                    <a:tint val="82000"/>
                  </a:schemeClr>
                </a:solidFill>
              </a:defRPr>
            </a:lvl2pPr>
            <a:lvl3pPr marL="912114" indent="0">
              <a:buNone/>
              <a:defRPr sz="1795">
                <a:solidFill>
                  <a:schemeClr val="tx1">
                    <a:tint val="82000"/>
                  </a:schemeClr>
                </a:solidFill>
              </a:defRPr>
            </a:lvl3pPr>
            <a:lvl4pPr marL="1368171" indent="0">
              <a:buNone/>
              <a:defRPr sz="1596">
                <a:solidFill>
                  <a:schemeClr val="tx1">
                    <a:tint val="82000"/>
                  </a:schemeClr>
                </a:solidFill>
              </a:defRPr>
            </a:lvl4pPr>
            <a:lvl5pPr marL="1824228" indent="0">
              <a:buNone/>
              <a:defRPr sz="1596">
                <a:solidFill>
                  <a:schemeClr val="tx1">
                    <a:tint val="82000"/>
                  </a:schemeClr>
                </a:solidFill>
              </a:defRPr>
            </a:lvl5pPr>
            <a:lvl6pPr marL="2280285" indent="0">
              <a:buNone/>
              <a:defRPr sz="1596">
                <a:solidFill>
                  <a:schemeClr val="tx1">
                    <a:tint val="82000"/>
                  </a:schemeClr>
                </a:solidFill>
              </a:defRPr>
            </a:lvl6pPr>
            <a:lvl7pPr marL="2736342" indent="0">
              <a:buNone/>
              <a:defRPr sz="1596">
                <a:solidFill>
                  <a:schemeClr val="tx1">
                    <a:tint val="82000"/>
                  </a:schemeClr>
                </a:solidFill>
              </a:defRPr>
            </a:lvl7pPr>
            <a:lvl8pPr marL="3192399" indent="0">
              <a:buNone/>
              <a:defRPr sz="1596">
                <a:solidFill>
                  <a:schemeClr val="tx1">
                    <a:tint val="82000"/>
                  </a:schemeClr>
                </a:solidFill>
              </a:defRPr>
            </a:lvl8pPr>
            <a:lvl9pPr marL="3648456" indent="0">
              <a:buNone/>
              <a:defRPr sz="159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E9F01-D608-4439-98A7-2638CB613F9D}"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536403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0977"/>
            <a:ext cx="5181600"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0977"/>
            <a:ext cx="5181600"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E9F01-D608-4439-98A7-2638CB613F9D}"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2072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4196"/>
            <a:ext cx="10515600"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76882"/>
            <a:ext cx="5157787"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839791" y="2498697"/>
            <a:ext cx="5157787"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76882"/>
            <a:ext cx="5183188"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6172200" y="2498697"/>
            <a:ext cx="5183188"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6E9F01-D608-4439-98A7-2638CB613F9D}"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285842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6E9F01-D608-4439-98A7-2638CB613F9D}"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49791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E9F01-D608-4439-98A7-2638CB613F9D}"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191591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6036"/>
            <a:ext cx="3932237" cy="1596126"/>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5183188" y="984911"/>
            <a:ext cx="6172200"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1" y="2052161"/>
            <a:ext cx="393223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096E9F01-D608-4439-98A7-2638CB613F9D}"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71110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6036"/>
            <a:ext cx="3932237" cy="1596126"/>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4911"/>
            <a:ext cx="6172200"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839791" y="2052161"/>
            <a:ext cx="3932237"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096E9F01-D608-4439-98A7-2638CB613F9D}"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0966D-5A19-4018-BAF7-BFDB1ADF168B}" type="slidenum">
              <a:rPr lang="en-IN" smtClean="0"/>
              <a:t>‹#›</a:t>
            </a:fld>
            <a:endParaRPr lang="en-IN"/>
          </a:p>
        </p:txBody>
      </p:sp>
    </p:spTree>
    <p:extLst>
      <p:ext uri="{BB962C8B-B14F-4D97-AF65-F5344CB8AC3E}">
        <p14:creationId xmlns:p14="http://schemas.microsoft.com/office/powerpoint/2010/main" val="348519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4196"/>
            <a:ext cx="10515600"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0977"/>
            <a:ext cx="10515600"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40166"/>
            <a:ext cx="2743200" cy="364195"/>
          </a:xfrm>
          <a:prstGeom prst="rect">
            <a:avLst/>
          </a:prstGeom>
        </p:spPr>
        <p:txBody>
          <a:bodyPr vert="horz" lIns="91440" tIns="45720" rIns="91440" bIns="45720" rtlCol="0" anchor="ctr"/>
          <a:lstStyle>
            <a:lvl1pPr algn="l">
              <a:defRPr sz="1197">
                <a:solidFill>
                  <a:schemeClr val="tx1">
                    <a:tint val="82000"/>
                  </a:schemeClr>
                </a:solidFill>
              </a:defRPr>
            </a:lvl1pPr>
          </a:lstStyle>
          <a:p>
            <a:fld id="{096E9F01-D608-4439-98A7-2638CB613F9D}" type="datetimeFigureOut">
              <a:rPr lang="en-IN" smtClean="0"/>
              <a:t>20-06-2024</a:t>
            </a:fld>
            <a:endParaRPr lang="en-IN"/>
          </a:p>
        </p:txBody>
      </p:sp>
      <p:sp>
        <p:nvSpPr>
          <p:cNvPr id="5" name="Footer Placeholder 4"/>
          <p:cNvSpPr>
            <a:spLocks noGrp="1"/>
          </p:cNvSpPr>
          <p:nvPr>
            <p:ph type="ftr" sz="quarter" idx="3"/>
          </p:nvPr>
        </p:nvSpPr>
        <p:spPr>
          <a:xfrm>
            <a:off x="4038600" y="6340166"/>
            <a:ext cx="4114800" cy="364195"/>
          </a:xfrm>
          <a:prstGeom prst="rect">
            <a:avLst/>
          </a:prstGeom>
        </p:spPr>
        <p:txBody>
          <a:bodyPr vert="horz" lIns="91440" tIns="45720" rIns="91440" bIns="45720" rtlCol="0" anchor="ctr"/>
          <a:lstStyle>
            <a:lvl1pPr algn="ctr">
              <a:defRPr sz="1197">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40166"/>
            <a:ext cx="2743200" cy="364195"/>
          </a:xfrm>
          <a:prstGeom prst="rect">
            <a:avLst/>
          </a:prstGeom>
        </p:spPr>
        <p:txBody>
          <a:bodyPr vert="horz" lIns="91440" tIns="45720" rIns="91440" bIns="45720" rtlCol="0" anchor="ctr"/>
          <a:lstStyle>
            <a:lvl1pPr algn="r">
              <a:defRPr sz="1197">
                <a:solidFill>
                  <a:schemeClr val="tx1">
                    <a:tint val="82000"/>
                  </a:schemeClr>
                </a:solidFill>
              </a:defRPr>
            </a:lvl1pPr>
          </a:lstStyle>
          <a:p>
            <a:fld id="{02C0966D-5A19-4018-BAF7-BFDB1ADF168B}" type="slidenum">
              <a:rPr lang="en-IN" smtClean="0"/>
              <a:t>‹#›</a:t>
            </a:fld>
            <a:endParaRPr lang="en-IN"/>
          </a:p>
        </p:txBody>
      </p:sp>
    </p:spTree>
    <p:extLst>
      <p:ext uri="{BB962C8B-B14F-4D97-AF65-F5344CB8AC3E}">
        <p14:creationId xmlns:p14="http://schemas.microsoft.com/office/powerpoint/2010/main" val="20180896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10.xml"/><Relationship Id="rId34" Type="http://schemas.openxmlformats.org/officeDocument/2006/relationships/image" Target="../media/image22.png"/><Relationship Id="rId42" Type="http://schemas.openxmlformats.org/officeDocument/2006/relationships/customXml" Target="../ink/ink21.xml"/><Relationship Id="rId47" Type="http://schemas.openxmlformats.org/officeDocument/2006/relationships/image" Target="../media/image28.png"/><Relationship Id="rId50" Type="http://schemas.openxmlformats.org/officeDocument/2006/relationships/customXml" Target="../ink/ink25.xml"/><Relationship Id="rId55" Type="http://schemas.openxmlformats.org/officeDocument/2006/relationships/image" Target="../media/image32.png"/><Relationship Id="rId63" Type="http://schemas.openxmlformats.org/officeDocument/2006/relationships/image" Target="../media/image36.png"/><Relationship Id="rId7" Type="http://schemas.openxmlformats.org/officeDocument/2006/relationships/customXml" Target="../ink/ink3.xml"/><Relationship Id="rId2" Type="http://schemas.openxmlformats.org/officeDocument/2006/relationships/image" Target="../media/image6.tmp"/><Relationship Id="rId16" Type="http://schemas.openxmlformats.org/officeDocument/2006/relationships/image" Target="../media/image13.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7.png"/><Relationship Id="rId32" Type="http://schemas.openxmlformats.org/officeDocument/2006/relationships/image" Target="../media/image21.png"/><Relationship Id="rId37" Type="http://schemas.openxmlformats.org/officeDocument/2006/relationships/customXml" Target="../ink/ink18.xml"/><Relationship Id="rId40" Type="http://schemas.openxmlformats.org/officeDocument/2006/relationships/customXml" Target="../ink/ink20.xml"/><Relationship Id="rId45" Type="http://schemas.openxmlformats.org/officeDocument/2006/relationships/image" Target="../media/image27.png"/><Relationship Id="rId53" Type="http://schemas.openxmlformats.org/officeDocument/2006/relationships/image" Target="../media/image31.png"/><Relationship Id="rId58" Type="http://schemas.openxmlformats.org/officeDocument/2006/relationships/customXml" Target="../ink/ink29.xml"/><Relationship Id="rId5" Type="http://schemas.openxmlformats.org/officeDocument/2006/relationships/customXml" Target="../ink/ink2.xml"/><Relationship Id="rId61" Type="http://schemas.openxmlformats.org/officeDocument/2006/relationships/image" Target="../media/image35.png"/><Relationship Id="rId19" Type="http://schemas.openxmlformats.org/officeDocument/2006/relationships/customXml" Target="../ink/ink9.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3.xml"/><Relationship Id="rId30" Type="http://schemas.openxmlformats.org/officeDocument/2006/relationships/image" Target="../media/image20.png"/><Relationship Id="rId35" Type="http://schemas.openxmlformats.org/officeDocument/2006/relationships/customXml" Target="../ink/ink17.xml"/><Relationship Id="rId43" Type="http://schemas.openxmlformats.org/officeDocument/2006/relationships/image" Target="../media/image26.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8" Type="http://schemas.openxmlformats.org/officeDocument/2006/relationships/image" Target="../media/image9.png"/><Relationship Id="rId51" Type="http://schemas.openxmlformats.org/officeDocument/2006/relationships/image" Target="../media/image30.png"/><Relationship Id="rId3" Type="http://schemas.openxmlformats.org/officeDocument/2006/relationships/customXml" Target="../ink/ink1.xml"/><Relationship Id="rId12" Type="http://schemas.openxmlformats.org/officeDocument/2006/relationships/image" Target="../media/image11.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4.png"/><Relationship Id="rId46" Type="http://schemas.openxmlformats.org/officeDocument/2006/relationships/customXml" Target="../ink/ink23.xml"/><Relationship Id="rId59" Type="http://schemas.openxmlformats.org/officeDocument/2006/relationships/image" Target="../media/image34.png"/><Relationship Id="rId20" Type="http://schemas.openxmlformats.org/officeDocument/2006/relationships/image" Target="../media/image15.png"/><Relationship Id="rId41" Type="http://schemas.openxmlformats.org/officeDocument/2006/relationships/image" Target="../media/image25.png"/><Relationship Id="rId54" Type="http://schemas.openxmlformats.org/officeDocument/2006/relationships/customXml" Target="../ink/ink27.xml"/><Relationship Id="rId62" Type="http://schemas.openxmlformats.org/officeDocument/2006/relationships/customXml" Target="../ink/ink31.xml"/><Relationship Id="rId1" Type="http://schemas.openxmlformats.org/officeDocument/2006/relationships/slideLayout" Target="../slideLayouts/slideLayout8.xml"/><Relationship Id="rId6" Type="http://schemas.openxmlformats.org/officeDocument/2006/relationships/image" Target="../media/image8.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image" Target="../media/image29.png"/><Relationship Id="rId57" Type="http://schemas.openxmlformats.org/officeDocument/2006/relationships/image" Target="../media/image33.png"/><Relationship Id="rId10" Type="http://schemas.openxmlformats.org/officeDocument/2006/relationships/image" Target="../media/image10.png"/><Relationship Id="rId31" Type="http://schemas.openxmlformats.org/officeDocument/2006/relationships/customXml" Target="../ink/ink15.xml"/><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7.png"/><Relationship Id="rId4" Type="http://schemas.openxmlformats.org/officeDocument/2006/relationships/image" Target="../media/image7.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4.png"/><Relationship Id="rId39" Type="http://schemas.openxmlformats.org/officeDocument/2006/relationships/customXml" Target="../ink/ink19.xml"/></Relationships>
</file>

<file path=ppt/slides/_rels/slide1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customXml" Target="../ink/ink33.xml"/><Relationship Id="rId7" Type="http://schemas.openxmlformats.org/officeDocument/2006/relationships/customXml" Target="../ink/ink35.xm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customXml" Target="../ink/ink34.xml"/><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customXml" Target="../ink/ink36.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tmp"/><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9730-7EAF-8390-10C9-43482DF09D3D}"/>
              </a:ext>
            </a:extLst>
          </p:cNvPr>
          <p:cNvSpPr>
            <a:spLocks noGrp="1"/>
          </p:cNvSpPr>
          <p:nvPr>
            <p:ph type="ctrTitle"/>
          </p:nvPr>
        </p:nvSpPr>
        <p:spPr>
          <a:xfrm>
            <a:off x="1524000" y="1142819"/>
            <a:ext cx="8874868" cy="706437"/>
          </a:xfrm>
        </p:spPr>
        <p:txBody>
          <a:bodyPr>
            <a:normAutofit fontScale="90000"/>
          </a:bodyPr>
          <a:lstStyle/>
          <a:p>
            <a:r>
              <a:rPr lang="en-US" sz="3600" dirty="0"/>
              <a:t>Black Box Testing</a:t>
            </a:r>
            <a:br>
              <a:rPr lang="en-US" dirty="0"/>
            </a:br>
            <a:endParaRPr lang="en-IN" dirty="0"/>
          </a:p>
        </p:txBody>
      </p:sp>
      <p:sp>
        <p:nvSpPr>
          <p:cNvPr id="22" name="Subtitle 21">
            <a:extLst>
              <a:ext uri="{FF2B5EF4-FFF2-40B4-BE49-F238E27FC236}">
                <a16:creationId xmlns:a16="http://schemas.microsoft.com/office/drawing/2014/main" id="{41A3EB76-0372-036B-0D39-A94645D236C4}"/>
              </a:ext>
            </a:extLst>
          </p:cNvPr>
          <p:cNvSpPr>
            <a:spLocks noGrp="1"/>
          </p:cNvSpPr>
          <p:nvPr>
            <p:ph type="subTitle" idx="1"/>
          </p:nvPr>
        </p:nvSpPr>
        <p:spPr>
          <a:xfrm>
            <a:off x="849553" y="4000303"/>
            <a:ext cx="10416758" cy="2219875"/>
          </a:xfrm>
        </p:spPr>
        <p:txBody>
          <a:bodyPr>
            <a:normAutofit/>
          </a:bodyPr>
          <a:lstStyle/>
          <a:p>
            <a:pPr algn="l"/>
            <a:r>
              <a:rPr lang="en-US" dirty="0"/>
              <a:t>                                                         Black box Testing</a:t>
            </a:r>
          </a:p>
          <a:p>
            <a:pPr algn="l"/>
            <a:endParaRPr lang="en-US" dirty="0"/>
          </a:p>
          <a:p>
            <a:pPr marL="285753" indent="-285753">
              <a:buFont typeface="Arial" panose="020B0604020202020204" pitchFamily="34" charset="0"/>
              <a:buChar char="•"/>
              <a:tabLst>
                <a:tab pos="1998370" algn="l"/>
              </a:tabLst>
            </a:pPr>
            <a:r>
              <a:rPr lang="en-US" sz="1800" kern="100" dirty="0">
                <a:latin typeface="Aptos" panose="020B0004020202020204" pitchFamily="34" charset="0"/>
                <a:ea typeface="Aptos" panose="020B0004020202020204" pitchFamily="34" charset="0"/>
                <a:cs typeface="Times New Roman" panose="02020603050405020304" pitchFamily="18" charset="0"/>
              </a:rPr>
              <a:t>This method can be applied to each level of software testing such as Integration, system testing, UAT (User Acceptance testing), and functional testing</a:t>
            </a:r>
          </a:p>
          <a:p>
            <a:pPr algn="l">
              <a:tabLst>
                <a:tab pos="1998370" algn="l"/>
              </a:tabLst>
            </a:pPr>
            <a:r>
              <a:rPr lang="en-US" sz="1800" kern="100" dirty="0">
                <a:latin typeface="Aptos" panose="020B0004020202020204" pitchFamily="34" charset="0"/>
                <a:ea typeface="Aptos" panose="020B0004020202020204" pitchFamily="34" charset="0"/>
                <a:cs typeface="Times New Roman" panose="02020603050405020304" pitchFamily="18" charset="0"/>
              </a:rPr>
              <a:t>            Black box also called Closed box testing, functional testing, or Behavioral testing.</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457206" indent="-457206" algn="l">
              <a:buFont typeface="Wingdings" panose="05000000000000000000" pitchFamily="2" charset="2"/>
              <a:buChar char="§"/>
            </a:pPr>
            <a:endParaRPr lang="en-IN" dirty="0"/>
          </a:p>
        </p:txBody>
      </p:sp>
      <p:sp>
        <p:nvSpPr>
          <p:cNvPr id="14" name="TextBox 13">
            <a:extLst>
              <a:ext uri="{FF2B5EF4-FFF2-40B4-BE49-F238E27FC236}">
                <a16:creationId xmlns:a16="http://schemas.microsoft.com/office/drawing/2014/main" id="{F86CE8BC-D88C-342A-D91D-C0AC1AA51508}"/>
              </a:ext>
            </a:extLst>
          </p:cNvPr>
          <p:cNvSpPr txBox="1"/>
          <p:nvPr/>
        </p:nvSpPr>
        <p:spPr>
          <a:xfrm>
            <a:off x="849549" y="1026251"/>
            <a:ext cx="10756360" cy="2585323"/>
          </a:xfrm>
          <a:prstGeom prst="rect">
            <a:avLst/>
          </a:prstGeom>
          <a:noFill/>
        </p:spPr>
        <p:txBody>
          <a:bodyPr wrap="square">
            <a:spAutoFit/>
          </a:bodyPr>
          <a:lstStyle/>
          <a:p>
            <a:endParaRPr lang="en-US" dirty="0"/>
          </a:p>
          <a:p>
            <a:pPr marL="285753" indent="-285753">
              <a:buFont typeface="Arial" panose="020B0604020202020204" pitchFamily="34" charset="0"/>
              <a:buChar char="•"/>
            </a:pPr>
            <a:r>
              <a:rPr lang="en-US" dirty="0"/>
              <a:t>Testing the application functionality without having programming knowledge or no knowledge of the internal workings of the system, is called Black Box testing.</a:t>
            </a:r>
          </a:p>
          <a:p>
            <a:pPr marL="285753" indent="-285753">
              <a:buFont typeface="Arial" panose="020B0604020202020204" pitchFamily="34" charset="0"/>
              <a:buChar char="•"/>
            </a:pPr>
            <a:endParaRPr lang="en-US" dirty="0"/>
          </a:p>
          <a:p>
            <a:pPr marL="285753" indent="-285753">
              <a:buFont typeface="Arial" panose="020B0604020202020204" pitchFamily="34" charset="0"/>
              <a:buChar char="•"/>
            </a:pPr>
            <a:r>
              <a:rPr lang="en-US" kern="100" dirty="0">
                <a:latin typeface="Aptos" panose="020B0004020202020204" pitchFamily="34" charset="0"/>
                <a:ea typeface="Aptos" panose="020B0004020202020204" pitchFamily="34" charset="0"/>
                <a:cs typeface="Times New Roman" panose="02020603050405020304" pitchFamily="18" charset="0"/>
              </a:rPr>
              <a:t>This helps to catch any issues or bugs that might affect the how the software works.</a:t>
            </a:r>
          </a:p>
          <a:p>
            <a:pPr marL="285753" indent="-285753">
              <a:buFont typeface="Arial" panose="020B0604020202020204" pitchFamily="34" charset="0"/>
              <a:buChar char="•"/>
            </a:pPr>
            <a:endParaRPr lang="en-IN" kern="100" dirty="0">
              <a:latin typeface="Aptos" panose="020B0004020202020204" pitchFamily="34" charset="0"/>
              <a:ea typeface="Aptos" panose="020B0004020202020204" pitchFamily="34" charset="0"/>
              <a:cs typeface="Times New Roman" panose="02020603050405020304" pitchFamily="18" charset="0"/>
            </a:endParaRPr>
          </a:p>
          <a:p>
            <a:r>
              <a:rPr lang="en-US" kern="100" dirty="0">
                <a:latin typeface="Aptos" panose="020B0004020202020204" pitchFamily="34" charset="0"/>
                <a:ea typeface="Aptos" panose="020B0004020202020204" pitchFamily="34" charset="0"/>
                <a:cs typeface="Times New Roman" panose="02020603050405020304" pitchFamily="18" charset="0"/>
              </a:rPr>
              <a:t> </a:t>
            </a:r>
          </a:p>
          <a:p>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85753" indent="-285753">
              <a:buFont typeface="Arial" panose="020B0604020202020204" pitchFamily="34" charset="0"/>
              <a:buChar char="•"/>
            </a:pPr>
            <a:endParaRPr lang="en-US" dirty="0"/>
          </a:p>
        </p:txBody>
      </p:sp>
      <p:sp>
        <p:nvSpPr>
          <p:cNvPr id="15" name="Rectangle 14">
            <a:extLst>
              <a:ext uri="{FF2B5EF4-FFF2-40B4-BE49-F238E27FC236}">
                <a16:creationId xmlns:a16="http://schemas.microsoft.com/office/drawing/2014/main" id="{A6C7F5B3-A8F6-586B-6F05-80DD29FC7295}"/>
              </a:ext>
            </a:extLst>
          </p:cNvPr>
          <p:cNvSpPr/>
          <p:nvPr/>
        </p:nvSpPr>
        <p:spPr>
          <a:xfrm>
            <a:off x="849549" y="2980517"/>
            <a:ext cx="1770434" cy="66148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endParaRPr lang="en-IN" dirty="0">
              <a:solidFill>
                <a:schemeClr val="tx1"/>
              </a:solidFill>
            </a:endParaRPr>
          </a:p>
        </p:txBody>
      </p:sp>
      <p:sp>
        <p:nvSpPr>
          <p:cNvPr id="16" name="Rectangle 15">
            <a:extLst>
              <a:ext uri="{FF2B5EF4-FFF2-40B4-BE49-F238E27FC236}">
                <a16:creationId xmlns:a16="http://schemas.microsoft.com/office/drawing/2014/main" id="{154C69F3-7B8B-696C-1DED-6C160242C3C3}"/>
              </a:ext>
            </a:extLst>
          </p:cNvPr>
          <p:cNvSpPr/>
          <p:nvPr/>
        </p:nvSpPr>
        <p:spPr>
          <a:xfrm>
            <a:off x="4056435" y="2944462"/>
            <a:ext cx="2422188" cy="66148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Program</a:t>
            </a:r>
            <a:endParaRPr lang="en-IN" dirty="0">
              <a:solidFill>
                <a:schemeClr val="tx1"/>
              </a:solidFill>
            </a:endParaRPr>
          </a:p>
        </p:txBody>
      </p:sp>
      <p:sp>
        <p:nvSpPr>
          <p:cNvPr id="17" name="Rectangle 16">
            <a:extLst>
              <a:ext uri="{FF2B5EF4-FFF2-40B4-BE49-F238E27FC236}">
                <a16:creationId xmlns:a16="http://schemas.microsoft.com/office/drawing/2014/main" id="{27F26451-DBAC-AF25-38FF-010D978CA217}"/>
              </a:ext>
            </a:extLst>
          </p:cNvPr>
          <p:cNvSpPr/>
          <p:nvPr/>
        </p:nvSpPr>
        <p:spPr>
          <a:xfrm>
            <a:off x="8920268" y="3016576"/>
            <a:ext cx="1478605" cy="5893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OutPut</a:t>
            </a:r>
            <a:endParaRPr lang="en-IN" dirty="0">
              <a:solidFill>
                <a:schemeClr val="tx1"/>
              </a:solidFill>
            </a:endParaRPr>
          </a:p>
        </p:txBody>
      </p:sp>
      <p:sp>
        <p:nvSpPr>
          <p:cNvPr id="18" name="Left Brace 17">
            <a:extLst>
              <a:ext uri="{FF2B5EF4-FFF2-40B4-BE49-F238E27FC236}">
                <a16:creationId xmlns:a16="http://schemas.microsoft.com/office/drawing/2014/main" id="{5FA508B1-006D-F6E1-E112-9575337A9772}"/>
              </a:ext>
            </a:extLst>
          </p:cNvPr>
          <p:cNvSpPr/>
          <p:nvPr/>
        </p:nvSpPr>
        <p:spPr>
          <a:xfrm rot="16200000">
            <a:off x="5434878" y="178352"/>
            <a:ext cx="327888" cy="7255170"/>
          </a:xfrm>
          <a:prstGeom prst="leftBrace">
            <a:avLst>
              <a:gd name="adj1" fmla="val 8333"/>
              <a:gd name="adj2" fmla="val 4860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0968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5C89019-6395-5873-7EE8-EDEDFBC94A6D}"/>
              </a:ext>
            </a:extLst>
          </p:cNvPr>
          <p:cNvSpPr/>
          <p:nvPr/>
        </p:nvSpPr>
        <p:spPr>
          <a:xfrm>
            <a:off x="165369" y="4036580"/>
            <a:ext cx="10953342" cy="95410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3D889453-B9B7-090C-5B28-3B8CDD2B0533}"/>
              </a:ext>
            </a:extLst>
          </p:cNvPr>
          <p:cNvSpPr txBox="1"/>
          <p:nvPr/>
        </p:nvSpPr>
        <p:spPr>
          <a:xfrm>
            <a:off x="418289" y="3637986"/>
            <a:ext cx="10573966" cy="1508105"/>
          </a:xfrm>
          <a:prstGeom prst="rect">
            <a:avLst/>
          </a:prstGeom>
          <a:noFill/>
        </p:spPr>
        <p:txBody>
          <a:bodyPr wrap="square">
            <a:spAutoFit/>
          </a:bodyPr>
          <a:lstStyle/>
          <a:p>
            <a:endParaRPr lang="en-IN" sz="1800" kern="100" dirty="0">
              <a:solidFill>
                <a:srgbClr val="0F2C22"/>
              </a:solidFill>
              <a:effectLst/>
              <a:latin typeface="Poppins" panose="00000500000000000000" pitchFamily="2" charset="0"/>
              <a:ea typeface="Aptos" panose="020B0004020202020204" pitchFamily="34" charset="0"/>
              <a:cs typeface="Times New Roman" panose="02020603050405020304" pitchFamily="18" charset="0"/>
            </a:endParaRPr>
          </a:p>
          <a:p>
            <a:endParaRPr lang="en-IN" kern="100" dirty="0">
              <a:solidFill>
                <a:srgbClr val="0F2C22"/>
              </a:solidFill>
              <a:latin typeface="Poppins" panose="00000500000000000000" pitchFamily="2" charset="0"/>
              <a:ea typeface="Aptos" panose="020B0004020202020204" pitchFamily="34" charset="0"/>
              <a:cs typeface="Times New Roman" panose="02020603050405020304" pitchFamily="18" charset="0"/>
            </a:endParaRPr>
          </a:p>
          <a:p>
            <a:r>
              <a:rPr lang="en-IN" sz="1800" kern="100" dirty="0">
                <a:solidFill>
                  <a:srgbClr val="0F2C22"/>
                </a:solidFill>
                <a:effectLst/>
                <a:latin typeface="Poppins" panose="00000500000000000000" pitchFamily="2" charset="0"/>
                <a:ea typeface="Aptos" panose="020B0004020202020204" pitchFamily="34" charset="0"/>
                <a:cs typeface="Times New Roman" panose="02020603050405020304" pitchFamily="18" charset="0"/>
              </a:rPr>
              <a:t>Requirement: “Withdrawal is granted if requested amount is covered by the balance or if the customer is granted credit to cover the withdrawal amount”.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2E7E532-D4B9-03FE-E51F-54FC1EC9418D}"/>
              </a:ext>
            </a:extLst>
          </p:cNvPr>
          <p:cNvSpPr/>
          <p:nvPr/>
        </p:nvSpPr>
        <p:spPr>
          <a:xfrm>
            <a:off x="243191" y="1264596"/>
            <a:ext cx="10749064" cy="66148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36951C8-2D60-649B-36E7-76EA3EDDFD4A}"/>
              </a:ext>
            </a:extLst>
          </p:cNvPr>
          <p:cNvSpPr/>
          <p:nvPr/>
        </p:nvSpPr>
        <p:spPr>
          <a:xfrm>
            <a:off x="243191" y="2149813"/>
            <a:ext cx="10749064" cy="66148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81E910-5C4A-D1EE-D942-02DF74EA981F}"/>
              </a:ext>
            </a:extLst>
          </p:cNvPr>
          <p:cNvSpPr/>
          <p:nvPr/>
        </p:nvSpPr>
        <p:spPr>
          <a:xfrm>
            <a:off x="243191" y="2928026"/>
            <a:ext cx="10836611" cy="58365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A8E1A76-413E-7318-C3CE-90781D15D2E0}"/>
              </a:ext>
            </a:extLst>
          </p:cNvPr>
          <p:cNvSpPr txBox="1"/>
          <p:nvPr/>
        </p:nvSpPr>
        <p:spPr>
          <a:xfrm>
            <a:off x="204279" y="543793"/>
            <a:ext cx="10875523" cy="3046988"/>
          </a:xfrm>
          <a:prstGeom prst="rect">
            <a:avLst/>
          </a:prstGeom>
          <a:noFill/>
        </p:spPr>
        <p:txBody>
          <a:bodyPr wrap="square">
            <a:spAutoFit/>
          </a:bodyPr>
          <a:lstStyle/>
          <a:p>
            <a:pPr indent="457200"/>
            <a:r>
              <a:rPr lang="en-US" sz="24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Decision Table:</a:t>
            </a:r>
          </a:p>
          <a:p>
            <a:pPr indent="457200"/>
            <a:endParaRPr lang="en-IN" sz="24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 decision table is a good way to settle different combination inputs with their corresponding outputs and is also called a cause-effect table.</a:t>
            </a: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r>
              <a:rPr lang="en-IN" sz="1800" kern="100" dirty="0">
                <a:effectLst/>
                <a:latin typeface="Aptos" panose="020B0004020202020204" pitchFamily="34" charset="0"/>
                <a:ea typeface="Aptos" panose="020B0004020202020204" pitchFamily="34" charset="0"/>
                <a:cs typeface="Times New Roman" panose="02020603050405020304" pitchFamily="18" charset="0"/>
              </a:rPr>
              <a:t>The Cause effective graph must be converted into decision tables, Each column of the decision table represents a test case.</a:t>
            </a:r>
          </a:p>
          <a:p>
            <a:pPr lvl="0"/>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r>
              <a:rPr lang="en-IN" sz="1800" kern="100" dirty="0">
                <a:effectLst/>
                <a:latin typeface="Aptos" panose="020B0004020202020204" pitchFamily="34" charset="0"/>
                <a:ea typeface="Aptos" panose="020B0004020202020204" pitchFamily="34" charset="0"/>
                <a:cs typeface="Times New Roman" panose="02020603050405020304" pitchFamily="18" charset="0"/>
              </a:rPr>
              <a:t>This technique used to simplify any complex requirements, identify the causes and effects, and specify all the possibilities in the tabular format.</a:t>
            </a:r>
          </a:p>
        </p:txBody>
      </p:sp>
    </p:spTree>
    <p:extLst>
      <p:ext uri="{BB962C8B-B14F-4D97-AF65-F5344CB8AC3E}">
        <p14:creationId xmlns:p14="http://schemas.microsoft.com/office/powerpoint/2010/main" val="160830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ED71-A681-D2F2-733B-83E28E599D54}"/>
              </a:ext>
            </a:extLst>
          </p:cNvPr>
          <p:cNvSpPr>
            <a:spLocks noGrp="1"/>
          </p:cNvSpPr>
          <p:nvPr>
            <p:ph type="title"/>
          </p:nvPr>
        </p:nvSpPr>
        <p:spPr/>
        <p:txBody>
          <a:bodyPr/>
          <a:lstStyle/>
          <a:p>
            <a:r>
              <a:rPr lang="en-US" sz="2000" kern="100" dirty="0">
                <a:effectLst/>
                <a:latin typeface="Aptos" panose="020B0004020202020204" pitchFamily="34" charset="0"/>
                <a:ea typeface="Aptos" panose="020B0004020202020204" pitchFamily="34" charset="0"/>
                <a:cs typeface="Times New Roman" panose="02020603050405020304" pitchFamily="18" charset="0"/>
              </a:rPr>
              <a:t>Rule:</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FE3AB8D6-A0A7-A27D-2B91-80A5F5B58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8195" y="1566152"/>
            <a:ext cx="5822185" cy="3054485"/>
          </a:xfrm>
        </p:spPr>
      </p:pic>
      <p:sp>
        <p:nvSpPr>
          <p:cNvPr id="4" name="Text Placeholder 3">
            <a:extLst>
              <a:ext uri="{FF2B5EF4-FFF2-40B4-BE49-F238E27FC236}">
                <a16:creationId xmlns:a16="http://schemas.microsoft.com/office/drawing/2014/main" id="{EFC5F68D-008C-D9ED-BFC5-7AA9DE0256B2}"/>
              </a:ext>
            </a:extLst>
          </p:cNvPr>
          <p:cNvSpPr>
            <a:spLocks noGrp="1"/>
          </p:cNvSpPr>
          <p:nvPr>
            <p:ph type="body" sz="half" idx="2"/>
          </p:nvPr>
        </p:nvSpPr>
        <p:spPr>
          <a:xfrm>
            <a:off x="291831" y="2052161"/>
            <a:ext cx="4480198" cy="3801883"/>
          </a:xfrm>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Repeat the pattern above from left to right for the entire row. In other words, for a table with 8 columns,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first row will read TFTFTFTF,</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second row will read TTFFTTFF and</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third row will read TTTTFFFF.</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5E89BF3-5BC6-A3C4-8DA4-E189D2795979}"/>
                  </a:ext>
                </a:extLst>
              </p14:cNvPr>
              <p14:cNvContentPartPr/>
              <p14:nvPr/>
            </p14:nvContentPartPr>
            <p14:xfrm>
              <a:off x="9881724" y="3456237"/>
              <a:ext cx="373680" cy="468720"/>
            </p14:xfrm>
          </p:contentPart>
        </mc:Choice>
        <mc:Fallback xmlns="">
          <p:pic>
            <p:nvPicPr>
              <p:cNvPr id="9" name="Ink 8">
                <a:extLst>
                  <a:ext uri="{FF2B5EF4-FFF2-40B4-BE49-F238E27FC236}">
                    <a16:creationId xmlns:a16="http://schemas.microsoft.com/office/drawing/2014/main" id="{25E89BF3-5BC6-A3C4-8DA4-E189D2795979}"/>
                  </a:ext>
                </a:extLst>
              </p:cNvPr>
              <p:cNvPicPr/>
              <p:nvPr/>
            </p:nvPicPr>
            <p:blipFill>
              <a:blip r:embed="rId4"/>
              <a:stretch>
                <a:fillRect/>
              </a:stretch>
            </p:blipFill>
            <p:spPr>
              <a:xfrm>
                <a:off x="9875604" y="3450117"/>
                <a:ext cx="385920" cy="480960"/>
              </a:xfrm>
              <a:prstGeom prst="rect">
                <a:avLst/>
              </a:prstGeom>
            </p:spPr>
          </p:pic>
        </mc:Fallback>
      </mc:AlternateContent>
      <p:grpSp>
        <p:nvGrpSpPr>
          <p:cNvPr id="12" name="Group 11">
            <a:extLst>
              <a:ext uri="{FF2B5EF4-FFF2-40B4-BE49-F238E27FC236}">
                <a16:creationId xmlns:a16="http://schemas.microsoft.com/office/drawing/2014/main" id="{4986984C-D791-ADBF-F4BC-FB71E5330726}"/>
              </a:ext>
            </a:extLst>
          </p:cNvPr>
          <p:cNvGrpSpPr/>
          <p:nvPr/>
        </p:nvGrpSpPr>
        <p:grpSpPr>
          <a:xfrm>
            <a:off x="9784164" y="3383877"/>
            <a:ext cx="387720" cy="558000"/>
            <a:chOff x="9784164" y="3383877"/>
            <a:chExt cx="387720" cy="55800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9F91B1A-5CEF-EFDF-DB94-B6ECC381393A}"/>
                    </a:ext>
                  </a:extLst>
                </p14:cNvPr>
                <p14:cNvContentPartPr/>
                <p14:nvPr/>
              </p14:nvContentPartPr>
              <p14:xfrm>
                <a:off x="9784164" y="3483957"/>
                <a:ext cx="387720" cy="378720"/>
              </p14:xfrm>
            </p:contentPart>
          </mc:Choice>
          <mc:Fallback xmlns="">
            <p:pic>
              <p:nvPicPr>
                <p:cNvPr id="7" name="Ink 6">
                  <a:extLst>
                    <a:ext uri="{FF2B5EF4-FFF2-40B4-BE49-F238E27FC236}">
                      <a16:creationId xmlns:a16="http://schemas.microsoft.com/office/drawing/2014/main" id="{79F91B1A-5CEF-EFDF-DB94-B6ECC381393A}"/>
                    </a:ext>
                  </a:extLst>
                </p:cNvPr>
                <p:cNvPicPr/>
                <p:nvPr/>
              </p:nvPicPr>
              <p:blipFill>
                <a:blip r:embed="rId6"/>
                <a:stretch>
                  <a:fillRect/>
                </a:stretch>
              </p:blipFill>
              <p:spPr>
                <a:xfrm>
                  <a:off x="9778044" y="3477837"/>
                  <a:ext cx="3999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0AC914C-CBD4-8CBA-2C9A-EA9BCF453F01}"/>
                    </a:ext>
                  </a:extLst>
                </p14:cNvPr>
                <p14:cNvContentPartPr/>
                <p14:nvPr/>
              </p14:nvContentPartPr>
              <p14:xfrm>
                <a:off x="9842844" y="3383877"/>
                <a:ext cx="265680" cy="485640"/>
              </p14:xfrm>
            </p:contentPart>
          </mc:Choice>
          <mc:Fallback xmlns="">
            <p:pic>
              <p:nvPicPr>
                <p:cNvPr id="8" name="Ink 7">
                  <a:extLst>
                    <a:ext uri="{FF2B5EF4-FFF2-40B4-BE49-F238E27FC236}">
                      <a16:creationId xmlns:a16="http://schemas.microsoft.com/office/drawing/2014/main" id="{D0AC914C-CBD4-8CBA-2C9A-EA9BCF453F01}"/>
                    </a:ext>
                  </a:extLst>
                </p:cNvPr>
                <p:cNvPicPr/>
                <p:nvPr/>
              </p:nvPicPr>
              <p:blipFill>
                <a:blip r:embed="rId8"/>
                <a:stretch>
                  <a:fillRect/>
                </a:stretch>
              </p:blipFill>
              <p:spPr>
                <a:xfrm>
                  <a:off x="9836724" y="3377397"/>
                  <a:ext cx="27792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B61F0053-3F69-801C-464E-ED32E9053779}"/>
                    </a:ext>
                  </a:extLst>
                </p14:cNvPr>
                <p14:cNvContentPartPr/>
                <p14:nvPr/>
              </p14:nvContentPartPr>
              <p14:xfrm>
                <a:off x="9833124" y="3471717"/>
                <a:ext cx="275400" cy="470160"/>
              </p14:xfrm>
            </p:contentPart>
          </mc:Choice>
          <mc:Fallback xmlns="">
            <p:pic>
              <p:nvPicPr>
                <p:cNvPr id="11" name="Ink 10">
                  <a:extLst>
                    <a:ext uri="{FF2B5EF4-FFF2-40B4-BE49-F238E27FC236}">
                      <a16:creationId xmlns:a16="http://schemas.microsoft.com/office/drawing/2014/main" id="{B61F0053-3F69-801C-464E-ED32E9053779}"/>
                    </a:ext>
                  </a:extLst>
                </p:cNvPr>
                <p:cNvPicPr/>
                <p:nvPr/>
              </p:nvPicPr>
              <p:blipFill>
                <a:blip r:embed="rId10"/>
                <a:stretch>
                  <a:fillRect/>
                </a:stretch>
              </p:blipFill>
              <p:spPr>
                <a:xfrm>
                  <a:off x="9770484" y="3409077"/>
                  <a:ext cx="401040" cy="59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75F64102-613F-6D89-A4BA-D60A0848DEFB}"/>
                  </a:ext>
                </a:extLst>
              </p14:cNvPr>
              <p14:cNvContentPartPr/>
              <p14:nvPr/>
            </p14:nvContentPartPr>
            <p14:xfrm>
              <a:off x="9756444" y="3427797"/>
              <a:ext cx="394560" cy="360"/>
            </p14:xfrm>
          </p:contentPart>
        </mc:Choice>
        <mc:Fallback xmlns="">
          <p:pic>
            <p:nvPicPr>
              <p:cNvPr id="14" name="Ink 13">
                <a:extLst>
                  <a:ext uri="{FF2B5EF4-FFF2-40B4-BE49-F238E27FC236}">
                    <a16:creationId xmlns:a16="http://schemas.microsoft.com/office/drawing/2014/main" id="{75F64102-613F-6D89-A4BA-D60A0848DEFB}"/>
                  </a:ext>
                </a:extLst>
              </p:cNvPr>
              <p:cNvPicPr/>
              <p:nvPr/>
            </p:nvPicPr>
            <p:blipFill>
              <a:blip r:embed="rId12"/>
              <a:stretch>
                <a:fillRect/>
              </a:stretch>
            </p:blipFill>
            <p:spPr>
              <a:xfrm>
                <a:off x="9752124" y="3423477"/>
                <a:ext cx="4032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7F62AE41-D5C8-8D49-7E59-A9EC6A8D4DCC}"/>
                  </a:ext>
                </a:extLst>
              </p14:cNvPr>
              <p14:cNvContentPartPr/>
              <p14:nvPr/>
            </p14:nvContentPartPr>
            <p14:xfrm>
              <a:off x="9610644" y="3972477"/>
              <a:ext cx="547560" cy="360"/>
            </p14:xfrm>
          </p:contentPart>
        </mc:Choice>
        <mc:Fallback xmlns="">
          <p:pic>
            <p:nvPicPr>
              <p:cNvPr id="15" name="Ink 14">
                <a:extLst>
                  <a:ext uri="{FF2B5EF4-FFF2-40B4-BE49-F238E27FC236}">
                    <a16:creationId xmlns:a16="http://schemas.microsoft.com/office/drawing/2014/main" id="{7F62AE41-D5C8-8D49-7E59-A9EC6A8D4DCC}"/>
                  </a:ext>
                </a:extLst>
              </p:cNvPr>
              <p:cNvPicPr/>
              <p:nvPr/>
            </p:nvPicPr>
            <p:blipFill>
              <a:blip r:embed="rId14"/>
              <a:stretch>
                <a:fillRect/>
              </a:stretch>
            </p:blipFill>
            <p:spPr>
              <a:xfrm>
                <a:off x="9606324" y="3968157"/>
                <a:ext cx="556200" cy="9000"/>
              </a:xfrm>
              <a:prstGeom prst="rect">
                <a:avLst/>
              </a:prstGeom>
            </p:spPr>
          </p:pic>
        </mc:Fallback>
      </mc:AlternateContent>
      <p:grpSp>
        <p:nvGrpSpPr>
          <p:cNvPr id="10" name="Group 9">
            <a:extLst>
              <a:ext uri="{FF2B5EF4-FFF2-40B4-BE49-F238E27FC236}">
                <a16:creationId xmlns:a16="http://schemas.microsoft.com/office/drawing/2014/main" id="{A9FF47BE-8FD7-44B6-1F08-394A73537EE8}"/>
              </a:ext>
            </a:extLst>
          </p:cNvPr>
          <p:cNvGrpSpPr/>
          <p:nvPr/>
        </p:nvGrpSpPr>
        <p:grpSpPr>
          <a:xfrm>
            <a:off x="9154048" y="3084500"/>
            <a:ext cx="260640" cy="173520"/>
            <a:chOff x="9154048" y="3084500"/>
            <a:chExt cx="260640" cy="173520"/>
          </a:xfrm>
        </p:grpSpPr>
        <mc:AlternateContent xmlns:mc="http://schemas.openxmlformats.org/markup-compatibility/2006">
          <mc:Choice xmlns:p14="http://schemas.microsoft.com/office/powerpoint/2010/main" Requires="p14">
            <p:contentPart p14:bwMode="auto" r:id="rId15">
              <p14:nvContentPartPr>
                <p14:cNvPr id="3" name="Ink 2">
                  <a:extLst>
                    <a:ext uri="{FF2B5EF4-FFF2-40B4-BE49-F238E27FC236}">
                      <a16:creationId xmlns:a16="http://schemas.microsoft.com/office/drawing/2014/main" id="{62C0097D-7B6B-9117-6D61-5FA1324D6F3E}"/>
                    </a:ext>
                  </a:extLst>
                </p14:cNvPr>
                <p14:cNvContentPartPr/>
                <p14:nvPr/>
              </p14:nvContentPartPr>
              <p14:xfrm>
                <a:off x="9154048" y="3084500"/>
                <a:ext cx="260640" cy="360"/>
              </p14:xfrm>
            </p:contentPart>
          </mc:Choice>
          <mc:Fallback>
            <p:pic>
              <p:nvPicPr>
                <p:cNvPr id="3" name="Ink 2">
                  <a:extLst>
                    <a:ext uri="{FF2B5EF4-FFF2-40B4-BE49-F238E27FC236}">
                      <a16:creationId xmlns:a16="http://schemas.microsoft.com/office/drawing/2014/main" id="{62C0097D-7B6B-9117-6D61-5FA1324D6F3E}"/>
                    </a:ext>
                  </a:extLst>
                </p:cNvPr>
                <p:cNvPicPr/>
                <p:nvPr/>
              </p:nvPicPr>
              <p:blipFill>
                <a:blip r:embed="rId16"/>
                <a:stretch>
                  <a:fillRect/>
                </a:stretch>
              </p:blipFill>
              <p:spPr>
                <a:xfrm>
                  <a:off x="9149368" y="3080180"/>
                  <a:ext cx="26928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 name="Ink 4">
                  <a:extLst>
                    <a:ext uri="{FF2B5EF4-FFF2-40B4-BE49-F238E27FC236}">
                      <a16:creationId xmlns:a16="http://schemas.microsoft.com/office/drawing/2014/main" id="{4C84E6F4-AC4C-06B7-0BFD-FF8E95E0CE73}"/>
                    </a:ext>
                  </a:extLst>
                </p14:cNvPr>
                <p14:cNvContentPartPr/>
                <p14:nvPr/>
              </p14:nvContentPartPr>
              <p14:xfrm>
                <a:off x="9263488" y="3084500"/>
                <a:ext cx="11160" cy="173520"/>
              </p14:xfrm>
            </p:contentPart>
          </mc:Choice>
          <mc:Fallback>
            <p:pic>
              <p:nvPicPr>
                <p:cNvPr id="5" name="Ink 4">
                  <a:extLst>
                    <a:ext uri="{FF2B5EF4-FFF2-40B4-BE49-F238E27FC236}">
                      <a16:creationId xmlns:a16="http://schemas.microsoft.com/office/drawing/2014/main" id="{4C84E6F4-AC4C-06B7-0BFD-FF8E95E0CE73}"/>
                    </a:ext>
                  </a:extLst>
                </p:cNvPr>
                <p:cNvPicPr/>
                <p:nvPr/>
              </p:nvPicPr>
              <p:blipFill>
                <a:blip r:embed="rId18"/>
                <a:stretch>
                  <a:fillRect/>
                </a:stretch>
              </p:blipFill>
              <p:spPr>
                <a:xfrm>
                  <a:off x="9259168" y="3080180"/>
                  <a:ext cx="19800" cy="182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46DEBB03-7DAE-5890-7FC6-2B77B17FCA1F}"/>
                  </a:ext>
                </a:extLst>
              </p14:cNvPr>
              <p14:cNvContentPartPr/>
              <p14:nvPr/>
            </p14:nvContentPartPr>
            <p14:xfrm>
              <a:off x="13413928" y="1647740"/>
              <a:ext cx="360" cy="360"/>
            </p14:xfrm>
          </p:contentPart>
        </mc:Choice>
        <mc:Fallback>
          <p:pic>
            <p:nvPicPr>
              <p:cNvPr id="13" name="Ink 12">
                <a:extLst>
                  <a:ext uri="{FF2B5EF4-FFF2-40B4-BE49-F238E27FC236}">
                    <a16:creationId xmlns:a16="http://schemas.microsoft.com/office/drawing/2014/main" id="{46DEBB03-7DAE-5890-7FC6-2B77B17FCA1F}"/>
                  </a:ext>
                </a:extLst>
              </p:cNvPr>
              <p:cNvPicPr/>
              <p:nvPr/>
            </p:nvPicPr>
            <p:blipFill>
              <a:blip r:embed="rId20"/>
              <a:stretch>
                <a:fillRect/>
              </a:stretch>
            </p:blipFill>
            <p:spPr>
              <a:xfrm>
                <a:off x="13409608" y="1643420"/>
                <a:ext cx="9000" cy="9000"/>
              </a:xfrm>
              <a:prstGeom prst="rect">
                <a:avLst/>
              </a:prstGeom>
            </p:spPr>
          </p:pic>
        </mc:Fallback>
      </mc:AlternateContent>
      <p:grpSp>
        <p:nvGrpSpPr>
          <p:cNvPr id="28" name="Group 27">
            <a:extLst>
              <a:ext uri="{FF2B5EF4-FFF2-40B4-BE49-F238E27FC236}">
                <a16:creationId xmlns:a16="http://schemas.microsoft.com/office/drawing/2014/main" id="{58965308-0027-478F-3534-DAAB965956AC}"/>
              </a:ext>
            </a:extLst>
          </p:cNvPr>
          <p:cNvGrpSpPr/>
          <p:nvPr/>
        </p:nvGrpSpPr>
        <p:grpSpPr>
          <a:xfrm>
            <a:off x="9798448" y="1949060"/>
            <a:ext cx="129240" cy="212760"/>
            <a:chOff x="9798448" y="1949060"/>
            <a:chExt cx="129240" cy="212760"/>
          </a:xfrm>
        </p:grpSpPr>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67E46189-4C08-8133-B9DF-241BF5955A01}"/>
                    </a:ext>
                  </a:extLst>
                </p14:cNvPr>
                <p14:cNvContentPartPr/>
                <p14:nvPr/>
              </p14:nvContentPartPr>
              <p14:xfrm>
                <a:off x="9798448" y="1949060"/>
                <a:ext cx="129240" cy="212760"/>
              </p14:xfrm>
            </p:contentPart>
          </mc:Choice>
          <mc:Fallback>
            <p:pic>
              <p:nvPicPr>
                <p:cNvPr id="26" name="Ink 25">
                  <a:extLst>
                    <a:ext uri="{FF2B5EF4-FFF2-40B4-BE49-F238E27FC236}">
                      <a16:creationId xmlns:a16="http://schemas.microsoft.com/office/drawing/2014/main" id="{67E46189-4C08-8133-B9DF-241BF5955A01}"/>
                    </a:ext>
                  </a:extLst>
                </p:cNvPr>
                <p:cNvPicPr/>
                <p:nvPr/>
              </p:nvPicPr>
              <p:blipFill>
                <a:blip r:embed="rId22"/>
                <a:stretch>
                  <a:fillRect/>
                </a:stretch>
              </p:blipFill>
              <p:spPr>
                <a:xfrm>
                  <a:off x="9794128" y="1944740"/>
                  <a:ext cx="1378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Ink 26">
                  <a:extLst>
                    <a:ext uri="{FF2B5EF4-FFF2-40B4-BE49-F238E27FC236}">
                      <a16:creationId xmlns:a16="http://schemas.microsoft.com/office/drawing/2014/main" id="{844C2454-6497-6D33-2B9C-7FC5707A3F5E}"/>
                    </a:ext>
                  </a:extLst>
                </p14:cNvPr>
                <p14:cNvContentPartPr/>
                <p14:nvPr/>
              </p14:nvContentPartPr>
              <p14:xfrm>
                <a:off x="9806728" y="1969940"/>
                <a:ext cx="47880" cy="19800"/>
              </p14:xfrm>
            </p:contentPart>
          </mc:Choice>
          <mc:Fallback>
            <p:pic>
              <p:nvPicPr>
                <p:cNvPr id="27" name="Ink 26">
                  <a:extLst>
                    <a:ext uri="{FF2B5EF4-FFF2-40B4-BE49-F238E27FC236}">
                      <a16:creationId xmlns:a16="http://schemas.microsoft.com/office/drawing/2014/main" id="{844C2454-6497-6D33-2B9C-7FC5707A3F5E}"/>
                    </a:ext>
                  </a:extLst>
                </p:cNvPr>
                <p:cNvPicPr/>
                <p:nvPr/>
              </p:nvPicPr>
              <p:blipFill>
                <a:blip r:embed="rId24"/>
                <a:stretch>
                  <a:fillRect/>
                </a:stretch>
              </p:blipFill>
              <p:spPr>
                <a:xfrm>
                  <a:off x="9802408" y="1965620"/>
                  <a:ext cx="56520" cy="2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29" name="Ink 28">
                <a:extLst>
                  <a:ext uri="{FF2B5EF4-FFF2-40B4-BE49-F238E27FC236}">
                    <a16:creationId xmlns:a16="http://schemas.microsoft.com/office/drawing/2014/main" id="{58B8FB88-F403-4D89-AE7A-8FBC6726B18D}"/>
                  </a:ext>
                </a:extLst>
              </p14:cNvPr>
              <p14:cNvContentPartPr/>
              <p14:nvPr/>
            </p14:nvContentPartPr>
            <p14:xfrm>
              <a:off x="10674688" y="1967060"/>
              <a:ext cx="159840" cy="264240"/>
            </p14:xfrm>
          </p:contentPart>
        </mc:Choice>
        <mc:Fallback>
          <p:pic>
            <p:nvPicPr>
              <p:cNvPr id="29" name="Ink 28">
                <a:extLst>
                  <a:ext uri="{FF2B5EF4-FFF2-40B4-BE49-F238E27FC236}">
                    <a16:creationId xmlns:a16="http://schemas.microsoft.com/office/drawing/2014/main" id="{58B8FB88-F403-4D89-AE7A-8FBC6726B18D}"/>
                  </a:ext>
                </a:extLst>
              </p:cNvPr>
              <p:cNvPicPr/>
              <p:nvPr/>
            </p:nvPicPr>
            <p:blipFill>
              <a:blip r:embed="rId26"/>
              <a:stretch>
                <a:fillRect/>
              </a:stretch>
            </p:blipFill>
            <p:spPr>
              <a:xfrm>
                <a:off x="10670368" y="1962740"/>
                <a:ext cx="168480" cy="272880"/>
              </a:xfrm>
              <a:prstGeom prst="rect">
                <a:avLst/>
              </a:prstGeom>
            </p:spPr>
          </p:pic>
        </mc:Fallback>
      </mc:AlternateContent>
      <p:grpSp>
        <p:nvGrpSpPr>
          <p:cNvPr id="31" name="Group 30">
            <a:extLst>
              <a:ext uri="{FF2B5EF4-FFF2-40B4-BE49-F238E27FC236}">
                <a16:creationId xmlns:a16="http://schemas.microsoft.com/office/drawing/2014/main" id="{E63CA494-1E30-F5BC-3E40-E0B81C3A89DD}"/>
              </a:ext>
            </a:extLst>
          </p:cNvPr>
          <p:cNvGrpSpPr/>
          <p:nvPr/>
        </p:nvGrpSpPr>
        <p:grpSpPr>
          <a:xfrm>
            <a:off x="8882248" y="1974620"/>
            <a:ext cx="603360" cy="300600"/>
            <a:chOff x="8882248" y="1974620"/>
            <a:chExt cx="603360" cy="300600"/>
          </a:xfrm>
        </p:grpSpPr>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360E3689-027C-0967-4F37-A798C9C1AD05}"/>
                    </a:ext>
                  </a:extLst>
                </p14:cNvPr>
                <p14:cNvContentPartPr/>
                <p14:nvPr/>
              </p14:nvContentPartPr>
              <p14:xfrm>
                <a:off x="8884408" y="2017100"/>
                <a:ext cx="8280" cy="191520"/>
              </p14:xfrm>
            </p:contentPart>
          </mc:Choice>
          <mc:Fallback>
            <p:pic>
              <p:nvPicPr>
                <p:cNvPr id="16" name="Ink 15">
                  <a:extLst>
                    <a:ext uri="{FF2B5EF4-FFF2-40B4-BE49-F238E27FC236}">
                      <a16:creationId xmlns:a16="http://schemas.microsoft.com/office/drawing/2014/main" id="{360E3689-027C-0967-4F37-A798C9C1AD05}"/>
                    </a:ext>
                  </a:extLst>
                </p:cNvPr>
                <p:cNvPicPr/>
                <p:nvPr/>
              </p:nvPicPr>
              <p:blipFill>
                <a:blip r:embed="rId28"/>
                <a:stretch>
                  <a:fillRect/>
                </a:stretch>
              </p:blipFill>
              <p:spPr>
                <a:xfrm>
                  <a:off x="8880088" y="2012780"/>
                  <a:ext cx="169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555E5A8A-34DB-D0E3-9EE8-98707AEC0F20}"/>
                    </a:ext>
                  </a:extLst>
                </p14:cNvPr>
                <p14:cNvContentPartPr/>
                <p14:nvPr/>
              </p14:nvContentPartPr>
              <p14:xfrm>
                <a:off x="9023008" y="1978940"/>
                <a:ext cx="36720" cy="360"/>
              </p14:xfrm>
            </p:contentPart>
          </mc:Choice>
          <mc:Fallback>
            <p:pic>
              <p:nvPicPr>
                <p:cNvPr id="17" name="Ink 16">
                  <a:extLst>
                    <a:ext uri="{FF2B5EF4-FFF2-40B4-BE49-F238E27FC236}">
                      <a16:creationId xmlns:a16="http://schemas.microsoft.com/office/drawing/2014/main" id="{555E5A8A-34DB-D0E3-9EE8-98707AEC0F20}"/>
                    </a:ext>
                  </a:extLst>
                </p:cNvPr>
                <p:cNvPicPr/>
                <p:nvPr/>
              </p:nvPicPr>
              <p:blipFill>
                <a:blip r:embed="rId30"/>
                <a:stretch>
                  <a:fillRect/>
                </a:stretch>
              </p:blipFill>
              <p:spPr>
                <a:xfrm>
                  <a:off x="9018688" y="1974620"/>
                  <a:ext cx="4536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5331FEF0-15A8-6C44-7A37-B68657B4D948}"/>
                    </a:ext>
                  </a:extLst>
                </p14:cNvPr>
                <p14:cNvContentPartPr/>
                <p14:nvPr/>
              </p14:nvContentPartPr>
              <p14:xfrm>
                <a:off x="8882248" y="1977140"/>
                <a:ext cx="233280" cy="235440"/>
              </p14:xfrm>
            </p:contentPart>
          </mc:Choice>
          <mc:Fallback>
            <p:pic>
              <p:nvPicPr>
                <p:cNvPr id="18" name="Ink 17">
                  <a:extLst>
                    <a:ext uri="{FF2B5EF4-FFF2-40B4-BE49-F238E27FC236}">
                      <a16:creationId xmlns:a16="http://schemas.microsoft.com/office/drawing/2014/main" id="{5331FEF0-15A8-6C44-7A37-B68657B4D948}"/>
                    </a:ext>
                  </a:extLst>
                </p:cNvPr>
                <p:cNvPicPr/>
                <p:nvPr/>
              </p:nvPicPr>
              <p:blipFill>
                <a:blip r:embed="rId32"/>
                <a:stretch>
                  <a:fillRect/>
                </a:stretch>
              </p:blipFill>
              <p:spPr>
                <a:xfrm>
                  <a:off x="8877928" y="1972820"/>
                  <a:ext cx="2419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0B079A4C-13F5-0D4E-F28E-268296EB5A37}"/>
                    </a:ext>
                  </a:extLst>
                </p14:cNvPr>
                <p14:cNvContentPartPr/>
                <p14:nvPr/>
              </p14:nvContentPartPr>
              <p14:xfrm>
                <a:off x="9073048" y="2122940"/>
                <a:ext cx="133920" cy="152280"/>
              </p14:xfrm>
            </p:contentPart>
          </mc:Choice>
          <mc:Fallback>
            <p:pic>
              <p:nvPicPr>
                <p:cNvPr id="19" name="Ink 18">
                  <a:extLst>
                    <a:ext uri="{FF2B5EF4-FFF2-40B4-BE49-F238E27FC236}">
                      <a16:creationId xmlns:a16="http://schemas.microsoft.com/office/drawing/2014/main" id="{0B079A4C-13F5-0D4E-F28E-268296EB5A37}"/>
                    </a:ext>
                  </a:extLst>
                </p:cNvPr>
                <p:cNvPicPr/>
                <p:nvPr/>
              </p:nvPicPr>
              <p:blipFill>
                <a:blip r:embed="rId34"/>
                <a:stretch>
                  <a:fillRect/>
                </a:stretch>
              </p:blipFill>
              <p:spPr>
                <a:xfrm>
                  <a:off x="9068728" y="2118620"/>
                  <a:ext cx="1425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E13AD5A3-A1BF-3093-ADB8-500807E89CB6}"/>
                    </a:ext>
                  </a:extLst>
                </p14:cNvPr>
                <p14:cNvContentPartPr/>
                <p14:nvPr/>
              </p14:nvContentPartPr>
              <p14:xfrm>
                <a:off x="9224248" y="1974620"/>
                <a:ext cx="21240" cy="236520"/>
              </p14:xfrm>
            </p:contentPart>
          </mc:Choice>
          <mc:Fallback>
            <p:pic>
              <p:nvPicPr>
                <p:cNvPr id="20" name="Ink 19">
                  <a:extLst>
                    <a:ext uri="{FF2B5EF4-FFF2-40B4-BE49-F238E27FC236}">
                      <a16:creationId xmlns:a16="http://schemas.microsoft.com/office/drawing/2014/main" id="{E13AD5A3-A1BF-3093-ADB8-500807E89CB6}"/>
                    </a:ext>
                  </a:extLst>
                </p:cNvPr>
                <p:cNvPicPr/>
                <p:nvPr/>
              </p:nvPicPr>
              <p:blipFill>
                <a:blip r:embed="rId36"/>
                <a:stretch>
                  <a:fillRect/>
                </a:stretch>
              </p:blipFill>
              <p:spPr>
                <a:xfrm>
                  <a:off x="9219928" y="1970300"/>
                  <a:ext cx="298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376A76C9-53C9-2BFA-C54C-5F3575A4BAF9}"/>
                    </a:ext>
                  </a:extLst>
                </p14:cNvPr>
                <p14:cNvContentPartPr/>
                <p14:nvPr/>
              </p14:nvContentPartPr>
              <p14:xfrm>
                <a:off x="9263848" y="2104940"/>
                <a:ext cx="54720" cy="35280"/>
              </p14:xfrm>
            </p:contentPart>
          </mc:Choice>
          <mc:Fallback>
            <p:pic>
              <p:nvPicPr>
                <p:cNvPr id="21" name="Ink 20">
                  <a:extLst>
                    <a:ext uri="{FF2B5EF4-FFF2-40B4-BE49-F238E27FC236}">
                      <a16:creationId xmlns:a16="http://schemas.microsoft.com/office/drawing/2014/main" id="{376A76C9-53C9-2BFA-C54C-5F3575A4BAF9}"/>
                    </a:ext>
                  </a:extLst>
                </p:cNvPr>
                <p:cNvPicPr/>
                <p:nvPr/>
              </p:nvPicPr>
              <p:blipFill>
                <a:blip r:embed="rId38"/>
                <a:stretch>
                  <a:fillRect/>
                </a:stretch>
              </p:blipFill>
              <p:spPr>
                <a:xfrm>
                  <a:off x="9259528" y="2100620"/>
                  <a:ext cx="633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30A1ECF7-16CF-21C0-8419-30AB82EB1A25}"/>
                    </a:ext>
                  </a:extLst>
                </p14:cNvPr>
                <p14:cNvContentPartPr/>
                <p14:nvPr/>
              </p14:nvContentPartPr>
              <p14:xfrm>
                <a:off x="9344848" y="2009180"/>
                <a:ext cx="360" cy="360"/>
              </p14:xfrm>
            </p:contentPart>
          </mc:Choice>
          <mc:Fallback>
            <p:pic>
              <p:nvPicPr>
                <p:cNvPr id="22" name="Ink 21">
                  <a:extLst>
                    <a:ext uri="{FF2B5EF4-FFF2-40B4-BE49-F238E27FC236}">
                      <a16:creationId xmlns:a16="http://schemas.microsoft.com/office/drawing/2014/main" id="{30A1ECF7-16CF-21C0-8419-30AB82EB1A25}"/>
                    </a:ext>
                  </a:extLst>
                </p:cNvPr>
                <p:cNvPicPr/>
                <p:nvPr/>
              </p:nvPicPr>
              <p:blipFill>
                <a:blip r:embed="rId20"/>
                <a:stretch>
                  <a:fillRect/>
                </a:stretch>
              </p:blipFill>
              <p:spPr>
                <a:xfrm>
                  <a:off x="9340528" y="20048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22E4AE7F-D90A-5A0B-A547-AA6BBD45655C}"/>
                    </a:ext>
                  </a:extLst>
                </p14:cNvPr>
                <p14:cNvContentPartPr/>
                <p14:nvPr/>
              </p14:nvContentPartPr>
              <p14:xfrm>
                <a:off x="9253768" y="2009180"/>
                <a:ext cx="91440" cy="207720"/>
              </p14:xfrm>
            </p:contentPart>
          </mc:Choice>
          <mc:Fallback>
            <p:pic>
              <p:nvPicPr>
                <p:cNvPr id="23" name="Ink 22">
                  <a:extLst>
                    <a:ext uri="{FF2B5EF4-FFF2-40B4-BE49-F238E27FC236}">
                      <a16:creationId xmlns:a16="http://schemas.microsoft.com/office/drawing/2014/main" id="{22E4AE7F-D90A-5A0B-A547-AA6BBD45655C}"/>
                    </a:ext>
                  </a:extLst>
                </p:cNvPr>
                <p:cNvPicPr/>
                <p:nvPr/>
              </p:nvPicPr>
              <p:blipFill>
                <a:blip r:embed="rId41"/>
                <a:stretch>
                  <a:fillRect/>
                </a:stretch>
              </p:blipFill>
              <p:spPr>
                <a:xfrm>
                  <a:off x="9249448" y="2004860"/>
                  <a:ext cx="10008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A484E2A7-4448-DB9C-306E-D82741A06E2C}"/>
                    </a:ext>
                  </a:extLst>
                </p14:cNvPr>
                <p14:cNvContentPartPr/>
                <p14:nvPr/>
              </p14:nvContentPartPr>
              <p14:xfrm>
                <a:off x="9485248" y="2009180"/>
                <a:ext cx="360" cy="168840"/>
              </p14:xfrm>
            </p:contentPart>
          </mc:Choice>
          <mc:Fallback>
            <p:pic>
              <p:nvPicPr>
                <p:cNvPr id="24" name="Ink 23">
                  <a:extLst>
                    <a:ext uri="{FF2B5EF4-FFF2-40B4-BE49-F238E27FC236}">
                      <a16:creationId xmlns:a16="http://schemas.microsoft.com/office/drawing/2014/main" id="{A484E2A7-4448-DB9C-306E-D82741A06E2C}"/>
                    </a:ext>
                  </a:extLst>
                </p:cNvPr>
                <p:cNvPicPr/>
                <p:nvPr/>
              </p:nvPicPr>
              <p:blipFill>
                <a:blip r:embed="rId43"/>
                <a:stretch>
                  <a:fillRect/>
                </a:stretch>
              </p:blipFill>
              <p:spPr>
                <a:xfrm>
                  <a:off x="9480928" y="2004860"/>
                  <a:ext cx="90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3A4FCED4-15D5-5404-ACD4-2D1DA4A10F9B}"/>
                    </a:ext>
                  </a:extLst>
                </p14:cNvPr>
                <p14:cNvContentPartPr/>
                <p14:nvPr/>
              </p14:nvContentPartPr>
              <p14:xfrm>
                <a:off x="9246928" y="2019260"/>
                <a:ext cx="199080" cy="216000"/>
              </p14:xfrm>
            </p:contentPart>
          </mc:Choice>
          <mc:Fallback>
            <p:pic>
              <p:nvPicPr>
                <p:cNvPr id="30" name="Ink 29">
                  <a:extLst>
                    <a:ext uri="{FF2B5EF4-FFF2-40B4-BE49-F238E27FC236}">
                      <a16:creationId xmlns:a16="http://schemas.microsoft.com/office/drawing/2014/main" id="{3A4FCED4-15D5-5404-ACD4-2D1DA4A10F9B}"/>
                    </a:ext>
                  </a:extLst>
                </p:cNvPr>
                <p:cNvPicPr/>
                <p:nvPr/>
              </p:nvPicPr>
              <p:blipFill>
                <a:blip r:embed="rId45"/>
                <a:stretch>
                  <a:fillRect/>
                </a:stretch>
              </p:blipFill>
              <p:spPr>
                <a:xfrm>
                  <a:off x="9242608" y="2014940"/>
                  <a:ext cx="207720" cy="22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E48C670D-B4A8-743A-25FA-035929A36CD4}"/>
                  </a:ext>
                </a:extLst>
              </p14:cNvPr>
              <p14:cNvContentPartPr/>
              <p14:nvPr/>
            </p14:nvContentPartPr>
            <p14:xfrm>
              <a:off x="9095008" y="4652300"/>
              <a:ext cx="28800" cy="200520"/>
            </p14:xfrm>
          </p:contentPart>
        </mc:Choice>
        <mc:Fallback>
          <p:pic>
            <p:nvPicPr>
              <p:cNvPr id="32" name="Ink 31">
                <a:extLst>
                  <a:ext uri="{FF2B5EF4-FFF2-40B4-BE49-F238E27FC236}">
                    <a16:creationId xmlns:a16="http://schemas.microsoft.com/office/drawing/2014/main" id="{E48C670D-B4A8-743A-25FA-035929A36CD4}"/>
                  </a:ext>
                </a:extLst>
              </p:cNvPr>
              <p:cNvPicPr/>
              <p:nvPr/>
            </p:nvPicPr>
            <p:blipFill>
              <a:blip r:embed="rId47"/>
              <a:stretch>
                <a:fillRect/>
              </a:stretch>
            </p:blipFill>
            <p:spPr>
              <a:xfrm>
                <a:off x="9090688" y="4647980"/>
                <a:ext cx="37440" cy="209160"/>
              </a:xfrm>
              <a:prstGeom prst="rect">
                <a:avLst/>
              </a:prstGeom>
            </p:spPr>
          </p:pic>
        </mc:Fallback>
      </mc:AlternateContent>
      <p:grpSp>
        <p:nvGrpSpPr>
          <p:cNvPr id="44" name="Group 43">
            <a:extLst>
              <a:ext uri="{FF2B5EF4-FFF2-40B4-BE49-F238E27FC236}">
                <a16:creationId xmlns:a16="http://schemas.microsoft.com/office/drawing/2014/main" id="{B7AA43A7-33AE-2E50-6014-59F336C01EB4}"/>
              </a:ext>
            </a:extLst>
          </p:cNvPr>
          <p:cNvGrpSpPr/>
          <p:nvPr/>
        </p:nvGrpSpPr>
        <p:grpSpPr>
          <a:xfrm>
            <a:off x="8741848" y="4999700"/>
            <a:ext cx="759240" cy="407520"/>
            <a:chOff x="8741848" y="4999700"/>
            <a:chExt cx="759240" cy="407520"/>
          </a:xfrm>
        </p:grpSpPr>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E14A723B-4C50-AD2C-D578-E299DD98E100}"/>
                    </a:ext>
                  </a:extLst>
                </p14:cNvPr>
                <p14:cNvContentPartPr/>
                <p14:nvPr/>
              </p14:nvContentPartPr>
              <p14:xfrm>
                <a:off x="8922568" y="5053700"/>
                <a:ext cx="10800" cy="344880"/>
              </p14:xfrm>
            </p:contentPart>
          </mc:Choice>
          <mc:Fallback>
            <p:pic>
              <p:nvPicPr>
                <p:cNvPr id="33" name="Ink 32">
                  <a:extLst>
                    <a:ext uri="{FF2B5EF4-FFF2-40B4-BE49-F238E27FC236}">
                      <a16:creationId xmlns:a16="http://schemas.microsoft.com/office/drawing/2014/main" id="{E14A723B-4C50-AD2C-D578-E299DD98E100}"/>
                    </a:ext>
                  </a:extLst>
                </p:cNvPr>
                <p:cNvPicPr/>
                <p:nvPr/>
              </p:nvPicPr>
              <p:blipFill>
                <a:blip r:embed="rId49"/>
                <a:stretch>
                  <a:fillRect/>
                </a:stretch>
              </p:blipFill>
              <p:spPr>
                <a:xfrm>
                  <a:off x="8918248" y="5049380"/>
                  <a:ext cx="194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3A6D0C1F-921F-8CE7-14F5-AE9C1A7564DA}"/>
                    </a:ext>
                  </a:extLst>
                </p14:cNvPr>
                <p14:cNvContentPartPr/>
                <p14:nvPr/>
              </p14:nvContentPartPr>
              <p14:xfrm>
                <a:off x="8741848" y="4999700"/>
                <a:ext cx="573120" cy="14760"/>
              </p14:xfrm>
            </p:contentPart>
          </mc:Choice>
          <mc:Fallback>
            <p:pic>
              <p:nvPicPr>
                <p:cNvPr id="34" name="Ink 33">
                  <a:extLst>
                    <a:ext uri="{FF2B5EF4-FFF2-40B4-BE49-F238E27FC236}">
                      <a16:creationId xmlns:a16="http://schemas.microsoft.com/office/drawing/2014/main" id="{3A6D0C1F-921F-8CE7-14F5-AE9C1A7564DA}"/>
                    </a:ext>
                  </a:extLst>
                </p:cNvPr>
                <p:cNvPicPr/>
                <p:nvPr/>
              </p:nvPicPr>
              <p:blipFill>
                <a:blip r:embed="rId51"/>
                <a:stretch>
                  <a:fillRect/>
                </a:stretch>
              </p:blipFill>
              <p:spPr>
                <a:xfrm>
                  <a:off x="8737528" y="4995380"/>
                  <a:ext cx="5817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94EE026D-B204-5C9D-6B85-9F93A31B27C3}"/>
                    </a:ext>
                  </a:extLst>
                </p14:cNvPr>
                <p14:cNvContentPartPr/>
                <p14:nvPr/>
              </p14:nvContentPartPr>
              <p14:xfrm>
                <a:off x="9161968" y="5153780"/>
                <a:ext cx="339120" cy="253440"/>
              </p14:xfrm>
            </p:contentPart>
          </mc:Choice>
          <mc:Fallback>
            <p:pic>
              <p:nvPicPr>
                <p:cNvPr id="35" name="Ink 34">
                  <a:extLst>
                    <a:ext uri="{FF2B5EF4-FFF2-40B4-BE49-F238E27FC236}">
                      <a16:creationId xmlns:a16="http://schemas.microsoft.com/office/drawing/2014/main" id="{94EE026D-B204-5C9D-6B85-9F93A31B27C3}"/>
                    </a:ext>
                  </a:extLst>
                </p:cNvPr>
                <p:cNvPicPr/>
                <p:nvPr/>
              </p:nvPicPr>
              <p:blipFill>
                <a:blip r:embed="rId53"/>
                <a:stretch>
                  <a:fillRect/>
                </a:stretch>
              </p:blipFill>
              <p:spPr>
                <a:xfrm>
                  <a:off x="9157648" y="5149460"/>
                  <a:ext cx="347760" cy="262080"/>
                </a:xfrm>
                <a:prstGeom prst="rect">
                  <a:avLst/>
                </a:prstGeom>
              </p:spPr>
            </p:pic>
          </mc:Fallback>
        </mc:AlternateContent>
      </p:grpSp>
      <p:grpSp>
        <p:nvGrpSpPr>
          <p:cNvPr id="43" name="Group 42">
            <a:extLst>
              <a:ext uri="{FF2B5EF4-FFF2-40B4-BE49-F238E27FC236}">
                <a16:creationId xmlns:a16="http://schemas.microsoft.com/office/drawing/2014/main" id="{09EF4D7D-14D0-2B34-75C2-CAF9C40A07D8}"/>
              </a:ext>
            </a:extLst>
          </p:cNvPr>
          <p:cNvGrpSpPr/>
          <p:nvPr/>
        </p:nvGrpSpPr>
        <p:grpSpPr>
          <a:xfrm>
            <a:off x="9766768" y="4991060"/>
            <a:ext cx="532800" cy="216360"/>
            <a:chOff x="9766768" y="4991060"/>
            <a:chExt cx="532800" cy="216360"/>
          </a:xfrm>
        </p:grpSpPr>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7B90C022-9335-0C28-1DB1-E5A6CD43CA0F}"/>
                    </a:ext>
                  </a:extLst>
                </p14:cNvPr>
                <p14:cNvContentPartPr/>
                <p14:nvPr/>
              </p14:nvContentPartPr>
              <p14:xfrm>
                <a:off x="9907168" y="5039300"/>
                <a:ext cx="32040" cy="162720"/>
              </p14:xfrm>
            </p:contentPart>
          </mc:Choice>
          <mc:Fallback>
            <p:pic>
              <p:nvPicPr>
                <p:cNvPr id="36" name="Ink 35">
                  <a:extLst>
                    <a:ext uri="{FF2B5EF4-FFF2-40B4-BE49-F238E27FC236}">
                      <a16:creationId xmlns:a16="http://schemas.microsoft.com/office/drawing/2014/main" id="{7B90C022-9335-0C28-1DB1-E5A6CD43CA0F}"/>
                    </a:ext>
                  </a:extLst>
                </p:cNvPr>
                <p:cNvPicPr/>
                <p:nvPr/>
              </p:nvPicPr>
              <p:blipFill>
                <a:blip r:embed="rId55"/>
                <a:stretch>
                  <a:fillRect/>
                </a:stretch>
              </p:blipFill>
              <p:spPr>
                <a:xfrm>
                  <a:off x="9902848" y="5034980"/>
                  <a:ext cx="40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C33FB1F9-D32C-B5A2-6D56-14F6CF647244}"/>
                    </a:ext>
                  </a:extLst>
                </p14:cNvPr>
                <p14:cNvContentPartPr/>
                <p14:nvPr/>
              </p14:nvContentPartPr>
              <p14:xfrm>
                <a:off x="9766768" y="5009420"/>
                <a:ext cx="213120" cy="44640"/>
              </p14:xfrm>
            </p:contentPart>
          </mc:Choice>
          <mc:Fallback>
            <p:pic>
              <p:nvPicPr>
                <p:cNvPr id="37" name="Ink 36">
                  <a:extLst>
                    <a:ext uri="{FF2B5EF4-FFF2-40B4-BE49-F238E27FC236}">
                      <a16:creationId xmlns:a16="http://schemas.microsoft.com/office/drawing/2014/main" id="{C33FB1F9-D32C-B5A2-6D56-14F6CF647244}"/>
                    </a:ext>
                  </a:extLst>
                </p:cNvPr>
                <p:cNvPicPr/>
                <p:nvPr/>
              </p:nvPicPr>
              <p:blipFill>
                <a:blip r:embed="rId57"/>
                <a:stretch>
                  <a:fillRect/>
                </a:stretch>
              </p:blipFill>
              <p:spPr>
                <a:xfrm>
                  <a:off x="9762448" y="5005100"/>
                  <a:ext cx="2217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13F94BD0-74C7-22E0-1BFF-81356CD60E28}"/>
                    </a:ext>
                  </a:extLst>
                </p14:cNvPr>
                <p14:cNvContentPartPr/>
                <p14:nvPr/>
              </p14:nvContentPartPr>
              <p14:xfrm>
                <a:off x="10055488" y="4991060"/>
                <a:ext cx="244080" cy="216360"/>
              </p14:xfrm>
            </p:contentPart>
          </mc:Choice>
          <mc:Fallback>
            <p:pic>
              <p:nvPicPr>
                <p:cNvPr id="38" name="Ink 37">
                  <a:extLst>
                    <a:ext uri="{FF2B5EF4-FFF2-40B4-BE49-F238E27FC236}">
                      <a16:creationId xmlns:a16="http://schemas.microsoft.com/office/drawing/2014/main" id="{13F94BD0-74C7-22E0-1BFF-81356CD60E28}"/>
                    </a:ext>
                  </a:extLst>
                </p:cNvPr>
                <p:cNvPicPr/>
                <p:nvPr/>
              </p:nvPicPr>
              <p:blipFill>
                <a:blip r:embed="rId59"/>
                <a:stretch>
                  <a:fillRect/>
                </a:stretch>
              </p:blipFill>
              <p:spPr>
                <a:xfrm>
                  <a:off x="10051168" y="4986740"/>
                  <a:ext cx="252720" cy="225000"/>
                </a:xfrm>
                <a:prstGeom prst="rect">
                  <a:avLst/>
                </a:prstGeom>
              </p:spPr>
            </p:pic>
          </mc:Fallback>
        </mc:AlternateContent>
      </p:grpSp>
      <p:grpSp>
        <p:nvGrpSpPr>
          <p:cNvPr id="42" name="Group 41">
            <a:extLst>
              <a:ext uri="{FF2B5EF4-FFF2-40B4-BE49-F238E27FC236}">
                <a16:creationId xmlns:a16="http://schemas.microsoft.com/office/drawing/2014/main" id="{9A0D84EC-33B3-FCB8-5AAA-3C6E21E430F4}"/>
              </a:ext>
            </a:extLst>
          </p:cNvPr>
          <p:cNvGrpSpPr/>
          <p:nvPr/>
        </p:nvGrpSpPr>
        <p:grpSpPr>
          <a:xfrm>
            <a:off x="10700968" y="4880180"/>
            <a:ext cx="492480" cy="286200"/>
            <a:chOff x="10700968" y="4880180"/>
            <a:chExt cx="492480" cy="286200"/>
          </a:xfrm>
        </p:grpSpPr>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1C295CE0-2936-92D8-2271-D4291A945550}"/>
                    </a:ext>
                  </a:extLst>
                </p14:cNvPr>
                <p14:cNvContentPartPr/>
                <p14:nvPr/>
              </p14:nvContentPartPr>
              <p14:xfrm>
                <a:off x="10861888" y="4903220"/>
                <a:ext cx="10800" cy="210960"/>
              </p14:xfrm>
            </p:contentPart>
          </mc:Choice>
          <mc:Fallback>
            <p:pic>
              <p:nvPicPr>
                <p:cNvPr id="39" name="Ink 38">
                  <a:extLst>
                    <a:ext uri="{FF2B5EF4-FFF2-40B4-BE49-F238E27FC236}">
                      <a16:creationId xmlns:a16="http://schemas.microsoft.com/office/drawing/2014/main" id="{1C295CE0-2936-92D8-2271-D4291A945550}"/>
                    </a:ext>
                  </a:extLst>
                </p:cNvPr>
                <p:cNvPicPr/>
                <p:nvPr/>
              </p:nvPicPr>
              <p:blipFill>
                <a:blip r:embed="rId61"/>
                <a:stretch>
                  <a:fillRect/>
                </a:stretch>
              </p:blipFill>
              <p:spPr>
                <a:xfrm>
                  <a:off x="10857568" y="4898900"/>
                  <a:ext cx="194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046419FA-8CC4-C6D4-AC32-5B9983DB6EDA}"/>
                    </a:ext>
                  </a:extLst>
                </p14:cNvPr>
                <p14:cNvContentPartPr/>
                <p14:nvPr/>
              </p14:nvContentPartPr>
              <p14:xfrm>
                <a:off x="10700968" y="4880180"/>
                <a:ext cx="235440" cy="53280"/>
              </p14:xfrm>
            </p:contentPart>
          </mc:Choice>
          <mc:Fallback>
            <p:pic>
              <p:nvPicPr>
                <p:cNvPr id="40" name="Ink 39">
                  <a:extLst>
                    <a:ext uri="{FF2B5EF4-FFF2-40B4-BE49-F238E27FC236}">
                      <a16:creationId xmlns:a16="http://schemas.microsoft.com/office/drawing/2014/main" id="{046419FA-8CC4-C6D4-AC32-5B9983DB6EDA}"/>
                    </a:ext>
                  </a:extLst>
                </p:cNvPr>
                <p:cNvPicPr/>
                <p:nvPr/>
              </p:nvPicPr>
              <p:blipFill>
                <a:blip r:embed="rId63"/>
                <a:stretch>
                  <a:fillRect/>
                </a:stretch>
              </p:blipFill>
              <p:spPr>
                <a:xfrm>
                  <a:off x="10696648" y="4875860"/>
                  <a:ext cx="2440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CCD5935E-CA64-EF2E-115B-4C3DE2FA5BF7}"/>
                    </a:ext>
                  </a:extLst>
                </p14:cNvPr>
                <p14:cNvContentPartPr/>
                <p14:nvPr/>
              </p14:nvContentPartPr>
              <p14:xfrm>
                <a:off x="10981048" y="4921220"/>
                <a:ext cx="212400" cy="245160"/>
              </p14:xfrm>
            </p:contentPart>
          </mc:Choice>
          <mc:Fallback>
            <p:pic>
              <p:nvPicPr>
                <p:cNvPr id="41" name="Ink 40">
                  <a:extLst>
                    <a:ext uri="{FF2B5EF4-FFF2-40B4-BE49-F238E27FC236}">
                      <a16:creationId xmlns:a16="http://schemas.microsoft.com/office/drawing/2014/main" id="{CCD5935E-CA64-EF2E-115B-4C3DE2FA5BF7}"/>
                    </a:ext>
                  </a:extLst>
                </p:cNvPr>
                <p:cNvPicPr/>
                <p:nvPr/>
              </p:nvPicPr>
              <p:blipFill>
                <a:blip r:embed="rId65"/>
                <a:stretch>
                  <a:fillRect/>
                </a:stretch>
              </p:blipFill>
              <p:spPr>
                <a:xfrm>
                  <a:off x="10976728" y="4916900"/>
                  <a:ext cx="221040" cy="253800"/>
                </a:xfrm>
                <a:prstGeom prst="rect">
                  <a:avLst/>
                </a:prstGeom>
              </p:spPr>
            </p:pic>
          </mc:Fallback>
        </mc:AlternateContent>
      </p:grpSp>
    </p:spTree>
    <p:extLst>
      <p:ext uri="{BB962C8B-B14F-4D97-AF65-F5344CB8AC3E}">
        <p14:creationId xmlns:p14="http://schemas.microsoft.com/office/powerpoint/2010/main" val="402815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C72EEEC-5C7A-B84F-57D2-D64B0008B654}"/>
              </a:ext>
            </a:extLst>
          </p:cNvPr>
          <p:cNvSpPr/>
          <p:nvPr/>
        </p:nvSpPr>
        <p:spPr>
          <a:xfrm>
            <a:off x="190920" y="3104941"/>
            <a:ext cx="3557116" cy="163788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9C3B6F1-BEC8-5AC7-EA00-61949AEC29D6}"/>
              </a:ext>
            </a:extLst>
          </p:cNvPr>
          <p:cNvSpPr/>
          <p:nvPr/>
        </p:nvSpPr>
        <p:spPr>
          <a:xfrm>
            <a:off x="190919" y="4883498"/>
            <a:ext cx="3557116" cy="16906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B465B9D-428D-8024-652E-35894A648C28}"/>
              </a:ext>
            </a:extLst>
          </p:cNvPr>
          <p:cNvSpPr/>
          <p:nvPr/>
        </p:nvSpPr>
        <p:spPr>
          <a:xfrm>
            <a:off x="321547" y="1245995"/>
            <a:ext cx="3426488" cy="176850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D8DD64F-F509-51D7-264B-0DCE071C3DAA}"/>
              </a:ext>
            </a:extLst>
          </p:cNvPr>
          <p:cNvSpPr txBox="1"/>
          <p:nvPr/>
        </p:nvSpPr>
        <p:spPr>
          <a:xfrm>
            <a:off x="351692" y="266340"/>
            <a:ext cx="3225521" cy="6370975"/>
          </a:xfrm>
          <a:prstGeom prst="rect">
            <a:avLst/>
          </a:prstGeom>
          <a:noFill/>
        </p:spPr>
        <p:txBody>
          <a:bodyPr wrap="square">
            <a:spAutoFit/>
          </a:bodyPr>
          <a:lstStyle/>
          <a:p>
            <a:r>
              <a:rPr lang="en-IN" sz="2400" b="1" kern="100" dirty="0">
                <a:solidFill>
                  <a:schemeClr val="tx2">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rPr>
              <a:t>State Transition Technique:</a:t>
            </a: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solidFill>
                  <a:schemeClr val="tx2">
                    <a:lumMod val="75000"/>
                    <a:lumOff val="25000"/>
                  </a:schemeClr>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The general meaning of state transition is, different forms of the same situation, and according to the meaning, the state transition method does the same.</a:t>
            </a: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r>
              <a:rPr lang="en-IN" sz="1800" kern="100" dirty="0">
                <a:effectLst/>
                <a:latin typeface="Aptos" panose="020B0004020202020204" pitchFamily="34" charset="0"/>
                <a:ea typeface="Aptos" panose="020B0004020202020204" pitchFamily="34" charset="0"/>
                <a:cs typeface="Times New Roman" panose="02020603050405020304" pitchFamily="18" charset="0"/>
              </a:rPr>
              <a:t>It is a dynamic testing technique and used where some aspect of system can be described as “finite state machine”.</a:t>
            </a:r>
          </a:p>
          <a:p>
            <a:pPr lvl="0"/>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endParaRPr lang="en-IN" sz="1800" kern="100" dirty="0">
              <a:solidFill>
                <a:srgbClr val="333333"/>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endParaRPr>
          </a:p>
          <a:p>
            <a:pPr lvl="0"/>
            <a:r>
              <a:rPr lang="en-IN" sz="1800" kern="100" dirty="0">
                <a:solidFill>
                  <a:schemeClr val="tx2">
                    <a:lumMod val="75000"/>
                    <a:lumOff val="25000"/>
                  </a:schemeClr>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It is used to capture the behaviour of the software application when different input values are given to the same function.</a:t>
            </a:r>
            <a:endParaRPr lang="en-IN" sz="1800" kern="100" dirty="0">
              <a:solidFill>
                <a:schemeClr val="tx2">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21A1D02-A1F9-DD46-A1D5-62CFCC133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843" y="1443637"/>
            <a:ext cx="5966977" cy="3322608"/>
          </a:xfrm>
          <a:prstGeom prst="rect">
            <a:avLst/>
          </a:prstGeom>
          <a:ln>
            <a:solidFill>
              <a:schemeClr val="accent1">
                <a:lumMod val="75000"/>
              </a:schemeClr>
            </a:solidFill>
          </a:ln>
        </p:spPr>
      </p:pic>
      <p:sp>
        <p:nvSpPr>
          <p:cNvPr id="10" name="TextBox 9">
            <a:extLst>
              <a:ext uri="{FF2B5EF4-FFF2-40B4-BE49-F238E27FC236}">
                <a16:creationId xmlns:a16="http://schemas.microsoft.com/office/drawing/2014/main" id="{9CD1A1C4-9813-0C56-9C57-99F4C9500C16}"/>
              </a:ext>
            </a:extLst>
          </p:cNvPr>
          <p:cNvSpPr txBox="1"/>
          <p:nvPr/>
        </p:nvSpPr>
        <p:spPr>
          <a:xfrm>
            <a:off x="5222665" y="266340"/>
            <a:ext cx="6039058" cy="1200329"/>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Ex:</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Let’s consider an ATM system function where if the user enters the invalid password three times the account will be locked.</a:t>
            </a:r>
          </a:p>
        </p:txBody>
      </p:sp>
      <p:sp>
        <p:nvSpPr>
          <p:cNvPr id="11" name="TextBox 10">
            <a:extLst>
              <a:ext uri="{FF2B5EF4-FFF2-40B4-BE49-F238E27FC236}">
                <a16:creationId xmlns:a16="http://schemas.microsoft.com/office/drawing/2014/main" id="{C1BD78CE-9AD5-FC14-B85F-32C592C801DB}"/>
              </a:ext>
            </a:extLst>
          </p:cNvPr>
          <p:cNvSpPr txBox="1"/>
          <p:nvPr/>
        </p:nvSpPr>
        <p:spPr>
          <a:xfrm>
            <a:off x="5242328" y="5154201"/>
            <a:ext cx="6403278" cy="1477328"/>
          </a:xfrm>
          <a:prstGeom prst="rect">
            <a:avLst/>
          </a:prstGeom>
          <a:noFill/>
        </p:spPr>
        <p:txBody>
          <a:bodyPr wrap="square" rtlCol="0">
            <a:spAutoFit/>
          </a:bodyPr>
          <a:lstStyle/>
          <a:p>
            <a:r>
              <a:rPr lang="en-US" sz="1800" kern="100">
                <a:effectLst/>
                <a:latin typeface="Aptos" panose="020B0004020202020204" pitchFamily="34" charset="0"/>
                <a:ea typeface="Aptos" panose="020B0004020202020204" pitchFamily="34" charset="0"/>
                <a:cs typeface="Times New Roman" panose="02020603050405020304" pitchFamily="18" charset="0"/>
              </a:rPr>
              <a:t>In the flight reservation login screen, consider you have to enter correct agent name and password to access the flight reservation application.</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6245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82389E2-CB85-E0D5-5CAB-2568199AF60D}"/>
              </a:ext>
            </a:extLst>
          </p:cNvPr>
          <p:cNvSpPr/>
          <p:nvPr/>
        </p:nvSpPr>
        <p:spPr>
          <a:xfrm>
            <a:off x="5295481" y="733530"/>
            <a:ext cx="6733231" cy="52815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0568C5A2-BCE6-4A79-237B-DC651FE25379}"/>
              </a:ext>
            </a:extLst>
          </p:cNvPr>
          <p:cNvSpPr/>
          <p:nvPr/>
        </p:nvSpPr>
        <p:spPr>
          <a:xfrm>
            <a:off x="163288" y="4106879"/>
            <a:ext cx="4746169" cy="1327321"/>
          </a:xfrm>
          <a:prstGeom prst="rect">
            <a:avLst/>
          </a:prstGeom>
          <a:solidFill>
            <a:srgbClr val="BDAE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7910288E-466B-0961-DC20-3F8336CB2E70}"/>
              </a:ext>
            </a:extLst>
          </p:cNvPr>
          <p:cNvSpPr/>
          <p:nvPr/>
        </p:nvSpPr>
        <p:spPr>
          <a:xfrm>
            <a:off x="154912" y="2571878"/>
            <a:ext cx="4746170" cy="1264975"/>
          </a:xfrm>
          <a:prstGeom prst="rect">
            <a:avLst/>
          </a:prstGeom>
          <a:solidFill>
            <a:srgbClr val="BDAE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34679B63-FFF7-9B9A-652D-B5F9600F12F8}"/>
              </a:ext>
            </a:extLst>
          </p:cNvPr>
          <p:cNvSpPr/>
          <p:nvPr/>
        </p:nvSpPr>
        <p:spPr>
          <a:xfrm>
            <a:off x="140678" y="806326"/>
            <a:ext cx="4759570" cy="1495526"/>
          </a:xfrm>
          <a:prstGeom prst="rect">
            <a:avLst/>
          </a:prstGeom>
          <a:solidFill>
            <a:srgbClr val="BDAE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6BDD0AF-5AC9-1AB2-A744-F8F96D45C42E}"/>
              </a:ext>
            </a:extLst>
          </p:cNvPr>
          <p:cNvSpPr txBox="1"/>
          <p:nvPr/>
        </p:nvSpPr>
        <p:spPr>
          <a:xfrm>
            <a:off x="0" y="160772"/>
            <a:ext cx="6973556" cy="461665"/>
          </a:xfrm>
          <a:prstGeom prst="rect">
            <a:avLst/>
          </a:prstGeom>
          <a:noFill/>
        </p:spPr>
        <p:txBody>
          <a:bodyPr wrap="square" rtlCol="0">
            <a:spAutoFit/>
          </a:bodyPr>
          <a:lstStyle/>
          <a:p>
            <a:r>
              <a:rPr lang="en-US" sz="2400" b="1" dirty="0">
                <a:solidFill>
                  <a:srgbClr val="7030A0"/>
                </a:solidFill>
              </a:rPr>
              <a:t>Use case:</a:t>
            </a:r>
            <a:endParaRPr lang="en-IN" sz="2400" b="1" dirty="0">
              <a:solidFill>
                <a:srgbClr val="7030A0"/>
              </a:solidFill>
            </a:endParaRPr>
          </a:p>
        </p:txBody>
      </p:sp>
      <p:sp>
        <p:nvSpPr>
          <p:cNvPr id="4" name="TextBox 3">
            <a:extLst>
              <a:ext uri="{FF2B5EF4-FFF2-40B4-BE49-F238E27FC236}">
                <a16:creationId xmlns:a16="http://schemas.microsoft.com/office/drawing/2014/main" id="{99B361B7-19D4-3F51-AD54-C77E4D1AF676}"/>
              </a:ext>
            </a:extLst>
          </p:cNvPr>
          <p:cNvSpPr txBox="1"/>
          <p:nvPr/>
        </p:nvSpPr>
        <p:spPr>
          <a:xfrm>
            <a:off x="140678" y="806326"/>
            <a:ext cx="4694253" cy="1200329"/>
          </a:xfrm>
          <a:prstGeom prst="rect">
            <a:avLst/>
          </a:prstGeom>
          <a:noFill/>
        </p:spPr>
        <p:txBody>
          <a:bodyPr wrap="square" rtlCol="0">
            <a:spAutoFit/>
          </a:bodyPr>
          <a:lstStyle/>
          <a:p>
            <a:r>
              <a:rPr lang="en-US" dirty="0"/>
              <a:t>We can also specify the requirements, it is easy to understand</a:t>
            </a:r>
            <a:br>
              <a:rPr lang="en-US" dirty="0"/>
            </a:br>
            <a:r>
              <a:rPr lang="en-US" b="0" i="0" dirty="0">
                <a:solidFill>
                  <a:srgbClr val="191919"/>
                </a:solidFill>
                <a:effectLst/>
                <a:latin typeface="Inter"/>
              </a:rPr>
              <a:t>A use case is a pictorial representation of how the user interacts with a system or product.</a:t>
            </a:r>
            <a:endParaRPr lang="en-IN" dirty="0"/>
          </a:p>
        </p:txBody>
      </p:sp>
      <p:sp>
        <p:nvSpPr>
          <p:cNvPr id="5" name="TextBox 4">
            <a:extLst>
              <a:ext uri="{FF2B5EF4-FFF2-40B4-BE49-F238E27FC236}">
                <a16:creationId xmlns:a16="http://schemas.microsoft.com/office/drawing/2014/main" id="{67CE31E1-D178-D5A8-83C7-B90E73232DC7}"/>
              </a:ext>
            </a:extLst>
          </p:cNvPr>
          <p:cNvSpPr txBox="1"/>
          <p:nvPr/>
        </p:nvSpPr>
        <p:spPr>
          <a:xfrm>
            <a:off x="163288" y="2571878"/>
            <a:ext cx="4772965" cy="2862322"/>
          </a:xfrm>
          <a:prstGeom prst="rect">
            <a:avLst/>
          </a:prstGeom>
          <a:noFill/>
        </p:spPr>
        <p:txBody>
          <a:bodyPr wrap="square" rtlCol="0">
            <a:spAutoFit/>
          </a:bodyPr>
          <a:lstStyle/>
          <a:p>
            <a:r>
              <a:rPr lang="en-US" dirty="0">
                <a:solidFill>
                  <a:srgbClr val="191919"/>
                </a:solidFill>
                <a:latin typeface="Inter"/>
              </a:rPr>
              <a:t>T</a:t>
            </a:r>
            <a:r>
              <a:rPr lang="en-US" b="0" i="0" dirty="0">
                <a:solidFill>
                  <a:srgbClr val="191919"/>
                </a:solidFill>
                <a:effectLst/>
                <a:latin typeface="Inter"/>
              </a:rPr>
              <a:t>hat helps in identifying test cases that cover the entire system transaction-by-transaction from start to finish. It is a description of how a specific user uses the system.</a:t>
            </a:r>
          </a:p>
          <a:p>
            <a:endParaRPr lang="en-US" dirty="0">
              <a:solidFill>
                <a:srgbClr val="191919"/>
              </a:solidFill>
              <a:latin typeface="Inter"/>
            </a:endParaRPr>
          </a:p>
          <a:p>
            <a:endParaRPr lang="en-US" dirty="0">
              <a:solidFill>
                <a:srgbClr val="191919"/>
              </a:solidFill>
              <a:latin typeface="Inter"/>
            </a:endParaRPr>
          </a:p>
          <a:p>
            <a:r>
              <a:rPr lang="en-US" b="0" i="0" dirty="0">
                <a:solidFill>
                  <a:srgbClr val="191919"/>
                </a:solidFill>
                <a:effectLst/>
                <a:latin typeface="Inter"/>
              </a:rPr>
              <a:t>In this type of testing, use cases are written before the development phase begins. A testing team can use the use case document to create test cases.</a:t>
            </a:r>
            <a:endParaRPr lang="en-IN" dirty="0"/>
          </a:p>
        </p:txBody>
      </p:sp>
      <p:sp>
        <p:nvSpPr>
          <p:cNvPr id="6" name="TextBox 5">
            <a:extLst>
              <a:ext uri="{FF2B5EF4-FFF2-40B4-BE49-F238E27FC236}">
                <a16:creationId xmlns:a16="http://schemas.microsoft.com/office/drawing/2014/main" id="{4823211C-648A-1F83-EDEA-2A80A7527403}"/>
              </a:ext>
            </a:extLst>
          </p:cNvPr>
          <p:cNvSpPr txBox="1"/>
          <p:nvPr/>
        </p:nvSpPr>
        <p:spPr>
          <a:xfrm>
            <a:off x="7526215" y="622437"/>
            <a:ext cx="184731" cy="369332"/>
          </a:xfrm>
          <a:prstGeom prst="rect">
            <a:avLst/>
          </a:prstGeom>
          <a:noFill/>
        </p:spPr>
        <p:txBody>
          <a:bodyPr wrap="square" rtlCol="0">
            <a:spAutoFit/>
          </a:bodyPr>
          <a:lstStyle/>
          <a:p>
            <a:endParaRPr lang="en-IN" dirty="0"/>
          </a:p>
        </p:txBody>
      </p:sp>
      <p:sp>
        <p:nvSpPr>
          <p:cNvPr id="55" name="TextBox 54">
            <a:extLst>
              <a:ext uri="{FF2B5EF4-FFF2-40B4-BE49-F238E27FC236}">
                <a16:creationId xmlns:a16="http://schemas.microsoft.com/office/drawing/2014/main" id="{D1CDD335-3C7B-2E03-7691-7068ACE127BB}"/>
              </a:ext>
            </a:extLst>
          </p:cNvPr>
          <p:cNvSpPr txBox="1"/>
          <p:nvPr/>
        </p:nvSpPr>
        <p:spPr>
          <a:xfrm>
            <a:off x="5385917" y="733530"/>
            <a:ext cx="6491236" cy="3139321"/>
          </a:xfrm>
          <a:prstGeom prst="rect">
            <a:avLst/>
          </a:prstGeom>
          <a:noFill/>
        </p:spPr>
        <p:txBody>
          <a:bodyPr wrap="square" rtlCol="0">
            <a:spAutoFit/>
          </a:bodyPr>
          <a:lstStyle/>
          <a:p>
            <a:r>
              <a:rPr lang="en-US" dirty="0">
                <a:solidFill>
                  <a:schemeClr val="accent2"/>
                </a:solidFill>
              </a:rPr>
              <a:t>Diagrammatic Use Case:</a:t>
            </a:r>
          </a:p>
          <a:p>
            <a:r>
              <a:rPr lang="en-US" dirty="0"/>
              <a:t> </a:t>
            </a:r>
            <a:r>
              <a:rPr lang="en-US" dirty="0">
                <a:solidFill>
                  <a:schemeClr val="accent3">
                    <a:lumMod val="60000"/>
                    <a:lumOff val="40000"/>
                  </a:schemeClr>
                </a:solidFill>
              </a:rPr>
              <a:t>Use case is a pictorial representation of requirements. It explains how the end user interacts with the application. It gives all possible ways of how the end user uses the application. Below example explained in a diagrammatic format.</a:t>
            </a:r>
          </a:p>
          <a:p>
            <a:endParaRPr lang="en-US" dirty="0">
              <a:solidFill>
                <a:schemeClr val="accent3">
                  <a:lumMod val="60000"/>
                  <a:lumOff val="40000"/>
                </a:schemeClr>
              </a:solidFill>
            </a:endParaRPr>
          </a:p>
          <a:p>
            <a:r>
              <a:rPr lang="en-US" dirty="0"/>
              <a:t> Ex: Student can do following functionalities at school. </a:t>
            </a:r>
          </a:p>
          <a:p>
            <a:r>
              <a:rPr lang="en-US" dirty="0"/>
              <a:t>Student should register to website. </a:t>
            </a:r>
          </a:p>
          <a:p>
            <a:r>
              <a:rPr lang="en-US" dirty="0"/>
              <a:t>Student should login to pay fees</a:t>
            </a:r>
          </a:p>
          <a:p>
            <a:r>
              <a:rPr lang="en-US" dirty="0"/>
              <a:t> Student attendance and marks send to the respective email id’s. </a:t>
            </a:r>
            <a:endParaRPr lang="en-IN" dirty="0"/>
          </a:p>
        </p:txBody>
      </p:sp>
      <p:pic>
        <p:nvPicPr>
          <p:cNvPr id="57" name="Picture 56">
            <a:extLst>
              <a:ext uri="{FF2B5EF4-FFF2-40B4-BE49-F238E27FC236}">
                <a16:creationId xmlns:a16="http://schemas.microsoft.com/office/drawing/2014/main" id="{1937F22C-5D72-A9BA-6939-6CD004FF971E}"/>
              </a:ext>
            </a:extLst>
          </p:cNvPr>
          <p:cNvPicPr>
            <a:picLocks noChangeAspect="1"/>
          </p:cNvPicPr>
          <p:nvPr/>
        </p:nvPicPr>
        <p:blipFill>
          <a:blip r:embed="rId2"/>
          <a:stretch>
            <a:fillRect/>
          </a:stretch>
        </p:blipFill>
        <p:spPr>
          <a:xfrm>
            <a:off x="6619967" y="3690642"/>
            <a:ext cx="3562847" cy="2324424"/>
          </a:xfrm>
          <a:prstGeom prst="rect">
            <a:avLst/>
          </a:prstGeom>
        </p:spPr>
      </p:pic>
    </p:spTree>
    <p:extLst>
      <p:ext uri="{BB962C8B-B14F-4D97-AF65-F5344CB8AC3E}">
        <p14:creationId xmlns:p14="http://schemas.microsoft.com/office/powerpoint/2010/main" val="37741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AD72B7-1123-9A5F-65E2-425537475C4D}"/>
              </a:ext>
            </a:extLst>
          </p:cNvPr>
          <p:cNvSpPr txBox="1"/>
          <p:nvPr/>
        </p:nvSpPr>
        <p:spPr>
          <a:xfrm>
            <a:off x="3048838" y="162001"/>
            <a:ext cx="6094324" cy="369332"/>
          </a:xfrm>
          <a:prstGeom prst="rect">
            <a:avLst/>
          </a:prstGeom>
          <a:noFill/>
        </p:spPr>
        <p:txBody>
          <a:bodyPr wrap="square">
            <a:spAutoFit/>
          </a:bodyPr>
          <a:lstStyle/>
          <a:p>
            <a:r>
              <a:rPr lang="en-US" dirty="0"/>
              <a:t>Use Case Document: It has the below details</a:t>
            </a:r>
            <a:endParaRPr lang="en-IN" dirty="0"/>
          </a:p>
        </p:txBody>
      </p:sp>
      <p:graphicFrame>
        <p:nvGraphicFramePr>
          <p:cNvPr id="8" name="Diagram 7">
            <a:extLst>
              <a:ext uri="{FF2B5EF4-FFF2-40B4-BE49-F238E27FC236}">
                <a16:creationId xmlns:a16="http://schemas.microsoft.com/office/drawing/2014/main" id="{814FFB81-0CBC-F3A2-2EBB-0AD6F5041829}"/>
              </a:ext>
            </a:extLst>
          </p:cNvPr>
          <p:cNvGraphicFramePr/>
          <p:nvPr>
            <p:extLst>
              <p:ext uri="{D42A27DB-BD31-4B8C-83A1-F6EECF244321}">
                <p14:modId xmlns:p14="http://schemas.microsoft.com/office/powerpoint/2010/main" val="2289458623"/>
              </p:ext>
            </p:extLst>
          </p:nvPr>
        </p:nvGraphicFramePr>
        <p:xfrm>
          <a:off x="-80387" y="663192"/>
          <a:ext cx="12781504" cy="6551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73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9ED29-E7B3-06B1-E3A6-BFD562044984}"/>
              </a:ext>
            </a:extLst>
          </p:cNvPr>
          <p:cNvPicPr>
            <a:picLocks noChangeAspect="1"/>
          </p:cNvPicPr>
          <p:nvPr/>
        </p:nvPicPr>
        <p:blipFill>
          <a:blip r:embed="rId2"/>
          <a:stretch>
            <a:fillRect/>
          </a:stretch>
        </p:blipFill>
        <p:spPr>
          <a:xfrm>
            <a:off x="0" y="570875"/>
            <a:ext cx="6745664" cy="6169112"/>
          </a:xfrm>
          <a:prstGeom prst="rect">
            <a:avLst/>
          </a:prstGeom>
        </p:spPr>
      </p:pic>
      <p:sp>
        <p:nvSpPr>
          <p:cNvPr id="4" name="TextBox 3">
            <a:extLst>
              <a:ext uri="{FF2B5EF4-FFF2-40B4-BE49-F238E27FC236}">
                <a16:creationId xmlns:a16="http://schemas.microsoft.com/office/drawing/2014/main" id="{79D77196-698D-47E7-0281-299EC5E5CC54}"/>
              </a:ext>
            </a:extLst>
          </p:cNvPr>
          <p:cNvSpPr txBox="1"/>
          <p:nvPr/>
        </p:nvSpPr>
        <p:spPr>
          <a:xfrm>
            <a:off x="7375490" y="1018105"/>
            <a:ext cx="4521758" cy="4524315"/>
          </a:xfrm>
          <a:prstGeom prst="rect">
            <a:avLst/>
          </a:prstGeom>
          <a:noFill/>
        </p:spPr>
        <p:txBody>
          <a:bodyPr wrap="square" rtlCol="0">
            <a:spAutoFit/>
          </a:bodyPr>
          <a:lstStyle/>
          <a:p>
            <a:r>
              <a:rPr lang="en-US" dirty="0">
                <a:solidFill>
                  <a:schemeClr val="accent5">
                    <a:lumMod val="40000"/>
                    <a:lumOff val="60000"/>
                  </a:schemeClr>
                </a:solidFill>
              </a:rPr>
              <a:t>Customer gives the CRS for the application to be developed</a:t>
            </a:r>
            <a:r>
              <a:rPr lang="en-US" dirty="0"/>
              <a:t>.</a:t>
            </a:r>
          </a:p>
          <a:p>
            <a:endParaRPr lang="en-US" dirty="0"/>
          </a:p>
          <a:p>
            <a:r>
              <a:rPr lang="en-US" dirty="0"/>
              <a:t>CRS – Customer requirement specification.</a:t>
            </a:r>
          </a:p>
          <a:p>
            <a:endParaRPr lang="en-US" dirty="0"/>
          </a:p>
          <a:p>
            <a:r>
              <a:rPr lang="en-US" dirty="0">
                <a:solidFill>
                  <a:schemeClr val="accent6">
                    <a:lumMod val="75000"/>
                  </a:schemeClr>
                </a:solidFill>
              </a:rPr>
              <a:t> The development team write the use case for the CRS and the use case is sent to the customer for review. </a:t>
            </a:r>
          </a:p>
          <a:p>
            <a:endParaRPr lang="en-US" dirty="0"/>
          </a:p>
          <a:p>
            <a:r>
              <a:rPr lang="en-US" dirty="0">
                <a:solidFill>
                  <a:schemeClr val="accent1">
                    <a:lumMod val="60000"/>
                    <a:lumOff val="40000"/>
                  </a:schemeClr>
                </a:solidFill>
              </a:rPr>
              <a:t>If the customer approves it, then the approved use case is sent to the development team for design and coding. The approved use case is also sent to the testing team who start writing test plan and later on start writing test cases for the features of the application</a:t>
            </a:r>
            <a:endParaRPr lang="en-IN" dirty="0">
              <a:solidFill>
                <a:schemeClr val="accent1">
                  <a:lumMod val="60000"/>
                  <a:lumOff val="40000"/>
                </a:schemeClr>
              </a:solidFill>
            </a:endParaRPr>
          </a:p>
        </p:txBody>
      </p:sp>
      <p:sp>
        <p:nvSpPr>
          <p:cNvPr id="5" name="TextBox 4">
            <a:extLst>
              <a:ext uri="{FF2B5EF4-FFF2-40B4-BE49-F238E27FC236}">
                <a16:creationId xmlns:a16="http://schemas.microsoft.com/office/drawing/2014/main" id="{EEEBDEE0-3815-7DFC-5A58-0D9052A9E573}"/>
              </a:ext>
            </a:extLst>
          </p:cNvPr>
          <p:cNvSpPr txBox="1"/>
          <p:nvPr/>
        </p:nvSpPr>
        <p:spPr>
          <a:xfrm>
            <a:off x="7526215" y="201543"/>
            <a:ext cx="3858567" cy="369332"/>
          </a:xfrm>
          <a:prstGeom prst="rect">
            <a:avLst/>
          </a:prstGeom>
          <a:noFill/>
        </p:spPr>
        <p:txBody>
          <a:bodyPr wrap="square" rtlCol="0">
            <a:spAutoFit/>
          </a:bodyPr>
          <a:lstStyle/>
          <a:p>
            <a:r>
              <a:rPr lang="en-US" dirty="0">
                <a:solidFill>
                  <a:schemeClr val="accent5">
                    <a:lumMod val="75000"/>
                  </a:schemeClr>
                </a:solidFill>
              </a:rPr>
              <a:t>Who writes Use case</a:t>
            </a:r>
            <a:endParaRPr lang="en-IN" dirty="0">
              <a:solidFill>
                <a:schemeClr val="accent5">
                  <a:lumMod val="75000"/>
                </a:schemeClr>
              </a:solidFill>
            </a:endParaRPr>
          </a:p>
        </p:txBody>
      </p:sp>
      <p:grpSp>
        <p:nvGrpSpPr>
          <p:cNvPr id="10" name="Group 9">
            <a:extLst>
              <a:ext uri="{FF2B5EF4-FFF2-40B4-BE49-F238E27FC236}">
                <a16:creationId xmlns:a16="http://schemas.microsoft.com/office/drawing/2014/main" id="{866A97E9-2865-1544-8893-B301E382C794}"/>
              </a:ext>
            </a:extLst>
          </p:cNvPr>
          <p:cNvGrpSpPr/>
          <p:nvPr/>
        </p:nvGrpSpPr>
        <p:grpSpPr>
          <a:xfrm>
            <a:off x="440968" y="1063820"/>
            <a:ext cx="2423520" cy="2691000"/>
            <a:chOff x="440968" y="1063820"/>
            <a:chExt cx="2423520" cy="26910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2982BDF-7387-5FC9-CE1C-628A26C8627B}"/>
                    </a:ext>
                  </a:extLst>
                </p14:cNvPr>
                <p14:cNvContentPartPr/>
                <p14:nvPr/>
              </p14:nvContentPartPr>
              <p14:xfrm>
                <a:off x="872248" y="1332740"/>
                <a:ext cx="1438920" cy="1882800"/>
              </p14:xfrm>
            </p:contentPart>
          </mc:Choice>
          <mc:Fallback>
            <p:pic>
              <p:nvPicPr>
                <p:cNvPr id="2" name="Ink 1">
                  <a:extLst>
                    <a:ext uri="{FF2B5EF4-FFF2-40B4-BE49-F238E27FC236}">
                      <a16:creationId xmlns:a16="http://schemas.microsoft.com/office/drawing/2014/main" id="{C2982BDF-7387-5FC9-CE1C-628A26C8627B}"/>
                    </a:ext>
                  </a:extLst>
                </p:cNvPr>
                <p:cNvPicPr/>
                <p:nvPr/>
              </p:nvPicPr>
              <p:blipFill>
                <a:blip r:embed="rId4"/>
                <a:stretch>
                  <a:fillRect/>
                </a:stretch>
              </p:blipFill>
              <p:spPr>
                <a:xfrm>
                  <a:off x="867928" y="1328420"/>
                  <a:ext cx="1447560" cy="1891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B9BD855-B935-8E6A-138B-867D639815CD}"/>
                    </a:ext>
                  </a:extLst>
                </p14:cNvPr>
                <p14:cNvContentPartPr/>
                <p14:nvPr/>
              </p14:nvContentPartPr>
              <p14:xfrm>
                <a:off x="2109928" y="1266860"/>
                <a:ext cx="184680" cy="219960"/>
              </p14:xfrm>
            </p:contentPart>
          </mc:Choice>
          <mc:Fallback>
            <p:pic>
              <p:nvPicPr>
                <p:cNvPr id="6" name="Ink 5">
                  <a:extLst>
                    <a:ext uri="{FF2B5EF4-FFF2-40B4-BE49-F238E27FC236}">
                      <a16:creationId xmlns:a16="http://schemas.microsoft.com/office/drawing/2014/main" id="{3B9BD855-B935-8E6A-138B-867D639815CD}"/>
                    </a:ext>
                  </a:extLst>
                </p:cNvPr>
                <p:cNvPicPr/>
                <p:nvPr/>
              </p:nvPicPr>
              <p:blipFill>
                <a:blip r:embed="rId6"/>
                <a:stretch>
                  <a:fillRect/>
                </a:stretch>
              </p:blipFill>
              <p:spPr>
                <a:xfrm>
                  <a:off x="2105608" y="1262540"/>
                  <a:ext cx="1933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8791918-1433-6D1B-B29C-E890B0B58D98}"/>
                    </a:ext>
                  </a:extLst>
                </p14:cNvPr>
                <p14:cNvContentPartPr/>
                <p14:nvPr/>
              </p14:nvContentPartPr>
              <p14:xfrm>
                <a:off x="440968" y="1063820"/>
                <a:ext cx="2422440" cy="2664720"/>
              </p14:xfrm>
            </p:contentPart>
          </mc:Choice>
          <mc:Fallback>
            <p:pic>
              <p:nvPicPr>
                <p:cNvPr id="8" name="Ink 7">
                  <a:extLst>
                    <a:ext uri="{FF2B5EF4-FFF2-40B4-BE49-F238E27FC236}">
                      <a16:creationId xmlns:a16="http://schemas.microsoft.com/office/drawing/2014/main" id="{48791918-1433-6D1B-B29C-E890B0B58D98}"/>
                    </a:ext>
                  </a:extLst>
                </p:cNvPr>
                <p:cNvPicPr/>
                <p:nvPr/>
              </p:nvPicPr>
              <p:blipFill>
                <a:blip r:embed="rId8"/>
                <a:stretch>
                  <a:fillRect/>
                </a:stretch>
              </p:blipFill>
              <p:spPr>
                <a:xfrm>
                  <a:off x="436648" y="1059500"/>
                  <a:ext cx="2431080" cy="2673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6728BE06-D17A-DDAC-9772-BD523DCFDE17}"/>
                    </a:ext>
                  </a:extLst>
                </p14:cNvPr>
                <p14:cNvContentPartPr/>
                <p14:nvPr/>
              </p14:nvContentPartPr>
              <p14:xfrm>
                <a:off x="2742808" y="3596780"/>
                <a:ext cx="121680" cy="158040"/>
              </p14:xfrm>
            </p:contentPart>
          </mc:Choice>
          <mc:Fallback>
            <p:pic>
              <p:nvPicPr>
                <p:cNvPr id="9" name="Ink 8">
                  <a:extLst>
                    <a:ext uri="{FF2B5EF4-FFF2-40B4-BE49-F238E27FC236}">
                      <a16:creationId xmlns:a16="http://schemas.microsoft.com/office/drawing/2014/main" id="{6728BE06-D17A-DDAC-9772-BD523DCFDE17}"/>
                    </a:ext>
                  </a:extLst>
                </p:cNvPr>
                <p:cNvPicPr/>
                <p:nvPr/>
              </p:nvPicPr>
              <p:blipFill>
                <a:blip r:embed="rId10"/>
                <a:stretch>
                  <a:fillRect/>
                </a:stretch>
              </p:blipFill>
              <p:spPr>
                <a:xfrm>
                  <a:off x="2738488" y="3592460"/>
                  <a:ext cx="130320" cy="166680"/>
                </a:xfrm>
                <a:prstGeom prst="rect">
                  <a:avLst/>
                </a:prstGeom>
              </p:spPr>
            </p:pic>
          </mc:Fallback>
        </mc:AlternateContent>
      </p:grpSp>
    </p:spTree>
    <p:extLst>
      <p:ext uri="{BB962C8B-B14F-4D97-AF65-F5344CB8AC3E}">
        <p14:creationId xmlns:p14="http://schemas.microsoft.com/office/powerpoint/2010/main" val="354731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C4DD80-BAA1-A35E-112C-82AB910879A1}"/>
              </a:ext>
            </a:extLst>
          </p:cNvPr>
          <p:cNvPicPr>
            <a:picLocks noChangeAspect="1"/>
          </p:cNvPicPr>
          <p:nvPr/>
        </p:nvPicPr>
        <p:blipFill>
          <a:blip r:embed="rId2"/>
          <a:stretch>
            <a:fillRect/>
          </a:stretch>
        </p:blipFill>
        <p:spPr>
          <a:xfrm>
            <a:off x="2717779" y="1202674"/>
            <a:ext cx="5731510" cy="1380490"/>
          </a:xfrm>
          <a:prstGeom prst="rect">
            <a:avLst/>
          </a:prstGeom>
        </p:spPr>
      </p:pic>
      <p:sp>
        <p:nvSpPr>
          <p:cNvPr id="3" name="TextBox 2">
            <a:extLst>
              <a:ext uri="{FF2B5EF4-FFF2-40B4-BE49-F238E27FC236}">
                <a16:creationId xmlns:a16="http://schemas.microsoft.com/office/drawing/2014/main" id="{2A3DA776-44F1-C6BE-14F0-7DCFAD1A154B}"/>
              </a:ext>
            </a:extLst>
          </p:cNvPr>
          <p:cNvSpPr txBox="1"/>
          <p:nvPr/>
        </p:nvSpPr>
        <p:spPr>
          <a:xfrm>
            <a:off x="3125037" y="411982"/>
            <a:ext cx="4893548" cy="461665"/>
          </a:xfrm>
          <a:prstGeom prst="rect">
            <a:avLst/>
          </a:prstGeom>
          <a:noFill/>
        </p:spPr>
        <p:txBody>
          <a:bodyPr wrap="square" rtlCol="0">
            <a:spAutoFit/>
          </a:bodyPr>
          <a:lstStyle/>
          <a:p>
            <a:r>
              <a:rPr lang="en-US" sz="2400" b="1" dirty="0"/>
              <a:t>             Gray  Box Testing</a:t>
            </a:r>
            <a:endParaRPr lang="en-IN" sz="2400" dirty="0"/>
          </a:p>
        </p:txBody>
      </p:sp>
      <p:sp>
        <p:nvSpPr>
          <p:cNvPr id="5" name="TextBox 4">
            <a:extLst>
              <a:ext uri="{FF2B5EF4-FFF2-40B4-BE49-F238E27FC236}">
                <a16:creationId xmlns:a16="http://schemas.microsoft.com/office/drawing/2014/main" id="{4A4C439F-9B0F-E095-8739-99862258102D}"/>
              </a:ext>
            </a:extLst>
          </p:cNvPr>
          <p:cNvSpPr txBox="1"/>
          <p:nvPr/>
        </p:nvSpPr>
        <p:spPr>
          <a:xfrm>
            <a:off x="846574" y="2912191"/>
            <a:ext cx="10930094" cy="3970318"/>
          </a:xfrm>
          <a:prstGeom prst="rect">
            <a:avLst/>
          </a:prstGeom>
          <a:solidFill>
            <a:schemeClr val="accent2">
              <a:lumMod val="20000"/>
              <a:lumOff val="80000"/>
            </a:schemeClr>
          </a:solidFill>
        </p:spPr>
        <p:txBody>
          <a:bodyPr wrap="square">
            <a:spAutoFit/>
          </a:bodyPr>
          <a:lstStyle/>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Gray box testing is used to test the application with limited information about the internal working of the system.</a:t>
            </a:r>
          </a:p>
          <a:p>
            <a:pPr marL="457200"/>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Gray Box Testing is named so because the software program is like a semitransparent or gray box inside which the tester can partially see.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Gray box testing conducted on information such as state- based models or architecture diagrams of the system. It is also known as translucent testing, and it can apply mostly in integration testing. </a:t>
            </a:r>
          </a:p>
          <a:p>
            <a:pPr marL="342900" lvl="0" indent="-342900">
              <a:buFont typeface="Symbol" panose="05050102010706020507" pitchFamily="18" charset="2"/>
              <a:buChar char=""/>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It efficiently suits for functionality testing due to its characteristics; it also helps to confirm that software meets the requirements.</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7018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4EEEB8-7D10-259D-F307-1AC93CB01FFE}"/>
              </a:ext>
            </a:extLst>
          </p:cNvPr>
          <p:cNvSpPr/>
          <p:nvPr/>
        </p:nvSpPr>
        <p:spPr>
          <a:xfrm>
            <a:off x="247858" y="2713055"/>
            <a:ext cx="11374734" cy="1484768"/>
          </a:xfrm>
          <a:prstGeom prst="rect">
            <a:avLst/>
          </a:prstGeom>
          <a:solidFill>
            <a:srgbClr val="D5D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5762716-473A-5BC3-06DC-8266387A356E}"/>
              </a:ext>
            </a:extLst>
          </p:cNvPr>
          <p:cNvSpPr/>
          <p:nvPr/>
        </p:nvSpPr>
        <p:spPr>
          <a:xfrm>
            <a:off x="247858" y="743579"/>
            <a:ext cx="11374734" cy="189913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2C3AE71-E838-C32D-08A4-2B15309AC12D}"/>
              </a:ext>
            </a:extLst>
          </p:cNvPr>
          <p:cNvSpPr txBox="1"/>
          <p:nvPr/>
        </p:nvSpPr>
        <p:spPr>
          <a:xfrm>
            <a:off x="713433" y="442127"/>
            <a:ext cx="10909159" cy="6186309"/>
          </a:xfrm>
          <a:prstGeom prst="rect">
            <a:avLst/>
          </a:prstGeom>
          <a:noFill/>
        </p:spPr>
        <p:txBody>
          <a:bodyPr wrap="square">
            <a:spAutoFit/>
          </a:bodyPr>
          <a:lstStyle/>
          <a:p>
            <a:r>
              <a:rPr lang="en-US" sz="1800" b="1" kern="100" dirty="0">
                <a:solidFill>
                  <a:schemeClr val="accent4">
                    <a:lumMod val="75000"/>
                  </a:schemeClr>
                </a:solidFill>
                <a:effectLst/>
                <a:latin typeface="Aptos" panose="020B0004020202020204" pitchFamily="34" charset="0"/>
                <a:ea typeface="Aptos" panose="020B0004020202020204" pitchFamily="34" charset="0"/>
                <a:cs typeface="Times New Roman" panose="02020603050405020304" pitchFamily="18" charset="0"/>
              </a:rPr>
              <a:t>Objectives of Gray Box Testing</a:t>
            </a:r>
            <a:endParaRPr lang="en-IN" sz="1800" kern="100" dirty="0">
              <a:solidFill>
                <a:schemeClr val="accent4">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provide combined advantages of both black box testing and white box testing.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combine the input of developers as well as testers.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improve overall product quality.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reduce the overhead of long process of functional and non-functional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testings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provide enough free time to developers to fix defects.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test from the user point of view rather than a designer point of view.</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Ex: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In a bank application, for the deposited amount we need to validate the interest calculation. Interest is calculated once for 3 months.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Therefore, we need to wait for 3 months and go to database and change deposit date to 3 months backdate and again front end check the total amount.</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Advantages: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sym typeface="Symbol" panose="05050102010706020507" pitchFamily="18" charset="2"/>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It offers combined strengths of both black box and white box testing wherever applicable.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sym typeface="Symbol" panose="05050102010706020507" pitchFamily="18" charset="2"/>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It used mostly on web application.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sym typeface="Symbol" panose="05050102010706020507" pitchFamily="18" charset="2"/>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With the help of limited knowledge, we can handle complex scenarios very efficiently.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Disadvantages: </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sym typeface="Symbol" panose="05050102010706020507" pitchFamily="18" charset="2"/>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We cannot conduct complete white box testing because of source code or binaries are not available.</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sym typeface="Symbol" panose="05050102010706020507" pitchFamily="18" charset="2"/>
              </a:rPr>
              <a: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Defect identification is difficult when we perform grey box testing for a distributed system.</a:t>
            </a:r>
          </a:p>
        </p:txBody>
      </p:sp>
    </p:spTree>
    <p:extLst>
      <p:ext uri="{BB962C8B-B14F-4D97-AF65-F5344CB8AC3E}">
        <p14:creationId xmlns:p14="http://schemas.microsoft.com/office/powerpoint/2010/main" val="2880482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26C19C-3691-C016-3957-7CF7A2119F2A}"/>
              </a:ext>
            </a:extLst>
          </p:cNvPr>
          <p:cNvSpPr txBox="1"/>
          <p:nvPr/>
        </p:nvSpPr>
        <p:spPr>
          <a:xfrm>
            <a:off x="4330840" y="743578"/>
            <a:ext cx="4481564" cy="369332"/>
          </a:xfrm>
          <a:prstGeom prst="rect">
            <a:avLst/>
          </a:prstGeom>
          <a:noFill/>
        </p:spPr>
        <p:txBody>
          <a:bodyPr wrap="square" rtlCol="0">
            <a:spAutoFit/>
          </a:bodyPr>
          <a:lstStyle/>
          <a:p>
            <a:r>
              <a:rPr lang="en-US" dirty="0"/>
              <a:t>Dynamic Testing Methods</a:t>
            </a:r>
            <a:endParaRPr lang="en-IN" dirty="0"/>
          </a:p>
        </p:txBody>
      </p:sp>
      <p:sp>
        <p:nvSpPr>
          <p:cNvPr id="3" name="TextBox 2">
            <a:extLst>
              <a:ext uri="{FF2B5EF4-FFF2-40B4-BE49-F238E27FC236}">
                <a16:creationId xmlns:a16="http://schemas.microsoft.com/office/drawing/2014/main" id="{990DE4EA-7924-2668-DE42-B6E81796EFEC}"/>
              </a:ext>
            </a:extLst>
          </p:cNvPr>
          <p:cNvSpPr txBox="1"/>
          <p:nvPr/>
        </p:nvSpPr>
        <p:spPr>
          <a:xfrm>
            <a:off x="1406769" y="1818752"/>
            <a:ext cx="4109776" cy="369332"/>
          </a:xfrm>
          <a:prstGeom prst="rect">
            <a:avLst/>
          </a:prstGeom>
          <a:noFill/>
        </p:spPr>
        <p:txBody>
          <a:bodyPr wrap="square" rtlCol="0">
            <a:spAutoFit/>
          </a:bodyPr>
          <a:lstStyle/>
          <a:p>
            <a:r>
              <a:rPr lang="en-US" dirty="0"/>
              <a:t>White box testing</a:t>
            </a:r>
            <a:endParaRPr lang="en-IN" dirty="0"/>
          </a:p>
        </p:txBody>
      </p:sp>
      <p:sp>
        <p:nvSpPr>
          <p:cNvPr id="4" name="TextBox 3">
            <a:extLst>
              <a:ext uri="{FF2B5EF4-FFF2-40B4-BE49-F238E27FC236}">
                <a16:creationId xmlns:a16="http://schemas.microsoft.com/office/drawing/2014/main" id="{2BE68C8C-3DEC-D4F9-D488-16416D7B34AA}"/>
              </a:ext>
            </a:extLst>
          </p:cNvPr>
          <p:cNvSpPr txBox="1"/>
          <p:nvPr/>
        </p:nvSpPr>
        <p:spPr>
          <a:xfrm>
            <a:off x="6209881" y="1718268"/>
            <a:ext cx="3727939" cy="369332"/>
          </a:xfrm>
          <a:prstGeom prst="rect">
            <a:avLst/>
          </a:prstGeom>
          <a:noFill/>
        </p:spPr>
        <p:txBody>
          <a:bodyPr wrap="square" rtlCol="0">
            <a:spAutoFit/>
          </a:bodyPr>
          <a:lstStyle/>
          <a:p>
            <a:r>
              <a:rPr lang="en-US" dirty="0"/>
              <a:t>Black box Testing</a:t>
            </a:r>
            <a:endParaRPr lang="en-IN" dirty="0"/>
          </a:p>
        </p:txBody>
      </p:sp>
      <p:sp>
        <p:nvSpPr>
          <p:cNvPr id="5" name="TextBox 4">
            <a:extLst>
              <a:ext uri="{FF2B5EF4-FFF2-40B4-BE49-F238E27FC236}">
                <a16:creationId xmlns:a16="http://schemas.microsoft.com/office/drawing/2014/main" id="{A7BCD57D-DF37-AC35-303E-7D5A65A8F82C}"/>
              </a:ext>
            </a:extLst>
          </p:cNvPr>
          <p:cNvSpPr txBox="1"/>
          <p:nvPr/>
        </p:nvSpPr>
        <p:spPr>
          <a:xfrm>
            <a:off x="3577213" y="3044651"/>
            <a:ext cx="3255666" cy="369332"/>
          </a:xfrm>
          <a:prstGeom prst="rect">
            <a:avLst/>
          </a:prstGeom>
          <a:noFill/>
        </p:spPr>
        <p:txBody>
          <a:bodyPr wrap="square" rtlCol="0">
            <a:spAutoFit/>
          </a:bodyPr>
          <a:lstStyle/>
          <a:p>
            <a:r>
              <a:rPr lang="en-US" dirty="0"/>
              <a:t>Gray box Testing</a:t>
            </a:r>
            <a:endParaRPr lang="en-IN" dirty="0"/>
          </a:p>
        </p:txBody>
      </p:sp>
      <p:cxnSp>
        <p:nvCxnSpPr>
          <p:cNvPr id="8" name="Straight Connector 7">
            <a:extLst>
              <a:ext uri="{FF2B5EF4-FFF2-40B4-BE49-F238E27FC236}">
                <a16:creationId xmlns:a16="http://schemas.microsoft.com/office/drawing/2014/main" id="{484DF7EA-55E6-1016-A270-A355D2969D14}"/>
              </a:ext>
            </a:extLst>
          </p:cNvPr>
          <p:cNvCxnSpPr/>
          <p:nvPr/>
        </p:nvCxnSpPr>
        <p:spPr>
          <a:xfrm>
            <a:off x="2532185" y="1316334"/>
            <a:ext cx="53356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BEBE711-75A9-C892-A2FE-60F3B8281622}"/>
              </a:ext>
            </a:extLst>
          </p:cNvPr>
          <p:cNvCxnSpPr/>
          <p:nvPr/>
        </p:nvCxnSpPr>
        <p:spPr>
          <a:xfrm>
            <a:off x="2532185" y="1316334"/>
            <a:ext cx="0" cy="502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AF5B505-7A97-375A-B49E-1525E4F6F8F1}"/>
              </a:ext>
            </a:extLst>
          </p:cNvPr>
          <p:cNvCxnSpPr/>
          <p:nvPr/>
        </p:nvCxnSpPr>
        <p:spPr>
          <a:xfrm>
            <a:off x="7777424" y="1316334"/>
            <a:ext cx="0" cy="401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C196CDE-9A3E-5A56-95B3-33665BFFA650}"/>
              </a:ext>
            </a:extLst>
          </p:cNvPr>
          <p:cNvCxnSpPr/>
          <p:nvPr/>
        </p:nvCxnSpPr>
        <p:spPr>
          <a:xfrm>
            <a:off x="5516545" y="1034980"/>
            <a:ext cx="0"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0E49E9-1457-B69D-065C-7CE80C48C7D6}"/>
              </a:ext>
            </a:extLst>
          </p:cNvPr>
          <p:cNvCxnSpPr/>
          <p:nvPr/>
        </p:nvCxnSpPr>
        <p:spPr>
          <a:xfrm>
            <a:off x="2532185" y="2188084"/>
            <a:ext cx="0" cy="464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2B62A88-6B9D-236F-5254-CCD1A81FE648}"/>
              </a:ext>
            </a:extLst>
          </p:cNvPr>
          <p:cNvCxnSpPr>
            <a:cxnSpLocks/>
          </p:cNvCxnSpPr>
          <p:nvPr/>
        </p:nvCxnSpPr>
        <p:spPr>
          <a:xfrm>
            <a:off x="7285055" y="2087600"/>
            <a:ext cx="0" cy="5651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17B3B84-B4E5-EAB5-6381-9D1195B0EE53}"/>
              </a:ext>
            </a:extLst>
          </p:cNvPr>
          <p:cNvCxnSpPr/>
          <p:nvPr/>
        </p:nvCxnSpPr>
        <p:spPr>
          <a:xfrm>
            <a:off x="2532185" y="2652765"/>
            <a:ext cx="47528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632EC7D-60B4-4552-5BA9-DF9FD8D56CB9}"/>
              </a:ext>
            </a:extLst>
          </p:cNvPr>
          <p:cNvCxnSpPr/>
          <p:nvPr/>
        </p:nvCxnSpPr>
        <p:spPr>
          <a:xfrm>
            <a:off x="4531807" y="2652765"/>
            <a:ext cx="0" cy="3918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87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FDFE09-8007-A7D6-CC97-37D822DB5F60}"/>
              </a:ext>
            </a:extLst>
          </p:cNvPr>
          <p:cNvSpPr/>
          <p:nvPr/>
        </p:nvSpPr>
        <p:spPr>
          <a:xfrm>
            <a:off x="768485" y="954311"/>
            <a:ext cx="10418324" cy="202335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1F98466-6AA8-8C1F-2801-6232F9D3AC83}"/>
              </a:ext>
            </a:extLst>
          </p:cNvPr>
          <p:cNvSpPr/>
          <p:nvPr/>
        </p:nvSpPr>
        <p:spPr>
          <a:xfrm>
            <a:off x="768485" y="3181942"/>
            <a:ext cx="10418324" cy="212063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6287E91-1DA3-DFFF-4026-7579504B5E88}"/>
              </a:ext>
            </a:extLst>
          </p:cNvPr>
          <p:cNvSpPr txBox="1"/>
          <p:nvPr/>
        </p:nvSpPr>
        <p:spPr>
          <a:xfrm>
            <a:off x="1303511" y="1080766"/>
            <a:ext cx="9114817" cy="3970318"/>
          </a:xfrm>
          <a:prstGeom prst="rect">
            <a:avLst/>
          </a:prstGeom>
          <a:noFill/>
        </p:spPr>
        <p:txBody>
          <a:bodyPr wrap="square">
            <a:spAutoFit/>
          </a:bodyPr>
          <a:lstStyle/>
          <a:p>
            <a:pPr>
              <a:tabLst>
                <a:tab pos="1998370" algn="l"/>
              </a:tabLst>
            </a:pPr>
            <a:r>
              <a:rPr lang="en-US" b="1" kern="100" dirty="0">
                <a:solidFill>
                  <a:schemeClr val="accent5">
                    <a:lumMod val="75000"/>
                  </a:schemeClr>
                </a:solidFill>
                <a:latin typeface="Aptos" panose="020B0004020202020204" pitchFamily="34" charset="0"/>
                <a:ea typeface="Aptos" panose="020B0004020202020204" pitchFamily="34" charset="0"/>
                <a:cs typeface="Times New Roman" panose="02020603050405020304" pitchFamily="18" charset="0"/>
              </a:rPr>
              <a:t>Advantages of Black Box Testing:</a:t>
            </a:r>
            <a:endParaRPr lang="en-IN" b="1" kern="100" dirty="0">
              <a:solidFill>
                <a:schemeClr val="accent5">
                  <a:lumMod val="75000"/>
                </a:schemeClr>
              </a:solidFill>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No need to learn any programming language, tester can be non-technical background.</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Used to test the functionality in actual system and the given specification.</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Testcases can be complete as soon as the functionality developed.</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Tests are executed from the user’s or client point of view.</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28603">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28603">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 </a:t>
            </a:r>
            <a:endParaRPr lang="en-IN" b="1" kern="100" dirty="0">
              <a:solidFill>
                <a:schemeClr val="accent5">
                  <a:lumMod val="75000"/>
                </a:schemeClr>
              </a:solidFill>
              <a:latin typeface="Aptos" panose="020B0004020202020204" pitchFamily="34" charset="0"/>
              <a:ea typeface="Aptos" panose="020B0004020202020204" pitchFamily="34" charset="0"/>
              <a:cs typeface="Times New Roman" panose="02020603050405020304" pitchFamily="18" charset="0"/>
            </a:endParaRPr>
          </a:p>
          <a:p>
            <a:pPr marL="228603">
              <a:tabLst>
                <a:tab pos="1998370" algn="l"/>
              </a:tabLst>
            </a:pPr>
            <a:r>
              <a:rPr lang="en-US" b="1" kern="100" dirty="0">
                <a:solidFill>
                  <a:schemeClr val="accent5">
                    <a:lumMod val="75000"/>
                  </a:schemeClr>
                </a:solidFill>
                <a:latin typeface="Aptos" panose="020B0004020202020204" pitchFamily="34" charset="0"/>
                <a:ea typeface="Aptos" panose="020B0004020202020204" pitchFamily="34" charset="0"/>
                <a:cs typeface="Times New Roman" panose="02020603050405020304" pitchFamily="18" charset="0"/>
              </a:rPr>
              <a:t>Disadvantages of Black box testing:</a:t>
            </a:r>
          </a:p>
          <a:p>
            <a:pPr marL="228603">
              <a:tabLst>
                <a:tab pos="199837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It is difficult to identify the possible inputs in a limited period of time.</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Chances of having unidentified path.</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5" indent="-342905">
              <a:buFont typeface="+mj-lt"/>
              <a:buAutoNum type="arabicPeriod"/>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There is a possibility of testing the test repeatedly while implementing the testing process.</a:t>
            </a:r>
            <a:endParaRPr lang="en-IN"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3788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463AC8-44A8-4685-CB6A-D1BADE988BF8}"/>
              </a:ext>
            </a:extLst>
          </p:cNvPr>
          <p:cNvSpPr/>
          <p:nvPr/>
        </p:nvSpPr>
        <p:spPr>
          <a:xfrm>
            <a:off x="2937757" y="662483"/>
            <a:ext cx="6595353" cy="3910519"/>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23C2DC4-D722-0378-39F6-477453C4412A}"/>
              </a:ext>
            </a:extLst>
          </p:cNvPr>
          <p:cNvSpPr txBox="1"/>
          <p:nvPr/>
        </p:nvSpPr>
        <p:spPr>
          <a:xfrm>
            <a:off x="3589507" y="769488"/>
            <a:ext cx="4513634" cy="3693319"/>
          </a:xfrm>
          <a:prstGeom prst="rect">
            <a:avLst/>
          </a:prstGeom>
          <a:noFill/>
        </p:spPr>
        <p:txBody>
          <a:bodyPr wrap="square">
            <a:spAutoFit/>
          </a:bodyPr>
          <a:lstStyle/>
          <a:p>
            <a:pPr>
              <a:tabLst>
                <a:tab pos="1998370" algn="l"/>
              </a:tabLst>
            </a:pPr>
            <a:r>
              <a:rPr lang="en-US" b="1" kern="100" dirty="0">
                <a:solidFill>
                  <a:schemeClr val="accent2"/>
                </a:solidFill>
                <a:latin typeface="Aptos" panose="020B0004020202020204" pitchFamily="34" charset="0"/>
                <a:ea typeface="Aptos" panose="020B0004020202020204" pitchFamily="34" charset="0"/>
                <a:cs typeface="Times New Roman" panose="02020603050405020304" pitchFamily="18" charset="0"/>
              </a:rPr>
              <a:t>Black Box Testing Techniques:</a:t>
            </a:r>
            <a:endParaRPr lang="en-IN" b="1" kern="100" dirty="0">
              <a:solidFill>
                <a:schemeClr val="accent2"/>
              </a:solidFill>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1.Equivalence Class partition (ECP)</a:t>
            </a:r>
          </a:p>
          <a:p>
            <a:pPr>
              <a:tabLst>
                <a:tab pos="199837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2.Boundary Value Analysis(BVA)</a:t>
            </a:r>
          </a:p>
          <a:p>
            <a:pPr>
              <a:tabLst>
                <a:tab pos="199837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3.Cause Effective Graph</a:t>
            </a:r>
          </a:p>
          <a:p>
            <a:pPr>
              <a:tabLst>
                <a:tab pos="199837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4.State transition technique</a:t>
            </a:r>
          </a:p>
          <a:p>
            <a:pPr>
              <a:tabLst>
                <a:tab pos="199837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5.Decision table</a:t>
            </a:r>
          </a:p>
          <a:p>
            <a:pPr>
              <a:tabLst>
                <a:tab pos="199837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a:tabLst>
                <a:tab pos="1998370" algn="l"/>
              </a:tabLst>
            </a:pPr>
            <a:r>
              <a:rPr lang="en-US" kern="100" dirty="0">
                <a:latin typeface="Aptos" panose="020B0004020202020204" pitchFamily="34" charset="0"/>
                <a:ea typeface="Aptos" panose="020B0004020202020204" pitchFamily="34" charset="0"/>
                <a:cs typeface="Times New Roman" panose="02020603050405020304" pitchFamily="18" charset="0"/>
              </a:rPr>
              <a:t>6.Use cases.</a:t>
            </a:r>
            <a:endParaRPr lang="en-IN"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957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64373F38-E29B-3A39-0B06-75FECB8D621C}"/>
              </a:ext>
            </a:extLst>
          </p:cNvPr>
          <p:cNvGraphicFramePr/>
          <p:nvPr>
            <p:extLst>
              <p:ext uri="{D42A27DB-BD31-4B8C-83A1-F6EECF244321}">
                <p14:modId xmlns:p14="http://schemas.microsoft.com/office/powerpoint/2010/main" val="163748815"/>
              </p:ext>
            </p:extLst>
          </p:nvPr>
        </p:nvGraphicFramePr>
        <p:xfrm>
          <a:off x="722277" y="886616"/>
          <a:ext cx="10172702" cy="758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95B5CC61-F515-DC30-697C-D4B1CAA1318C}"/>
              </a:ext>
            </a:extLst>
          </p:cNvPr>
          <p:cNvSpPr txBox="1"/>
          <p:nvPr/>
        </p:nvSpPr>
        <p:spPr>
          <a:xfrm>
            <a:off x="722278" y="375671"/>
            <a:ext cx="6094378" cy="400110"/>
          </a:xfrm>
          <a:prstGeom prst="rect">
            <a:avLst/>
          </a:prstGeom>
          <a:noFill/>
        </p:spPr>
        <p:txBody>
          <a:bodyPr wrap="square">
            <a:spAutoFit/>
          </a:bodyPr>
          <a:lstStyle/>
          <a:p>
            <a:pPr>
              <a:tabLst>
                <a:tab pos="1998370" algn="l"/>
              </a:tabLst>
            </a:pPr>
            <a:r>
              <a:rPr lang="en-US" sz="2000" b="1" kern="100" dirty="0">
                <a:solidFill>
                  <a:schemeClr val="accent6">
                    <a:lumMod val="75000"/>
                  </a:schemeClr>
                </a:solidFill>
                <a:latin typeface="Aptos" panose="020B0004020202020204" pitchFamily="34" charset="0"/>
                <a:ea typeface="Aptos" panose="020B0004020202020204" pitchFamily="34" charset="0"/>
                <a:cs typeface="Times New Roman" panose="02020603050405020304" pitchFamily="18" charset="0"/>
              </a:rPr>
              <a:t>Equivalence Class partition:</a:t>
            </a:r>
            <a:endParaRPr lang="en-IN" sz="2000" b="1" kern="100" dirty="0">
              <a:solidFill>
                <a:schemeClr val="accent6">
                  <a:lumMod val="75000"/>
                </a:schemeClr>
              </a:solidFill>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13" name="Diagram 12">
            <a:extLst>
              <a:ext uri="{FF2B5EF4-FFF2-40B4-BE49-F238E27FC236}">
                <a16:creationId xmlns:a16="http://schemas.microsoft.com/office/drawing/2014/main" id="{DEBF7B3E-01C9-730F-F2F0-3682B589A0D2}"/>
              </a:ext>
            </a:extLst>
          </p:cNvPr>
          <p:cNvGraphicFramePr/>
          <p:nvPr>
            <p:extLst>
              <p:ext uri="{D42A27DB-BD31-4B8C-83A1-F6EECF244321}">
                <p14:modId xmlns:p14="http://schemas.microsoft.com/office/powerpoint/2010/main" val="3263127678"/>
              </p:ext>
            </p:extLst>
          </p:nvPr>
        </p:nvGraphicFramePr>
        <p:xfrm>
          <a:off x="722277" y="1786584"/>
          <a:ext cx="10172702" cy="826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a:extLst>
              <a:ext uri="{FF2B5EF4-FFF2-40B4-BE49-F238E27FC236}">
                <a16:creationId xmlns:a16="http://schemas.microsoft.com/office/drawing/2014/main" id="{674BEEF3-ADE7-E0B7-F465-34AE2B14125A}"/>
              </a:ext>
            </a:extLst>
          </p:cNvPr>
          <p:cNvGraphicFramePr/>
          <p:nvPr>
            <p:extLst>
              <p:ext uri="{D42A27DB-BD31-4B8C-83A1-F6EECF244321}">
                <p14:modId xmlns:p14="http://schemas.microsoft.com/office/powerpoint/2010/main" val="1744167726"/>
              </p:ext>
            </p:extLst>
          </p:nvPr>
        </p:nvGraphicFramePr>
        <p:xfrm>
          <a:off x="722277" y="2755044"/>
          <a:ext cx="10172702" cy="10300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1602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6E65F5B-127F-B25F-18FA-ED3E013A958D}"/>
              </a:ext>
            </a:extLst>
          </p:cNvPr>
          <p:cNvSpPr/>
          <p:nvPr/>
        </p:nvSpPr>
        <p:spPr>
          <a:xfrm>
            <a:off x="643468" y="3017307"/>
            <a:ext cx="11255021" cy="15199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AACB052B-B160-62C6-2C17-A86CB94B5FD7}"/>
              </a:ext>
            </a:extLst>
          </p:cNvPr>
          <p:cNvSpPr/>
          <p:nvPr/>
        </p:nvSpPr>
        <p:spPr>
          <a:xfrm>
            <a:off x="643468" y="4933243"/>
            <a:ext cx="11255021" cy="151992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7B01182A-55FB-8EE6-2783-9A66FA95DCAA}"/>
              </a:ext>
            </a:extLst>
          </p:cNvPr>
          <p:cNvSpPr txBox="1"/>
          <p:nvPr/>
        </p:nvSpPr>
        <p:spPr>
          <a:xfrm>
            <a:off x="873687" y="3106074"/>
            <a:ext cx="11682804" cy="3139321"/>
          </a:xfrm>
          <a:prstGeom prst="rect">
            <a:avLst/>
          </a:prstGeom>
          <a:noFill/>
        </p:spPr>
        <p:txBody>
          <a:bodyPr wrap="square">
            <a:spAutoFit/>
          </a:bodyPr>
          <a:lstStyle/>
          <a:p>
            <a:r>
              <a:rPr lang="en-IN" kern="100" dirty="0">
                <a:latin typeface="Aptos" panose="020B0004020202020204" pitchFamily="34" charset="0"/>
                <a:ea typeface="Aptos" panose="020B0004020202020204" pitchFamily="34" charset="0"/>
                <a:cs typeface="Times New Roman" panose="02020603050405020304" pitchFamily="18" charset="0"/>
              </a:rPr>
              <a:t>Example: </a:t>
            </a:r>
          </a:p>
          <a:p>
            <a:r>
              <a:rPr lang="en-IN" kern="100" dirty="0">
                <a:latin typeface="Aptos" panose="020B0004020202020204" pitchFamily="34" charset="0"/>
                <a:ea typeface="Aptos" panose="020B0004020202020204" pitchFamily="34" charset="0"/>
                <a:cs typeface="Times New Roman" panose="02020603050405020304" pitchFamily="18" charset="0"/>
              </a:rPr>
              <a:t>Consider a login functionality, in which username accepts only alphanumeric values. </a:t>
            </a:r>
          </a:p>
          <a:p>
            <a:r>
              <a:rPr lang="en-IN" kern="100" dirty="0">
                <a:latin typeface="Aptos" panose="020B0004020202020204" pitchFamily="34" charset="0"/>
                <a:ea typeface="Aptos" panose="020B0004020202020204" pitchFamily="34" charset="0"/>
                <a:cs typeface="Times New Roman" panose="02020603050405020304" pitchFamily="18" charset="0"/>
              </a:rPr>
              <a:t>***Valid partition – 0-9, a-z, A-Z.</a:t>
            </a:r>
          </a:p>
          <a:p>
            <a:r>
              <a:rPr lang="en-IN" kern="100" dirty="0">
                <a:latin typeface="Aptos" panose="020B0004020202020204" pitchFamily="34" charset="0"/>
                <a:ea typeface="Aptos" panose="020B0004020202020204" pitchFamily="34" charset="0"/>
                <a:cs typeface="Times New Roman" panose="02020603050405020304" pitchFamily="18" charset="0"/>
              </a:rPr>
              <a:t>*** Invalid Partition – Special characters (@, #, $...).</a:t>
            </a:r>
          </a:p>
          <a:p>
            <a:r>
              <a:rPr lang="en-IN" kern="100" dirty="0">
                <a:latin typeface="Aptos" panose="020B0004020202020204" pitchFamily="34" charset="0"/>
                <a:ea typeface="Aptos" panose="020B0004020202020204" pitchFamily="34" charset="0"/>
                <a:cs typeface="Times New Roman" panose="02020603050405020304" pitchFamily="18" charset="0"/>
              </a:rPr>
              <a:t> Therefore, username accepts valid partition data like deccansoft123, DECCANSOFT99 etc. </a:t>
            </a:r>
          </a:p>
          <a:p>
            <a:r>
              <a:rPr lang="en-IN" kern="100" dirty="0">
                <a:latin typeface="Aptos" panose="020B0004020202020204" pitchFamily="34" charset="0"/>
                <a:ea typeface="Aptos" panose="020B0004020202020204" pitchFamily="34" charset="0"/>
                <a:cs typeface="Times New Roman" panose="02020603050405020304" pitchFamily="18" charset="0"/>
              </a:rPr>
              <a:t> </a:t>
            </a:r>
          </a:p>
          <a:p>
            <a:endParaRPr lang="en-IN" kern="100" dirty="0">
              <a:latin typeface="Aptos" panose="020B0004020202020204" pitchFamily="34" charset="0"/>
              <a:ea typeface="Aptos" panose="020B0004020202020204" pitchFamily="34" charset="0"/>
              <a:cs typeface="Times New Roman" panose="02020603050405020304" pitchFamily="18" charset="0"/>
            </a:endParaRPr>
          </a:p>
          <a:p>
            <a:r>
              <a:rPr lang="en-IN" kern="100" dirty="0">
                <a:latin typeface="Aptos" panose="020B0004020202020204" pitchFamily="34" charset="0"/>
                <a:ea typeface="Aptos" panose="020B0004020202020204" pitchFamily="34" charset="0"/>
                <a:cs typeface="Times New Roman" panose="02020603050405020304" pitchFamily="18" charset="0"/>
              </a:rPr>
              <a:t>Example:</a:t>
            </a:r>
          </a:p>
          <a:p>
            <a:r>
              <a:rPr lang="en-IN" kern="100" dirty="0">
                <a:latin typeface="Aptos" panose="020B0004020202020204" pitchFamily="34" charset="0"/>
                <a:ea typeface="Aptos" panose="020B0004020202020204" pitchFamily="34" charset="0"/>
                <a:cs typeface="Times New Roman" panose="02020603050405020304" pitchFamily="18" charset="0"/>
              </a:rPr>
              <a:t> A text field accepts 1000 to 1500. </a:t>
            </a:r>
          </a:p>
          <a:p>
            <a:r>
              <a:rPr lang="en-IN" kern="100" dirty="0">
                <a:latin typeface="Aptos" panose="020B0004020202020204" pitchFamily="34" charset="0"/>
                <a:ea typeface="Aptos" panose="020B0004020202020204" pitchFamily="34" charset="0"/>
                <a:cs typeface="Times New Roman" panose="02020603050405020304" pitchFamily="18" charset="0"/>
              </a:rPr>
              <a:t>Valid partition – Any number between 1000 to 1500. </a:t>
            </a:r>
          </a:p>
          <a:p>
            <a:r>
              <a:rPr lang="en-IN" kern="100" dirty="0">
                <a:latin typeface="Aptos" panose="020B0004020202020204" pitchFamily="34" charset="0"/>
                <a:ea typeface="Aptos" panose="020B0004020202020204" pitchFamily="34" charset="0"/>
                <a:cs typeface="Times New Roman" panose="02020603050405020304" pitchFamily="18" charset="0"/>
              </a:rPr>
              <a:t>Invalid partition- Any number 1500. </a:t>
            </a:r>
          </a:p>
        </p:txBody>
      </p:sp>
      <p:pic>
        <p:nvPicPr>
          <p:cNvPr id="19" name="Picture 18" descr="A screenshot of a computer&#10;&#10;Description automatically generated">
            <a:extLst>
              <a:ext uri="{FF2B5EF4-FFF2-40B4-BE49-F238E27FC236}">
                <a16:creationId xmlns:a16="http://schemas.microsoft.com/office/drawing/2014/main" id="{0DE0A0AA-C562-04E5-8F0F-7D6D44C69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87" y="722944"/>
            <a:ext cx="8988358" cy="1912786"/>
          </a:xfrm>
          <a:prstGeom prst="rect">
            <a:avLst/>
          </a:prstGeom>
        </p:spPr>
      </p:pic>
    </p:spTree>
    <p:extLst>
      <p:ext uri="{BB962C8B-B14F-4D97-AF65-F5344CB8AC3E}">
        <p14:creationId xmlns:p14="http://schemas.microsoft.com/office/powerpoint/2010/main" val="168814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951378-F939-E0F1-E9F6-E85A55AF6969}"/>
              </a:ext>
            </a:extLst>
          </p:cNvPr>
          <p:cNvSpPr/>
          <p:nvPr/>
        </p:nvSpPr>
        <p:spPr>
          <a:xfrm>
            <a:off x="598311" y="982133"/>
            <a:ext cx="11017956" cy="49671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92F3B75-959E-801C-3B77-491567E0B015}"/>
              </a:ext>
            </a:extLst>
          </p:cNvPr>
          <p:cNvSpPr/>
          <p:nvPr/>
        </p:nvSpPr>
        <p:spPr>
          <a:xfrm>
            <a:off x="632298" y="1753576"/>
            <a:ext cx="11017956" cy="71725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65EF224-5355-AE45-0F12-66BBE0F583A2}"/>
              </a:ext>
            </a:extLst>
          </p:cNvPr>
          <p:cNvSpPr/>
          <p:nvPr/>
        </p:nvSpPr>
        <p:spPr>
          <a:xfrm>
            <a:off x="659679" y="2758235"/>
            <a:ext cx="11040533" cy="61284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50262DB-7539-D470-DF6B-3D8FDB01A875}"/>
              </a:ext>
            </a:extLst>
          </p:cNvPr>
          <p:cNvSpPr/>
          <p:nvPr/>
        </p:nvSpPr>
        <p:spPr>
          <a:xfrm>
            <a:off x="3784060" y="3909632"/>
            <a:ext cx="4338536" cy="1622118"/>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tabLst>
                <a:tab pos="1998345" algn="l"/>
              </a:tabLst>
            </a:pPr>
            <a:endParaRPr lang="en-IN"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endParaRPr>
          </a:p>
          <a:p>
            <a:pPr marL="457200">
              <a:tabLst>
                <a:tab pos="1998345" algn="l"/>
              </a:tabLst>
            </a:pPr>
            <a: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Formula: Min, Max, Min-1, Max+1</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457200"/>
            <a:r>
              <a:rPr lang="en-IN"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tabLst>
                <a:tab pos="1998345" algn="l"/>
              </a:tabLst>
            </a:pPr>
            <a:r>
              <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Valid Boundaries = Min, Max </a:t>
            </a:r>
          </a:p>
          <a:p>
            <a:pPr marL="457200">
              <a:tabLst>
                <a:tab pos="1998345" algn="l"/>
              </a:tabLst>
            </a:pPr>
            <a:endParaRPr lang="en-IN"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marL="457200">
              <a:tabLst>
                <a:tab pos="1998345" algn="l"/>
              </a:tabLst>
            </a:pPr>
            <a:r>
              <a:rPr lang="en-IN" sz="1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Invalid Boundaries =Min-1, Max+1</a:t>
            </a:r>
            <a:endPar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dirty="0"/>
          </a:p>
        </p:txBody>
      </p:sp>
      <p:sp>
        <p:nvSpPr>
          <p:cNvPr id="3" name="TextBox 2">
            <a:extLst>
              <a:ext uri="{FF2B5EF4-FFF2-40B4-BE49-F238E27FC236}">
                <a16:creationId xmlns:a16="http://schemas.microsoft.com/office/drawing/2014/main" id="{18EFEDFB-F92D-3A7D-6A8F-948F19A2C308}"/>
              </a:ext>
            </a:extLst>
          </p:cNvPr>
          <p:cNvSpPr txBox="1"/>
          <p:nvPr/>
        </p:nvSpPr>
        <p:spPr>
          <a:xfrm>
            <a:off x="932053" y="400979"/>
            <a:ext cx="11040532" cy="3508653"/>
          </a:xfrm>
          <a:prstGeom prst="rect">
            <a:avLst/>
          </a:prstGeom>
          <a:noFill/>
        </p:spPr>
        <p:txBody>
          <a:bodyPr wrap="square">
            <a:spAutoFit/>
          </a:bodyPr>
          <a:lstStyle/>
          <a:p>
            <a:pPr>
              <a:tabLst>
                <a:tab pos="1998345" algn="l"/>
              </a:tabLst>
            </a:pPr>
            <a:r>
              <a:rPr lang="en-US" sz="2400" b="1" kern="100" dirty="0">
                <a:solidFill>
                  <a:schemeClr val="accent5">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Boundary Value Analysis:</a:t>
            </a:r>
            <a:endParaRPr lang="en-IN" sz="2400" b="1" kern="100" dirty="0">
              <a:solidFill>
                <a:schemeClr val="accent5">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Boundary value analysis (BVA) is based on testing the boundary values of valid and invalid partitions.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tabLst>
                <a:tab pos="1998345"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Behavior at the edge of each equivalence partition is more likely to be incorrect than the behavior within the partition, so boundaries are an area where testing is likely to yield defects.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tabLst>
                <a:tab pos="1998345"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It is used to check the range of numbers. Range includes both lower and upper boundary for each partition</a:t>
            </a:r>
          </a:p>
          <a:p>
            <a:pPr marL="457200"/>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402814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line on a white background&#10;&#10;Description automatically generated">
            <a:extLst>
              <a:ext uri="{FF2B5EF4-FFF2-40B4-BE49-F238E27FC236}">
                <a16:creationId xmlns:a16="http://schemas.microsoft.com/office/drawing/2014/main" id="{30F1FBAD-7AFA-2CE9-10D2-CB3ACDD62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8460" y="517036"/>
            <a:ext cx="5494496" cy="1661304"/>
          </a:xfrm>
          <a:prstGeom prst="rect">
            <a:avLst/>
          </a:prstGeom>
          <a:ln>
            <a:solidFill>
              <a:schemeClr val="tx1"/>
            </a:solidFill>
          </a:ln>
        </p:spPr>
      </p:pic>
      <p:sp>
        <p:nvSpPr>
          <p:cNvPr id="4" name="Rectangle 3">
            <a:extLst>
              <a:ext uri="{FF2B5EF4-FFF2-40B4-BE49-F238E27FC236}">
                <a16:creationId xmlns:a16="http://schemas.microsoft.com/office/drawing/2014/main" id="{E8C4EE6B-7844-1538-43DD-96295892A0CB}"/>
              </a:ext>
            </a:extLst>
          </p:cNvPr>
          <p:cNvSpPr/>
          <p:nvPr/>
        </p:nvSpPr>
        <p:spPr>
          <a:xfrm>
            <a:off x="1206230" y="2316540"/>
            <a:ext cx="9844391" cy="3636788"/>
          </a:xfrm>
          <a:prstGeom prst="rect">
            <a:avLst/>
          </a:prstGeom>
          <a:solidFill>
            <a:srgbClr val="E3DF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8745762-6A88-25FC-4230-EC5C819EFBEC}"/>
              </a:ext>
            </a:extLst>
          </p:cNvPr>
          <p:cNvSpPr txBox="1"/>
          <p:nvPr/>
        </p:nvSpPr>
        <p:spPr>
          <a:xfrm>
            <a:off x="1507787" y="2316540"/>
            <a:ext cx="9416375" cy="3416320"/>
          </a:xfrm>
          <a:prstGeom prst="rect">
            <a:avLst/>
          </a:prstGeom>
          <a:noFill/>
        </p:spPr>
        <p:txBody>
          <a:bodyPr wrap="square">
            <a:spAutoFit/>
          </a:bodyPr>
          <a:lstStyle/>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 1: </a:t>
            </a:r>
          </a:p>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Range between 1 to 256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Lower Boundary: 1,0,2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Upper Boundary: 255,254,256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Ex 2: </a:t>
            </a:r>
          </a:p>
          <a:p>
            <a:pPr>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Consider login functionality, in which password accepts minimum -8 characters and maximum – 16 characters. </a:t>
            </a:r>
          </a:p>
          <a:p>
            <a:pPr>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Now, check for the boundary values for password field. </a:t>
            </a:r>
          </a:p>
          <a:p>
            <a:pPr>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Lower boundary – 8, 7, 9. </a:t>
            </a:r>
          </a:p>
          <a:p>
            <a:pPr>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Upper boundary – 16, 15, 17.</a:t>
            </a:r>
          </a:p>
        </p:txBody>
      </p:sp>
    </p:spTree>
    <p:extLst>
      <p:ext uri="{BB962C8B-B14F-4D97-AF65-F5344CB8AC3E}">
        <p14:creationId xmlns:p14="http://schemas.microsoft.com/office/powerpoint/2010/main" val="120425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0D010-1E43-81E6-7BED-FFC83B74C305}"/>
              </a:ext>
            </a:extLst>
          </p:cNvPr>
          <p:cNvSpPr txBox="1"/>
          <p:nvPr/>
        </p:nvSpPr>
        <p:spPr>
          <a:xfrm>
            <a:off x="683368" y="219031"/>
            <a:ext cx="6094378" cy="461665"/>
          </a:xfrm>
          <a:prstGeom prst="rect">
            <a:avLst/>
          </a:prstGeom>
          <a:noFill/>
        </p:spPr>
        <p:txBody>
          <a:bodyPr wrap="square">
            <a:spAutoFit/>
          </a:bodyPr>
          <a:lstStyle/>
          <a:p>
            <a:pPr>
              <a:tabLst>
                <a:tab pos="1998345" algn="l"/>
              </a:tabLst>
            </a:pPr>
            <a:r>
              <a:rPr lang="en-IN" sz="24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Cause Effective graph:</a:t>
            </a:r>
          </a:p>
        </p:txBody>
      </p:sp>
      <p:graphicFrame>
        <p:nvGraphicFramePr>
          <p:cNvPr id="6" name="Diagram 5">
            <a:extLst>
              <a:ext uri="{FF2B5EF4-FFF2-40B4-BE49-F238E27FC236}">
                <a16:creationId xmlns:a16="http://schemas.microsoft.com/office/drawing/2014/main" id="{3BBDC8AF-E92E-8277-3511-74976FAB315A}"/>
              </a:ext>
            </a:extLst>
          </p:cNvPr>
          <p:cNvGraphicFramePr/>
          <p:nvPr>
            <p:extLst>
              <p:ext uri="{D42A27DB-BD31-4B8C-83A1-F6EECF244321}">
                <p14:modId xmlns:p14="http://schemas.microsoft.com/office/powerpoint/2010/main" val="1144336915"/>
              </p:ext>
            </p:extLst>
          </p:nvPr>
        </p:nvGraphicFramePr>
        <p:xfrm>
          <a:off x="1070043" y="1137659"/>
          <a:ext cx="10573966"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5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1EBA90-D8BA-D18A-A739-C234F69CB9ED}"/>
              </a:ext>
            </a:extLst>
          </p:cNvPr>
          <p:cNvSpPr/>
          <p:nvPr/>
        </p:nvSpPr>
        <p:spPr>
          <a:xfrm>
            <a:off x="118354" y="447471"/>
            <a:ext cx="5977646" cy="556785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8CD6B50-BD76-C0C4-8BA5-8F8C2EC25FD8}"/>
              </a:ext>
            </a:extLst>
          </p:cNvPr>
          <p:cNvSpPr>
            <a:spLocks noGrp="1"/>
          </p:cNvSpPr>
          <p:nvPr>
            <p:ph sz="half" idx="1"/>
          </p:nvPr>
        </p:nvSpPr>
        <p:spPr>
          <a:xfrm>
            <a:off x="118354" y="593387"/>
            <a:ext cx="5737698" cy="5567850"/>
          </a:xfrm>
        </p:spPr>
        <p:txBody>
          <a:bodyPr/>
          <a:lstStyle/>
          <a:p>
            <a:pPr marL="0" indent="0">
              <a:buNone/>
              <a:tabLst>
                <a:tab pos="1998345" algn="l"/>
              </a:tabLst>
            </a:pPr>
            <a:r>
              <a:rPr lang="en-IN" sz="2800" b="1" kern="100" dirty="0">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     Notations for Cause Effective      Graph: </a:t>
            </a:r>
            <a:endParaRPr lang="en-IN" sz="2800" kern="100" dirty="0">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endParaRPr>
          </a:p>
          <a:p>
            <a:pPr>
              <a:tabLst>
                <a:tab pos="199834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Identify the causes and effects from the requirements, each cause consider of input conditions (AND, OR, NOT). A cause can be correct or incorrect.</a:t>
            </a:r>
          </a:p>
          <a:p>
            <a:endParaRPr lang="en-IN" dirty="0"/>
          </a:p>
        </p:txBody>
      </p:sp>
      <p:pic>
        <p:nvPicPr>
          <p:cNvPr id="5" name="Picture 4" descr="A white background with black and white clouds&#10;&#10;Description automatically generated">
            <a:extLst>
              <a:ext uri="{FF2B5EF4-FFF2-40B4-BE49-F238E27FC236}">
                <a16:creationId xmlns:a16="http://schemas.microsoft.com/office/drawing/2014/main" id="{1021180D-6FE0-4B51-53EB-5A07D7737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95" y="2753235"/>
            <a:ext cx="5593405" cy="944962"/>
          </a:xfrm>
          <a:prstGeom prst="rect">
            <a:avLst/>
          </a:prstGeom>
        </p:spPr>
      </p:pic>
      <p:pic>
        <p:nvPicPr>
          <p:cNvPr id="6" name="Picture 5" descr="A close-up of a blue circle&#10;&#10;Description automatically generated">
            <a:extLst>
              <a:ext uri="{FF2B5EF4-FFF2-40B4-BE49-F238E27FC236}">
                <a16:creationId xmlns:a16="http://schemas.microsoft.com/office/drawing/2014/main" id="{8325CF92-6DBD-3282-0ED7-66A1B8AEA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354" y="4059478"/>
            <a:ext cx="5977646" cy="1386960"/>
          </a:xfrm>
          <a:prstGeom prst="rect">
            <a:avLst/>
          </a:prstGeom>
        </p:spPr>
      </p:pic>
      <p:sp>
        <p:nvSpPr>
          <p:cNvPr id="12" name="Rectangle: Rounded Corners 11">
            <a:extLst>
              <a:ext uri="{FF2B5EF4-FFF2-40B4-BE49-F238E27FC236}">
                <a16:creationId xmlns:a16="http://schemas.microsoft.com/office/drawing/2014/main" id="{19197DED-E997-7962-4356-2038830C415F}"/>
              </a:ext>
            </a:extLst>
          </p:cNvPr>
          <p:cNvSpPr/>
          <p:nvPr/>
        </p:nvSpPr>
        <p:spPr>
          <a:xfrm>
            <a:off x="6096001" y="447471"/>
            <a:ext cx="5900180" cy="5498122"/>
          </a:xfrm>
          <a:prstGeom prst="roundRect">
            <a:avLst>
              <a:gd name="adj" fmla="val 776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60000"/>
                    <a:lumOff val="40000"/>
                  </a:schemeClr>
                </a:solidFill>
              </a:rPr>
              <a:t>EX</a:t>
            </a:r>
            <a:endParaRPr lang="en-IN" dirty="0">
              <a:solidFill>
                <a:schemeClr val="accent2">
                  <a:lumMod val="60000"/>
                  <a:lumOff val="40000"/>
                </a:schemeClr>
              </a:solidFill>
            </a:endParaRPr>
          </a:p>
        </p:txBody>
      </p:sp>
      <p:pic>
        <p:nvPicPr>
          <p:cNvPr id="10" name="Content Placeholder 9" descr="A diagram of a graph&#10;&#10;Description automatically generated with medium confidence">
            <a:extLst>
              <a:ext uri="{FF2B5EF4-FFF2-40B4-BE49-F238E27FC236}">
                <a16:creationId xmlns:a16="http://schemas.microsoft.com/office/drawing/2014/main" id="{08ADAA52-FBCF-A52E-4BD7-2DE59263E7A8}"/>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227677" y="894945"/>
            <a:ext cx="5646909" cy="4551493"/>
          </a:xfrm>
        </p:spPr>
      </p:pic>
      <p:sp>
        <p:nvSpPr>
          <p:cNvPr id="13" name="TextBox 12">
            <a:extLst>
              <a:ext uri="{FF2B5EF4-FFF2-40B4-BE49-F238E27FC236}">
                <a16:creationId xmlns:a16="http://schemas.microsoft.com/office/drawing/2014/main" id="{41340BD1-8DDD-7F1E-59D0-593FD5B72744}"/>
              </a:ext>
            </a:extLst>
          </p:cNvPr>
          <p:cNvSpPr txBox="1"/>
          <p:nvPr/>
        </p:nvSpPr>
        <p:spPr>
          <a:xfrm>
            <a:off x="6303523" y="447471"/>
            <a:ext cx="3005847" cy="369332"/>
          </a:xfrm>
          <a:prstGeom prst="rect">
            <a:avLst/>
          </a:prstGeom>
          <a:noFill/>
        </p:spPr>
        <p:txBody>
          <a:bodyPr wrap="square" rtlCol="0">
            <a:spAutoFit/>
          </a:bodyPr>
          <a:lstStyle/>
          <a:p>
            <a:r>
              <a:rPr lang="en-US" dirty="0"/>
              <a:t>Ex:</a:t>
            </a:r>
            <a:endParaRPr lang="en-IN" dirty="0"/>
          </a:p>
        </p:txBody>
      </p:sp>
      <p:sp>
        <p:nvSpPr>
          <p:cNvPr id="14" name="TextBox 13">
            <a:extLst>
              <a:ext uri="{FF2B5EF4-FFF2-40B4-BE49-F238E27FC236}">
                <a16:creationId xmlns:a16="http://schemas.microsoft.com/office/drawing/2014/main" id="{569298AD-28B9-9D57-DA0E-58ED41FAE634}"/>
              </a:ext>
            </a:extLst>
          </p:cNvPr>
          <p:cNvSpPr txBox="1"/>
          <p:nvPr/>
        </p:nvSpPr>
        <p:spPr>
          <a:xfrm>
            <a:off x="6410528" y="6089515"/>
            <a:ext cx="5464058" cy="369332"/>
          </a:xfrm>
          <a:prstGeom prst="rect">
            <a:avLst/>
          </a:prstGeom>
          <a:noFill/>
        </p:spPr>
        <p:txBody>
          <a:bodyPr wrap="square" rtlCol="0">
            <a:spAutoFit/>
          </a:bodyPr>
          <a:lstStyle/>
          <a:p>
            <a:r>
              <a:rPr lang="en-US" dirty="0"/>
              <a:t>Erroneous means wrong or incorrect</a:t>
            </a:r>
            <a:endParaRPr lang="en-IN" dirty="0"/>
          </a:p>
        </p:txBody>
      </p:sp>
    </p:spTree>
    <p:extLst>
      <p:ext uri="{BB962C8B-B14F-4D97-AF65-F5344CB8AC3E}">
        <p14:creationId xmlns:p14="http://schemas.microsoft.com/office/powerpoint/2010/main" val="19927934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1707</Words>
  <Application>Microsoft Office PowerPoint</Application>
  <PresentationFormat>Custom</PresentationFormat>
  <Paragraphs>192</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Inter</vt:lpstr>
      <vt:lpstr>Poppins</vt:lpstr>
      <vt:lpstr>Segoe UI</vt:lpstr>
      <vt:lpstr>Symbol</vt:lpstr>
      <vt:lpstr>Wingdings</vt:lpstr>
      <vt:lpstr>Office Theme</vt:lpstr>
      <vt:lpstr>Black Box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 Maheswari</dc:creator>
  <cp:lastModifiedBy>Uma Maheswari</cp:lastModifiedBy>
  <cp:revision>1</cp:revision>
  <dcterms:created xsi:type="dcterms:W3CDTF">2024-06-19T14:15:54Z</dcterms:created>
  <dcterms:modified xsi:type="dcterms:W3CDTF">2024-06-20T04:03:23Z</dcterms:modified>
</cp:coreProperties>
</file>