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64" r:id="rId2"/>
    <p:sldId id="266" r:id="rId3"/>
    <p:sldId id="258" r:id="rId4"/>
    <p:sldId id="259" r:id="rId5"/>
    <p:sldId id="260" r:id="rId6"/>
    <p:sldId id="261" r:id="rId7"/>
    <p:sldId id="262" r:id="rId8"/>
    <p:sldId id="263" r:id="rId9"/>
    <p:sldId id="267" r:id="rId10"/>
    <p:sldId id="268" r:id="rId11"/>
    <p:sldId id="269" r:id="rId12"/>
    <p:sldId id="270" r:id="rId13"/>
    <p:sldId id="265" r:id="rId14"/>
    <p:sldId id="271" r:id="rId15"/>
    <p:sldId id="272" r:id="rId16"/>
    <p:sldId id="273" r:id="rId17"/>
    <p:sldId id="274" r:id="rId18"/>
    <p:sldId id="275" r:id="rId19"/>
    <p:sldId id="276" r:id="rId20"/>
  </p:sldIdLst>
  <p:sldSz cx="10799763"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FF3300"/>
    <a:srgbClr val="FDDBB5"/>
    <a:srgbClr val="FBDCAF"/>
    <a:srgbClr val="FF5050"/>
    <a:srgbClr val="95D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43567-A18E-4BC0-8DA7-B7578A368536}" v="152" dt="2024-07-15T03:13:06.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7" d="100"/>
          <a:sy n="107" d="100"/>
        </p:scale>
        <p:origin x="1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 Maheswari" userId="64846c97-027b-4579-bc18-2acd9ebf6c24" providerId="ADAL" clId="{4F043567-A18E-4BC0-8DA7-B7578A368536}"/>
    <pc:docChg chg="undo custSel addSld delSld modSld sldOrd">
      <pc:chgData name="Uma Maheswari" userId="64846c97-027b-4579-bc18-2acd9ebf6c24" providerId="ADAL" clId="{4F043567-A18E-4BC0-8DA7-B7578A368536}" dt="2024-07-15T03:13:24.658" v="6696" actId="20577"/>
      <pc:docMkLst>
        <pc:docMk/>
      </pc:docMkLst>
      <pc:sldChg chg="addSp delSp modSp del mod">
        <pc:chgData name="Uma Maheswari" userId="64846c97-027b-4579-bc18-2acd9ebf6c24" providerId="ADAL" clId="{4F043567-A18E-4BC0-8DA7-B7578A368536}" dt="2024-06-20T17:02:08.196" v="617" actId="2696"/>
        <pc:sldMkLst>
          <pc:docMk/>
          <pc:sldMk cId="2645776971" sldId="256"/>
        </pc:sldMkLst>
        <pc:spChg chg="add del mod">
          <ac:chgData name="Uma Maheswari" userId="64846c97-027b-4579-bc18-2acd9ebf6c24" providerId="ADAL" clId="{4F043567-A18E-4BC0-8DA7-B7578A368536}" dt="2024-06-20T17:01:55.466" v="616" actId="6549"/>
          <ac:spMkLst>
            <pc:docMk/>
            <pc:sldMk cId="2645776971" sldId="256"/>
            <ac:spMk id="4" creationId="{94849EE4-EAA2-5872-1F8B-17B7B24BCC1F}"/>
          </ac:spMkLst>
        </pc:spChg>
        <pc:spChg chg="add del">
          <ac:chgData name="Uma Maheswari" userId="64846c97-027b-4579-bc18-2acd9ebf6c24" providerId="ADAL" clId="{4F043567-A18E-4BC0-8DA7-B7578A368536}" dt="2024-06-20T16:55:06.611" v="550" actId="12084"/>
          <ac:spMkLst>
            <pc:docMk/>
            <pc:sldMk cId="2645776971" sldId="256"/>
            <ac:spMk id="5" creationId="{D2E2C050-ED6E-8B5A-959E-E7F858B83B41}"/>
          </ac:spMkLst>
        </pc:spChg>
        <pc:spChg chg="add del">
          <ac:chgData name="Uma Maheswari" userId="64846c97-027b-4579-bc18-2acd9ebf6c24" providerId="ADAL" clId="{4F043567-A18E-4BC0-8DA7-B7578A368536}" dt="2024-06-20T16:54:22.922" v="549" actId="12084"/>
          <ac:spMkLst>
            <pc:docMk/>
            <pc:sldMk cId="2645776971" sldId="256"/>
            <ac:spMk id="6" creationId="{59A136BD-B9D7-FCD8-9BF1-470969B786AA}"/>
          </ac:spMkLst>
        </pc:spChg>
        <pc:spChg chg="add mod">
          <ac:chgData name="Uma Maheswari" userId="64846c97-027b-4579-bc18-2acd9ebf6c24" providerId="ADAL" clId="{4F043567-A18E-4BC0-8DA7-B7578A368536}" dt="2024-06-20T16:50:50.134" v="470" actId="207"/>
          <ac:spMkLst>
            <pc:docMk/>
            <pc:sldMk cId="2645776971" sldId="256"/>
            <ac:spMk id="9" creationId="{D53D085E-1256-C4A8-365A-F04DD66B4C62}"/>
          </ac:spMkLst>
        </pc:spChg>
        <pc:spChg chg="add del mod">
          <ac:chgData name="Uma Maheswari" userId="64846c97-027b-4579-bc18-2acd9ebf6c24" providerId="ADAL" clId="{4F043567-A18E-4BC0-8DA7-B7578A368536}" dt="2024-06-20T16:55:08.089" v="552"/>
          <ac:spMkLst>
            <pc:docMk/>
            <pc:sldMk cId="2645776971" sldId="256"/>
            <ac:spMk id="11" creationId="{7C9EB107-6BC0-A25C-DACB-CF3AD835B1BB}"/>
          </ac:spMkLst>
        </pc:spChg>
        <pc:spChg chg="add del mod">
          <ac:chgData name="Uma Maheswari" userId="64846c97-027b-4579-bc18-2acd9ebf6c24" providerId="ADAL" clId="{4F043567-A18E-4BC0-8DA7-B7578A368536}" dt="2024-06-20T17:01:53.843" v="612" actId="1076"/>
          <ac:spMkLst>
            <pc:docMk/>
            <pc:sldMk cId="2645776971" sldId="256"/>
            <ac:spMk id="15" creationId="{AFF26A33-A269-BB4B-D905-2097925BA538}"/>
          </ac:spMkLst>
        </pc:spChg>
        <pc:graphicFrameChg chg="add mod">
          <ac:chgData name="Uma Maheswari" userId="64846c97-027b-4579-bc18-2acd9ebf6c24" providerId="ADAL" clId="{4F043567-A18E-4BC0-8DA7-B7578A368536}" dt="2024-06-20T16:54:08.300" v="547" actId="12084"/>
          <ac:graphicFrameMkLst>
            <pc:docMk/>
            <pc:sldMk cId="2645776971" sldId="256"/>
            <ac:graphicFrameMk id="12" creationId="{AA4C12A2-57E1-C7EC-A96E-5C01361BE6A2}"/>
          </ac:graphicFrameMkLst>
        </pc:graphicFrameChg>
        <pc:graphicFrameChg chg="add mod">
          <ac:chgData name="Uma Maheswari" userId="64846c97-027b-4579-bc18-2acd9ebf6c24" providerId="ADAL" clId="{4F043567-A18E-4BC0-8DA7-B7578A368536}" dt="2024-06-20T16:54:20.723" v="548" actId="12084"/>
          <ac:graphicFrameMkLst>
            <pc:docMk/>
            <pc:sldMk cId="2645776971" sldId="256"/>
            <ac:graphicFrameMk id="13" creationId="{8A0E7224-F486-3561-07F4-CA946673F79E}"/>
          </ac:graphicFrameMkLst>
        </pc:graphicFrameChg>
        <pc:graphicFrameChg chg="add mod modGraphic">
          <ac:chgData name="Uma Maheswari" userId="64846c97-027b-4579-bc18-2acd9ebf6c24" providerId="ADAL" clId="{4F043567-A18E-4BC0-8DA7-B7578A368536}" dt="2024-06-20T17:01:47.392" v="608" actId="1076"/>
          <ac:graphicFrameMkLst>
            <pc:docMk/>
            <pc:sldMk cId="2645776971" sldId="256"/>
            <ac:graphicFrameMk id="16" creationId="{5A94FC7F-A5AE-A18D-8440-C2F9CBB60A7A}"/>
          </ac:graphicFrameMkLst>
        </pc:graphicFrameChg>
      </pc:sldChg>
      <pc:sldChg chg="modSp mod">
        <pc:chgData name="Uma Maheswari" userId="64846c97-027b-4579-bc18-2acd9ebf6c24" providerId="ADAL" clId="{4F043567-A18E-4BC0-8DA7-B7578A368536}" dt="2024-06-25T03:17:25.848" v="5511" actId="6549"/>
        <pc:sldMkLst>
          <pc:docMk/>
          <pc:sldMk cId="410499925" sldId="258"/>
        </pc:sldMkLst>
        <pc:spChg chg="mod">
          <ac:chgData name="Uma Maheswari" userId="64846c97-027b-4579-bc18-2acd9ebf6c24" providerId="ADAL" clId="{4F043567-A18E-4BC0-8DA7-B7578A368536}" dt="2024-06-25T03:17:25.848" v="5511" actId="6549"/>
          <ac:spMkLst>
            <pc:docMk/>
            <pc:sldMk cId="410499925" sldId="258"/>
            <ac:spMk id="10" creationId="{8A4A9EBF-FD99-813D-A335-84904AFFCB0C}"/>
          </ac:spMkLst>
        </pc:spChg>
      </pc:sldChg>
      <pc:sldChg chg="modSp mod">
        <pc:chgData name="Uma Maheswari" userId="64846c97-027b-4579-bc18-2acd9ebf6c24" providerId="ADAL" clId="{4F043567-A18E-4BC0-8DA7-B7578A368536}" dt="2024-07-15T03:11:15.932" v="6656" actId="13926"/>
        <pc:sldMkLst>
          <pc:docMk/>
          <pc:sldMk cId="1590977512" sldId="259"/>
        </pc:sldMkLst>
        <pc:spChg chg="mod">
          <ac:chgData name="Uma Maheswari" userId="64846c97-027b-4579-bc18-2acd9ebf6c24" providerId="ADAL" clId="{4F043567-A18E-4BC0-8DA7-B7578A368536}" dt="2024-07-15T03:09:57.742" v="6655" actId="13926"/>
          <ac:spMkLst>
            <pc:docMk/>
            <pc:sldMk cId="1590977512" sldId="259"/>
            <ac:spMk id="18" creationId="{27BE66A0-DE26-A166-E4E1-A13F9C23206B}"/>
          </ac:spMkLst>
        </pc:spChg>
        <pc:spChg chg="mod">
          <ac:chgData name="Uma Maheswari" userId="64846c97-027b-4579-bc18-2acd9ebf6c24" providerId="ADAL" clId="{4F043567-A18E-4BC0-8DA7-B7578A368536}" dt="2024-07-15T03:11:15.932" v="6656" actId="13926"/>
          <ac:spMkLst>
            <pc:docMk/>
            <pc:sldMk cId="1590977512" sldId="259"/>
            <ac:spMk id="20" creationId="{6C04B3F1-4F0F-9784-DC01-864BF935AB80}"/>
          </ac:spMkLst>
        </pc:spChg>
      </pc:sldChg>
      <pc:sldChg chg="addSp modSp mod">
        <pc:chgData name="Uma Maheswari" userId="64846c97-027b-4579-bc18-2acd9ebf6c24" providerId="ADAL" clId="{4F043567-A18E-4BC0-8DA7-B7578A368536}" dt="2024-07-15T03:13:24.658" v="6696" actId="20577"/>
        <pc:sldMkLst>
          <pc:docMk/>
          <pc:sldMk cId="3981214053" sldId="260"/>
        </pc:sldMkLst>
        <pc:spChg chg="add mod">
          <ac:chgData name="Uma Maheswari" userId="64846c97-027b-4579-bc18-2acd9ebf6c24" providerId="ADAL" clId="{4F043567-A18E-4BC0-8DA7-B7578A368536}" dt="2024-06-25T03:57:00.594" v="5602" actId="20577"/>
          <ac:spMkLst>
            <pc:docMk/>
            <pc:sldMk cId="3981214053" sldId="260"/>
            <ac:spMk id="3" creationId="{938ACCB8-7D69-7C84-113E-2D31BCA1AEA5}"/>
          </ac:spMkLst>
        </pc:spChg>
        <pc:spChg chg="add mod">
          <ac:chgData name="Uma Maheswari" userId="64846c97-027b-4579-bc18-2acd9ebf6c24" providerId="ADAL" clId="{4F043567-A18E-4BC0-8DA7-B7578A368536}" dt="2024-06-25T04:39:27.511" v="5605"/>
          <ac:spMkLst>
            <pc:docMk/>
            <pc:sldMk cId="3981214053" sldId="260"/>
            <ac:spMk id="5" creationId="{B2162A7F-BF51-A5AC-1DF4-03EA2E4E23B3}"/>
          </ac:spMkLst>
        </pc:spChg>
        <pc:spChg chg="add mod">
          <ac:chgData name="Uma Maheswari" userId="64846c97-027b-4579-bc18-2acd9ebf6c24" providerId="ADAL" clId="{4F043567-A18E-4BC0-8DA7-B7578A368536}" dt="2024-07-15T03:13:24.658" v="6696" actId="20577"/>
          <ac:spMkLst>
            <pc:docMk/>
            <pc:sldMk cId="3981214053" sldId="260"/>
            <ac:spMk id="7" creationId="{40E6E394-60E7-1269-FF23-5D676CC73E6C}"/>
          </ac:spMkLst>
        </pc:spChg>
      </pc:sldChg>
      <pc:sldChg chg="addSp modSp mod">
        <pc:chgData name="Uma Maheswari" userId="64846c97-027b-4579-bc18-2acd9ebf6c24" providerId="ADAL" clId="{4F043567-A18E-4BC0-8DA7-B7578A368536}" dt="2024-06-20T14:48:40.459" v="187" actId="14100"/>
        <pc:sldMkLst>
          <pc:docMk/>
          <pc:sldMk cId="568363514" sldId="261"/>
        </pc:sldMkLst>
        <pc:spChg chg="mod">
          <ac:chgData name="Uma Maheswari" userId="64846c97-027b-4579-bc18-2acd9ebf6c24" providerId="ADAL" clId="{4F043567-A18E-4BC0-8DA7-B7578A368536}" dt="2024-06-20T14:47:43.211" v="176" actId="1076"/>
          <ac:spMkLst>
            <pc:docMk/>
            <pc:sldMk cId="568363514" sldId="261"/>
            <ac:spMk id="2" creationId="{6F226E11-5B98-3A70-49B1-14561ACCA21E}"/>
          </ac:spMkLst>
        </pc:spChg>
        <pc:spChg chg="add mod">
          <ac:chgData name="Uma Maheswari" userId="64846c97-027b-4579-bc18-2acd9ebf6c24" providerId="ADAL" clId="{4F043567-A18E-4BC0-8DA7-B7578A368536}" dt="2024-06-20T14:47:59.819" v="179" actId="1076"/>
          <ac:spMkLst>
            <pc:docMk/>
            <pc:sldMk cId="568363514" sldId="261"/>
            <ac:spMk id="4" creationId="{44556180-B948-7EDE-66D3-19AFBDD04DC8}"/>
          </ac:spMkLst>
        </pc:spChg>
        <pc:spChg chg="add mod ord">
          <ac:chgData name="Uma Maheswari" userId="64846c97-027b-4579-bc18-2acd9ebf6c24" providerId="ADAL" clId="{4F043567-A18E-4BC0-8DA7-B7578A368536}" dt="2024-06-20T14:47:49.363" v="177" actId="1076"/>
          <ac:spMkLst>
            <pc:docMk/>
            <pc:sldMk cId="568363514" sldId="261"/>
            <ac:spMk id="5" creationId="{F7AD1BAC-8DBE-5629-1223-FB66F605AF7A}"/>
          </ac:spMkLst>
        </pc:spChg>
        <pc:spChg chg="add mod">
          <ac:chgData name="Uma Maheswari" userId="64846c97-027b-4579-bc18-2acd9ebf6c24" providerId="ADAL" clId="{4F043567-A18E-4BC0-8DA7-B7578A368536}" dt="2024-06-20T14:37:24.796" v="131" actId="1076"/>
          <ac:spMkLst>
            <pc:docMk/>
            <pc:sldMk cId="568363514" sldId="261"/>
            <ac:spMk id="7" creationId="{1020B849-B434-1417-A4DF-AB1987977302}"/>
          </ac:spMkLst>
        </pc:spChg>
        <pc:spChg chg="add mod">
          <ac:chgData name="Uma Maheswari" userId="64846c97-027b-4579-bc18-2acd9ebf6c24" providerId="ADAL" clId="{4F043567-A18E-4BC0-8DA7-B7578A368536}" dt="2024-06-20T14:38:48.407" v="150" actId="255"/>
          <ac:spMkLst>
            <pc:docMk/>
            <pc:sldMk cId="568363514" sldId="261"/>
            <ac:spMk id="9" creationId="{DF912AB2-9D92-0D36-8B4A-3A8ABE582271}"/>
          </ac:spMkLst>
        </pc:spChg>
        <pc:spChg chg="add mod">
          <ac:chgData name="Uma Maheswari" userId="64846c97-027b-4579-bc18-2acd9ebf6c24" providerId="ADAL" clId="{4F043567-A18E-4BC0-8DA7-B7578A368536}" dt="2024-06-20T14:40:17.759" v="160" actId="20577"/>
          <ac:spMkLst>
            <pc:docMk/>
            <pc:sldMk cId="568363514" sldId="261"/>
            <ac:spMk id="11" creationId="{231EB80A-E3EE-8791-724B-9B6796155E56}"/>
          </ac:spMkLst>
        </pc:spChg>
        <pc:spChg chg="add mod ord">
          <ac:chgData name="Uma Maheswari" userId="64846c97-027b-4579-bc18-2acd9ebf6c24" providerId="ADAL" clId="{4F043567-A18E-4BC0-8DA7-B7578A368536}" dt="2024-06-20T14:39:47.257" v="155" actId="207"/>
          <ac:spMkLst>
            <pc:docMk/>
            <pc:sldMk cId="568363514" sldId="261"/>
            <ac:spMk id="12" creationId="{6A5ADD05-9C0E-BE2E-201A-7EEA38FE33F6}"/>
          </ac:spMkLst>
        </pc:spChg>
        <pc:spChg chg="add mod ord">
          <ac:chgData name="Uma Maheswari" userId="64846c97-027b-4579-bc18-2acd9ebf6c24" providerId="ADAL" clId="{4F043567-A18E-4BC0-8DA7-B7578A368536}" dt="2024-06-20T14:40:11.909" v="159" actId="207"/>
          <ac:spMkLst>
            <pc:docMk/>
            <pc:sldMk cId="568363514" sldId="261"/>
            <ac:spMk id="13" creationId="{63E431DE-D06C-D6EC-58EE-DFA7BEAC67DD}"/>
          </ac:spMkLst>
        </pc:spChg>
        <pc:spChg chg="add mod">
          <ac:chgData name="Uma Maheswari" userId="64846c97-027b-4579-bc18-2acd9ebf6c24" providerId="ADAL" clId="{4F043567-A18E-4BC0-8DA7-B7578A368536}" dt="2024-06-20T14:46:59.318" v="175" actId="208"/>
          <ac:spMkLst>
            <pc:docMk/>
            <pc:sldMk cId="568363514" sldId="261"/>
            <ac:spMk id="15" creationId="{DDB6C3E6-1892-34FF-1016-0A64E1347A2B}"/>
          </ac:spMkLst>
        </pc:spChg>
        <pc:picChg chg="add mod">
          <ac:chgData name="Uma Maheswari" userId="64846c97-027b-4579-bc18-2acd9ebf6c24" providerId="ADAL" clId="{4F043567-A18E-4BC0-8DA7-B7578A368536}" dt="2024-06-20T14:48:40.459" v="187" actId="14100"/>
          <ac:picMkLst>
            <pc:docMk/>
            <pc:sldMk cId="568363514" sldId="261"/>
            <ac:picMk id="17" creationId="{C11CF2C0-104C-A464-CE01-EACB548BE583}"/>
          </ac:picMkLst>
        </pc:picChg>
      </pc:sldChg>
      <pc:sldChg chg="addSp delSp modSp new mod">
        <pc:chgData name="Uma Maheswari" userId="64846c97-027b-4579-bc18-2acd9ebf6c24" providerId="ADAL" clId="{4F043567-A18E-4BC0-8DA7-B7578A368536}" dt="2024-06-26T03:06:14.271" v="5606" actId="13926"/>
        <pc:sldMkLst>
          <pc:docMk/>
          <pc:sldMk cId="2185995021" sldId="262"/>
        </pc:sldMkLst>
        <pc:spChg chg="add mod">
          <ac:chgData name="Uma Maheswari" userId="64846c97-027b-4579-bc18-2acd9ebf6c24" providerId="ADAL" clId="{4F043567-A18E-4BC0-8DA7-B7578A368536}" dt="2024-06-20T14:50:11.451" v="213" actId="113"/>
          <ac:spMkLst>
            <pc:docMk/>
            <pc:sldMk cId="2185995021" sldId="262"/>
            <ac:spMk id="2" creationId="{A33EA1F1-DACA-4E79-8469-82269C9F21FF}"/>
          </ac:spMkLst>
        </pc:spChg>
        <pc:spChg chg="add mod">
          <ac:chgData name="Uma Maheswari" userId="64846c97-027b-4579-bc18-2acd9ebf6c24" providerId="ADAL" clId="{4F043567-A18E-4BC0-8DA7-B7578A368536}" dt="2024-06-20T14:53:14.887" v="228" actId="20577"/>
          <ac:spMkLst>
            <pc:docMk/>
            <pc:sldMk cId="2185995021" sldId="262"/>
            <ac:spMk id="4" creationId="{084DAB0D-6204-B0B0-EE4B-BE4FB9486843}"/>
          </ac:spMkLst>
        </pc:spChg>
        <pc:spChg chg="add mod">
          <ac:chgData name="Uma Maheswari" userId="64846c97-027b-4579-bc18-2acd9ebf6c24" providerId="ADAL" clId="{4F043567-A18E-4BC0-8DA7-B7578A368536}" dt="2024-06-20T15:00:25.172" v="239" actId="255"/>
          <ac:spMkLst>
            <pc:docMk/>
            <pc:sldMk cId="2185995021" sldId="262"/>
            <ac:spMk id="6" creationId="{909500B4-8472-5780-96C2-F2B6FB7445D1}"/>
          </ac:spMkLst>
        </pc:spChg>
        <pc:spChg chg="add mod ord">
          <ac:chgData name="Uma Maheswari" userId="64846c97-027b-4579-bc18-2acd9ebf6c24" providerId="ADAL" clId="{4F043567-A18E-4BC0-8DA7-B7578A368536}" dt="2024-06-20T15:00:31.066" v="240" actId="14100"/>
          <ac:spMkLst>
            <pc:docMk/>
            <pc:sldMk cId="2185995021" sldId="262"/>
            <ac:spMk id="7" creationId="{C6933728-27AE-84A2-5E95-276F71BF2DF7}"/>
          </ac:spMkLst>
        </pc:spChg>
        <pc:spChg chg="add del mod">
          <ac:chgData name="Uma Maheswari" userId="64846c97-027b-4579-bc18-2acd9ebf6c24" providerId="ADAL" clId="{4F043567-A18E-4BC0-8DA7-B7578A368536}" dt="2024-06-20T15:01:12.720" v="243"/>
          <ac:spMkLst>
            <pc:docMk/>
            <pc:sldMk cId="2185995021" sldId="262"/>
            <ac:spMk id="8" creationId="{48CC9559-8F32-243C-DEA1-F821083D324B}"/>
          </ac:spMkLst>
        </pc:spChg>
        <pc:spChg chg="add mod">
          <ac:chgData name="Uma Maheswari" userId="64846c97-027b-4579-bc18-2acd9ebf6c24" providerId="ADAL" clId="{4F043567-A18E-4BC0-8DA7-B7578A368536}" dt="2024-06-20T15:01:39.538" v="261" actId="1076"/>
          <ac:spMkLst>
            <pc:docMk/>
            <pc:sldMk cId="2185995021" sldId="262"/>
            <ac:spMk id="9" creationId="{67B4438A-78C0-114C-3E1D-91039978CCB5}"/>
          </ac:spMkLst>
        </pc:spChg>
        <pc:spChg chg="add mod">
          <ac:chgData name="Uma Maheswari" userId="64846c97-027b-4579-bc18-2acd9ebf6c24" providerId="ADAL" clId="{4F043567-A18E-4BC0-8DA7-B7578A368536}" dt="2024-06-20T16:16:33.844" v="271" actId="255"/>
          <ac:spMkLst>
            <pc:docMk/>
            <pc:sldMk cId="2185995021" sldId="262"/>
            <ac:spMk id="11" creationId="{94176B5A-90B5-8C9E-A289-E9B6391978E7}"/>
          </ac:spMkLst>
        </pc:spChg>
        <pc:spChg chg="add mod">
          <ac:chgData name="Uma Maheswari" userId="64846c97-027b-4579-bc18-2acd9ebf6c24" providerId="ADAL" clId="{4F043567-A18E-4BC0-8DA7-B7578A368536}" dt="2024-06-26T03:06:14.271" v="5606" actId="13926"/>
          <ac:spMkLst>
            <pc:docMk/>
            <pc:sldMk cId="2185995021" sldId="262"/>
            <ac:spMk id="13" creationId="{BAB8A8B3-74BD-EDC3-AB8A-4D6B7CDC228E}"/>
          </ac:spMkLst>
        </pc:spChg>
        <pc:spChg chg="add del mod">
          <ac:chgData name="Uma Maheswari" userId="64846c97-027b-4579-bc18-2acd9ebf6c24" providerId="ADAL" clId="{4F043567-A18E-4BC0-8DA7-B7578A368536}" dt="2024-06-20T16:18:06.755" v="279" actId="22"/>
          <ac:spMkLst>
            <pc:docMk/>
            <pc:sldMk cId="2185995021" sldId="262"/>
            <ac:spMk id="15" creationId="{3BBA168C-0886-1AD5-D6DF-B7DD4C88650D}"/>
          </ac:spMkLst>
        </pc:spChg>
        <pc:spChg chg="add mod">
          <ac:chgData name="Uma Maheswari" userId="64846c97-027b-4579-bc18-2acd9ebf6c24" providerId="ADAL" clId="{4F043567-A18E-4BC0-8DA7-B7578A368536}" dt="2024-06-20T16:22:27.172" v="307" actId="1076"/>
          <ac:spMkLst>
            <pc:docMk/>
            <pc:sldMk cId="2185995021" sldId="262"/>
            <ac:spMk id="17" creationId="{B0994730-4283-149F-39B2-7C96FA752540}"/>
          </ac:spMkLst>
        </pc:spChg>
        <pc:spChg chg="add mod ord">
          <ac:chgData name="Uma Maheswari" userId="64846c97-027b-4579-bc18-2acd9ebf6c24" providerId="ADAL" clId="{4F043567-A18E-4BC0-8DA7-B7578A368536}" dt="2024-06-20T16:25:41.287" v="328" actId="207"/>
          <ac:spMkLst>
            <pc:docMk/>
            <pc:sldMk cId="2185995021" sldId="262"/>
            <ac:spMk id="28" creationId="{35F3D962-8184-D2B0-15EA-E2EB6A9380C9}"/>
          </ac:spMkLst>
        </pc:spChg>
        <pc:spChg chg="add del mod ord">
          <ac:chgData name="Uma Maheswari" userId="64846c97-027b-4579-bc18-2acd9ebf6c24" providerId="ADAL" clId="{4F043567-A18E-4BC0-8DA7-B7578A368536}" dt="2024-06-20T16:24:56.368" v="324" actId="11529"/>
          <ac:spMkLst>
            <pc:docMk/>
            <pc:sldMk cId="2185995021" sldId="262"/>
            <ac:spMk id="29" creationId="{51E3ADBC-15C9-1ABF-CEB7-88DAD773C633}"/>
          </ac:spMkLst>
        </pc:spChg>
        <pc:picChg chg="add mod">
          <ac:chgData name="Uma Maheswari" userId="64846c97-027b-4579-bc18-2acd9ebf6c24" providerId="ADAL" clId="{4F043567-A18E-4BC0-8DA7-B7578A368536}" dt="2024-06-20T16:25:04.716" v="325" actId="1076"/>
          <ac:picMkLst>
            <pc:docMk/>
            <pc:sldMk cId="2185995021" sldId="262"/>
            <ac:picMk id="19" creationId="{E8514512-50B8-F0C8-1EBB-FF7A3611EFE7}"/>
          </ac:picMkLst>
        </pc:picChg>
        <pc:inkChg chg="add">
          <ac:chgData name="Uma Maheswari" userId="64846c97-027b-4579-bc18-2acd9ebf6c24" providerId="ADAL" clId="{4F043567-A18E-4BC0-8DA7-B7578A368536}" dt="2024-06-20T16:22:54.788" v="308" actId="9405"/>
          <ac:inkMkLst>
            <pc:docMk/>
            <pc:sldMk cId="2185995021" sldId="262"/>
            <ac:inkMk id="20" creationId="{2818EF49-F5A6-EF6D-F5B0-7B01B5B86792}"/>
          </ac:inkMkLst>
        </pc:inkChg>
        <pc:inkChg chg="add">
          <ac:chgData name="Uma Maheswari" userId="64846c97-027b-4579-bc18-2acd9ebf6c24" providerId="ADAL" clId="{4F043567-A18E-4BC0-8DA7-B7578A368536}" dt="2024-06-20T16:23:05.776" v="309" actId="9405"/>
          <ac:inkMkLst>
            <pc:docMk/>
            <pc:sldMk cId="2185995021" sldId="262"/>
            <ac:inkMk id="21" creationId="{752B4E41-50FE-CD7F-066A-AC706E34ED23}"/>
          </ac:inkMkLst>
        </pc:inkChg>
        <pc:inkChg chg="add">
          <ac:chgData name="Uma Maheswari" userId="64846c97-027b-4579-bc18-2acd9ebf6c24" providerId="ADAL" clId="{4F043567-A18E-4BC0-8DA7-B7578A368536}" dt="2024-06-20T16:23:21.732" v="310" actId="9405"/>
          <ac:inkMkLst>
            <pc:docMk/>
            <pc:sldMk cId="2185995021" sldId="262"/>
            <ac:inkMk id="22" creationId="{3A240A92-69ED-4E57-B9BA-A430041EBE7D}"/>
          </ac:inkMkLst>
        </pc:inkChg>
        <pc:inkChg chg="add">
          <ac:chgData name="Uma Maheswari" userId="64846c97-027b-4579-bc18-2acd9ebf6c24" providerId="ADAL" clId="{4F043567-A18E-4BC0-8DA7-B7578A368536}" dt="2024-06-20T16:23:29.782" v="311" actId="9405"/>
          <ac:inkMkLst>
            <pc:docMk/>
            <pc:sldMk cId="2185995021" sldId="262"/>
            <ac:inkMk id="23" creationId="{50EECFBD-6EAC-FFB6-7943-BFAA049EA2C8}"/>
          </ac:inkMkLst>
        </pc:inkChg>
        <pc:inkChg chg="add">
          <ac:chgData name="Uma Maheswari" userId="64846c97-027b-4579-bc18-2acd9ebf6c24" providerId="ADAL" clId="{4F043567-A18E-4BC0-8DA7-B7578A368536}" dt="2024-06-20T16:23:43.968" v="312" actId="9405"/>
          <ac:inkMkLst>
            <pc:docMk/>
            <pc:sldMk cId="2185995021" sldId="262"/>
            <ac:inkMk id="24" creationId="{0B8F068D-727B-AB49-1762-899757278C6E}"/>
          </ac:inkMkLst>
        </pc:inkChg>
        <pc:inkChg chg="add del">
          <ac:chgData name="Uma Maheswari" userId="64846c97-027b-4579-bc18-2acd9ebf6c24" providerId="ADAL" clId="{4F043567-A18E-4BC0-8DA7-B7578A368536}" dt="2024-06-20T16:23:50.359" v="314" actId="9405"/>
          <ac:inkMkLst>
            <pc:docMk/>
            <pc:sldMk cId="2185995021" sldId="262"/>
            <ac:inkMk id="25" creationId="{F019DC6D-AB20-4929-C478-EE3E4B69C237}"/>
          </ac:inkMkLst>
        </pc:inkChg>
        <pc:inkChg chg="add">
          <ac:chgData name="Uma Maheswari" userId="64846c97-027b-4579-bc18-2acd9ebf6c24" providerId="ADAL" clId="{4F043567-A18E-4BC0-8DA7-B7578A368536}" dt="2024-06-20T16:23:57.431" v="315" actId="9405"/>
          <ac:inkMkLst>
            <pc:docMk/>
            <pc:sldMk cId="2185995021" sldId="262"/>
            <ac:inkMk id="26" creationId="{DD7D0BF3-88CC-B6A1-1872-73CD7B35E466}"/>
          </ac:inkMkLst>
        </pc:inkChg>
        <pc:inkChg chg="add">
          <ac:chgData name="Uma Maheswari" userId="64846c97-027b-4579-bc18-2acd9ebf6c24" providerId="ADAL" clId="{4F043567-A18E-4BC0-8DA7-B7578A368536}" dt="2024-06-20T16:24:06.082" v="316" actId="9405"/>
          <ac:inkMkLst>
            <pc:docMk/>
            <pc:sldMk cId="2185995021" sldId="262"/>
            <ac:inkMk id="27" creationId="{D9072080-90AB-4A72-ABA8-BB1802B44E87}"/>
          </ac:inkMkLst>
        </pc:inkChg>
      </pc:sldChg>
      <pc:sldChg chg="addSp delSp modSp new mod">
        <pc:chgData name="Uma Maheswari" userId="64846c97-027b-4579-bc18-2acd9ebf6c24" providerId="ADAL" clId="{4F043567-A18E-4BC0-8DA7-B7578A368536}" dt="2024-06-20T16:49:20.689" v="447" actId="1076"/>
        <pc:sldMkLst>
          <pc:docMk/>
          <pc:sldMk cId="4229157876" sldId="263"/>
        </pc:sldMkLst>
        <pc:spChg chg="add mod">
          <ac:chgData name="Uma Maheswari" userId="64846c97-027b-4579-bc18-2acd9ebf6c24" providerId="ADAL" clId="{4F043567-A18E-4BC0-8DA7-B7578A368536}" dt="2024-06-20T16:33:15.171" v="353" actId="1076"/>
          <ac:spMkLst>
            <pc:docMk/>
            <pc:sldMk cId="4229157876" sldId="263"/>
            <ac:spMk id="2" creationId="{BDF34C8C-7AAC-9DA2-24E3-CD7355F68AC9}"/>
          </ac:spMkLst>
        </pc:spChg>
        <pc:spChg chg="add mod">
          <ac:chgData name="Uma Maheswari" userId="64846c97-027b-4579-bc18-2acd9ebf6c24" providerId="ADAL" clId="{4F043567-A18E-4BC0-8DA7-B7578A368536}" dt="2024-06-20T16:39:57.405" v="383" actId="14100"/>
          <ac:spMkLst>
            <pc:docMk/>
            <pc:sldMk cId="4229157876" sldId="263"/>
            <ac:spMk id="4" creationId="{49694602-5FE4-7D16-5F43-B4B6F0CEF32E}"/>
          </ac:spMkLst>
        </pc:spChg>
        <pc:spChg chg="add mod">
          <ac:chgData name="Uma Maheswari" userId="64846c97-027b-4579-bc18-2acd9ebf6c24" providerId="ADAL" clId="{4F043567-A18E-4BC0-8DA7-B7578A368536}" dt="2024-06-20T16:41:22.142" v="392" actId="207"/>
          <ac:spMkLst>
            <pc:docMk/>
            <pc:sldMk cId="4229157876" sldId="263"/>
            <ac:spMk id="6" creationId="{245026D0-41A7-E517-A1CE-D65245B49A6A}"/>
          </ac:spMkLst>
        </pc:spChg>
        <pc:spChg chg="add mod ord">
          <ac:chgData name="Uma Maheswari" userId="64846c97-027b-4579-bc18-2acd9ebf6c24" providerId="ADAL" clId="{4F043567-A18E-4BC0-8DA7-B7578A368536}" dt="2024-06-20T16:40:53.526" v="391" actId="167"/>
          <ac:spMkLst>
            <pc:docMk/>
            <pc:sldMk cId="4229157876" sldId="263"/>
            <ac:spMk id="7" creationId="{66A563BD-9F34-9D18-7318-BF2C4BD02685}"/>
          </ac:spMkLst>
        </pc:spChg>
        <pc:spChg chg="add mod">
          <ac:chgData name="Uma Maheswari" userId="64846c97-027b-4579-bc18-2acd9ebf6c24" providerId="ADAL" clId="{4F043567-A18E-4BC0-8DA7-B7578A368536}" dt="2024-06-20T16:44:40.482" v="430" actId="1076"/>
          <ac:spMkLst>
            <pc:docMk/>
            <pc:sldMk cId="4229157876" sldId="263"/>
            <ac:spMk id="9" creationId="{D1188E9D-A9EC-3ABF-23EA-A296BA5E0D42}"/>
          </ac:spMkLst>
        </pc:spChg>
        <pc:spChg chg="add del">
          <ac:chgData name="Uma Maheswari" userId="64846c97-027b-4579-bc18-2acd9ebf6c24" providerId="ADAL" clId="{4F043567-A18E-4BC0-8DA7-B7578A368536}" dt="2024-06-20T16:44:32.807" v="429" actId="11529"/>
          <ac:spMkLst>
            <pc:docMk/>
            <pc:sldMk cId="4229157876" sldId="263"/>
            <ac:spMk id="10" creationId="{9822C5EE-956A-FE4C-3105-0B9109FF402C}"/>
          </ac:spMkLst>
        </pc:spChg>
        <pc:spChg chg="add mod ord">
          <ac:chgData name="Uma Maheswari" userId="64846c97-027b-4579-bc18-2acd9ebf6c24" providerId="ADAL" clId="{4F043567-A18E-4BC0-8DA7-B7578A368536}" dt="2024-06-20T16:45:35.250" v="439" actId="1076"/>
          <ac:spMkLst>
            <pc:docMk/>
            <pc:sldMk cId="4229157876" sldId="263"/>
            <ac:spMk id="11" creationId="{95E7BAB3-C798-439D-7A1D-4493CCE59ABF}"/>
          </ac:spMkLst>
        </pc:spChg>
        <pc:spChg chg="add mod">
          <ac:chgData name="Uma Maheswari" userId="64846c97-027b-4579-bc18-2acd9ebf6c24" providerId="ADAL" clId="{4F043567-A18E-4BC0-8DA7-B7578A368536}" dt="2024-06-20T16:45:52.672" v="445" actId="20577"/>
          <ac:spMkLst>
            <pc:docMk/>
            <pc:sldMk cId="4229157876" sldId="263"/>
            <ac:spMk id="13" creationId="{91C3E985-993E-9333-2E50-280876658875}"/>
          </ac:spMkLst>
        </pc:spChg>
        <pc:picChg chg="add mod">
          <ac:chgData name="Uma Maheswari" userId="64846c97-027b-4579-bc18-2acd9ebf6c24" providerId="ADAL" clId="{4F043567-A18E-4BC0-8DA7-B7578A368536}" dt="2024-06-20T16:49:20.689" v="447" actId="1076"/>
          <ac:picMkLst>
            <pc:docMk/>
            <pc:sldMk cId="4229157876" sldId="263"/>
            <ac:picMk id="15" creationId="{45F9AFD2-99BE-8741-5783-A2BF63AC5F2A}"/>
          </ac:picMkLst>
        </pc:picChg>
      </pc:sldChg>
      <pc:sldChg chg="addSp delSp modSp new mod ord">
        <pc:chgData name="Uma Maheswari" userId="64846c97-027b-4579-bc18-2acd9ebf6c24" providerId="ADAL" clId="{4F043567-A18E-4BC0-8DA7-B7578A368536}" dt="2024-06-23T15:53:20.256" v="5202" actId="20577"/>
        <pc:sldMkLst>
          <pc:docMk/>
          <pc:sldMk cId="1266281510" sldId="264"/>
        </pc:sldMkLst>
        <pc:spChg chg="add mod">
          <ac:chgData name="Uma Maheswari" userId="64846c97-027b-4579-bc18-2acd9ebf6c24" providerId="ADAL" clId="{4F043567-A18E-4BC0-8DA7-B7578A368536}" dt="2024-06-23T11:15:23.024" v="3614" actId="20577"/>
          <ac:spMkLst>
            <pc:docMk/>
            <pc:sldMk cId="1266281510" sldId="264"/>
            <ac:spMk id="2" creationId="{80F31F39-2621-D211-AFD0-DF5FA8153805}"/>
          </ac:spMkLst>
        </pc:spChg>
        <pc:spChg chg="add mod">
          <ac:chgData name="Uma Maheswari" userId="64846c97-027b-4579-bc18-2acd9ebf6c24" providerId="ADAL" clId="{4F043567-A18E-4BC0-8DA7-B7578A368536}" dt="2024-06-23T08:53:59.861" v="2926" actId="1076"/>
          <ac:spMkLst>
            <pc:docMk/>
            <pc:sldMk cId="1266281510" sldId="264"/>
            <ac:spMk id="3" creationId="{D2E1910C-759E-D836-822A-E1CB6C1CBDBA}"/>
          </ac:spMkLst>
        </pc:spChg>
        <pc:spChg chg="add mod">
          <ac:chgData name="Uma Maheswari" userId="64846c97-027b-4579-bc18-2acd9ebf6c24" providerId="ADAL" clId="{4F043567-A18E-4BC0-8DA7-B7578A368536}" dt="2024-06-23T08:54:08.509" v="2928" actId="1076"/>
          <ac:spMkLst>
            <pc:docMk/>
            <pc:sldMk cId="1266281510" sldId="264"/>
            <ac:spMk id="4" creationId="{444E64F3-0AB1-88DD-0731-E159AAA01CBA}"/>
          </ac:spMkLst>
        </pc:spChg>
        <pc:spChg chg="add del mod">
          <ac:chgData name="Uma Maheswari" userId="64846c97-027b-4579-bc18-2acd9ebf6c24" providerId="ADAL" clId="{4F043567-A18E-4BC0-8DA7-B7578A368536}" dt="2024-06-20T17:03:21.598" v="643"/>
          <ac:spMkLst>
            <pc:docMk/>
            <pc:sldMk cId="1266281510" sldId="264"/>
            <ac:spMk id="4" creationId="{D2726B6D-0129-F90F-0AF1-354C2137E922}"/>
          </ac:spMkLst>
        </pc:spChg>
        <pc:spChg chg="add mod">
          <ac:chgData name="Uma Maheswari" userId="64846c97-027b-4579-bc18-2acd9ebf6c24" providerId="ADAL" clId="{4F043567-A18E-4BC0-8DA7-B7578A368536}" dt="2024-06-23T08:54:17.781" v="2930" actId="1076"/>
          <ac:spMkLst>
            <pc:docMk/>
            <pc:sldMk cId="1266281510" sldId="264"/>
            <ac:spMk id="5" creationId="{27F8E22B-34FA-D6DA-4249-E1EDF7ACAE42}"/>
          </ac:spMkLst>
        </pc:spChg>
        <pc:spChg chg="add mod">
          <ac:chgData name="Uma Maheswari" userId="64846c97-027b-4579-bc18-2acd9ebf6c24" providerId="ADAL" clId="{4F043567-A18E-4BC0-8DA7-B7578A368536}" dt="2024-06-23T08:54:23.437" v="2931" actId="1076"/>
          <ac:spMkLst>
            <pc:docMk/>
            <pc:sldMk cId="1266281510" sldId="264"/>
            <ac:spMk id="6" creationId="{7268D7C3-D451-DD93-1CDB-F59F3904AFDD}"/>
          </ac:spMkLst>
        </pc:spChg>
        <pc:spChg chg="add mod ord">
          <ac:chgData name="Uma Maheswari" userId="64846c97-027b-4579-bc18-2acd9ebf6c24" providerId="ADAL" clId="{4F043567-A18E-4BC0-8DA7-B7578A368536}" dt="2024-06-23T08:53:55.565" v="2925" actId="1076"/>
          <ac:spMkLst>
            <pc:docMk/>
            <pc:sldMk cId="1266281510" sldId="264"/>
            <ac:spMk id="7" creationId="{AB352578-DB42-5886-75C8-4A0F1E294B9D}"/>
          </ac:spMkLst>
        </pc:spChg>
        <pc:spChg chg="add mod ord">
          <ac:chgData name="Uma Maheswari" userId="64846c97-027b-4579-bc18-2acd9ebf6c24" providerId="ADAL" clId="{4F043567-A18E-4BC0-8DA7-B7578A368536}" dt="2024-06-23T08:54:12.605" v="2929" actId="1076"/>
          <ac:spMkLst>
            <pc:docMk/>
            <pc:sldMk cId="1266281510" sldId="264"/>
            <ac:spMk id="8" creationId="{FA8B0F2D-7D2B-C0A2-C30C-874DF9BCA302}"/>
          </ac:spMkLst>
        </pc:spChg>
        <pc:spChg chg="add del mod">
          <ac:chgData name="Uma Maheswari" userId="64846c97-027b-4579-bc18-2acd9ebf6c24" providerId="ADAL" clId="{4F043567-A18E-4BC0-8DA7-B7578A368536}" dt="2024-06-22T14:01:22.278" v="1705" actId="478"/>
          <ac:spMkLst>
            <pc:docMk/>
            <pc:sldMk cId="1266281510" sldId="264"/>
            <ac:spMk id="9" creationId="{6393C139-860B-0551-2D99-A59C2B359F94}"/>
          </ac:spMkLst>
        </pc:spChg>
        <pc:spChg chg="add del mod">
          <ac:chgData name="Uma Maheswari" userId="64846c97-027b-4579-bc18-2acd9ebf6c24" providerId="ADAL" clId="{4F043567-A18E-4BC0-8DA7-B7578A368536}" dt="2024-06-22T13:40:55.736" v="1667" actId="478"/>
          <ac:spMkLst>
            <pc:docMk/>
            <pc:sldMk cId="1266281510" sldId="264"/>
            <ac:spMk id="10" creationId="{7749F836-90E0-C8CB-B3EC-FD125D385DE1}"/>
          </ac:spMkLst>
        </pc:spChg>
        <pc:spChg chg="add del mod">
          <ac:chgData name="Uma Maheswari" userId="64846c97-027b-4579-bc18-2acd9ebf6c24" providerId="ADAL" clId="{4F043567-A18E-4BC0-8DA7-B7578A368536}" dt="2024-06-22T14:04:40.449" v="1859"/>
          <ac:spMkLst>
            <pc:docMk/>
            <pc:sldMk cId="1266281510" sldId="264"/>
            <ac:spMk id="11" creationId="{5810B5F6-5DF4-8B25-95FD-987188B3D5BF}"/>
          </ac:spMkLst>
        </pc:spChg>
        <pc:spChg chg="add del mod">
          <ac:chgData name="Uma Maheswari" userId="64846c97-027b-4579-bc18-2acd9ebf6c24" providerId="ADAL" clId="{4F043567-A18E-4BC0-8DA7-B7578A368536}" dt="2024-06-22T14:20:36.813" v="1991" actId="478"/>
          <ac:spMkLst>
            <pc:docMk/>
            <pc:sldMk cId="1266281510" sldId="264"/>
            <ac:spMk id="12" creationId="{B2D06F89-715D-9B64-DDF8-92F61695886F}"/>
          </ac:spMkLst>
        </pc:spChg>
        <pc:spChg chg="add mod">
          <ac:chgData name="Uma Maheswari" userId="64846c97-027b-4579-bc18-2acd9ebf6c24" providerId="ADAL" clId="{4F043567-A18E-4BC0-8DA7-B7578A368536}" dt="2024-06-23T08:54:28.932" v="2932" actId="1076"/>
          <ac:spMkLst>
            <pc:docMk/>
            <pc:sldMk cId="1266281510" sldId="264"/>
            <ac:spMk id="13" creationId="{4E5BEDFF-1B40-DCD6-986F-B59CB6DAA0E0}"/>
          </ac:spMkLst>
        </pc:spChg>
        <pc:spChg chg="add mod">
          <ac:chgData name="Uma Maheswari" userId="64846c97-027b-4579-bc18-2acd9ebf6c24" providerId="ADAL" clId="{4F043567-A18E-4BC0-8DA7-B7578A368536}" dt="2024-06-23T08:54:45.165" v="2934" actId="1076"/>
          <ac:spMkLst>
            <pc:docMk/>
            <pc:sldMk cId="1266281510" sldId="264"/>
            <ac:spMk id="14" creationId="{9E3018CD-446E-4E2E-FFFF-9C4740560C03}"/>
          </ac:spMkLst>
        </pc:spChg>
        <pc:spChg chg="add mod">
          <ac:chgData name="Uma Maheswari" userId="64846c97-027b-4579-bc18-2acd9ebf6c24" providerId="ADAL" clId="{4F043567-A18E-4BC0-8DA7-B7578A368536}" dt="2024-06-23T15:53:20.256" v="5202" actId="20577"/>
          <ac:spMkLst>
            <pc:docMk/>
            <pc:sldMk cId="1266281510" sldId="264"/>
            <ac:spMk id="15" creationId="{587B726A-A2D8-319B-EF92-E841107A4D72}"/>
          </ac:spMkLst>
        </pc:spChg>
        <pc:spChg chg="add mod">
          <ac:chgData name="Uma Maheswari" userId="64846c97-027b-4579-bc18-2acd9ebf6c24" providerId="ADAL" clId="{4F043567-A18E-4BC0-8DA7-B7578A368536}" dt="2024-06-20T17:04:15.185" v="692"/>
          <ac:spMkLst>
            <pc:docMk/>
            <pc:sldMk cId="1266281510" sldId="264"/>
            <ac:spMk id="25" creationId="{BC607572-8AA0-436D-0BBD-55A31194F6BF}"/>
          </ac:spMkLst>
        </pc:spChg>
        <pc:spChg chg="add mod">
          <ac:chgData name="Uma Maheswari" userId="64846c97-027b-4579-bc18-2acd9ebf6c24" providerId="ADAL" clId="{4F043567-A18E-4BC0-8DA7-B7578A368536}" dt="2024-06-20T17:04:15.185" v="692"/>
          <ac:spMkLst>
            <pc:docMk/>
            <pc:sldMk cId="1266281510" sldId="264"/>
            <ac:spMk id="26" creationId="{ED4F3A32-6022-689B-8CA5-293995E56A16}"/>
          </ac:spMkLst>
        </pc:spChg>
        <pc:spChg chg="add mod">
          <ac:chgData name="Uma Maheswari" userId="64846c97-027b-4579-bc18-2acd9ebf6c24" providerId="ADAL" clId="{4F043567-A18E-4BC0-8DA7-B7578A368536}" dt="2024-06-20T17:04:15.185" v="692"/>
          <ac:spMkLst>
            <pc:docMk/>
            <pc:sldMk cId="1266281510" sldId="264"/>
            <ac:spMk id="27" creationId="{C11E4799-867D-C4B9-FDC4-548B7F4BCDDA}"/>
          </ac:spMkLst>
        </pc:spChg>
        <pc:spChg chg="add mod">
          <ac:chgData name="Uma Maheswari" userId="64846c97-027b-4579-bc18-2acd9ebf6c24" providerId="ADAL" clId="{4F043567-A18E-4BC0-8DA7-B7578A368536}" dt="2024-06-20T17:04:15.185" v="692"/>
          <ac:spMkLst>
            <pc:docMk/>
            <pc:sldMk cId="1266281510" sldId="264"/>
            <ac:spMk id="28" creationId="{97647FCB-31ED-6233-CCB9-71242F7A37AA}"/>
          </ac:spMkLst>
        </pc:spChg>
        <pc:spChg chg="add mod">
          <ac:chgData name="Uma Maheswari" userId="64846c97-027b-4579-bc18-2acd9ebf6c24" providerId="ADAL" clId="{4F043567-A18E-4BC0-8DA7-B7578A368536}" dt="2024-06-20T17:04:15.185" v="692"/>
          <ac:spMkLst>
            <pc:docMk/>
            <pc:sldMk cId="1266281510" sldId="264"/>
            <ac:spMk id="29" creationId="{D9E143BD-D79B-AABF-0FE0-D23629086A38}"/>
          </ac:spMkLst>
        </pc:spChg>
        <pc:spChg chg="add mod">
          <ac:chgData name="Uma Maheswari" userId="64846c97-027b-4579-bc18-2acd9ebf6c24" providerId="ADAL" clId="{4F043567-A18E-4BC0-8DA7-B7578A368536}" dt="2024-06-20T17:04:15.185" v="692"/>
          <ac:spMkLst>
            <pc:docMk/>
            <pc:sldMk cId="1266281510" sldId="264"/>
            <ac:spMk id="30" creationId="{204EF8B2-6088-66E5-2A85-A8CF8777DAAB}"/>
          </ac:spMkLst>
        </pc:spChg>
        <pc:spChg chg="add mod">
          <ac:chgData name="Uma Maheswari" userId="64846c97-027b-4579-bc18-2acd9ebf6c24" providerId="ADAL" clId="{4F043567-A18E-4BC0-8DA7-B7578A368536}" dt="2024-06-20T17:04:15.185" v="692"/>
          <ac:spMkLst>
            <pc:docMk/>
            <pc:sldMk cId="1266281510" sldId="264"/>
            <ac:spMk id="31" creationId="{862A38EA-CCA4-951D-663B-0414F953B46F}"/>
          </ac:spMkLst>
        </pc:spChg>
        <pc:spChg chg="add mod">
          <ac:chgData name="Uma Maheswari" userId="64846c97-027b-4579-bc18-2acd9ebf6c24" providerId="ADAL" clId="{4F043567-A18E-4BC0-8DA7-B7578A368536}" dt="2024-06-20T17:04:15.185" v="692"/>
          <ac:spMkLst>
            <pc:docMk/>
            <pc:sldMk cId="1266281510" sldId="264"/>
            <ac:spMk id="32" creationId="{AE30ED91-BB6D-18C3-AF28-2F690CDF2465}"/>
          </ac:spMkLst>
        </pc:spChg>
        <pc:spChg chg="add mod">
          <ac:chgData name="Uma Maheswari" userId="64846c97-027b-4579-bc18-2acd9ebf6c24" providerId="ADAL" clId="{4F043567-A18E-4BC0-8DA7-B7578A368536}" dt="2024-06-20T17:04:15.185" v="692"/>
          <ac:spMkLst>
            <pc:docMk/>
            <pc:sldMk cId="1266281510" sldId="264"/>
            <ac:spMk id="33" creationId="{F17B92E8-6750-99E6-4718-5E77688DF8FD}"/>
          </ac:spMkLst>
        </pc:spChg>
        <pc:spChg chg="add mod">
          <ac:chgData name="Uma Maheswari" userId="64846c97-027b-4579-bc18-2acd9ebf6c24" providerId="ADAL" clId="{4F043567-A18E-4BC0-8DA7-B7578A368536}" dt="2024-06-20T17:04:15.185" v="692"/>
          <ac:spMkLst>
            <pc:docMk/>
            <pc:sldMk cId="1266281510" sldId="264"/>
            <ac:spMk id="34" creationId="{D7AFAF5A-9AA1-1C2B-CF79-73E9E8F08CB6}"/>
          </ac:spMkLst>
        </pc:spChg>
        <pc:spChg chg="add mod">
          <ac:chgData name="Uma Maheswari" userId="64846c97-027b-4579-bc18-2acd9ebf6c24" providerId="ADAL" clId="{4F043567-A18E-4BC0-8DA7-B7578A368536}" dt="2024-06-20T17:04:15.185" v="692"/>
          <ac:spMkLst>
            <pc:docMk/>
            <pc:sldMk cId="1266281510" sldId="264"/>
            <ac:spMk id="35" creationId="{25D5BBE5-60E7-9BFD-B5FD-79D548703D47}"/>
          </ac:spMkLst>
        </pc:spChg>
        <pc:spChg chg="add mod">
          <ac:chgData name="Uma Maheswari" userId="64846c97-027b-4579-bc18-2acd9ebf6c24" providerId="ADAL" clId="{4F043567-A18E-4BC0-8DA7-B7578A368536}" dt="2024-06-20T17:04:15.185" v="692"/>
          <ac:spMkLst>
            <pc:docMk/>
            <pc:sldMk cId="1266281510" sldId="264"/>
            <ac:spMk id="36" creationId="{7EC835DD-DF20-11AA-8BE9-4F02E26E80A5}"/>
          </ac:spMkLst>
        </pc:spChg>
        <pc:spChg chg="add mod">
          <ac:chgData name="Uma Maheswari" userId="64846c97-027b-4579-bc18-2acd9ebf6c24" providerId="ADAL" clId="{4F043567-A18E-4BC0-8DA7-B7578A368536}" dt="2024-06-20T17:04:15.185" v="692"/>
          <ac:spMkLst>
            <pc:docMk/>
            <pc:sldMk cId="1266281510" sldId="264"/>
            <ac:spMk id="37" creationId="{B79931E3-4BF1-97E2-C012-EB20A1A04692}"/>
          </ac:spMkLst>
        </pc:spChg>
        <pc:spChg chg="add mod">
          <ac:chgData name="Uma Maheswari" userId="64846c97-027b-4579-bc18-2acd9ebf6c24" providerId="ADAL" clId="{4F043567-A18E-4BC0-8DA7-B7578A368536}" dt="2024-06-20T17:04:15.185" v="692"/>
          <ac:spMkLst>
            <pc:docMk/>
            <pc:sldMk cId="1266281510" sldId="264"/>
            <ac:spMk id="38" creationId="{5B0002B9-C4D7-7A7C-FF42-8273565EC5DD}"/>
          </ac:spMkLst>
        </pc:spChg>
        <pc:spChg chg="add mod">
          <ac:chgData name="Uma Maheswari" userId="64846c97-027b-4579-bc18-2acd9ebf6c24" providerId="ADAL" clId="{4F043567-A18E-4BC0-8DA7-B7578A368536}" dt="2024-06-20T17:04:15.185" v="692"/>
          <ac:spMkLst>
            <pc:docMk/>
            <pc:sldMk cId="1266281510" sldId="264"/>
            <ac:spMk id="39" creationId="{B3B18F3E-E309-68D8-044D-E43F3BB6456F}"/>
          </ac:spMkLst>
        </pc:spChg>
        <pc:spChg chg="add mod">
          <ac:chgData name="Uma Maheswari" userId="64846c97-027b-4579-bc18-2acd9ebf6c24" providerId="ADAL" clId="{4F043567-A18E-4BC0-8DA7-B7578A368536}" dt="2024-06-20T17:04:15.185" v="692"/>
          <ac:spMkLst>
            <pc:docMk/>
            <pc:sldMk cId="1266281510" sldId="264"/>
            <ac:spMk id="40" creationId="{BB27749D-58A5-28DD-086C-B175F4A73C8A}"/>
          </ac:spMkLst>
        </pc:spChg>
        <pc:spChg chg="add mod">
          <ac:chgData name="Uma Maheswari" userId="64846c97-027b-4579-bc18-2acd9ebf6c24" providerId="ADAL" clId="{4F043567-A18E-4BC0-8DA7-B7578A368536}" dt="2024-06-20T17:04:15.185" v="692"/>
          <ac:spMkLst>
            <pc:docMk/>
            <pc:sldMk cId="1266281510" sldId="264"/>
            <ac:spMk id="41" creationId="{59309C10-0E21-0F03-5261-B277F17A9DD7}"/>
          </ac:spMkLst>
        </pc:spChg>
        <pc:spChg chg="add mod">
          <ac:chgData name="Uma Maheswari" userId="64846c97-027b-4579-bc18-2acd9ebf6c24" providerId="ADAL" clId="{4F043567-A18E-4BC0-8DA7-B7578A368536}" dt="2024-06-20T17:04:15.185" v="692"/>
          <ac:spMkLst>
            <pc:docMk/>
            <pc:sldMk cId="1266281510" sldId="264"/>
            <ac:spMk id="42" creationId="{D1A9D8EA-57A0-3077-89D1-D00B28681C13}"/>
          </ac:spMkLst>
        </pc:spChg>
        <pc:spChg chg="add mod">
          <ac:chgData name="Uma Maheswari" userId="64846c97-027b-4579-bc18-2acd9ebf6c24" providerId="ADAL" clId="{4F043567-A18E-4BC0-8DA7-B7578A368536}" dt="2024-06-20T17:04:15.185" v="692"/>
          <ac:spMkLst>
            <pc:docMk/>
            <pc:sldMk cId="1266281510" sldId="264"/>
            <ac:spMk id="43" creationId="{2482B756-48F6-D80B-57C2-F1BCBEFF43D4}"/>
          </ac:spMkLst>
        </pc:spChg>
        <pc:spChg chg="add mod">
          <ac:chgData name="Uma Maheswari" userId="64846c97-027b-4579-bc18-2acd9ebf6c24" providerId="ADAL" clId="{4F043567-A18E-4BC0-8DA7-B7578A368536}" dt="2024-06-20T17:04:15.185" v="692"/>
          <ac:spMkLst>
            <pc:docMk/>
            <pc:sldMk cId="1266281510" sldId="264"/>
            <ac:spMk id="44" creationId="{DD4F78EA-4EAF-BF43-4BA0-BDCC2973CD0E}"/>
          </ac:spMkLst>
        </pc:spChg>
        <pc:spChg chg="add mod">
          <ac:chgData name="Uma Maheswari" userId="64846c97-027b-4579-bc18-2acd9ebf6c24" providerId="ADAL" clId="{4F043567-A18E-4BC0-8DA7-B7578A368536}" dt="2024-06-20T17:04:15.185" v="692"/>
          <ac:spMkLst>
            <pc:docMk/>
            <pc:sldMk cId="1266281510" sldId="264"/>
            <ac:spMk id="45" creationId="{E695FCE2-E75C-34AF-31CA-4C3138490F5F}"/>
          </ac:spMkLst>
        </pc:spChg>
        <pc:spChg chg="add mod">
          <ac:chgData name="Uma Maheswari" userId="64846c97-027b-4579-bc18-2acd9ebf6c24" providerId="ADAL" clId="{4F043567-A18E-4BC0-8DA7-B7578A368536}" dt="2024-06-20T17:04:15.185" v="692"/>
          <ac:spMkLst>
            <pc:docMk/>
            <pc:sldMk cId="1266281510" sldId="264"/>
            <ac:spMk id="46" creationId="{C7F9016D-D551-03A3-D7B2-FF3FBADA5DA4}"/>
          </ac:spMkLst>
        </pc:spChg>
        <pc:spChg chg="add mod">
          <ac:chgData name="Uma Maheswari" userId="64846c97-027b-4579-bc18-2acd9ebf6c24" providerId="ADAL" clId="{4F043567-A18E-4BC0-8DA7-B7578A368536}" dt="2024-06-20T17:04:15.185" v="692"/>
          <ac:spMkLst>
            <pc:docMk/>
            <pc:sldMk cId="1266281510" sldId="264"/>
            <ac:spMk id="47" creationId="{B1BC8663-5384-16A1-A2BF-A529C5777690}"/>
          </ac:spMkLst>
        </pc:spChg>
        <pc:spChg chg="add mod">
          <ac:chgData name="Uma Maheswari" userId="64846c97-027b-4579-bc18-2acd9ebf6c24" providerId="ADAL" clId="{4F043567-A18E-4BC0-8DA7-B7578A368536}" dt="2024-06-20T17:04:15.185" v="692"/>
          <ac:spMkLst>
            <pc:docMk/>
            <pc:sldMk cId="1266281510" sldId="264"/>
            <ac:spMk id="48" creationId="{1C2E40F1-22EF-B710-8A69-26BE3DB21718}"/>
          </ac:spMkLst>
        </pc:spChg>
        <pc:spChg chg="add mod">
          <ac:chgData name="Uma Maheswari" userId="64846c97-027b-4579-bc18-2acd9ebf6c24" providerId="ADAL" clId="{4F043567-A18E-4BC0-8DA7-B7578A368536}" dt="2024-06-20T17:04:15.185" v="692"/>
          <ac:spMkLst>
            <pc:docMk/>
            <pc:sldMk cId="1266281510" sldId="264"/>
            <ac:spMk id="49" creationId="{839873FD-A54F-CE1D-56F3-B1B62BAD5F30}"/>
          </ac:spMkLst>
        </pc:spChg>
        <pc:spChg chg="add mod">
          <ac:chgData name="Uma Maheswari" userId="64846c97-027b-4579-bc18-2acd9ebf6c24" providerId="ADAL" clId="{4F043567-A18E-4BC0-8DA7-B7578A368536}" dt="2024-06-20T17:04:15.185" v="692"/>
          <ac:spMkLst>
            <pc:docMk/>
            <pc:sldMk cId="1266281510" sldId="264"/>
            <ac:spMk id="50" creationId="{C66D6876-3B77-31DE-554A-222399BD0460}"/>
          </ac:spMkLst>
        </pc:spChg>
        <pc:spChg chg="add mod">
          <ac:chgData name="Uma Maheswari" userId="64846c97-027b-4579-bc18-2acd9ebf6c24" providerId="ADAL" clId="{4F043567-A18E-4BC0-8DA7-B7578A368536}" dt="2024-06-20T17:04:15.185" v="692"/>
          <ac:spMkLst>
            <pc:docMk/>
            <pc:sldMk cId="1266281510" sldId="264"/>
            <ac:spMk id="51" creationId="{D929D3F9-9780-BB76-C395-225C8370D83C}"/>
          </ac:spMkLst>
        </pc:spChg>
        <pc:spChg chg="add mod">
          <ac:chgData name="Uma Maheswari" userId="64846c97-027b-4579-bc18-2acd9ebf6c24" providerId="ADAL" clId="{4F043567-A18E-4BC0-8DA7-B7578A368536}" dt="2024-06-20T17:04:15.185" v="692"/>
          <ac:spMkLst>
            <pc:docMk/>
            <pc:sldMk cId="1266281510" sldId="264"/>
            <ac:spMk id="52" creationId="{904724AC-DA0A-FB25-9ECF-8CCDD272B51F}"/>
          </ac:spMkLst>
        </pc:spChg>
        <pc:spChg chg="add mod">
          <ac:chgData name="Uma Maheswari" userId="64846c97-027b-4579-bc18-2acd9ebf6c24" providerId="ADAL" clId="{4F043567-A18E-4BC0-8DA7-B7578A368536}" dt="2024-06-20T17:04:15.185" v="692"/>
          <ac:spMkLst>
            <pc:docMk/>
            <pc:sldMk cId="1266281510" sldId="264"/>
            <ac:spMk id="53" creationId="{F17B77BF-34E8-3723-0D68-BFB5CDC7D8EF}"/>
          </ac:spMkLst>
        </pc:spChg>
        <pc:spChg chg="add mod">
          <ac:chgData name="Uma Maheswari" userId="64846c97-027b-4579-bc18-2acd9ebf6c24" providerId="ADAL" clId="{4F043567-A18E-4BC0-8DA7-B7578A368536}" dt="2024-06-20T17:04:15.185" v="692"/>
          <ac:spMkLst>
            <pc:docMk/>
            <pc:sldMk cId="1266281510" sldId="264"/>
            <ac:spMk id="54" creationId="{06D4A6D1-1DA1-7B99-8780-CE260AB7F416}"/>
          </ac:spMkLst>
        </pc:spChg>
        <pc:spChg chg="add mod">
          <ac:chgData name="Uma Maheswari" userId="64846c97-027b-4579-bc18-2acd9ebf6c24" providerId="ADAL" clId="{4F043567-A18E-4BC0-8DA7-B7578A368536}" dt="2024-06-20T17:04:15.185" v="692"/>
          <ac:spMkLst>
            <pc:docMk/>
            <pc:sldMk cId="1266281510" sldId="264"/>
            <ac:spMk id="55" creationId="{7E39213B-E025-937B-9858-8F6170F5A4C4}"/>
          </ac:spMkLst>
        </pc:spChg>
        <pc:spChg chg="add mod">
          <ac:chgData name="Uma Maheswari" userId="64846c97-027b-4579-bc18-2acd9ebf6c24" providerId="ADAL" clId="{4F043567-A18E-4BC0-8DA7-B7578A368536}" dt="2024-06-20T17:04:15.185" v="692"/>
          <ac:spMkLst>
            <pc:docMk/>
            <pc:sldMk cId="1266281510" sldId="264"/>
            <ac:spMk id="56" creationId="{8DF313C1-0155-8402-0192-FE10EBA39F9E}"/>
          </ac:spMkLst>
        </pc:spChg>
        <pc:spChg chg="add mod">
          <ac:chgData name="Uma Maheswari" userId="64846c97-027b-4579-bc18-2acd9ebf6c24" providerId="ADAL" clId="{4F043567-A18E-4BC0-8DA7-B7578A368536}" dt="2024-06-20T17:04:15.185" v="692"/>
          <ac:spMkLst>
            <pc:docMk/>
            <pc:sldMk cId="1266281510" sldId="264"/>
            <ac:spMk id="57" creationId="{441C9B49-0040-1763-8E37-8E8FA177D84E}"/>
          </ac:spMkLst>
        </pc:spChg>
        <pc:spChg chg="add mod">
          <ac:chgData name="Uma Maheswari" userId="64846c97-027b-4579-bc18-2acd9ebf6c24" providerId="ADAL" clId="{4F043567-A18E-4BC0-8DA7-B7578A368536}" dt="2024-06-20T17:04:15.185" v="692"/>
          <ac:spMkLst>
            <pc:docMk/>
            <pc:sldMk cId="1266281510" sldId="264"/>
            <ac:spMk id="58" creationId="{65C0BF8D-E4D1-AA1D-9ED1-765C23C67C27}"/>
          </ac:spMkLst>
        </pc:spChg>
        <pc:spChg chg="add mod">
          <ac:chgData name="Uma Maheswari" userId="64846c97-027b-4579-bc18-2acd9ebf6c24" providerId="ADAL" clId="{4F043567-A18E-4BC0-8DA7-B7578A368536}" dt="2024-06-20T17:04:15.185" v="692"/>
          <ac:spMkLst>
            <pc:docMk/>
            <pc:sldMk cId="1266281510" sldId="264"/>
            <ac:spMk id="59" creationId="{29588F61-5A51-2B5D-DCE9-D4F8B737B68F}"/>
          </ac:spMkLst>
        </pc:spChg>
        <pc:spChg chg="add mod">
          <ac:chgData name="Uma Maheswari" userId="64846c97-027b-4579-bc18-2acd9ebf6c24" providerId="ADAL" clId="{4F043567-A18E-4BC0-8DA7-B7578A368536}" dt="2024-06-20T17:04:15.185" v="692"/>
          <ac:spMkLst>
            <pc:docMk/>
            <pc:sldMk cId="1266281510" sldId="264"/>
            <ac:spMk id="60" creationId="{794643AE-702C-87A7-8A14-EE0DF3C6C996}"/>
          </ac:spMkLst>
        </pc:spChg>
        <pc:spChg chg="add del mod">
          <ac:chgData name="Uma Maheswari" userId="64846c97-027b-4579-bc18-2acd9ebf6c24" providerId="ADAL" clId="{4F043567-A18E-4BC0-8DA7-B7578A368536}" dt="2024-06-22T14:04:15.743" v="1853" actId="478"/>
          <ac:spMkLst>
            <pc:docMk/>
            <pc:sldMk cId="1266281510" sldId="264"/>
            <ac:spMk id="62" creationId="{A07F7D3E-D17C-5E4D-0BDB-6A1989B24DF2}"/>
          </ac:spMkLst>
        </pc:spChg>
        <pc:spChg chg="add mod">
          <ac:chgData name="Uma Maheswari" userId="64846c97-027b-4579-bc18-2acd9ebf6c24" providerId="ADAL" clId="{4F043567-A18E-4BC0-8DA7-B7578A368536}" dt="2024-06-23T08:54:03.165" v="2927" actId="1076"/>
          <ac:spMkLst>
            <pc:docMk/>
            <pc:sldMk cId="1266281510" sldId="264"/>
            <ac:spMk id="63" creationId="{37CC9EB0-0EFD-B0AB-E192-0ACC5DCBD371}"/>
          </ac:spMkLst>
        </pc:spChg>
        <pc:spChg chg="add del mod ord">
          <ac:chgData name="Uma Maheswari" userId="64846c97-027b-4579-bc18-2acd9ebf6c24" providerId="ADAL" clId="{4F043567-A18E-4BC0-8DA7-B7578A368536}" dt="2024-06-22T13:33:28.674" v="1247" actId="478"/>
          <ac:spMkLst>
            <pc:docMk/>
            <pc:sldMk cId="1266281510" sldId="264"/>
            <ac:spMk id="64" creationId="{2E54C69F-62CE-5768-6CC6-9ADFA1D9C89E}"/>
          </ac:spMkLst>
        </pc:spChg>
        <pc:spChg chg="add del mod ord">
          <ac:chgData name="Uma Maheswari" userId="64846c97-027b-4579-bc18-2acd9ebf6c24" providerId="ADAL" clId="{4F043567-A18E-4BC0-8DA7-B7578A368536}" dt="2024-06-22T13:33:29.990" v="1248" actId="478"/>
          <ac:spMkLst>
            <pc:docMk/>
            <pc:sldMk cId="1266281510" sldId="264"/>
            <ac:spMk id="65" creationId="{17ECDD55-5ACB-9774-9A8D-99F39E1BE858}"/>
          </ac:spMkLst>
        </pc:spChg>
        <pc:grpChg chg="add mod">
          <ac:chgData name="Uma Maheswari" userId="64846c97-027b-4579-bc18-2acd9ebf6c24" providerId="ADAL" clId="{4F043567-A18E-4BC0-8DA7-B7578A368536}" dt="2024-06-20T17:04:15.185" v="692"/>
          <ac:grpSpMkLst>
            <pc:docMk/>
            <pc:sldMk cId="1266281510" sldId="264"/>
            <ac:grpSpMk id="7" creationId="{50E9E5C0-548E-A356-BE9E-649BFC591E40}"/>
          </ac:grpSpMkLst>
        </pc:grpChg>
        <pc:grpChg chg="add mod">
          <ac:chgData name="Uma Maheswari" userId="64846c97-027b-4579-bc18-2acd9ebf6c24" providerId="ADAL" clId="{4F043567-A18E-4BC0-8DA7-B7578A368536}" dt="2024-06-20T17:04:15.185" v="692"/>
          <ac:grpSpMkLst>
            <pc:docMk/>
            <pc:sldMk cId="1266281510" sldId="264"/>
            <ac:grpSpMk id="8" creationId="{944F1989-8088-2E8B-1613-537BD5289283}"/>
          </ac:grpSpMkLst>
        </pc:grpChg>
        <pc:grpChg chg="add mod">
          <ac:chgData name="Uma Maheswari" userId="64846c97-027b-4579-bc18-2acd9ebf6c24" providerId="ADAL" clId="{4F043567-A18E-4BC0-8DA7-B7578A368536}" dt="2024-06-20T17:04:15.185" v="692"/>
          <ac:grpSpMkLst>
            <pc:docMk/>
            <pc:sldMk cId="1266281510" sldId="264"/>
            <ac:grpSpMk id="9" creationId="{B055E3E0-4FE1-BFA0-CCE5-C27B824A1554}"/>
          </ac:grpSpMkLst>
        </pc:grpChg>
        <pc:grpChg chg="add mod">
          <ac:chgData name="Uma Maheswari" userId="64846c97-027b-4579-bc18-2acd9ebf6c24" providerId="ADAL" clId="{4F043567-A18E-4BC0-8DA7-B7578A368536}" dt="2024-06-20T17:04:15.185" v="692"/>
          <ac:grpSpMkLst>
            <pc:docMk/>
            <pc:sldMk cId="1266281510" sldId="264"/>
            <ac:grpSpMk id="10" creationId="{188D3BC9-0893-0325-4848-8D35E1CC4515}"/>
          </ac:grpSpMkLst>
        </pc:grpChg>
        <pc:grpChg chg="add mod">
          <ac:chgData name="Uma Maheswari" userId="64846c97-027b-4579-bc18-2acd9ebf6c24" providerId="ADAL" clId="{4F043567-A18E-4BC0-8DA7-B7578A368536}" dt="2024-06-20T17:04:15.185" v="692"/>
          <ac:grpSpMkLst>
            <pc:docMk/>
            <pc:sldMk cId="1266281510" sldId="264"/>
            <ac:grpSpMk id="11" creationId="{89AD1075-CBFA-FA89-A4AD-6FF2A3EB9A3C}"/>
          </ac:grpSpMkLst>
        </pc:grpChg>
        <pc:grpChg chg="add mod">
          <ac:chgData name="Uma Maheswari" userId="64846c97-027b-4579-bc18-2acd9ebf6c24" providerId="ADAL" clId="{4F043567-A18E-4BC0-8DA7-B7578A368536}" dt="2024-06-20T17:04:15.185" v="692"/>
          <ac:grpSpMkLst>
            <pc:docMk/>
            <pc:sldMk cId="1266281510" sldId="264"/>
            <ac:grpSpMk id="12" creationId="{74555B9A-2D76-5DF2-BAE2-77804E981D3D}"/>
          </ac:grpSpMkLst>
        </pc:grpChg>
        <pc:grpChg chg="add mod">
          <ac:chgData name="Uma Maheswari" userId="64846c97-027b-4579-bc18-2acd9ebf6c24" providerId="ADAL" clId="{4F043567-A18E-4BC0-8DA7-B7578A368536}" dt="2024-06-20T17:04:15.185" v="692"/>
          <ac:grpSpMkLst>
            <pc:docMk/>
            <pc:sldMk cId="1266281510" sldId="264"/>
            <ac:grpSpMk id="13" creationId="{64D5B6A7-BB86-CAA9-40AE-5EBC02F38981}"/>
          </ac:grpSpMkLst>
        </pc:grpChg>
        <pc:grpChg chg="add mod">
          <ac:chgData name="Uma Maheswari" userId="64846c97-027b-4579-bc18-2acd9ebf6c24" providerId="ADAL" clId="{4F043567-A18E-4BC0-8DA7-B7578A368536}" dt="2024-06-20T17:04:15.185" v="692"/>
          <ac:grpSpMkLst>
            <pc:docMk/>
            <pc:sldMk cId="1266281510" sldId="264"/>
            <ac:grpSpMk id="14" creationId="{7059DF5A-E845-6546-E853-7600B80E66B1}"/>
          </ac:grpSpMkLst>
        </pc:grpChg>
        <pc:grpChg chg="add mod">
          <ac:chgData name="Uma Maheswari" userId="64846c97-027b-4579-bc18-2acd9ebf6c24" providerId="ADAL" clId="{4F043567-A18E-4BC0-8DA7-B7578A368536}" dt="2024-06-20T17:04:15.185" v="692"/>
          <ac:grpSpMkLst>
            <pc:docMk/>
            <pc:sldMk cId="1266281510" sldId="264"/>
            <ac:grpSpMk id="15" creationId="{86E7ADD7-4D5E-05CE-D8AF-B5DFA2C5733A}"/>
          </ac:grpSpMkLst>
        </pc:grpChg>
        <pc:grpChg chg="add mod">
          <ac:chgData name="Uma Maheswari" userId="64846c97-027b-4579-bc18-2acd9ebf6c24" providerId="ADAL" clId="{4F043567-A18E-4BC0-8DA7-B7578A368536}" dt="2024-06-20T17:04:15.185" v="692"/>
          <ac:grpSpMkLst>
            <pc:docMk/>
            <pc:sldMk cId="1266281510" sldId="264"/>
            <ac:grpSpMk id="16" creationId="{FE9706C0-1BC5-A2BA-3AED-C0C5BA167118}"/>
          </ac:grpSpMkLst>
        </pc:grpChg>
        <pc:grpChg chg="add mod">
          <ac:chgData name="Uma Maheswari" userId="64846c97-027b-4579-bc18-2acd9ebf6c24" providerId="ADAL" clId="{4F043567-A18E-4BC0-8DA7-B7578A368536}" dt="2024-06-20T17:04:15.185" v="692"/>
          <ac:grpSpMkLst>
            <pc:docMk/>
            <pc:sldMk cId="1266281510" sldId="264"/>
            <ac:grpSpMk id="17" creationId="{8CDC6A86-55DB-E0A1-7027-2A8ECC9B2AC3}"/>
          </ac:grpSpMkLst>
        </pc:grpChg>
        <pc:grpChg chg="add mod">
          <ac:chgData name="Uma Maheswari" userId="64846c97-027b-4579-bc18-2acd9ebf6c24" providerId="ADAL" clId="{4F043567-A18E-4BC0-8DA7-B7578A368536}" dt="2024-06-20T17:04:15.185" v="692"/>
          <ac:grpSpMkLst>
            <pc:docMk/>
            <pc:sldMk cId="1266281510" sldId="264"/>
            <ac:grpSpMk id="18" creationId="{94304ABC-E1A7-BD9C-DEC5-05A7F3883BDD}"/>
          </ac:grpSpMkLst>
        </pc:grpChg>
        <pc:grpChg chg="add mod">
          <ac:chgData name="Uma Maheswari" userId="64846c97-027b-4579-bc18-2acd9ebf6c24" providerId="ADAL" clId="{4F043567-A18E-4BC0-8DA7-B7578A368536}" dt="2024-06-20T17:04:15.185" v="692"/>
          <ac:grpSpMkLst>
            <pc:docMk/>
            <pc:sldMk cId="1266281510" sldId="264"/>
            <ac:grpSpMk id="19" creationId="{F36DE36B-3E22-9E69-285C-DB195D2E11DC}"/>
          </ac:grpSpMkLst>
        </pc:grpChg>
        <pc:grpChg chg="add mod">
          <ac:chgData name="Uma Maheswari" userId="64846c97-027b-4579-bc18-2acd9ebf6c24" providerId="ADAL" clId="{4F043567-A18E-4BC0-8DA7-B7578A368536}" dt="2024-06-20T17:04:15.185" v="692"/>
          <ac:grpSpMkLst>
            <pc:docMk/>
            <pc:sldMk cId="1266281510" sldId="264"/>
            <ac:grpSpMk id="20" creationId="{EE0F5C81-752F-2203-5076-032FB72CB853}"/>
          </ac:grpSpMkLst>
        </pc:grpChg>
        <pc:grpChg chg="add mod">
          <ac:chgData name="Uma Maheswari" userId="64846c97-027b-4579-bc18-2acd9ebf6c24" providerId="ADAL" clId="{4F043567-A18E-4BC0-8DA7-B7578A368536}" dt="2024-06-20T17:04:15.185" v="692"/>
          <ac:grpSpMkLst>
            <pc:docMk/>
            <pc:sldMk cId="1266281510" sldId="264"/>
            <ac:grpSpMk id="21" creationId="{49C23441-A9CF-D161-4259-A4A39516B66B}"/>
          </ac:grpSpMkLst>
        </pc:grpChg>
        <pc:grpChg chg="add mod">
          <ac:chgData name="Uma Maheswari" userId="64846c97-027b-4579-bc18-2acd9ebf6c24" providerId="ADAL" clId="{4F043567-A18E-4BC0-8DA7-B7578A368536}" dt="2024-06-20T17:04:15.185" v="692"/>
          <ac:grpSpMkLst>
            <pc:docMk/>
            <pc:sldMk cId="1266281510" sldId="264"/>
            <ac:grpSpMk id="22" creationId="{7636758F-1904-4E06-B492-29702AF57730}"/>
          </ac:grpSpMkLst>
        </pc:grpChg>
        <pc:grpChg chg="add mod">
          <ac:chgData name="Uma Maheswari" userId="64846c97-027b-4579-bc18-2acd9ebf6c24" providerId="ADAL" clId="{4F043567-A18E-4BC0-8DA7-B7578A368536}" dt="2024-06-20T17:04:15.185" v="692"/>
          <ac:grpSpMkLst>
            <pc:docMk/>
            <pc:sldMk cId="1266281510" sldId="264"/>
            <ac:grpSpMk id="23" creationId="{CEC28A70-C277-4344-4FF7-B980AB565F7D}"/>
          </ac:grpSpMkLst>
        </pc:grpChg>
        <pc:grpChg chg="add mod">
          <ac:chgData name="Uma Maheswari" userId="64846c97-027b-4579-bc18-2acd9ebf6c24" providerId="ADAL" clId="{4F043567-A18E-4BC0-8DA7-B7578A368536}" dt="2024-06-20T17:04:15.185" v="692"/>
          <ac:grpSpMkLst>
            <pc:docMk/>
            <pc:sldMk cId="1266281510" sldId="264"/>
            <ac:grpSpMk id="24" creationId="{90721B51-D633-4B23-A150-EDD92D1CFF8D}"/>
          </ac:grpSpMkLst>
        </pc:grpChg>
        <pc:graphicFrameChg chg="add del modGraphic">
          <ac:chgData name="Uma Maheswari" userId="64846c97-027b-4579-bc18-2acd9ebf6c24" providerId="ADAL" clId="{4F043567-A18E-4BC0-8DA7-B7578A368536}" dt="2024-06-20T17:02:58.609" v="622" actId="1032"/>
          <ac:graphicFrameMkLst>
            <pc:docMk/>
            <pc:sldMk cId="1266281510" sldId="264"/>
            <ac:graphicFrameMk id="2" creationId="{0BFD6BB4-4599-570F-B3A4-155C1B3EC905}"/>
          </ac:graphicFrameMkLst>
        </pc:graphicFrameChg>
      </pc:sldChg>
      <pc:sldChg chg="addSp delSp modSp new mod">
        <pc:chgData name="Uma Maheswari" userId="64846c97-027b-4579-bc18-2acd9ebf6c24" providerId="ADAL" clId="{4F043567-A18E-4BC0-8DA7-B7578A368536}" dt="2024-06-27T03:58:54.759" v="5990" actId="20577"/>
        <pc:sldMkLst>
          <pc:docMk/>
          <pc:sldMk cId="705268354" sldId="265"/>
        </pc:sldMkLst>
        <pc:spChg chg="add mod">
          <ac:chgData name="Uma Maheswari" userId="64846c97-027b-4579-bc18-2acd9ebf6c24" providerId="ADAL" clId="{4F043567-A18E-4BC0-8DA7-B7578A368536}" dt="2024-06-23T11:29:24.245" v="3723" actId="1076"/>
          <ac:spMkLst>
            <pc:docMk/>
            <pc:sldMk cId="705268354" sldId="265"/>
            <ac:spMk id="2" creationId="{B6320207-E292-F369-499E-29E6554AEC9B}"/>
          </ac:spMkLst>
        </pc:spChg>
        <pc:spChg chg="add mod">
          <ac:chgData name="Uma Maheswari" userId="64846c97-027b-4579-bc18-2acd9ebf6c24" providerId="ADAL" clId="{4F043567-A18E-4BC0-8DA7-B7578A368536}" dt="2024-06-23T11:29:46.496" v="3726" actId="207"/>
          <ac:spMkLst>
            <pc:docMk/>
            <pc:sldMk cId="705268354" sldId="265"/>
            <ac:spMk id="3" creationId="{5F9F7601-D5B1-720F-2D9E-827EB472CF6D}"/>
          </ac:spMkLst>
        </pc:spChg>
        <pc:spChg chg="add del mod">
          <ac:chgData name="Uma Maheswari" userId="64846c97-027b-4579-bc18-2acd9ebf6c24" providerId="ADAL" clId="{4F043567-A18E-4BC0-8DA7-B7578A368536}" dt="2024-06-20T17:17:18.834" v="1124" actId="22"/>
          <ac:spMkLst>
            <pc:docMk/>
            <pc:sldMk cId="705268354" sldId="265"/>
            <ac:spMk id="7" creationId="{78AB81D5-791E-28C6-AAA5-74057990DD17}"/>
          </ac:spMkLst>
        </pc:spChg>
        <pc:spChg chg="add mod">
          <ac:chgData name="Uma Maheswari" userId="64846c97-027b-4579-bc18-2acd9ebf6c24" providerId="ADAL" clId="{4F043567-A18E-4BC0-8DA7-B7578A368536}" dt="2024-06-27T03:51:27.217" v="5984" actId="20577"/>
          <ac:spMkLst>
            <pc:docMk/>
            <pc:sldMk cId="705268354" sldId="265"/>
            <ac:spMk id="7" creationId="{B4713896-83F7-4B8B-2189-0F226CC97F03}"/>
          </ac:spMkLst>
        </pc:spChg>
        <pc:spChg chg="add mod">
          <ac:chgData name="Uma Maheswari" userId="64846c97-027b-4579-bc18-2acd9ebf6c24" providerId="ADAL" clId="{4F043567-A18E-4BC0-8DA7-B7578A368536}" dt="2024-06-23T13:02:49.814" v="3901" actId="1076"/>
          <ac:spMkLst>
            <pc:docMk/>
            <pc:sldMk cId="705268354" sldId="265"/>
            <ac:spMk id="8" creationId="{8AE9D724-6538-A40F-9E7C-D4507763944B}"/>
          </ac:spMkLst>
        </pc:spChg>
        <pc:spChg chg="add mod">
          <ac:chgData name="Uma Maheswari" userId="64846c97-027b-4579-bc18-2acd9ebf6c24" providerId="ADAL" clId="{4F043567-A18E-4BC0-8DA7-B7578A368536}" dt="2024-06-23T12:22:21.642" v="3789" actId="1076"/>
          <ac:spMkLst>
            <pc:docMk/>
            <pc:sldMk cId="705268354" sldId="265"/>
            <ac:spMk id="9" creationId="{CEF3986A-ED0D-3935-69F9-D6D35F6CA8EB}"/>
          </ac:spMkLst>
        </pc:spChg>
        <pc:spChg chg="add mod ord">
          <ac:chgData name="Uma Maheswari" userId="64846c97-027b-4579-bc18-2acd9ebf6c24" providerId="ADAL" clId="{4F043567-A18E-4BC0-8DA7-B7578A368536}" dt="2024-06-27T03:49:43.009" v="5980" actId="14100"/>
          <ac:spMkLst>
            <pc:docMk/>
            <pc:sldMk cId="705268354" sldId="265"/>
            <ac:spMk id="10" creationId="{7D124741-5A78-2526-A875-37EA7AA49F40}"/>
          </ac:spMkLst>
        </pc:spChg>
        <pc:spChg chg="add mod ord">
          <ac:chgData name="Uma Maheswari" userId="64846c97-027b-4579-bc18-2acd9ebf6c24" providerId="ADAL" clId="{4F043567-A18E-4BC0-8DA7-B7578A368536}" dt="2024-06-23T13:04:22.577" v="3909" actId="208"/>
          <ac:spMkLst>
            <pc:docMk/>
            <pc:sldMk cId="705268354" sldId="265"/>
            <ac:spMk id="11" creationId="{00AFAA52-604B-CEC8-DC99-79D9BDC8C0E2}"/>
          </ac:spMkLst>
        </pc:spChg>
        <pc:spChg chg="add del mod">
          <ac:chgData name="Uma Maheswari" userId="64846c97-027b-4579-bc18-2acd9ebf6c24" providerId="ADAL" clId="{4F043567-A18E-4BC0-8DA7-B7578A368536}" dt="2024-06-23T13:05:47.453" v="3927"/>
          <ac:spMkLst>
            <pc:docMk/>
            <pc:sldMk cId="705268354" sldId="265"/>
            <ac:spMk id="12" creationId="{C5E1CD7C-D606-F5BA-6C8A-9EAEE440154C}"/>
          </ac:spMkLst>
        </pc:spChg>
        <pc:spChg chg="add mod">
          <ac:chgData name="Uma Maheswari" userId="64846c97-027b-4579-bc18-2acd9ebf6c24" providerId="ADAL" clId="{4F043567-A18E-4BC0-8DA7-B7578A368536}" dt="2024-06-27T03:58:54.759" v="5990" actId="20577"/>
          <ac:spMkLst>
            <pc:docMk/>
            <pc:sldMk cId="705268354" sldId="265"/>
            <ac:spMk id="13" creationId="{DC7E33B6-E843-737B-7385-B73E7831D8F2}"/>
          </ac:spMkLst>
        </pc:spChg>
        <pc:picChg chg="add mod">
          <ac:chgData name="Uma Maheswari" userId="64846c97-027b-4579-bc18-2acd9ebf6c24" providerId="ADAL" clId="{4F043567-A18E-4BC0-8DA7-B7578A368536}" dt="2024-06-23T12:22:25.298" v="3790" actId="1076"/>
          <ac:picMkLst>
            <pc:docMk/>
            <pc:sldMk cId="705268354" sldId="265"/>
            <ac:picMk id="5" creationId="{BDEBDA9D-49AE-B4A8-308E-818318F67785}"/>
          </ac:picMkLst>
        </pc:picChg>
        <pc:picChg chg="add mod">
          <ac:chgData name="Uma Maheswari" userId="64846c97-027b-4579-bc18-2acd9ebf6c24" providerId="ADAL" clId="{4F043567-A18E-4BC0-8DA7-B7578A368536}" dt="2024-06-23T12:58:47.398" v="3851" actId="14100"/>
          <ac:picMkLst>
            <pc:docMk/>
            <pc:sldMk cId="705268354" sldId="265"/>
            <ac:picMk id="6" creationId="{F4740F17-45E6-B248-CF9E-A8B9A0398654}"/>
          </ac:picMkLst>
        </pc:picChg>
      </pc:sldChg>
      <pc:sldChg chg="addSp modSp new mod">
        <pc:chgData name="Uma Maheswari" userId="64846c97-027b-4579-bc18-2acd9ebf6c24" providerId="ADAL" clId="{4F043567-A18E-4BC0-8DA7-B7578A368536}" dt="2024-06-22T14:56:26.165" v="2642" actId="207"/>
        <pc:sldMkLst>
          <pc:docMk/>
          <pc:sldMk cId="1502124996" sldId="266"/>
        </pc:sldMkLst>
        <pc:spChg chg="add mod">
          <ac:chgData name="Uma Maheswari" userId="64846c97-027b-4579-bc18-2acd9ebf6c24" providerId="ADAL" clId="{4F043567-A18E-4BC0-8DA7-B7578A368536}" dt="2024-06-22T14:55:13.500" v="2632" actId="115"/>
          <ac:spMkLst>
            <pc:docMk/>
            <pc:sldMk cId="1502124996" sldId="266"/>
            <ac:spMk id="2" creationId="{88EF1C01-C09D-DE9D-27F2-9AAE40274F3E}"/>
          </ac:spMkLst>
        </pc:spChg>
        <pc:spChg chg="add mod">
          <ac:chgData name="Uma Maheswari" userId="64846c97-027b-4579-bc18-2acd9ebf6c24" providerId="ADAL" clId="{4F043567-A18E-4BC0-8DA7-B7578A368536}" dt="2024-06-22T14:56:26.165" v="2642" actId="207"/>
          <ac:spMkLst>
            <pc:docMk/>
            <pc:sldMk cId="1502124996" sldId="266"/>
            <ac:spMk id="3" creationId="{196EE89D-686C-3983-C535-99FA2009ADF9}"/>
          </ac:spMkLst>
        </pc:spChg>
        <pc:spChg chg="add">
          <ac:chgData name="Uma Maheswari" userId="64846c97-027b-4579-bc18-2acd9ebf6c24" providerId="ADAL" clId="{4F043567-A18E-4BC0-8DA7-B7578A368536}" dt="2024-06-22T14:49:53.944" v="2593"/>
          <ac:spMkLst>
            <pc:docMk/>
            <pc:sldMk cId="1502124996" sldId="266"/>
            <ac:spMk id="4" creationId="{C0194774-8732-E246-6216-0E91543F9AC0}"/>
          </ac:spMkLst>
        </pc:spChg>
        <pc:spChg chg="add">
          <ac:chgData name="Uma Maheswari" userId="64846c97-027b-4579-bc18-2acd9ebf6c24" providerId="ADAL" clId="{4F043567-A18E-4BC0-8DA7-B7578A368536}" dt="2024-06-22T14:50:03.976" v="2595"/>
          <ac:spMkLst>
            <pc:docMk/>
            <pc:sldMk cId="1502124996" sldId="266"/>
            <ac:spMk id="5" creationId="{B1F61967-79A3-A214-FC14-4472871DE0EB}"/>
          </ac:spMkLst>
        </pc:spChg>
        <pc:spChg chg="add">
          <ac:chgData name="Uma Maheswari" userId="64846c97-027b-4579-bc18-2acd9ebf6c24" providerId="ADAL" clId="{4F043567-A18E-4BC0-8DA7-B7578A368536}" dt="2024-06-22T14:50:13.371" v="2597"/>
          <ac:spMkLst>
            <pc:docMk/>
            <pc:sldMk cId="1502124996" sldId="266"/>
            <ac:spMk id="6" creationId="{F0351B5F-C497-186F-F445-2D309DBD86C5}"/>
          </ac:spMkLst>
        </pc:spChg>
        <pc:spChg chg="add">
          <ac:chgData name="Uma Maheswari" userId="64846c97-027b-4579-bc18-2acd9ebf6c24" providerId="ADAL" clId="{4F043567-A18E-4BC0-8DA7-B7578A368536}" dt="2024-06-22T14:50:38.829" v="2606"/>
          <ac:spMkLst>
            <pc:docMk/>
            <pc:sldMk cId="1502124996" sldId="266"/>
            <ac:spMk id="7" creationId="{39C4D755-5429-02CC-20A4-7FB7C4BB9E91}"/>
          </ac:spMkLst>
        </pc:spChg>
        <pc:spChg chg="add mod ord">
          <ac:chgData name="Uma Maheswari" userId="64846c97-027b-4579-bc18-2acd9ebf6c24" providerId="ADAL" clId="{4F043567-A18E-4BC0-8DA7-B7578A368536}" dt="2024-06-22T14:54:01.894" v="2623" actId="208"/>
          <ac:spMkLst>
            <pc:docMk/>
            <pc:sldMk cId="1502124996" sldId="266"/>
            <ac:spMk id="8" creationId="{CC8F27A4-23E5-D622-90FD-FD9EEC699A8A}"/>
          </ac:spMkLst>
        </pc:spChg>
        <pc:spChg chg="add mod ord">
          <ac:chgData name="Uma Maheswari" userId="64846c97-027b-4579-bc18-2acd9ebf6c24" providerId="ADAL" clId="{4F043567-A18E-4BC0-8DA7-B7578A368536}" dt="2024-06-22T14:54:08.231" v="2624" actId="208"/>
          <ac:spMkLst>
            <pc:docMk/>
            <pc:sldMk cId="1502124996" sldId="266"/>
            <ac:spMk id="9" creationId="{6E9B6F9D-C3A6-8041-DC68-AAF46D6681CB}"/>
          </ac:spMkLst>
        </pc:spChg>
      </pc:sldChg>
      <pc:sldChg chg="addSp delSp modSp new mod">
        <pc:chgData name="Uma Maheswari" userId="64846c97-027b-4579-bc18-2acd9ebf6c24" providerId="ADAL" clId="{4F043567-A18E-4BC0-8DA7-B7578A368536}" dt="2024-06-26T03:34:30.140" v="5757" actId="20577"/>
        <pc:sldMkLst>
          <pc:docMk/>
          <pc:sldMk cId="1459520364" sldId="267"/>
        </pc:sldMkLst>
        <pc:spChg chg="add mod">
          <ac:chgData name="Uma Maheswari" userId="64846c97-027b-4579-bc18-2acd9ebf6c24" providerId="ADAL" clId="{4F043567-A18E-4BC0-8DA7-B7578A368536}" dt="2024-06-23T07:29:06.551" v="2746" actId="20577"/>
          <ac:spMkLst>
            <pc:docMk/>
            <pc:sldMk cId="1459520364" sldId="267"/>
            <ac:spMk id="2" creationId="{CF672D40-FEEE-7490-E773-A8D9990584B5}"/>
          </ac:spMkLst>
        </pc:spChg>
        <pc:spChg chg="add mod ord">
          <ac:chgData name="Uma Maheswari" userId="64846c97-027b-4579-bc18-2acd9ebf6c24" providerId="ADAL" clId="{4F043567-A18E-4BC0-8DA7-B7578A368536}" dt="2024-06-23T07:28:53.326" v="2743" actId="207"/>
          <ac:spMkLst>
            <pc:docMk/>
            <pc:sldMk cId="1459520364" sldId="267"/>
            <ac:spMk id="3" creationId="{08A08BAA-E38B-B454-6E00-F884A2C173F2}"/>
          </ac:spMkLst>
        </pc:spChg>
        <pc:spChg chg="add mod">
          <ac:chgData name="Uma Maheswari" userId="64846c97-027b-4579-bc18-2acd9ebf6c24" providerId="ADAL" clId="{4F043567-A18E-4BC0-8DA7-B7578A368536}" dt="2024-06-23T08:42:08.082" v="2868" actId="1076"/>
          <ac:spMkLst>
            <pc:docMk/>
            <pc:sldMk cId="1459520364" sldId="267"/>
            <ac:spMk id="4" creationId="{02AC8CCC-3E15-5DEC-A654-FB0506727DCB}"/>
          </ac:spMkLst>
        </pc:spChg>
        <pc:spChg chg="add del mod ord">
          <ac:chgData name="Uma Maheswari" userId="64846c97-027b-4579-bc18-2acd9ebf6c24" providerId="ADAL" clId="{4F043567-A18E-4BC0-8DA7-B7578A368536}" dt="2024-06-23T08:40:57.798" v="2859" actId="478"/>
          <ac:spMkLst>
            <pc:docMk/>
            <pc:sldMk cId="1459520364" sldId="267"/>
            <ac:spMk id="7" creationId="{8A06043E-2C44-9A40-E314-9012B93D9531}"/>
          </ac:spMkLst>
        </pc:spChg>
        <pc:spChg chg="add del mod ord">
          <ac:chgData name="Uma Maheswari" userId="64846c97-027b-4579-bc18-2acd9ebf6c24" providerId="ADAL" clId="{4F043567-A18E-4BC0-8DA7-B7578A368536}" dt="2024-06-23T08:41:14.409" v="2861" actId="478"/>
          <ac:spMkLst>
            <pc:docMk/>
            <pc:sldMk cId="1459520364" sldId="267"/>
            <ac:spMk id="8" creationId="{81E6DDC6-9A59-31A3-3B3A-1DCC5A31532A}"/>
          </ac:spMkLst>
        </pc:spChg>
        <pc:spChg chg="add del mod ord">
          <ac:chgData name="Uma Maheswari" userId="64846c97-027b-4579-bc18-2acd9ebf6c24" providerId="ADAL" clId="{4F043567-A18E-4BC0-8DA7-B7578A368536}" dt="2024-06-23T08:42:15.558" v="2873" actId="11529"/>
          <ac:spMkLst>
            <pc:docMk/>
            <pc:sldMk cId="1459520364" sldId="267"/>
            <ac:spMk id="9" creationId="{6EA6EFC8-86E7-E57A-6098-351B9B86649C}"/>
          </ac:spMkLst>
        </pc:spChg>
        <pc:spChg chg="add mod">
          <ac:chgData name="Uma Maheswari" userId="64846c97-027b-4579-bc18-2acd9ebf6c24" providerId="ADAL" clId="{4F043567-A18E-4BC0-8DA7-B7578A368536}" dt="2024-06-26T03:34:30.140" v="5757" actId="20577"/>
          <ac:spMkLst>
            <pc:docMk/>
            <pc:sldMk cId="1459520364" sldId="267"/>
            <ac:spMk id="70" creationId="{06B07DF7-0641-CDB5-ED51-50D3B98324C8}"/>
          </ac:spMkLst>
        </pc:spChg>
        <pc:grpChg chg="del mod">
          <ac:chgData name="Uma Maheswari" userId="64846c97-027b-4579-bc18-2acd9ebf6c24" providerId="ADAL" clId="{4F043567-A18E-4BC0-8DA7-B7578A368536}" dt="2024-06-26T03:22:10.186" v="5612"/>
          <ac:grpSpMkLst>
            <pc:docMk/>
            <pc:sldMk cId="1459520364" sldId="267"/>
            <ac:grpSpMk id="8" creationId="{A64ECCFB-9E9B-BBA2-C3CF-32D613DC4E61}"/>
          </ac:grpSpMkLst>
        </pc:grpChg>
        <pc:grpChg chg="del mod">
          <ac:chgData name="Uma Maheswari" userId="64846c97-027b-4579-bc18-2acd9ebf6c24" providerId="ADAL" clId="{4F043567-A18E-4BC0-8DA7-B7578A368536}" dt="2024-06-26T03:22:12.723" v="5614"/>
          <ac:grpSpMkLst>
            <pc:docMk/>
            <pc:sldMk cId="1459520364" sldId="267"/>
            <ac:grpSpMk id="11" creationId="{686CCE6B-6F09-A11A-58CF-60BDF71FC9E6}"/>
          </ac:grpSpMkLst>
        </pc:grpChg>
        <pc:grpChg chg="del mod">
          <ac:chgData name="Uma Maheswari" userId="64846c97-027b-4579-bc18-2acd9ebf6c24" providerId="ADAL" clId="{4F043567-A18E-4BC0-8DA7-B7578A368536}" dt="2024-06-26T03:22:15.607" v="5618"/>
          <ac:grpSpMkLst>
            <pc:docMk/>
            <pc:sldMk cId="1459520364" sldId="267"/>
            <ac:grpSpMk id="13" creationId="{1742A1DC-C722-887C-D603-BED810A3C730}"/>
          </ac:grpSpMkLst>
        </pc:grpChg>
        <pc:grpChg chg="del mod">
          <ac:chgData name="Uma Maheswari" userId="64846c97-027b-4579-bc18-2acd9ebf6c24" providerId="ADAL" clId="{4F043567-A18E-4BC0-8DA7-B7578A368536}" dt="2024-06-26T03:22:19.209" v="5622"/>
          <ac:grpSpMkLst>
            <pc:docMk/>
            <pc:sldMk cId="1459520364" sldId="267"/>
            <ac:grpSpMk id="17" creationId="{5C7A9A9B-128D-DCC0-1866-83F6C4447F8E}"/>
          </ac:grpSpMkLst>
        </pc:grpChg>
        <pc:grpChg chg="del mod">
          <ac:chgData name="Uma Maheswari" userId="64846c97-027b-4579-bc18-2acd9ebf6c24" providerId="ADAL" clId="{4F043567-A18E-4BC0-8DA7-B7578A368536}" dt="2024-06-26T03:22:44.779" v="5641"/>
          <ac:grpSpMkLst>
            <pc:docMk/>
            <pc:sldMk cId="1459520364" sldId="267"/>
            <ac:grpSpMk id="21" creationId="{B4EE95ED-F31F-4F0C-2184-9C42D57485D3}"/>
          </ac:grpSpMkLst>
        </pc:grpChg>
        <pc:grpChg chg="del mod">
          <ac:chgData name="Uma Maheswari" userId="64846c97-027b-4579-bc18-2acd9ebf6c24" providerId="ADAL" clId="{4F043567-A18E-4BC0-8DA7-B7578A368536}" dt="2024-06-26T03:22:30.210" v="5629"/>
          <ac:grpSpMkLst>
            <pc:docMk/>
            <pc:sldMk cId="1459520364" sldId="267"/>
            <ac:grpSpMk id="25" creationId="{6DFDF51A-A112-853C-6CD6-A3F6B16D2B50}"/>
          </ac:grpSpMkLst>
        </pc:grpChg>
        <pc:grpChg chg="del mod">
          <ac:chgData name="Uma Maheswari" userId="64846c97-027b-4579-bc18-2acd9ebf6c24" providerId="ADAL" clId="{4F043567-A18E-4BC0-8DA7-B7578A368536}" dt="2024-06-26T03:22:32.604" v="5631"/>
          <ac:grpSpMkLst>
            <pc:docMk/>
            <pc:sldMk cId="1459520364" sldId="267"/>
            <ac:grpSpMk id="28" creationId="{960CFB78-935C-E7EB-415F-B1860D9AF8F9}"/>
          </ac:grpSpMkLst>
        </pc:grpChg>
        <pc:grpChg chg="mod">
          <ac:chgData name="Uma Maheswari" userId="64846c97-027b-4579-bc18-2acd9ebf6c24" providerId="ADAL" clId="{4F043567-A18E-4BC0-8DA7-B7578A368536}" dt="2024-06-26T03:22:32.604" v="5631"/>
          <ac:grpSpMkLst>
            <pc:docMk/>
            <pc:sldMk cId="1459520364" sldId="267"/>
            <ac:grpSpMk id="30" creationId="{4A55436D-E0FA-0291-FB18-A4B6EF4C97D2}"/>
          </ac:grpSpMkLst>
        </pc:grpChg>
        <pc:grpChg chg="del mod">
          <ac:chgData name="Uma Maheswari" userId="64846c97-027b-4579-bc18-2acd9ebf6c24" providerId="ADAL" clId="{4F043567-A18E-4BC0-8DA7-B7578A368536}" dt="2024-06-26T03:22:44.779" v="5641"/>
          <ac:grpSpMkLst>
            <pc:docMk/>
            <pc:sldMk cId="1459520364" sldId="267"/>
            <ac:grpSpMk id="33" creationId="{A8FBDD0F-46D2-0F25-5F8F-C76754F3C770}"/>
          </ac:grpSpMkLst>
        </pc:grpChg>
        <pc:grpChg chg="del mod">
          <ac:chgData name="Uma Maheswari" userId="64846c97-027b-4579-bc18-2acd9ebf6c24" providerId="ADAL" clId="{4F043567-A18E-4BC0-8DA7-B7578A368536}" dt="2024-06-26T03:22:44.779" v="5641"/>
          <ac:grpSpMkLst>
            <pc:docMk/>
            <pc:sldMk cId="1459520364" sldId="267"/>
            <ac:grpSpMk id="37" creationId="{F5F6A7F7-21D2-74D0-0F2F-A399A7994624}"/>
          </ac:grpSpMkLst>
        </pc:grpChg>
        <pc:grpChg chg="del mod">
          <ac:chgData name="Uma Maheswari" userId="64846c97-027b-4579-bc18-2acd9ebf6c24" providerId="ADAL" clId="{4F043567-A18E-4BC0-8DA7-B7578A368536}" dt="2024-06-26T03:22:49.806" v="5643"/>
          <ac:grpSpMkLst>
            <pc:docMk/>
            <pc:sldMk cId="1459520364" sldId="267"/>
            <ac:grpSpMk id="40" creationId="{961E32E0-815C-F0DB-7262-27EBC6312424}"/>
          </ac:grpSpMkLst>
        </pc:grpChg>
        <pc:grpChg chg="del mod">
          <ac:chgData name="Uma Maheswari" userId="64846c97-027b-4579-bc18-2acd9ebf6c24" providerId="ADAL" clId="{4F043567-A18E-4BC0-8DA7-B7578A368536}" dt="2024-06-26T03:23:07.569" v="5646"/>
          <ac:grpSpMkLst>
            <pc:docMk/>
            <pc:sldMk cId="1459520364" sldId="267"/>
            <ac:grpSpMk id="42" creationId="{931D8CA9-9695-C4C9-571B-C1DF9CD200C2}"/>
          </ac:grpSpMkLst>
        </pc:grpChg>
        <pc:grpChg chg="del mod">
          <ac:chgData name="Uma Maheswari" userId="64846c97-027b-4579-bc18-2acd9ebf6c24" providerId="ADAL" clId="{4F043567-A18E-4BC0-8DA7-B7578A368536}" dt="2024-06-26T03:23:18.913" v="5649"/>
          <ac:grpSpMkLst>
            <pc:docMk/>
            <pc:sldMk cId="1459520364" sldId="267"/>
            <ac:grpSpMk id="45" creationId="{FE8C4A5D-A316-E310-B4D2-ADE22BEA2DCD}"/>
          </ac:grpSpMkLst>
        </pc:grpChg>
        <pc:grpChg chg="del mod">
          <ac:chgData name="Uma Maheswari" userId="64846c97-027b-4579-bc18-2acd9ebf6c24" providerId="ADAL" clId="{4F043567-A18E-4BC0-8DA7-B7578A368536}" dt="2024-06-26T03:23:18.913" v="5649"/>
          <ac:grpSpMkLst>
            <pc:docMk/>
            <pc:sldMk cId="1459520364" sldId="267"/>
            <ac:grpSpMk id="48" creationId="{F367A308-D1DB-DBC0-70E0-868BF0285559}"/>
          </ac:grpSpMkLst>
        </pc:grpChg>
        <pc:grpChg chg="mod">
          <ac:chgData name="Uma Maheswari" userId="64846c97-027b-4579-bc18-2acd9ebf6c24" providerId="ADAL" clId="{4F043567-A18E-4BC0-8DA7-B7578A368536}" dt="2024-06-26T03:23:18.913" v="5649"/>
          <ac:grpSpMkLst>
            <pc:docMk/>
            <pc:sldMk cId="1459520364" sldId="267"/>
            <ac:grpSpMk id="49" creationId="{CC79A464-27AF-FD1D-871B-335D6636C7BF}"/>
          </ac:grpSpMkLst>
        </pc:grpChg>
        <pc:grpChg chg="add del mod">
          <ac:chgData name="Uma Maheswari" userId="64846c97-027b-4579-bc18-2acd9ebf6c24" providerId="ADAL" clId="{4F043567-A18E-4BC0-8DA7-B7578A368536}" dt="2024-06-26T03:33:43.510" v="5689"/>
          <ac:grpSpMkLst>
            <pc:docMk/>
            <pc:sldMk cId="1459520364" sldId="267"/>
            <ac:grpSpMk id="52" creationId="{DE14F513-1E93-5217-FF40-4ED1480B1ABE}"/>
          </ac:grpSpMkLst>
        </pc:grpChg>
        <pc:grpChg chg="add del mod">
          <ac:chgData name="Uma Maheswari" userId="64846c97-027b-4579-bc18-2acd9ebf6c24" providerId="ADAL" clId="{4F043567-A18E-4BC0-8DA7-B7578A368536}" dt="2024-06-26T03:33:42.831" v="5686"/>
          <ac:grpSpMkLst>
            <pc:docMk/>
            <pc:sldMk cId="1459520364" sldId="267"/>
            <ac:grpSpMk id="55" creationId="{8DB9A9CF-0457-0270-9B8B-6B1AEFF8086B}"/>
          </ac:grpSpMkLst>
        </pc:grpChg>
        <pc:grpChg chg="add del mod">
          <ac:chgData name="Uma Maheswari" userId="64846c97-027b-4579-bc18-2acd9ebf6c24" providerId="ADAL" clId="{4F043567-A18E-4BC0-8DA7-B7578A368536}" dt="2024-06-26T03:33:42.056" v="5683"/>
          <ac:grpSpMkLst>
            <pc:docMk/>
            <pc:sldMk cId="1459520364" sldId="267"/>
            <ac:grpSpMk id="58" creationId="{5B67AE0F-4A1E-6500-ED06-7D83935FB405}"/>
          </ac:grpSpMkLst>
        </pc:grpChg>
        <pc:grpChg chg="mod">
          <ac:chgData name="Uma Maheswari" userId="64846c97-027b-4579-bc18-2acd9ebf6c24" providerId="ADAL" clId="{4F043567-A18E-4BC0-8DA7-B7578A368536}" dt="2024-06-26T03:33:41.328" v="5680"/>
          <ac:grpSpMkLst>
            <pc:docMk/>
            <pc:sldMk cId="1459520364" sldId="267"/>
            <ac:grpSpMk id="61" creationId="{8DA1FFF1-3FBC-E545-EFDA-839B79B37DC7}"/>
          </ac:grpSpMkLst>
        </pc:grpChg>
        <pc:grpChg chg="add del mod">
          <ac:chgData name="Uma Maheswari" userId="64846c97-027b-4579-bc18-2acd9ebf6c24" providerId="ADAL" clId="{4F043567-A18E-4BC0-8DA7-B7578A368536}" dt="2024-06-26T03:33:39.579" v="5674"/>
          <ac:grpSpMkLst>
            <pc:docMk/>
            <pc:sldMk cId="1459520364" sldId="267"/>
            <ac:grpSpMk id="67" creationId="{B66E79A0-BD5E-4388-13A1-7897DCEE1235}"/>
          </ac:grpSpMkLst>
        </pc:grpChg>
        <pc:grpChg chg="mod">
          <ac:chgData name="Uma Maheswari" userId="64846c97-027b-4579-bc18-2acd9ebf6c24" providerId="ADAL" clId="{4F043567-A18E-4BC0-8DA7-B7578A368536}" dt="2024-06-26T03:33:39.181" v="5672"/>
          <ac:grpSpMkLst>
            <pc:docMk/>
            <pc:sldMk cId="1459520364" sldId="267"/>
            <ac:grpSpMk id="69" creationId="{A9BCF89D-9886-3BF7-50D5-B08925EF1590}"/>
          </ac:grpSpMkLst>
        </pc:grpChg>
        <pc:picChg chg="add mod">
          <ac:chgData name="Uma Maheswari" userId="64846c97-027b-4579-bc18-2acd9ebf6c24" providerId="ADAL" clId="{4F043567-A18E-4BC0-8DA7-B7578A368536}" dt="2024-06-23T07:38:09.019" v="2831" actId="14100"/>
          <ac:picMkLst>
            <pc:docMk/>
            <pc:sldMk cId="1459520364" sldId="267"/>
            <ac:picMk id="6" creationId="{C64EFC40-EAD5-7AEB-50F5-F6DA1DCD9BC0}"/>
          </ac:picMkLst>
        </pc:picChg>
        <pc:inkChg chg="add mod">
          <ac:chgData name="Uma Maheswari" userId="64846c97-027b-4579-bc18-2acd9ebf6c24" providerId="ADAL" clId="{4F043567-A18E-4BC0-8DA7-B7578A368536}" dt="2024-06-26T03:23:18.913" v="5649"/>
          <ac:inkMkLst>
            <pc:docMk/>
            <pc:sldMk cId="1459520364" sldId="267"/>
            <ac:inkMk id="5" creationId="{D3BB8DD4-1387-58D2-F568-17504674543F}"/>
          </ac:inkMkLst>
        </pc:inkChg>
        <pc:inkChg chg="add mod">
          <ac:chgData name="Uma Maheswari" userId="64846c97-027b-4579-bc18-2acd9ebf6c24" providerId="ADAL" clId="{4F043567-A18E-4BC0-8DA7-B7578A368536}" dt="2024-06-26T03:23:18.913" v="5649"/>
          <ac:inkMkLst>
            <pc:docMk/>
            <pc:sldMk cId="1459520364" sldId="267"/>
            <ac:inkMk id="7" creationId="{115F5126-A614-6CDB-8CB0-E3DE145FFC73}"/>
          </ac:inkMkLst>
        </pc:inkChg>
        <pc:inkChg chg="add mod">
          <ac:chgData name="Uma Maheswari" userId="64846c97-027b-4579-bc18-2acd9ebf6c24" providerId="ADAL" clId="{4F043567-A18E-4BC0-8DA7-B7578A368536}" dt="2024-06-26T03:23:18.913" v="5649"/>
          <ac:inkMkLst>
            <pc:docMk/>
            <pc:sldMk cId="1459520364" sldId="267"/>
            <ac:inkMk id="9" creationId="{3AB050E9-EA13-60B4-E55B-CE5E27EF4D8E}"/>
          </ac:inkMkLst>
        </pc:inkChg>
        <pc:inkChg chg="add mod">
          <ac:chgData name="Uma Maheswari" userId="64846c97-027b-4579-bc18-2acd9ebf6c24" providerId="ADAL" clId="{4F043567-A18E-4BC0-8DA7-B7578A368536}" dt="2024-06-26T03:23:18.913" v="5649"/>
          <ac:inkMkLst>
            <pc:docMk/>
            <pc:sldMk cId="1459520364" sldId="267"/>
            <ac:inkMk id="10" creationId="{830A478B-8AE5-AC85-0BE1-FE6D33511AC1}"/>
          </ac:inkMkLst>
        </pc:inkChg>
        <pc:inkChg chg="add mod">
          <ac:chgData name="Uma Maheswari" userId="64846c97-027b-4579-bc18-2acd9ebf6c24" providerId="ADAL" clId="{4F043567-A18E-4BC0-8DA7-B7578A368536}" dt="2024-06-26T03:23:18.913" v="5649"/>
          <ac:inkMkLst>
            <pc:docMk/>
            <pc:sldMk cId="1459520364" sldId="267"/>
            <ac:inkMk id="12" creationId="{3EF77A63-ECD0-BEB4-BCB6-E2CB905CD08C}"/>
          </ac:inkMkLst>
        </pc:inkChg>
        <pc:inkChg chg="add mod">
          <ac:chgData name="Uma Maheswari" userId="64846c97-027b-4579-bc18-2acd9ebf6c24" providerId="ADAL" clId="{4F043567-A18E-4BC0-8DA7-B7578A368536}" dt="2024-06-26T03:23:18.913" v="5649"/>
          <ac:inkMkLst>
            <pc:docMk/>
            <pc:sldMk cId="1459520364" sldId="267"/>
            <ac:inkMk id="14" creationId="{1B39B390-C924-D15B-3AC2-65FA6F326D86}"/>
          </ac:inkMkLst>
        </pc:inkChg>
        <pc:inkChg chg="add mod">
          <ac:chgData name="Uma Maheswari" userId="64846c97-027b-4579-bc18-2acd9ebf6c24" providerId="ADAL" clId="{4F043567-A18E-4BC0-8DA7-B7578A368536}" dt="2024-06-26T03:23:18.913" v="5649"/>
          <ac:inkMkLst>
            <pc:docMk/>
            <pc:sldMk cId="1459520364" sldId="267"/>
            <ac:inkMk id="15" creationId="{CBE1B1DF-86E3-0B65-9302-891B4E248652}"/>
          </ac:inkMkLst>
        </pc:inkChg>
        <pc:inkChg chg="add mod">
          <ac:chgData name="Uma Maheswari" userId="64846c97-027b-4579-bc18-2acd9ebf6c24" providerId="ADAL" clId="{4F043567-A18E-4BC0-8DA7-B7578A368536}" dt="2024-06-26T03:23:18.913" v="5649"/>
          <ac:inkMkLst>
            <pc:docMk/>
            <pc:sldMk cId="1459520364" sldId="267"/>
            <ac:inkMk id="16" creationId="{9D46AAEA-022C-90A1-F7EB-4B7338FCE38A}"/>
          </ac:inkMkLst>
        </pc:inkChg>
        <pc:inkChg chg="add mod">
          <ac:chgData name="Uma Maheswari" userId="64846c97-027b-4579-bc18-2acd9ebf6c24" providerId="ADAL" clId="{4F043567-A18E-4BC0-8DA7-B7578A368536}" dt="2024-06-26T03:23:18.913" v="5649"/>
          <ac:inkMkLst>
            <pc:docMk/>
            <pc:sldMk cId="1459520364" sldId="267"/>
            <ac:inkMk id="18" creationId="{B61C8751-5162-7A62-82B3-32E1A4277023}"/>
          </ac:inkMkLst>
        </pc:inkChg>
        <pc:inkChg chg="add mod">
          <ac:chgData name="Uma Maheswari" userId="64846c97-027b-4579-bc18-2acd9ebf6c24" providerId="ADAL" clId="{4F043567-A18E-4BC0-8DA7-B7578A368536}" dt="2024-06-26T03:23:18.913" v="5649"/>
          <ac:inkMkLst>
            <pc:docMk/>
            <pc:sldMk cId="1459520364" sldId="267"/>
            <ac:inkMk id="19" creationId="{158E4E21-AD51-7AC7-2032-76FB473B8776}"/>
          </ac:inkMkLst>
        </pc:inkChg>
        <pc:inkChg chg="add mod">
          <ac:chgData name="Uma Maheswari" userId="64846c97-027b-4579-bc18-2acd9ebf6c24" providerId="ADAL" clId="{4F043567-A18E-4BC0-8DA7-B7578A368536}" dt="2024-06-26T03:23:18.913" v="5649"/>
          <ac:inkMkLst>
            <pc:docMk/>
            <pc:sldMk cId="1459520364" sldId="267"/>
            <ac:inkMk id="20" creationId="{72414EAF-533A-9460-F550-0D9ED239D81D}"/>
          </ac:inkMkLst>
        </pc:inkChg>
        <pc:inkChg chg="add mod">
          <ac:chgData name="Uma Maheswari" userId="64846c97-027b-4579-bc18-2acd9ebf6c24" providerId="ADAL" clId="{4F043567-A18E-4BC0-8DA7-B7578A368536}" dt="2024-06-26T03:22:30.210" v="5629"/>
          <ac:inkMkLst>
            <pc:docMk/>
            <pc:sldMk cId="1459520364" sldId="267"/>
            <ac:inkMk id="22" creationId="{360A2ED4-D8C5-E1AF-D1F6-D2EFC7C7EC33}"/>
          </ac:inkMkLst>
        </pc:inkChg>
        <pc:inkChg chg="add mod">
          <ac:chgData name="Uma Maheswari" userId="64846c97-027b-4579-bc18-2acd9ebf6c24" providerId="ADAL" clId="{4F043567-A18E-4BC0-8DA7-B7578A368536}" dt="2024-06-26T03:22:30.210" v="5629"/>
          <ac:inkMkLst>
            <pc:docMk/>
            <pc:sldMk cId="1459520364" sldId="267"/>
            <ac:inkMk id="23" creationId="{DD5F78DA-FA62-96DB-1137-97CF6F01E0CD}"/>
          </ac:inkMkLst>
        </pc:inkChg>
        <pc:inkChg chg="add mod">
          <ac:chgData name="Uma Maheswari" userId="64846c97-027b-4579-bc18-2acd9ebf6c24" providerId="ADAL" clId="{4F043567-A18E-4BC0-8DA7-B7578A368536}" dt="2024-06-26T03:22:32.604" v="5631"/>
          <ac:inkMkLst>
            <pc:docMk/>
            <pc:sldMk cId="1459520364" sldId="267"/>
            <ac:inkMk id="24" creationId="{787D7EC4-0DFA-2DB0-D801-7932BCC763A1}"/>
          </ac:inkMkLst>
        </pc:inkChg>
        <pc:inkChg chg="add mod">
          <ac:chgData name="Uma Maheswari" userId="64846c97-027b-4579-bc18-2acd9ebf6c24" providerId="ADAL" clId="{4F043567-A18E-4BC0-8DA7-B7578A368536}" dt="2024-06-26T03:22:32.604" v="5631"/>
          <ac:inkMkLst>
            <pc:docMk/>
            <pc:sldMk cId="1459520364" sldId="267"/>
            <ac:inkMk id="26" creationId="{BAFBBB66-C596-2F57-EDCF-1EBDDED36B2C}"/>
          </ac:inkMkLst>
        </pc:inkChg>
        <pc:inkChg chg="add mod">
          <ac:chgData name="Uma Maheswari" userId="64846c97-027b-4579-bc18-2acd9ebf6c24" providerId="ADAL" clId="{4F043567-A18E-4BC0-8DA7-B7578A368536}" dt="2024-06-26T03:22:32.604" v="5631"/>
          <ac:inkMkLst>
            <pc:docMk/>
            <pc:sldMk cId="1459520364" sldId="267"/>
            <ac:inkMk id="27" creationId="{C7E2632C-DE08-1E2F-64E3-531BE616AA2F}"/>
          </ac:inkMkLst>
        </pc:inkChg>
        <pc:inkChg chg="add mod">
          <ac:chgData name="Uma Maheswari" userId="64846c97-027b-4579-bc18-2acd9ebf6c24" providerId="ADAL" clId="{4F043567-A18E-4BC0-8DA7-B7578A368536}" dt="2024-06-26T03:22:32.604" v="5631"/>
          <ac:inkMkLst>
            <pc:docMk/>
            <pc:sldMk cId="1459520364" sldId="267"/>
            <ac:inkMk id="29" creationId="{0640156B-43E7-E702-EE31-93F4445E5C63}"/>
          </ac:inkMkLst>
        </pc:inkChg>
        <pc:inkChg chg="add mod">
          <ac:chgData name="Uma Maheswari" userId="64846c97-027b-4579-bc18-2acd9ebf6c24" providerId="ADAL" clId="{4F043567-A18E-4BC0-8DA7-B7578A368536}" dt="2024-06-26T03:23:18.913" v="5649"/>
          <ac:inkMkLst>
            <pc:docMk/>
            <pc:sldMk cId="1459520364" sldId="267"/>
            <ac:inkMk id="31" creationId="{7191682A-E36F-0626-14EC-12A8909C99A5}"/>
          </ac:inkMkLst>
        </pc:inkChg>
        <pc:inkChg chg="add mod">
          <ac:chgData name="Uma Maheswari" userId="64846c97-027b-4579-bc18-2acd9ebf6c24" providerId="ADAL" clId="{4F043567-A18E-4BC0-8DA7-B7578A368536}" dt="2024-06-26T03:23:18.913" v="5649"/>
          <ac:inkMkLst>
            <pc:docMk/>
            <pc:sldMk cId="1459520364" sldId="267"/>
            <ac:inkMk id="32" creationId="{50EC2B04-2FAC-DE11-A148-BF56C69D488B}"/>
          </ac:inkMkLst>
        </pc:inkChg>
        <pc:inkChg chg="add mod">
          <ac:chgData name="Uma Maheswari" userId="64846c97-027b-4579-bc18-2acd9ebf6c24" providerId="ADAL" clId="{4F043567-A18E-4BC0-8DA7-B7578A368536}" dt="2024-06-26T03:23:18.913" v="5649"/>
          <ac:inkMkLst>
            <pc:docMk/>
            <pc:sldMk cId="1459520364" sldId="267"/>
            <ac:inkMk id="34" creationId="{9AC872C1-EE8F-6604-5EE3-A8C1A2525A48}"/>
          </ac:inkMkLst>
        </pc:inkChg>
        <pc:inkChg chg="add mod">
          <ac:chgData name="Uma Maheswari" userId="64846c97-027b-4579-bc18-2acd9ebf6c24" providerId="ADAL" clId="{4F043567-A18E-4BC0-8DA7-B7578A368536}" dt="2024-06-26T03:23:18.913" v="5649"/>
          <ac:inkMkLst>
            <pc:docMk/>
            <pc:sldMk cId="1459520364" sldId="267"/>
            <ac:inkMk id="35" creationId="{AFE04C36-B3A4-0F27-C677-8EC312756605}"/>
          </ac:inkMkLst>
        </pc:inkChg>
        <pc:inkChg chg="add mod">
          <ac:chgData name="Uma Maheswari" userId="64846c97-027b-4579-bc18-2acd9ebf6c24" providerId="ADAL" clId="{4F043567-A18E-4BC0-8DA7-B7578A368536}" dt="2024-06-26T03:23:18.913" v="5649"/>
          <ac:inkMkLst>
            <pc:docMk/>
            <pc:sldMk cId="1459520364" sldId="267"/>
            <ac:inkMk id="36" creationId="{A5C83368-EB0C-E6E0-2803-ADF6BDE61C91}"/>
          </ac:inkMkLst>
        </pc:inkChg>
        <pc:inkChg chg="add mod">
          <ac:chgData name="Uma Maheswari" userId="64846c97-027b-4579-bc18-2acd9ebf6c24" providerId="ADAL" clId="{4F043567-A18E-4BC0-8DA7-B7578A368536}" dt="2024-06-26T03:23:18.913" v="5649"/>
          <ac:inkMkLst>
            <pc:docMk/>
            <pc:sldMk cId="1459520364" sldId="267"/>
            <ac:inkMk id="38" creationId="{EEDEF487-4E8C-89AA-9215-E5292168A201}"/>
          </ac:inkMkLst>
        </pc:inkChg>
        <pc:inkChg chg="add mod">
          <ac:chgData name="Uma Maheswari" userId="64846c97-027b-4579-bc18-2acd9ebf6c24" providerId="ADAL" clId="{4F043567-A18E-4BC0-8DA7-B7578A368536}" dt="2024-06-26T03:23:18.913" v="5649"/>
          <ac:inkMkLst>
            <pc:docMk/>
            <pc:sldMk cId="1459520364" sldId="267"/>
            <ac:inkMk id="39" creationId="{38C142FC-7D5A-55CF-8E29-BE4DA0B8DDBB}"/>
          </ac:inkMkLst>
        </pc:inkChg>
        <pc:inkChg chg="add mod">
          <ac:chgData name="Uma Maheswari" userId="64846c97-027b-4579-bc18-2acd9ebf6c24" providerId="ADAL" clId="{4F043567-A18E-4BC0-8DA7-B7578A368536}" dt="2024-06-26T03:23:07.569" v="5646"/>
          <ac:inkMkLst>
            <pc:docMk/>
            <pc:sldMk cId="1459520364" sldId="267"/>
            <ac:inkMk id="41" creationId="{2C39BA67-78A5-A819-0C9A-3CFDEB2DC9B1}"/>
          </ac:inkMkLst>
        </pc:inkChg>
        <pc:inkChg chg="add">
          <ac:chgData name="Uma Maheswari" userId="64846c97-027b-4579-bc18-2acd9ebf6c24" providerId="ADAL" clId="{4F043567-A18E-4BC0-8DA7-B7578A368536}" dt="2024-06-26T03:22:51.857" v="5644" actId="9405"/>
          <ac:inkMkLst>
            <pc:docMk/>
            <pc:sldMk cId="1459520364" sldId="267"/>
            <ac:inkMk id="43" creationId="{75DDA9A5-692E-6A3C-3E91-0E8FDFF7A77E}"/>
          </ac:inkMkLst>
        </pc:inkChg>
        <pc:inkChg chg="add mod">
          <ac:chgData name="Uma Maheswari" userId="64846c97-027b-4579-bc18-2acd9ebf6c24" providerId="ADAL" clId="{4F043567-A18E-4BC0-8DA7-B7578A368536}" dt="2024-06-26T03:23:18.913" v="5649"/>
          <ac:inkMkLst>
            <pc:docMk/>
            <pc:sldMk cId="1459520364" sldId="267"/>
            <ac:inkMk id="44" creationId="{1DA317AA-7990-2536-CA98-00828843375C}"/>
          </ac:inkMkLst>
        </pc:inkChg>
        <pc:inkChg chg="add mod">
          <ac:chgData name="Uma Maheswari" userId="64846c97-027b-4579-bc18-2acd9ebf6c24" providerId="ADAL" clId="{4F043567-A18E-4BC0-8DA7-B7578A368536}" dt="2024-06-26T03:23:18.913" v="5649"/>
          <ac:inkMkLst>
            <pc:docMk/>
            <pc:sldMk cId="1459520364" sldId="267"/>
            <ac:inkMk id="46" creationId="{A65B77E3-BBA7-2D6C-9D77-FDCF7E072340}"/>
          </ac:inkMkLst>
        </pc:inkChg>
        <pc:inkChg chg="add del mod">
          <ac:chgData name="Uma Maheswari" userId="64846c97-027b-4579-bc18-2acd9ebf6c24" providerId="ADAL" clId="{4F043567-A18E-4BC0-8DA7-B7578A368536}" dt="2024-06-26T03:23:38.434" v="5650"/>
          <ac:inkMkLst>
            <pc:docMk/>
            <pc:sldMk cId="1459520364" sldId="267"/>
            <ac:inkMk id="47" creationId="{5277D2B5-52DC-5AED-B8A8-A17F72CE2DD2}"/>
          </ac:inkMkLst>
        </pc:inkChg>
        <pc:inkChg chg="add del mod">
          <ac:chgData name="Uma Maheswari" userId="64846c97-027b-4579-bc18-2acd9ebf6c24" providerId="ADAL" clId="{4F043567-A18E-4BC0-8DA7-B7578A368536}" dt="2024-06-26T03:33:43.896" v="5690" actId="9405"/>
          <ac:inkMkLst>
            <pc:docMk/>
            <pc:sldMk cId="1459520364" sldId="267"/>
            <ac:inkMk id="50" creationId="{BC7C5E8E-1A3B-AFBF-7B5C-FB3EB1E2A392}"/>
          </ac:inkMkLst>
        </pc:inkChg>
        <pc:inkChg chg="add del mod">
          <ac:chgData name="Uma Maheswari" userId="64846c97-027b-4579-bc18-2acd9ebf6c24" providerId="ADAL" clId="{4F043567-A18E-4BC0-8DA7-B7578A368536}" dt="2024-06-26T03:33:43.510" v="5689"/>
          <ac:inkMkLst>
            <pc:docMk/>
            <pc:sldMk cId="1459520364" sldId="267"/>
            <ac:inkMk id="51" creationId="{4CD50DC6-9F67-C5E0-3E47-7877180091D3}"/>
          </ac:inkMkLst>
        </pc:inkChg>
        <pc:inkChg chg="add del mod">
          <ac:chgData name="Uma Maheswari" userId="64846c97-027b-4579-bc18-2acd9ebf6c24" providerId="ADAL" clId="{4F043567-A18E-4BC0-8DA7-B7578A368536}" dt="2024-06-26T03:33:43.162" v="5687" actId="9405"/>
          <ac:inkMkLst>
            <pc:docMk/>
            <pc:sldMk cId="1459520364" sldId="267"/>
            <ac:inkMk id="53" creationId="{D7A5B78A-3B6C-0A4A-293E-7452D6C8CB86}"/>
          </ac:inkMkLst>
        </pc:inkChg>
        <pc:inkChg chg="add del mod">
          <ac:chgData name="Uma Maheswari" userId="64846c97-027b-4579-bc18-2acd9ebf6c24" providerId="ADAL" clId="{4F043567-A18E-4BC0-8DA7-B7578A368536}" dt="2024-06-26T03:33:42.831" v="5686"/>
          <ac:inkMkLst>
            <pc:docMk/>
            <pc:sldMk cId="1459520364" sldId="267"/>
            <ac:inkMk id="54" creationId="{5B6722E8-8D46-5331-F080-E34186357838}"/>
          </ac:inkMkLst>
        </pc:inkChg>
        <pc:inkChg chg="add del mod">
          <ac:chgData name="Uma Maheswari" userId="64846c97-027b-4579-bc18-2acd9ebf6c24" providerId="ADAL" clId="{4F043567-A18E-4BC0-8DA7-B7578A368536}" dt="2024-06-26T03:33:42.387" v="5684" actId="9405"/>
          <ac:inkMkLst>
            <pc:docMk/>
            <pc:sldMk cId="1459520364" sldId="267"/>
            <ac:inkMk id="56" creationId="{176E41B8-92EF-FEC2-87CD-86B970CFEF64}"/>
          </ac:inkMkLst>
        </pc:inkChg>
        <pc:inkChg chg="add del mod">
          <ac:chgData name="Uma Maheswari" userId="64846c97-027b-4579-bc18-2acd9ebf6c24" providerId="ADAL" clId="{4F043567-A18E-4BC0-8DA7-B7578A368536}" dt="2024-06-26T03:33:42.056" v="5683"/>
          <ac:inkMkLst>
            <pc:docMk/>
            <pc:sldMk cId="1459520364" sldId="267"/>
            <ac:inkMk id="57" creationId="{D4C9F874-CB06-EDD6-7D2F-EF3765BD084D}"/>
          </ac:inkMkLst>
        </pc:inkChg>
        <pc:inkChg chg="add del mod">
          <ac:chgData name="Uma Maheswari" userId="64846c97-027b-4579-bc18-2acd9ebf6c24" providerId="ADAL" clId="{4F043567-A18E-4BC0-8DA7-B7578A368536}" dt="2024-06-26T03:33:41.738" v="5681" actId="9405"/>
          <ac:inkMkLst>
            <pc:docMk/>
            <pc:sldMk cId="1459520364" sldId="267"/>
            <ac:inkMk id="59" creationId="{9969B9B7-1297-9B0E-1E81-7656FC5A5DF1}"/>
          </ac:inkMkLst>
        </pc:inkChg>
        <pc:inkChg chg="add del mod">
          <ac:chgData name="Uma Maheswari" userId="64846c97-027b-4579-bc18-2acd9ebf6c24" providerId="ADAL" clId="{4F043567-A18E-4BC0-8DA7-B7578A368536}" dt="2024-06-26T03:33:41.328" v="5680"/>
          <ac:inkMkLst>
            <pc:docMk/>
            <pc:sldMk cId="1459520364" sldId="267"/>
            <ac:inkMk id="60" creationId="{EFA32678-539F-1CA3-58DF-3D3DA34A75E4}"/>
          </ac:inkMkLst>
        </pc:inkChg>
        <pc:inkChg chg="add del">
          <ac:chgData name="Uma Maheswari" userId="64846c97-027b-4579-bc18-2acd9ebf6c24" providerId="ADAL" clId="{4F043567-A18E-4BC0-8DA7-B7578A368536}" dt="2024-06-26T03:33:40.962" v="5678" actId="9405"/>
          <ac:inkMkLst>
            <pc:docMk/>
            <pc:sldMk cId="1459520364" sldId="267"/>
            <ac:inkMk id="62" creationId="{C8E57EB3-694E-0424-A4D8-AD82149DB8A7}"/>
          </ac:inkMkLst>
        </pc:inkChg>
        <pc:inkChg chg="add del mod">
          <ac:chgData name="Uma Maheswari" userId="64846c97-027b-4579-bc18-2acd9ebf6c24" providerId="ADAL" clId="{4F043567-A18E-4BC0-8DA7-B7578A368536}" dt="2024-06-26T03:33:40.613" v="5677" actId="9405"/>
          <ac:inkMkLst>
            <pc:docMk/>
            <pc:sldMk cId="1459520364" sldId="267"/>
            <ac:inkMk id="63" creationId="{79129F86-5A2D-6693-EC03-E86E1F257264}"/>
          </ac:inkMkLst>
        </pc:inkChg>
        <pc:inkChg chg="add del mod">
          <ac:chgData name="Uma Maheswari" userId="64846c97-027b-4579-bc18-2acd9ebf6c24" providerId="ADAL" clId="{4F043567-A18E-4BC0-8DA7-B7578A368536}" dt="2024-06-26T03:33:40.356" v="5676" actId="9405"/>
          <ac:inkMkLst>
            <pc:docMk/>
            <pc:sldMk cId="1459520364" sldId="267"/>
            <ac:inkMk id="64" creationId="{5990EFBC-ED6A-0C3D-A293-41A2A9294B9A}"/>
          </ac:inkMkLst>
        </pc:inkChg>
        <pc:inkChg chg="add del mod">
          <ac:chgData name="Uma Maheswari" userId="64846c97-027b-4579-bc18-2acd9ebf6c24" providerId="ADAL" clId="{4F043567-A18E-4BC0-8DA7-B7578A368536}" dt="2024-06-26T03:33:39.824" v="5675" actId="9405"/>
          <ac:inkMkLst>
            <pc:docMk/>
            <pc:sldMk cId="1459520364" sldId="267"/>
            <ac:inkMk id="65" creationId="{62572730-86E8-71EC-05D3-96280379B7F2}"/>
          </ac:inkMkLst>
        </pc:inkChg>
        <pc:inkChg chg="add del mod">
          <ac:chgData name="Uma Maheswari" userId="64846c97-027b-4579-bc18-2acd9ebf6c24" providerId="ADAL" clId="{4F043567-A18E-4BC0-8DA7-B7578A368536}" dt="2024-06-26T03:33:39.579" v="5674"/>
          <ac:inkMkLst>
            <pc:docMk/>
            <pc:sldMk cId="1459520364" sldId="267"/>
            <ac:inkMk id="66" creationId="{621D0680-D577-D8C8-A1DE-8F064F4216FC}"/>
          </ac:inkMkLst>
        </pc:inkChg>
        <pc:inkChg chg="add del mod">
          <ac:chgData name="Uma Maheswari" userId="64846c97-027b-4579-bc18-2acd9ebf6c24" providerId="ADAL" clId="{4F043567-A18E-4BC0-8DA7-B7578A368536}" dt="2024-06-26T03:33:39.181" v="5672"/>
          <ac:inkMkLst>
            <pc:docMk/>
            <pc:sldMk cId="1459520364" sldId="267"/>
            <ac:inkMk id="68" creationId="{5C9A948E-90B9-A3CF-F48E-3950504CF596}"/>
          </ac:inkMkLst>
        </pc:inkChg>
      </pc:sldChg>
      <pc:sldChg chg="addSp delSp modSp new mod">
        <pc:chgData name="Uma Maheswari" userId="64846c97-027b-4579-bc18-2acd9ebf6c24" providerId="ADAL" clId="{4F043567-A18E-4BC0-8DA7-B7578A368536}" dt="2024-06-26T03:44:29.963" v="5781"/>
        <pc:sldMkLst>
          <pc:docMk/>
          <pc:sldMk cId="777146458" sldId="268"/>
        </pc:sldMkLst>
        <pc:spChg chg="add del mod">
          <ac:chgData name="Uma Maheswari" userId="64846c97-027b-4579-bc18-2acd9ebf6c24" providerId="ADAL" clId="{4F043567-A18E-4BC0-8DA7-B7578A368536}" dt="2024-06-23T09:23:29.734" v="3156" actId="12"/>
          <ac:spMkLst>
            <pc:docMk/>
            <pc:sldMk cId="777146458" sldId="268"/>
            <ac:spMk id="2" creationId="{BC2D2A59-E11C-C425-B2DC-9C7EA0B971C8}"/>
          </ac:spMkLst>
        </pc:spChg>
        <pc:spChg chg="add mod">
          <ac:chgData name="Uma Maheswari" userId="64846c97-027b-4579-bc18-2acd9ebf6c24" providerId="ADAL" clId="{4F043567-A18E-4BC0-8DA7-B7578A368536}" dt="2024-06-23T09:18:11.829" v="3154"/>
          <ac:spMkLst>
            <pc:docMk/>
            <pc:sldMk cId="777146458" sldId="268"/>
            <ac:spMk id="4" creationId="{4003EE9B-3FE2-6FA3-9511-562ED679B24C}"/>
          </ac:spMkLst>
        </pc:spChg>
        <pc:spChg chg="add">
          <ac:chgData name="Uma Maheswari" userId="64846c97-027b-4579-bc18-2acd9ebf6c24" providerId="ADAL" clId="{4F043567-A18E-4BC0-8DA7-B7578A368536}" dt="2024-06-23T09:05:47.148" v="3120"/>
          <ac:spMkLst>
            <pc:docMk/>
            <pc:sldMk cId="777146458" sldId="268"/>
            <ac:spMk id="5" creationId="{3C10BAAF-176A-F145-8F86-054EEB0FA430}"/>
          </ac:spMkLst>
        </pc:spChg>
        <pc:spChg chg="add">
          <ac:chgData name="Uma Maheswari" userId="64846c97-027b-4579-bc18-2acd9ebf6c24" providerId="ADAL" clId="{4F043567-A18E-4BC0-8DA7-B7578A368536}" dt="2024-06-23T09:06:07.705" v="3124"/>
          <ac:spMkLst>
            <pc:docMk/>
            <pc:sldMk cId="777146458" sldId="268"/>
            <ac:spMk id="6" creationId="{2A347F58-CB75-6364-C637-A11A5D3D7785}"/>
          </ac:spMkLst>
        </pc:spChg>
        <pc:spChg chg="add">
          <ac:chgData name="Uma Maheswari" userId="64846c97-027b-4579-bc18-2acd9ebf6c24" providerId="ADAL" clId="{4F043567-A18E-4BC0-8DA7-B7578A368536}" dt="2024-06-23T09:06:21.788" v="3125"/>
          <ac:spMkLst>
            <pc:docMk/>
            <pc:sldMk cId="777146458" sldId="268"/>
            <ac:spMk id="7" creationId="{8364AC02-AD3B-6E77-F1CC-57313BE76A0E}"/>
          </ac:spMkLst>
        </pc:spChg>
        <pc:spChg chg="add">
          <ac:chgData name="Uma Maheswari" userId="64846c97-027b-4579-bc18-2acd9ebf6c24" providerId="ADAL" clId="{4F043567-A18E-4BC0-8DA7-B7578A368536}" dt="2024-06-23T09:07:26.594" v="3134"/>
          <ac:spMkLst>
            <pc:docMk/>
            <pc:sldMk cId="777146458" sldId="268"/>
            <ac:spMk id="8" creationId="{49911459-1985-DC26-E9D5-0BB7425BC6A8}"/>
          </ac:spMkLst>
        </pc:spChg>
        <pc:spChg chg="add">
          <ac:chgData name="Uma Maheswari" userId="64846c97-027b-4579-bc18-2acd9ebf6c24" providerId="ADAL" clId="{4F043567-A18E-4BC0-8DA7-B7578A368536}" dt="2024-06-23T09:18:06.445" v="3152"/>
          <ac:spMkLst>
            <pc:docMk/>
            <pc:sldMk cId="777146458" sldId="268"/>
            <ac:spMk id="9" creationId="{A398AE0A-0A7C-CF61-521C-E97551244629}"/>
          </ac:spMkLst>
        </pc:spChg>
        <pc:grpChg chg="del mod">
          <ac:chgData name="Uma Maheswari" userId="64846c97-027b-4579-bc18-2acd9ebf6c24" providerId="ADAL" clId="{4F043567-A18E-4BC0-8DA7-B7578A368536}" dt="2024-06-26T03:44:19.316" v="5772"/>
          <ac:grpSpMkLst>
            <pc:docMk/>
            <pc:sldMk cId="777146458" sldId="268"/>
            <ac:grpSpMk id="13" creationId="{029DE8F9-A798-2807-84F7-717C0B93F8E6}"/>
          </ac:grpSpMkLst>
        </pc:grpChg>
        <pc:grpChg chg="del mod">
          <ac:chgData name="Uma Maheswari" userId="64846c97-027b-4579-bc18-2acd9ebf6c24" providerId="ADAL" clId="{4F043567-A18E-4BC0-8DA7-B7578A368536}" dt="2024-06-26T03:44:29.963" v="5781"/>
          <ac:grpSpMkLst>
            <pc:docMk/>
            <pc:sldMk cId="777146458" sldId="268"/>
            <ac:grpSpMk id="18" creationId="{2F023445-39ED-AFD5-BFE0-F7E4298B2F78}"/>
          </ac:grpSpMkLst>
        </pc:grpChg>
        <pc:grpChg chg="mod">
          <ac:chgData name="Uma Maheswari" userId="64846c97-027b-4579-bc18-2acd9ebf6c24" providerId="ADAL" clId="{4F043567-A18E-4BC0-8DA7-B7578A368536}" dt="2024-06-26T03:44:29.963" v="5781"/>
          <ac:grpSpMkLst>
            <pc:docMk/>
            <pc:sldMk cId="777146458" sldId="268"/>
            <ac:grpSpMk id="27" creationId="{B2B2D526-A42C-B777-0643-535759FEFAE5}"/>
          </ac:grpSpMkLst>
        </pc:grpChg>
        <pc:grpChg chg="mod">
          <ac:chgData name="Uma Maheswari" userId="64846c97-027b-4579-bc18-2acd9ebf6c24" providerId="ADAL" clId="{4F043567-A18E-4BC0-8DA7-B7578A368536}" dt="2024-06-26T03:44:29.963" v="5781"/>
          <ac:grpSpMkLst>
            <pc:docMk/>
            <pc:sldMk cId="777146458" sldId="268"/>
            <ac:grpSpMk id="28" creationId="{26DC156C-6875-BE28-0179-F07EE742218C}"/>
          </ac:grpSpMkLst>
        </pc:grpChg>
        <pc:inkChg chg="add mod">
          <ac:chgData name="Uma Maheswari" userId="64846c97-027b-4579-bc18-2acd9ebf6c24" providerId="ADAL" clId="{4F043567-A18E-4BC0-8DA7-B7578A368536}" dt="2024-06-26T03:44:29.963" v="5781"/>
          <ac:inkMkLst>
            <pc:docMk/>
            <pc:sldMk cId="777146458" sldId="268"/>
            <ac:inkMk id="3" creationId="{E5A64A6E-E5A0-237D-DB46-720CB4834A78}"/>
          </ac:inkMkLst>
        </pc:inkChg>
        <pc:inkChg chg="add mod">
          <ac:chgData name="Uma Maheswari" userId="64846c97-027b-4579-bc18-2acd9ebf6c24" providerId="ADAL" clId="{4F043567-A18E-4BC0-8DA7-B7578A368536}" dt="2024-06-26T03:44:29.963" v="5781"/>
          <ac:inkMkLst>
            <pc:docMk/>
            <pc:sldMk cId="777146458" sldId="268"/>
            <ac:inkMk id="5" creationId="{C35FD067-6C79-1548-B693-69A5A9DB6734}"/>
          </ac:inkMkLst>
        </pc:inkChg>
        <pc:inkChg chg="add mod">
          <ac:chgData name="Uma Maheswari" userId="64846c97-027b-4579-bc18-2acd9ebf6c24" providerId="ADAL" clId="{4F043567-A18E-4BC0-8DA7-B7578A368536}" dt="2024-06-26T03:44:29.963" v="5781"/>
          <ac:inkMkLst>
            <pc:docMk/>
            <pc:sldMk cId="777146458" sldId="268"/>
            <ac:inkMk id="6" creationId="{77A50085-FC9B-97C6-1A59-EF44C6AA4A6E}"/>
          </ac:inkMkLst>
        </pc:inkChg>
        <pc:inkChg chg="add mod">
          <ac:chgData name="Uma Maheswari" userId="64846c97-027b-4579-bc18-2acd9ebf6c24" providerId="ADAL" clId="{4F043567-A18E-4BC0-8DA7-B7578A368536}" dt="2024-06-26T03:44:29.963" v="5781"/>
          <ac:inkMkLst>
            <pc:docMk/>
            <pc:sldMk cId="777146458" sldId="268"/>
            <ac:inkMk id="7" creationId="{CB28FAAD-588C-780B-D86C-2C783B01EAE1}"/>
          </ac:inkMkLst>
        </pc:inkChg>
        <pc:inkChg chg="add mod">
          <ac:chgData name="Uma Maheswari" userId="64846c97-027b-4579-bc18-2acd9ebf6c24" providerId="ADAL" clId="{4F043567-A18E-4BC0-8DA7-B7578A368536}" dt="2024-06-26T03:44:29.963" v="5781"/>
          <ac:inkMkLst>
            <pc:docMk/>
            <pc:sldMk cId="777146458" sldId="268"/>
            <ac:inkMk id="8" creationId="{251DF732-D90D-030C-9630-0A935CFBF203}"/>
          </ac:inkMkLst>
        </pc:inkChg>
        <pc:inkChg chg="add mod">
          <ac:chgData name="Uma Maheswari" userId="64846c97-027b-4579-bc18-2acd9ebf6c24" providerId="ADAL" clId="{4F043567-A18E-4BC0-8DA7-B7578A368536}" dt="2024-06-26T03:44:29.963" v="5781"/>
          <ac:inkMkLst>
            <pc:docMk/>
            <pc:sldMk cId="777146458" sldId="268"/>
            <ac:inkMk id="9" creationId="{99A534D0-597A-FFAF-C603-6E8A62705A8A}"/>
          </ac:inkMkLst>
        </pc:inkChg>
        <pc:inkChg chg="add mod">
          <ac:chgData name="Uma Maheswari" userId="64846c97-027b-4579-bc18-2acd9ebf6c24" providerId="ADAL" clId="{4F043567-A18E-4BC0-8DA7-B7578A368536}" dt="2024-06-26T03:44:29.963" v="5781"/>
          <ac:inkMkLst>
            <pc:docMk/>
            <pc:sldMk cId="777146458" sldId="268"/>
            <ac:inkMk id="10" creationId="{7E6721CA-FCEC-DC9D-3172-6B95820E3B51}"/>
          </ac:inkMkLst>
        </pc:inkChg>
        <pc:inkChg chg="add mod">
          <ac:chgData name="Uma Maheswari" userId="64846c97-027b-4579-bc18-2acd9ebf6c24" providerId="ADAL" clId="{4F043567-A18E-4BC0-8DA7-B7578A368536}" dt="2024-06-26T03:44:29.963" v="5781"/>
          <ac:inkMkLst>
            <pc:docMk/>
            <pc:sldMk cId="777146458" sldId="268"/>
            <ac:inkMk id="11" creationId="{2267DFB3-2E72-7040-33C0-F1DDF4E6BF0B}"/>
          </ac:inkMkLst>
        </pc:inkChg>
        <pc:inkChg chg="add mod">
          <ac:chgData name="Uma Maheswari" userId="64846c97-027b-4579-bc18-2acd9ebf6c24" providerId="ADAL" clId="{4F043567-A18E-4BC0-8DA7-B7578A368536}" dt="2024-06-26T03:44:29.963" v="5781"/>
          <ac:inkMkLst>
            <pc:docMk/>
            <pc:sldMk cId="777146458" sldId="268"/>
            <ac:inkMk id="12" creationId="{253A8034-162B-A2E0-F121-02C1F0DFD8C9}"/>
          </ac:inkMkLst>
        </pc:inkChg>
        <pc:inkChg chg="add mod">
          <ac:chgData name="Uma Maheswari" userId="64846c97-027b-4579-bc18-2acd9ebf6c24" providerId="ADAL" clId="{4F043567-A18E-4BC0-8DA7-B7578A368536}" dt="2024-06-26T03:44:29.963" v="5781"/>
          <ac:inkMkLst>
            <pc:docMk/>
            <pc:sldMk cId="777146458" sldId="268"/>
            <ac:inkMk id="14" creationId="{6D7EC8EC-1566-7EBB-58B7-3DE1680E5F9C}"/>
          </ac:inkMkLst>
        </pc:inkChg>
        <pc:inkChg chg="add mod">
          <ac:chgData name="Uma Maheswari" userId="64846c97-027b-4579-bc18-2acd9ebf6c24" providerId="ADAL" clId="{4F043567-A18E-4BC0-8DA7-B7578A368536}" dt="2024-06-26T03:44:29.963" v="5781"/>
          <ac:inkMkLst>
            <pc:docMk/>
            <pc:sldMk cId="777146458" sldId="268"/>
            <ac:inkMk id="15" creationId="{A9ACD14D-0B8A-61A0-5847-F4114097A9FD}"/>
          </ac:inkMkLst>
        </pc:inkChg>
        <pc:inkChg chg="add mod">
          <ac:chgData name="Uma Maheswari" userId="64846c97-027b-4579-bc18-2acd9ebf6c24" providerId="ADAL" clId="{4F043567-A18E-4BC0-8DA7-B7578A368536}" dt="2024-06-26T03:44:29.963" v="5781"/>
          <ac:inkMkLst>
            <pc:docMk/>
            <pc:sldMk cId="777146458" sldId="268"/>
            <ac:inkMk id="16" creationId="{CBD24E84-8BA1-7A4F-11F8-A07AAAABBA3E}"/>
          </ac:inkMkLst>
        </pc:inkChg>
        <pc:inkChg chg="add mod">
          <ac:chgData name="Uma Maheswari" userId="64846c97-027b-4579-bc18-2acd9ebf6c24" providerId="ADAL" clId="{4F043567-A18E-4BC0-8DA7-B7578A368536}" dt="2024-06-26T03:44:29.963" v="5781"/>
          <ac:inkMkLst>
            <pc:docMk/>
            <pc:sldMk cId="777146458" sldId="268"/>
            <ac:inkMk id="17" creationId="{7FF88603-BB4B-81DA-A9B8-E45BC06C3866}"/>
          </ac:inkMkLst>
        </pc:inkChg>
        <pc:inkChg chg="add mod">
          <ac:chgData name="Uma Maheswari" userId="64846c97-027b-4579-bc18-2acd9ebf6c24" providerId="ADAL" clId="{4F043567-A18E-4BC0-8DA7-B7578A368536}" dt="2024-06-26T03:44:29.963" v="5781"/>
          <ac:inkMkLst>
            <pc:docMk/>
            <pc:sldMk cId="777146458" sldId="268"/>
            <ac:inkMk id="19" creationId="{F0FF2548-5193-4A16-D920-61FA5E9C264F}"/>
          </ac:inkMkLst>
        </pc:inkChg>
        <pc:inkChg chg="add mod">
          <ac:chgData name="Uma Maheswari" userId="64846c97-027b-4579-bc18-2acd9ebf6c24" providerId="ADAL" clId="{4F043567-A18E-4BC0-8DA7-B7578A368536}" dt="2024-06-26T03:44:29.963" v="5781"/>
          <ac:inkMkLst>
            <pc:docMk/>
            <pc:sldMk cId="777146458" sldId="268"/>
            <ac:inkMk id="20" creationId="{207374FC-7CFE-494B-0C07-BCACC49A1C2B}"/>
          </ac:inkMkLst>
        </pc:inkChg>
        <pc:inkChg chg="add mod">
          <ac:chgData name="Uma Maheswari" userId="64846c97-027b-4579-bc18-2acd9ebf6c24" providerId="ADAL" clId="{4F043567-A18E-4BC0-8DA7-B7578A368536}" dt="2024-06-26T03:44:29.963" v="5781"/>
          <ac:inkMkLst>
            <pc:docMk/>
            <pc:sldMk cId="777146458" sldId="268"/>
            <ac:inkMk id="21" creationId="{4A06F5FA-1347-319E-7A46-8FD3282442AB}"/>
          </ac:inkMkLst>
        </pc:inkChg>
        <pc:inkChg chg="add mod">
          <ac:chgData name="Uma Maheswari" userId="64846c97-027b-4579-bc18-2acd9ebf6c24" providerId="ADAL" clId="{4F043567-A18E-4BC0-8DA7-B7578A368536}" dt="2024-06-26T03:44:29.963" v="5781"/>
          <ac:inkMkLst>
            <pc:docMk/>
            <pc:sldMk cId="777146458" sldId="268"/>
            <ac:inkMk id="22" creationId="{EE72E674-8977-5584-7026-F3A2ABCECABA}"/>
          </ac:inkMkLst>
        </pc:inkChg>
        <pc:inkChg chg="add mod">
          <ac:chgData name="Uma Maheswari" userId="64846c97-027b-4579-bc18-2acd9ebf6c24" providerId="ADAL" clId="{4F043567-A18E-4BC0-8DA7-B7578A368536}" dt="2024-06-26T03:44:29.963" v="5781"/>
          <ac:inkMkLst>
            <pc:docMk/>
            <pc:sldMk cId="777146458" sldId="268"/>
            <ac:inkMk id="23" creationId="{F421BB0A-794F-D4C2-76A0-4EB3526AB41A}"/>
          </ac:inkMkLst>
        </pc:inkChg>
        <pc:inkChg chg="add mod">
          <ac:chgData name="Uma Maheswari" userId="64846c97-027b-4579-bc18-2acd9ebf6c24" providerId="ADAL" clId="{4F043567-A18E-4BC0-8DA7-B7578A368536}" dt="2024-06-26T03:44:29.963" v="5781"/>
          <ac:inkMkLst>
            <pc:docMk/>
            <pc:sldMk cId="777146458" sldId="268"/>
            <ac:inkMk id="24" creationId="{46590A48-B3C2-159E-C802-6A41062B8E40}"/>
          </ac:inkMkLst>
        </pc:inkChg>
        <pc:inkChg chg="add mod">
          <ac:chgData name="Uma Maheswari" userId="64846c97-027b-4579-bc18-2acd9ebf6c24" providerId="ADAL" clId="{4F043567-A18E-4BC0-8DA7-B7578A368536}" dt="2024-06-26T03:44:29.963" v="5781"/>
          <ac:inkMkLst>
            <pc:docMk/>
            <pc:sldMk cId="777146458" sldId="268"/>
            <ac:inkMk id="25" creationId="{FB1DC701-1651-4720-4492-AE388545E67F}"/>
          </ac:inkMkLst>
        </pc:inkChg>
        <pc:inkChg chg="add mod">
          <ac:chgData name="Uma Maheswari" userId="64846c97-027b-4579-bc18-2acd9ebf6c24" providerId="ADAL" clId="{4F043567-A18E-4BC0-8DA7-B7578A368536}" dt="2024-06-26T03:44:29.963" v="5781"/>
          <ac:inkMkLst>
            <pc:docMk/>
            <pc:sldMk cId="777146458" sldId="268"/>
            <ac:inkMk id="26" creationId="{9873111A-43A1-B9DD-3B1D-FC0635F341E8}"/>
          </ac:inkMkLst>
        </pc:inkChg>
      </pc:sldChg>
      <pc:sldChg chg="addSp modSp new mod">
        <pc:chgData name="Uma Maheswari" userId="64846c97-027b-4579-bc18-2acd9ebf6c24" providerId="ADAL" clId="{4F043567-A18E-4BC0-8DA7-B7578A368536}" dt="2024-06-27T03:36:13.916" v="5868" actId="13926"/>
        <pc:sldMkLst>
          <pc:docMk/>
          <pc:sldMk cId="4118171724" sldId="269"/>
        </pc:sldMkLst>
        <pc:spChg chg="add mod">
          <ac:chgData name="Uma Maheswari" userId="64846c97-027b-4579-bc18-2acd9ebf6c24" providerId="ADAL" clId="{4F043567-A18E-4BC0-8DA7-B7578A368536}" dt="2024-06-23T09:26:54.570" v="3181" actId="1076"/>
          <ac:spMkLst>
            <pc:docMk/>
            <pc:sldMk cId="4118171724" sldId="269"/>
            <ac:spMk id="2" creationId="{3FD3BCEE-897C-EF1D-4E9E-0CDC1B49D781}"/>
          </ac:spMkLst>
        </pc:spChg>
        <pc:spChg chg="add mod">
          <ac:chgData name="Uma Maheswari" userId="64846c97-027b-4579-bc18-2acd9ebf6c24" providerId="ADAL" clId="{4F043567-A18E-4BC0-8DA7-B7578A368536}" dt="2024-06-23T09:32:30.043" v="3201" actId="207"/>
          <ac:spMkLst>
            <pc:docMk/>
            <pc:sldMk cId="4118171724" sldId="269"/>
            <ac:spMk id="3" creationId="{BCFF0802-E073-1DAE-46C1-79BD84B0D03C}"/>
          </ac:spMkLst>
        </pc:spChg>
        <pc:spChg chg="add mod">
          <ac:chgData name="Uma Maheswari" userId="64846c97-027b-4579-bc18-2acd9ebf6c24" providerId="ADAL" clId="{4F043567-A18E-4BC0-8DA7-B7578A368536}" dt="2024-06-27T03:36:13.916" v="5868" actId="13926"/>
          <ac:spMkLst>
            <pc:docMk/>
            <pc:sldMk cId="4118171724" sldId="269"/>
            <ac:spMk id="4" creationId="{57799F83-E899-5A7F-4B4A-816DCCCC8A60}"/>
          </ac:spMkLst>
        </pc:spChg>
      </pc:sldChg>
      <pc:sldChg chg="addSp modSp new mod">
        <pc:chgData name="Uma Maheswari" userId="64846c97-027b-4579-bc18-2acd9ebf6c24" providerId="ADAL" clId="{4F043567-A18E-4BC0-8DA7-B7578A368536}" dt="2024-06-27T03:43:18.143" v="5977" actId="20577"/>
        <pc:sldMkLst>
          <pc:docMk/>
          <pc:sldMk cId="2072563695" sldId="270"/>
        </pc:sldMkLst>
        <pc:spChg chg="add mod">
          <ac:chgData name="Uma Maheswari" userId="64846c97-027b-4579-bc18-2acd9ebf6c24" providerId="ADAL" clId="{4F043567-A18E-4BC0-8DA7-B7578A368536}" dt="2024-06-27T03:43:18.143" v="5977" actId="20577"/>
          <ac:spMkLst>
            <pc:docMk/>
            <pc:sldMk cId="2072563695" sldId="270"/>
            <ac:spMk id="2" creationId="{85C162AA-7BC3-8CDE-BD41-5252CF293F33}"/>
          </ac:spMkLst>
        </pc:spChg>
        <pc:spChg chg="add mod">
          <ac:chgData name="Uma Maheswari" userId="64846c97-027b-4579-bc18-2acd9ebf6c24" providerId="ADAL" clId="{4F043567-A18E-4BC0-8DA7-B7578A368536}" dt="2024-06-27T03:41:52.872" v="5934" actId="20577"/>
          <ac:spMkLst>
            <pc:docMk/>
            <pc:sldMk cId="2072563695" sldId="270"/>
            <ac:spMk id="3" creationId="{7B51BE02-802C-2885-AD29-54B246A8924B}"/>
          </ac:spMkLst>
        </pc:spChg>
      </pc:sldChg>
      <pc:sldChg chg="addSp modSp new mod">
        <pc:chgData name="Uma Maheswari" userId="64846c97-027b-4579-bc18-2acd9ebf6c24" providerId="ADAL" clId="{4F043567-A18E-4BC0-8DA7-B7578A368536}" dt="2024-06-23T13:18:52.998" v="4111" actId="20577"/>
        <pc:sldMkLst>
          <pc:docMk/>
          <pc:sldMk cId="198119221" sldId="271"/>
        </pc:sldMkLst>
        <pc:spChg chg="add mod">
          <ac:chgData name="Uma Maheswari" userId="64846c97-027b-4579-bc18-2acd9ebf6c24" providerId="ADAL" clId="{4F043567-A18E-4BC0-8DA7-B7578A368536}" dt="2024-06-23T13:12:37.205" v="4014" actId="6549"/>
          <ac:spMkLst>
            <pc:docMk/>
            <pc:sldMk cId="198119221" sldId="271"/>
            <ac:spMk id="2" creationId="{34AC5EEC-A927-F677-29C7-E390F270DCB8}"/>
          </ac:spMkLst>
        </pc:spChg>
        <pc:spChg chg="add mod">
          <ac:chgData name="Uma Maheswari" userId="64846c97-027b-4579-bc18-2acd9ebf6c24" providerId="ADAL" clId="{4F043567-A18E-4BC0-8DA7-B7578A368536}" dt="2024-06-23T13:15:36.716" v="4049" actId="20577"/>
          <ac:spMkLst>
            <pc:docMk/>
            <pc:sldMk cId="198119221" sldId="271"/>
            <ac:spMk id="3" creationId="{6CB2E8FC-14FD-B95A-6AFD-558A46A0FF8E}"/>
          </ac:spMkLst>
        </pc:spChg>
        <pc:spChg chg="add mod">
          <ac:chgData name="Uma Maheswari" userId="64846c97-027b-4579-bc18-2acd9ebf6c24" providerId="ADAL" clId="{4F043567-A18E-4BC0-8DA7-B7578A368536}" dt="2024-06-23T13:18:52.998" v="4111" actId="20577"/>
          <ac:spMkLst>
            <pc:docMk/>
            <pc:sldMk cId="198119221" sldId="271"/>
            <ac:spMk id="4" creationId="{E0E360C2-F7D9-9D3A-C89C-D236AD5BE792}"/>
          </ac:spMkLst>
        </pc:spChg>
      </pc:sldChg>
      <pc:sldChg chg="addSp modSp new mod">
        <pc:chgData name="Uma Maheswari" userId="64846c97-027b-4579-bc18-2acd9ebf6c24" providerId="ADAL" clId="{4F043567-A18E-4BC0-8DA7-B7578A368536}" dt="2024-06-27T04:23:18.019" v="6310" actId="20577"/>
        <pc:sldMkLst>
          <pc:docMk/>
          <pc:sldMk cId="1442757204" sldId="272"/>
        </pc:sldMkLst>
        <pc:spChg chg="add mod">
          <ac:chgData name="Uma Maheswari" userId="64846c97-027b-4579-bc18-2acd9ebf6c24" providerId="ADAL" clId="{4F043567-A18E-4BC0-8DA7-B7578A368536}" dt="2024-06-27T04:19:11.618" v="6309" actId="14100"/>
          <ac:spMkLst>
            <pc:docMk/>
            <pc:sldMk cId="1442757204" sldId="272"/>
            <ac:spMk id="2" creationId="{2E18A074-D401-3526-1B66-07CCE5D734F5}"/>
          </ac:spMkLst>
        </pc:spChg>
        <pc:spChg chg="add mod">
          <ac:chgData name="Uma Maheswari" userId="64846c97-027b-4579-bc18-2acd9ebf6c24" providerId="ADAL" clId="{4F043567-A18E-4BC0-8DA7-B7578A368536}" dt="2024-06-27T04:23:18.019" v="6310" actId="20577"/>
          <ac:spMkLst>
            <pc:docMk/>
            <pc:sldMk cId="1442757204" sldId="272"/>
            <ac:spMk id="3" creationId="{9519C0BC-20AB-4AD7-1F3F-27817D3EDA82}"/>
          </ac:spMkLst>
        </pc:spChg>
      </pc:sldChg>
      <pc:sldChg chg="addSp modSp new mod">
        <pc:chgData name="Uma Maheswari" userId="64846c97-027b-4579-bc18-2acd9ebf6c24" providerId="ADAL" clId="{4F043567-A18E-4BC0-8DA7-B7578A368536}" dt="2024-07-03T03:27:19.139" v="6378" actId="20577"/>
        <pc:sldMkLst>
          <pc:docMk/>
          <pc:sldMk cId="1605599768" sldId="273"/>
        </pc:sldMkLst>
        <pc:spChg chg="add mod">
          <ac:chgData name="Uma Maheswari" userId="64846c97-027b-4579-bc18-2acd9ebf6c24" providerId="ADAL" clId="{4F043567-A18E-4BC0-8DA7-B7578A368536}" dt="2024-06-23T14:11:54.999" v="4940" actId="20577"/>
          <ac:spMkLst>
            <pc:docMk/>
            <pc:sldMk cId="1605599768" sldId="273"/>
            <ac:spMk id="2" creationId="{DD7D207F-9B4B-FA74-82D8-413CB6BDC1F0}"/>
          </ac:spMkLst>
        </pc:spChg>
        <pc:spChg chg="add mod">
          <ac:chgData name="Uma Maheswari" userId="64846c97-027b-4579-bc18-2acd9ebf6c24" providerId="ADAL" clId="{4F043567-A18E-4BC0-8DA7-B7578A368536}" dt="2024-06-23T15:38:02.746" v="5069" actId="6549"/>
          <ac:spMkLst>
            <pc:docMk/>
            <pc:sldMk cId="1605599768" sldId="273"/>
            <ac:spMk id="3" creationId="{63BC4CD3-B777-9E2E-BAE0-CF34288F3074}"/>
          </ac:spMkLst>
        </pc:spChg>
        <pc:spChg chg="add">
          <ac:chgData name="Uma Maheswari" userId="64846c97-027b-4579-bc18-2acd9ebf6c24" providerId="ADAL" clId="{4F043567-A18E-4BC0-8DA7-B7578A368536}" dt="2024-06-23T14:10:51.861" v="4921"/>
          <ac:spMkLst>
            <pc:docMk/>
            <pc:sldMk cId="1605599768" sldId="273"/>
            <ac:spMk id="4" creationId="{24A19AD3-8041-3711-3394-A029F6861686}"/>
          </ac:spMkLst>
        </pc:spChg>
        <pc:spChg chg="add mod">
          <ac:chgData name="Uma Maheswari" userId="64846c97-027b-4579-bc18-2acd9ebf6c24" providerId="ADAL" clId="{4F043567-A18E-4BC0-8DA7-B7578A368536}" dt="2024-07-03T03:26:15.516" v="6311" actId="767"/>
          <ac:spMkLst>
            <pc:docMk/>
            <pc:sldMk cId="1605599768" sldId="273"/>
            <ac:spMk id="4" creationId="{5C972FCA-3818-6F25-CF29-C1EAF0614DFF}"/>
          </ac:spMkLst>
        </pc:spChg>
        <pc:spChg chg="add mod">
          <ac:chgData name="Uma Maheswari" userId="64846c97-027b-4579-bc18-2acd9ebf6c24" providerId="ADAL" clId="{4F043567-A18E-4BC0-8DA7-B7578A368536}" dt="2024-06-23T14:10:57.492" v="4923"/>
          <ac:spMkLst>
            <pc:docMk/>
            <pc:sldMk cId="1605599768" sldId="273"/>
            <ac:spMk id="5" creationId="{453CEE30-7676-5A39-0795-990B71B4BDDE}"/>
          </ac:spMkLst>
        </pc:spChg>
        <pc:spChg chg="add mod">
          <ac:chgData name="Uma Maheswari" userId="64846c97-027b-4579-bc18-2acd9ebf6c24" providerId="ADAL" clId="{4F043567-A18E-4BC0-8DA7-B7578A368536}" dt="2024-07-03T03:26:19.592" v="6312" actId="767"/>
          <ac:spMkLst>
            <pc:docMk/>
            <pc:sldMk cId="1605599768" sldId="273"/>
            <ac:spMk id="5" creationId="{F444C28E-8969-14C5-C4F2-70C71303BBD0}"/>
          </ac:spMkLst>
        </pc:spChg>
        <pc:spChg chg="add">
          <ac:chgData name="Uma Maheswari" userId="64846c97-027b-4579-bc18-2acd9ebf6c24" providerId="ADAL" clId="{4F043567-A18E-4BC0-8DA7-B7578A368536}" dt="2024-06-23T14:17:56.311" v="5015"/>
          <ac:spMkLst>
            <pc:docMk/>
            <pc:sldMk cId="1605599768" sldId="273"/>
            <ac:spMk id="6" creationId="{772605E9-F4C1-ABC1-F811-56E9C2A892EC}"/>
          </ac:spMkLst>
        </pc:spChg>
        <pc:spChg chg="add mod">
          <ac:chgData name="Uma Maheswari" userId="64846c97-027b-4579-bc18-2acd9ebf6c24" providerId="ADAL" clId="{4F043567-A18E-4BC0-8DA7-B7578A368536}" dt="2024-07-03T03:27:19.139" v="6378" actId="20577"/>
          <ac:spMkLst>
            <pc:docMk/>
            <pc:sldMk cId="1605599768" sldId="273"/>
            <ac:spMk id="7" creationId="{89EBAED5-350F-43E6-AC50-70A6695BC360}"/>
          </ac:spMkLst>
        </pc:spChg>
      </pc:sldChg>
      <pc:sldChg chg="addSp delSp modSp new mod">
        <pc:chgData name="Uma Maheswari" userId="64846c97-027b-4579-bc18-2acd9ebf6c24" providerId="ADAL" clId="{4F043567-A18E-4BC0-8DA7-B7578A368536}" dt="2024-06-23T16:02:40.560" v="5385" actId="20577"/>
        <pc:sldMkLst>
          <pc:docMk/>
          <pc:sldMk cId="2241727343" sldId="274"/>
        </pc:sldMkLst>
        <pc:spChg chg="add del mod">
          <ac:chgData name="Uma Maheswari" userId="64846c97-027b-4579-bc18-2acd9ebf6c24" providerId="ADAL" clId="{4F043567-A18E-4BC0-8DA7-B7578A368536}" dt="2024-06-23T15:36:09.894" v="5040"/>
          <ac:spMkLst>
            <pc:docMk/>
            <pc:sldMk cId="2241727343" sldId="274"/>
            <ac:spMk id="2" creationId="{BB2CAA11-9DB4-92D9-BD30-CEC3E69F71A2}"/>
          </ac:spMkLst>
        </pc:spChg>
        <pc:spChg chg="add del mod">
          <ac:chgData name="Uma Maheswari" userId="64846c97-027b-4579-bc18-2acd9ebf6c24" providerId="ADAL" clId="{4F043567-A18E-4BC0-8DA7-B7578A368536}" dt="2024-06-23T15:37:50.520" v="5067"/>
          <ac:spMkLst>
            <pc:docMk/>
            <pc:sldMk cId="2241727343" sldId="274"/>
            <ac:spMk id="3" creationId="{245892A7-E20A-D23A-E476-E1DAFFFD9C73}"/>
          </ac:spMkLst>
        </pc:spChg>
        <pc:spChg chg="add del mod">
          <ac:chgData name="Uma Maheswari" userId="64846c97-027b-4579-bc18-2acd9ebf6c24" providerId="ADAL" clId="{4F043567-A18E-4BC0-8DA7-B7578A368536}" dt="2024-06-23T15:51:26.366" v="5175"/>
          <ac:spMkLst>
            <pc:docMk/>
            <pc:sldMk cId="2241727343" sldId="274"/>
            <ac:spMk id="4" creationId="{27105E4C-B5B2-952A-303D-3F42D9408774}"/>
          </ac:spMkLst>
        </pc:spChg>
        <pc:spChg chg="add mod">
          <ac:chgData name="Uma Maheswari" userId="64846c97-027b-4579-bc18-2acd9ebf6c24" providerId="ADAL" clId="{4F043567-A18E-4BC0-8DA7-B7578A368536}" dt="2024-06-23T15:51:23.547" v="5173" actId="20577"/>
          <ac:spMkLst>
            <pc:docMk/>
            <pc:sldMk cId="2241727343" sldId="274"/>
            <ac:spMk id="6" creationId="{84794360-0941-6C8A-6AE4-8F54E9C6CD87}"/>
          </ac:spMkLst>
        </pc:spChg>
        <pc:spChg chg="add mod">
          <ac:chgData name="Uma Maheswari" userId="64846c97-027b-4579-bc18-2acd9ebf6c24" providerId="ADAL" clId="{4F043567-A18E-4BC0-8DA7-B7578A368536}" dt="2024-06-23T16:02:40.560" v="5385" actId="20577"/>
          <ac:spMkLst>
            <pc:docMk/>
            <pc:sldMk cId="2241727343" sldId="274"/>
            <ac:spMk id="7" creationId="{8DA1376D-9E44-8F31-D2B1-2CD501BCBBA8}"/>
          </ac:spMkLst>
        </pc:spChg>
      </pc:sldChg>
      <pc:sldChg chg="addSp delSp modSp new mod">
        <pc:chgData name="Uma Maheswari" userId="64846c97-027b-4579-bc18-2acd9ebf6c24" providerId="ADAL" clId="{4F043567-A18E-4BC0-8DA7-B7578A368536}" dt="2024-07-03T03:41:18.743" v="6482" actId="20577"/>
        <pc:sldMkLst>
          <pc:docMk/>
          <pc:sldMk cId="1804824175" sldId="275"/>
        </pc:sldMkLst>
        <pc:spChg chg="add del mod">
          <ac:chgData name="Uma Maheswari" userId="64846c97-027b-4579-bc18-2acd9ebf6c24" providerId="ADAL" clId="{4F043567-A18E-4BC0-8DA7-B7578A368536}" dt="2024-06-23T16:02:52.157" v="5386" actId="478"/>
          <ac:spMkLst>
            <pc:docMk/>
            <pc:sldMk cId="1804824175" sldId="275"/>
            <ac:spMk id="2" creationId="{BF0A394E-5604-3EDE-791A-FA3E2AAA3947}"/>
          </ac:spMkLst>
        </pc:spChg>
        <pc:spChg chg="add mod">
          <ac:chgData name="Uma Maheswari" userId="64846c97-027b-4579-bc18-2acd9ebf6c24" providerId="ADAL" clId="{4F043567-A18E-4BC0-8DA7-B7578A368536}" dt="2024-06-23T16:07:46.562" v="5430" actId="14100"/>
          <ac:spMkLst>
            <pc:docMk/>
            <pc:sldMk cId="1804824175" sldId="275"/>
            <ac:spMk id="3" creationId="{6B8E59AE-A27D-3460-44E2-1E5071FFF856}"/>
          </ac:spMkLst>
        </pc:spChg>
        <pc:spChg chg="add mod">
          <ac:chgData name="Uma Maheswari" userId="64846c97-027b-4579-bc18-2acd9ebf6c24" providerId="ADAL" clId="{4F043567-A18E-4BC0-8DA7-B7578A368536}" dt="2024-07-03T03:38:31.690" v="6379" actId="13926"/>
          <ac:spMkLst>
            <pc:docMk/>
            <pc:sldMk cId="1804824175" sldId="275"/>
            <ac:spMk id="4" creationId="{758E8FD6-CAFC-F4B1-1254-DD699B5B5148}"/>
          </ac:spMkLst>
        </pc:spChg>
        <pc:spChg chg="add mod">
          <ac:chgData name="Uma Maheswari" userId="64846c97-027b-4579-bc18-2acd9ebf6c24" providerId="ADAL" clId="{4F043567-A18E-4BC0-8DA7-B7578A368536}" dt="2024-07-03T03:41:18.743" v="6482" actId="20577"/>
          <ac:spMkLst>
            <pc:docMk/>
            <pc:sldMk cId="1804824175" sldId="275"/>
            <ac:spMk id="7" creationId="{BF997B5E-4A0C-CDEE-26AB-89CABB2333B9}"/>
          </ac:spMkLst>
        </pc:spChg>
        <pc:spChg chg="add mod">
          <ac:chgData name="Uma Maheswari" userId="64846c97-027b-4579-bc18-2acd9ebf6c24" providerId="ADAL" clId="{4F043567-A18E-4BC0-8DA7-B7578A368536}" dt="2024-07-03T03:38:54.958" v="6411" actId="13926"/>
          <ac:spMkLst>
            <pc:docMk/>
            <pc:sldMk cId="1804824175" sldId="275"/>
            <ac:spMk id="8" creationId="{4FB3CA10-7F9D-1761-6B7E-B700B28D264D}"/>
          </ac:spMkLst>
        </pc:spChg>
        <pc:picChg chg="add mod">
          <ac:chgData name="Uma Maheswari" userId="64846c97-027b-4579-bc18-2acd9ebf6c24" providerId="ADAL" clId="{4F043567-A18E-4BC0-8DA7-B7578A368536}" dt="2024-06-23T16:09:33.221" v="5463" actId="14100"/>
          <ac:picMkLst>
            <pc:docMk/>
            <pc:sldMk cId="1804824175" sldId="275"/>
            <ac:picMk id="6" creationId="{BC8A09AE-0F2C-ECC4-CA26-65286D6CBF73}"/>
          </ac:picMkLst>
        </pc:picChg>
      </pc:sldChg>
      <pc:sldChg chg="addSp modSp new mod">
        <pc:chgData name="Uma Maheswari" userId="64846c97-027b-4579-bc18-2acd9ebf6c24" providerId="ADAL" clId="{4F043567-A18E-4BC0-8DA7-B7578A368536}" dt="2024-07-03T04:10:16.001" v="6654" actId="20577"/>
        <pc:sldMkLst>
          <pc:docMk/>
          <pc:sldMk cId="1442277328" sldId="276"/>
        </pc:sldMkLst>
        <pc:spChg chg="add mod">
          <ac:chgData name="Uma Maheswari" userId="64846c97-027b-4579-bc18-2acd9ebf6c24" providerId="ADAL" clId="{4F043567-A18E-4BC0-8DA7-B7578A368536}" dt="2024-07-03T04:09:20.018" v="6566" actId="20577"/>
          <ac:spMkLst>
            <pc:docMk/>
            <pc:sldMk cId="1442277328" sldId="276"/>
            <ac:spMk id="2" creationId="{C54B2919-6CC6-425E-6524-CC1A3E744A0B}"/>
          </ac:spMkLst>
        </pc:spChg>
        <pc:spChg chg="add mod">
          <ac:chgData name="Uma Maheswari" userId="64846c97-027b-4579-bc18-2acd9ebf6c24" providerId="ADAL" clId="{4F043567-A18E-4BC0-8DA7-B7578A368536}" dt="2024-07-03T04:10:16.001" v="6654" actId="20577"/>
          <ac:spMkLst>
            <pc:docMk/>
            <pc:sldMk cId="1442277328" sldId="276"/>
            <ac:spMk id="3" creationId="{0EA562A5-CE34-5C6D-6F5D-8CDE4AD4446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6:22:54.781"/>
    </inkml:context>
    <inkml:brush xml:id="br0">
      <inkml:brushProperty name="width" value="0.2" units="cm"/>
      <inkml:brushProperty name="height" value="0.2" units="cm"/>
      <inkml:brushProperty name="color" value="#FFFFFF"/>
    </inkml:brush>
  </inkml:definitions>
  <inkml:trace contextRef="#ctx0" brushRef="#br0">2 916 24575,'0'-43'0,"-2"12"0,2 1 0,1-1 0,2 1 0,1 0 0,1 0 0,11-34 0,-2 23 0,28-54 0,-34 80 0,0 1 0,1 1 0,1-1 0,0 1 0,1 1 0,24-22 0,-20 19 0,-1 0 0,0-1 0,-1-1 0,0 0 0,17-35 0,-13 23 0,24-31 0,-14 26-455,-3-2 0,27-48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26.868"/>
    </inkml:context>
    <inkml:brush xml:id="br0">
      <inkml:brushProperty name="width" value="0.2" units="cm"/>
      <inkml:brushProperty name="height" value="0.2" units="cm"/>
      <inkml:brushProperty name="color" value="#E71224"/>
    </inkml:brush>
  </inkml:definitions>
  <inkml:trace contextRef="#ctx0" brushRef="#br0">1 20 24575,'97'2'0,"106"-4"0,-56-18-1365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27.752"/>
    </inkml:context>
    <inkml:brush xml:id="br0">
      <inkml:brushProperty name="width" value="0.2" units="cm"/>
      <inkml:brushProperty name="height" value="0.2" units="cm"/>
      <inkml:brushProperty name="color" value="#E71224"/>
    </inkml:brush>
  </inkml:definitions>
  <inkml:trace contextRef="#ctx0" brushRef="#br0">1 1 24575,'0'7'0,"3"13"0,2 14 0,3 11 0,1 13 0,-2 3 0,-2-1 0,-1-1 0,-2-3 0,-1-7 0,-1-9 0,0-4 0,-1-1 0,1 0 0,0-1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29.701"/>
    </inkml:context>
    <inkml:brush xml:id="br0">
      <inkml:brushProperty name="width" value="0.2" units="cm"/>
      <inkml:brushProperty name="height" value="0.2" units="cm"/>
      <inkml:brushProperty name="color" value="#E71224"/>
    </inkml:brush>
  </inkml:definitions>
  <inkml:trace contextRef="#ctx0" brushRef="#br0">168 14 24575,'0'-1'0,"0"1"0,0-1 0,0 1 0,0-1 0,0 1 0,0-1 0,0 1 0,0-1 0,0 1 0,-1-1 0,1 1 0,0-1 0,0 1 0,0-1 0,-1 1 0,1 0 0,0-1 0,-1 1 0,1-1 0,0 1 0,-1 0 0,1-1 0,0 1 0,-1 0 0,1-1 0,-1 1 0,1 0 0,0 0 0,-1 0 0,1-1 0,-1 1 0,0 0 0,-19 2 0,-15 16 0,26-9 0,0 0 0,1 1 0,0 0 0,0 0 0,1 1 0,0-1 0,1 2 0,1-1 0,-1 1 0,2 0 0,0 0 0,0 0 0,1 0 0,-2 18 0,-1 17 0,2 0 0,4 70 0,-1-115 0,1 1 0,0-1 0,0 1 0,1-1 0,-1 1 0,1-1 0,-1 0 0,1 1 0,0-1 0,-1 0 0,1 1 0,0-1 0,1 0 0,-1 0 0,0 0 0,1 0 0,-1 0 0,1 0 0,-1 0 0,4 2 0,-2-2 0,1 0 0,0-1 0,0 1 0,0-1 0,1 0 0,-1 0 0,0 0 0,0 0 0,1-1 0,7 1 0,-1 0 0,-1-1 0,0 0 0,1 0 0,-1-1 0,1 0 0,-1-1 0,0 0 0,0-1 0,0 0 0,0 0 0,0-1 0,-1-1 0,1 0 0,-1 0 0,0 0 0,-1-1 0,1 0 0,11-12 0,-13 10 0,-1 1 0,1-1 0,-1 0 0,-1 0 0,0-1 0,0 0 0,0 0 0,-1 0 0,-1 0 0,1-1 0,-2 0 0,1 1 0,-1-1 0,-1 0 0,0 0 0,0 0 0,-2-19 0,1 22-83,1 0 119,-2 0-1,1 0 1,-1 0-1,0 0 1,-3-10 0,4 15-99,-1 0 1,0 0 0,0 1-1,0-1 1,0 0 0,0 1-1,0-1 1,0 0 0,-1 1-1,1 0 1,-1-1 0,1 1 0,-1 0-1,1 0 1,-1 0 0,0 0-1,0 0 1,1 0 0,-1 0-1,0 0 1,0 1 0,0-1-1,-3 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31.652"/>
    </inkml:context>
    <inkml:brush xml:id="br0">
      <inkml:brushProperty name="width" value="0.2" units="cm"/>
      <inkml:brushProperty name="height" value="0.2" units="cm"/>
      <inkml:brushProperty name="color" value="#E71224"/>
    </inkml:brush>
  </inkml:definitions>
  <inkml:trace contextRef="#ctx0" brushRef="#br0">442 85 24575,'-6'-5'0,"-1"0"0,-1 1 0,1 0 0,-1 0 0,1 1 0,-1 0 0,-14-4 0,-3-1 0,5 0 0,0 1 0,0 0 0,0 2 0,-1 0 0,0 1 0,0 1 0,0 2 0,-25 0 0,40 2 0,0 1 0,1 0 0,-1 0 0,0 0 0,1 1 0,-1-1 0,1 2 0,0-1 0,0 0 0,0 1 0,0 0 0,1 0 0,0 1 0,-1-1 0,2 1 0,-1 0 0,0 0 0,1 0 0,0 0 0,0 1 0,-2 6 0,-1 0 0,1 0 0,1 1 0,0 0 0,1 0 0,0 0 0,1 0 0,0 0 0,1 24 0,2-29 0,1 0 0,-1-1 0,1 1 0,1 0 0,0-1 0,0 0 0,0 0 0,1 0 0,0 0 0,0 0 0,1-1 0,0 1 0,0-1 0,8 7 0,-7-7 0,1 0 0,-1-1 0,1 0 0,0 0 0,0 0 0,0-1 0,1 0 0,0 0 0,0-1 0,0 0 0,0 0 0,0-1 0,10 2 0,-3-3 0,0 0 0,0-1 0,1-1 0,-1 0 0,0-1 0,0-1 0,0 0 0,0-1 0,-1 0 0,1-2 0,-1 1 0,16-10 0,-27 13 8,-1 0-1,1 0 1,0 0-1,0 0 1,-1-1-1,1 1 1,-1-1-1,0 0 1,0 1-1,0-1 1,0 0-1,0 0 1,0 0-1,-1-1 1,2-3-1,-1 0-255,0-1 1,-1 1-1,0-1 1,0 1-1,-1-15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48.855"/>
    </inkml:context>
    <inkml:brush xml:id="br0">
      <inkml:brushProperty name="width" value="0.2" units="cm"/>
      <inkml:brushProperty name="height" value="0.2" units="cm"/>
      <inkml:brushProperty name="color" value="#E71224"/>
    </inkml:brush>
  </inkml:definitions>
  <inkml:trace contextRef="#ctx0" brushRef="#br0">349 1 24575,'-17'1'0,"0"2"0,0 0 0,0 1 0,1 1 0,0 0 0,0 1 0,0 1 0,-15 9 0,19-10 0,-5 1 0,1 2 0,-18 12 0,29-17 0,0-1 0,0 1 0,1 0 0,0 1 0,-1-1 0,2 1 0,-1-1 0,0 1 0,1 1 0,-4 7 0,-20 35 0,21-39 0,0 1 0,0 1 0,-4 11 0,10-22 0,-1 1 0,1 0 0,0 0 0,-1-1 0,1 1 0,0 0 0,0 0 0,0 0 0,0-1 0,0 1 0,0 0 0,0 0 0,0 0 0,0 0 0,0-1 0,1 1 0,-1 0 0,0 0 0,0-1 0,1 1 0,-1 0 0,0 0 0,1-1 0,-1 1 0,1 0 0,0 0 0,24 13 0,46 9 0,1-3 0,122 17 0,-131-26 0,43 7-1365,-21-4-5461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51.856"/>
    </inkml:context>
    <inkml:brush xml:id="br0">
      <inkml:brushProperty name="width" value="0.2" units="cm"/>
      <inkml:brushProperty name="height" value="0.2" units="cm"/>
      <inkml:brushProperty name="color" value="#E71224"/>
    </inkml:brush>
  </inkml:definitions>
  <inkml:trace contextRef="#ctx0" brushRef="#br0">0 1 24575,'113'1'0,"1"6"0,197 36 0,-305-42 0,0 1 0,-1-1 0,1 1 0,-1 0 0,0 0 0,1 0 0,-1 1 0,6 4 0,-10-6 0,0 0 0,0 0 0,0-1 0,0 1 0,-1 0 0,1 0 0,0 0 0,-1 0 0,1 0 0,0 0 0,-1 0 0,0 0 0,1 1 0,-1-1 0,1 0 0,-1 0 0,0 0 0,0 2 0,0-1 0,0 0 0,-1 0 0,1-1 0,-1 1 0,1 0 0,-1 0 0,0 0 0,0-1 0,0 1 0,0 0 0,0-1 0,0 1 0,0 0 0,-3 2 0,-10 10 0,-1 0 0,-1-2 0,0 1 0,-30 16 0,-76 32 0,97-51 0,-1-2 0,-44 9 0,43-11 0,0 1 0,-35 13 0,-21 11-1365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3:06.631"/>
    </inkml:context>
    <inkml:brush xml:id="br0">
      <inkml:brushProperty name="width" value="0.2" units="cm"/>
      <inkml:brushProperty name="height" value="0.2" units="cm"/>
      <inkml:brushProperty name="color" value="#E71224"/>
    </inkml:brush>
  </inkml:definitions>
  <inkml:trace contextRef="#ctx0" brushRef="#br0">1647 334 24575,'-38'5'0,"33"-4"0,-1 0 0,1 0 0,-1-1 0,0 1 0,0-1 0,1 0 0,-1-1 0,-9-1 0,-18-9 0,1-1 0,-57-30 0,15 6 0,33 18 0,-13-6 0,-103-33 0,61 29 0,60 16 0,0 2 0,-1 1 0,-1 1 0,-54-3 0,63 9 0,1-2 0,-1-1 0,-46-15 0,43 11 0,-1 1 0,-42-5 0,67 13 0,-1 0 0,0 1 0,0 0 0,0 0 0,0 1 0,0 0 0,1 1 0,-1 0 0,1 0 0,0 0 0,0 1 0,0 1 0,0-1 0,1 1 0,0 1 0,0-1 0,-8 9 0,-11 12 0,1 2 0,-38 55 0,50-65 0,7-10 0,1 0 0,0 1 0,1-1 0,0 1 0,0 0 0,0 0 0,-2 15 0,2-1 0,-2 46 0,3-45 0,-1 1 0,0-1 0,-2 0 0,-1-1 0,-1 1 0,-11 22 0,12-23 0,1 0 0,0 1 0,2 0 0,1-1 0,0 2 0,3 39 0,-2-11 0,-7 40 0,-1 13 0,9-51 0,3 119 0,-1-166 0,1-1 0,-1 1 0,1 0 0,1-1 0,-1 1 0,1-1 0,1 0 0,7 13 0,43 52 0,-5-6 0,-40-51 0,1 0 0,0-1 0,1 0 0,1 0 0,0-2 0,1 1 0,0-1 0,1-1 0,0-1 0,1 0 0,0 0 0,1-2 0,17 8 0,-2-3 0,-1 2 0,48 30 0,28 14 0,-32-32 0,5 3 0,-56-18 0,1-2 0,1-1 0,0 0 0,0-2 0,1-1 0,-1-1 0,31 1 0,-21-2 0,63 15 0,-28-5 0,129 18 0,93 17 0,-157-27 0,161 6 0,-225-21 0,74 17 0,-87-13 0,0-2 0,101 3 0,1006-15 0,-653 4 0,-495-2 0,1-1 0,-1 0 0,0-2 0,0 0 0,0-1 0,0 0 0,-1-2 0,0 0 0,0 0 0,22-15 0,-9 2 0,-1 0 0,-1-2 0,0-1 0,30-35 0,-5-1 0,-4-2 0,-2-2 0,70-129 0,-50 51 0,-58 123 0,0 0 0,-2-1 0,0 0 0,-1 0 0,-1 0 0,2-31 0,-3-122 0,-4 109 0,-1 21 0,-2 1 0,-1-1 0,-3 1 0,-1 0 0,-18-48 0,21 75 0,-1 0 0,0 0 0,-14-20 0,-9-17 0,12 18 0,-2 0 0,-1 1 0,-1 1 0,-2 1 0,0 1 0,-3 1 0,-37-31 0,30 35 0,-2 1 0,0 1 0,-1 2 0,-75-28 0,85 37 0,-12-2 0,0 2 0,-1 2 0,-1 1 0,0 2 0,-49-1 0,-38-12 0,87 11 0,-81-5 0,-138-8 0,-22 0 0,-506 22 0,614 10 0,27-1 0,72-11 0,48 0 0,-1 0 0,1 2 0,0 1 0,-40 8 0,42 0 0,0 0 0,1 2 0,0 0 0,1 2 0,-42 32 0,56-39-195,0 0 0,0 1 0,1-1 0,0 2 0,0-1 0,-10 17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3:13.454"/>
    </inkml:context>
    <inkml:brush xml:id="br0">
      <inkml:brushProperty name="width" value="0.2" units="cm"/>
      <inkml:brushProperty name="height" value="0.2" units="cm"/>
      <inkml:brushProperty name="color" value="#E71224"/>
    </inkml:brush>
  </inkml:definitions>
  <inkml:trace contextRef="#ctx0" brushRef="#br0">2689 1228 24575,'-4'-1'0,"0"-1"0,0 1 0,0 0 0,1-1 0,-1 0 0,1 0 0,-1 0 0,1 0 0,0-1 0,0 1 0,-4-4 0,-7-6 0,-24-17 0,2-3 0,1-1 0,2-1 0,-30-40 0,-3-2 0,-57-74 0,-1-1 0,116 143 0,-8-12 0,-2 1 0,0 1 0,-2 1 0,0 1 0,-39-26 0,-51-24 0,-50-26 0,-262-83 0,356 149 0,39 14 0,-1 1 0,-57-13 0,9 11 0,-110-25 0,169 34 0,0 1 0,0 0 0,0 1 0,-1 1 0,1 1 0,-1 0 0,-23 4 0,-1 4 0,-75 23 0,30-6 0,44-14 0,0 2 0,-43 20 0,72-26 0,1 0 0,-1 1 0,1 0 0,1 1 0,0 1 0,0 0 0,1 0 0,0 1 0,-18 24 0,20-23 0,1 0 0,0 0 0,1 1 0,1 0 0,0 1 0,0-1 0,2 1 0,0 0 0,0 0 0,1 1 0,1-1 0,0 1 0,1 20 0,0 126 0,5 194 0,-1-329 0,1 1 0,1-1 0,17 48 0,3 13 0,-16-52 0,21 48 0,-10-31 0,15 34 0,5-1 0,95 152 0,-123-217 0,1-1 0,0 0 0,2-1 0,0-1 0,1 0 0,0-1 0,1-1 0,37 25 0,35 26 0,-31-21 0,-39-32 0,0-2 0,1 0 0,0-1 0,24 8 0,89 24 0,-24-9 0,-60-18 0,60 9 0,41 13 0,-149-37 0,147 45 0,-122-39 0,1-1 0,0-1 0,47 0 0,403-7 0,-466 3 0,1-1 0,0 0 0,0-1 0,-1 0 0,1-1 0,-1 0 0,0-1 0,0 0 0,0-1 0,0 0 0,-1-1 0,0 0 0,0-1 0,0 0 0,9-9 0,-6 7 0,-2-1 0,1 0 0,-1-1 0,-1 0 0,0-1 0,-1 0 0,9-14 0,5-9 0,31-39 0,-30 43 0,33-55 0,-39 53 0,-1-1 0,-2-1 0,-1-1 0,-2 0 0,-2-1 0,-1 0 0,5-47 0,33-220-1365,-40 270-5461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05.863"/>
    </inkml:context>
    <inkml:brush xml:id="br0">
      <inkml:brushProperty name="width" value="0.2" units="cm"/>
      <inkml:brushProperty name="height" value="0.2" units="cm"/>
      <inkml:brushProperty name="color" value="#E71224"/>
    </inkml:brush>
  </inkml:definitions>
  <inkml:trace contextRef="#ctx0" brushRef="#br0">2 24 24575,'0'0'0,"0"0"0,0 0 0,0-1 0,0 1 0,-1 0 0,1 0 0,0 0 0,0 0 0,0-1 0,0 1 0,0 0 0,0 0 0,0 0 0,-1 0 0,1-1 0,0 1 0,0 0 0,0 0 0,0 0 0,0-1 0,0 1 0,0 0 0,0 0 0,0 0 0,0-1 0,0 1 0,0 0 0,0 0 0,0 0 0,0-1 0,1 1 0,-1 0 0,0 0 0,0 0 0,0-1 0,0 1 0,0 0 0,0 0 0,0 0 0,1 0 0,-1 0 0,0-1 0,12-4 0,15-1 0,48 1 0,89 6 0,-54 1 0,-74-2 0,13-1 0,1 1 0,0 3 0,0 2 0,81 19 0,-34 0 0,110 13 0,-90-19 0,152 10 0,-72-12 0,-70-6 0,133-6 0,109 7 0,309 20 0,3578-34 0,-2235 5 0,-1851-2-1365,-137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07.522"/>
    </inkml:context>
    <inkml:brush xml:id="br0">
      <inkml:brushProperty name="width" value="0.2" units="cm"/>
      <inkml:brushProperty name="height" value="0.2" units="cm"/>
      <inkml:brushProperty name="color" value="#E71224"/>
    </inkml:brush>
  </inkml:definitions>
  <inkml:trace contextRef="#ctx0" brushRef="#br0">23 0 24575,'2'144'0,"-5"153"0,-7-223 0,5-48 0,-1 42 0,5 302 89,2-172-1543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6:23:05.775"/>
    </inkml:context>
    <inkml:brush xml:id="br0">
      <inkml:brushProperty name="width" value="0.2" units="cm"/>
      <inkml:brushProperty name="height" value="0.2" units="cm"/>
      <inkml:brushProperty name="color" value="#FF0066"/>
    </inkml:brush>
  </inkml:definitions>
  <inkml:trace contextRef="#ctx0" brushRef="#br0">0 1 24575,'0'3'0,"0"10"0,0 5 0,0 3 0,0 3 0,0 0 0,0 0 0,0 3 0,0 1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08.726"/>
    </inkml:context>
    <inkml:brush xml:id="br0">
      <inkml:brushProperty name="width" value="0.2" units="cm"/>
      <inkml:brushProperty name="height" value="0.2" units="cm"/>
      <inkml:brushProperty name="color" value="#E71224"/>
    </inkml:brush>
  </inkml:definitions>
  <inkml:trace contextRef="#ctx0" brushRef="#br0">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09.612"/>
    </inkml:context>
    <inkml:brush xml:id="br0">
      <inkml:brushProperty name="width" value="0.2" units="cm"/>
      <inkml:brushProperty name="height" value="0.2" units="cm"/>
      <inkml:brushProperty name="color" value="#E71224"/>
    </inkml:brush>
  </inkml:definitions>
  <inkml:trace contextRef="#ctx0" brushRef="#br0">1 0 24575,'0'1138'-1365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11.786"/>
    </inkml:context>
    <inkml:brush xml:id="br0">
      <inkml:brushProperty name="width" value="0.2" units="cm"/>
      <inkml:brushProperty name="height" value="0.2" units="cm"/>
      <inkml:brushProperty name="color" value="#E71224"/>
    </inkml:brush>
  </inkml:definitions>
  <inkml:trace contextRef="#ctx0" brushRef="#br0">0 71 24575,'3'1'0,"-1"-1"0,0 1 0,1 0 0,-1 0 0,0 0 0,0 0 0,0 0 0,1 1 0,-1-1 0,-1 1 0,1-1 0,3 4 0,20 23 0,-14-13 0,0 1 0,8 19 0,8 11 0,-1-3 0,-11-17 0,21 28 0,-32-48 0,1-1 0,0 1 0,0-1 0,1 0 0,-1 0 0,1-1 0,0 1 0,0-1 0,0 0 0,8 2 0,-12-5 0,0 0 0,0 0 0,0-1 0,1 1 0,-1-1 0,0 0 0,1 1 0,-1-1 0,0 0 0,1-1 0,-1 1 0,0 0 0,1 0 0,-1-1 0,0 0 0,1 1 0,-1-1 0,0 0 0,0 0 0,0 0 0,0 0 0,0-1 0,0 1 0,0 0 0,0-1 0,-1 0 0,1 1 0,0-1 0,-1 0 0,0 0 0,3-2 0,2-7 0,1-1 0,-1 1 0,-1-1 0,6-19 0,-6 16 0,8-19 0,-2 0 0,26-49 0,41-59-1365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13.140"/>
    </inkml:context>
    <inkml:brush xml:id="br0">
      <inkml:brushProperty name="width" value="0.2" units="cm"/>
      <inkml:brushProperty name="height" value="0.2" units="cm"/>
      <inkml:brushProperty name="color" value="#E71224"/>
    </inkml:brush>
  </inkml:definitions>
  <inkml:trace contextRef="#ctx0" brushRef="#br0">83 1 24575,'0'10'0,"0"12"0,0 15 0,-4 15 0,0 14 0,-4 3 0,-4-4 0,0-6 0,3-6 0,2-8 0,-1-4 0,0-7 0,3-1 0,1-3 0,2-3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13.878"/>
    </inkml:context>
    <inkml:brush xml:id="br0">
      <inkml:brushProperty name="width" value="0.2" units="cm"/>
      <inkml:brushProperty name="height" value="0.2" units="cm"/>
      <inkml:brushProperty name="color" value="#E71224"/>
    </inkml:brush>
  </inkml:definitions>
  <inkml:trace contextRef="#ctx0" brushRef="#br0">1 0 24575,'913'0'-1365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14.903"/>
    </inkml:context>
    <inkml:brush xml:id="br0">
      <inkml:brushProperty name="width" value="0.2" units="cm"/>
      <inkml:brushProperty name="height" value="0.2" units="cm"/>
      <inkml:brushProperty name="color" value="#E71224"/>
    </inkml:brush>
  </inkml:definitions>
  <inkml:trace contextRef="#ctx0" brushRef="#br0">1 21 24575,'572'-12'0,"-57"3"-560,-445 9-245,-29 0-6021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16.120"/>
    </inkml:context>
    <inkml:brush xml:id="br0">
      <inkml:brushProperty name="width" value="0.2" units="cm"/>
      <inkml:brushProperty name="height" value="0.2" units="cm"/>
      <inkml:brushProperty name="color" value="#E71224"/>
    </inkml:brush>
  </inkml:definitions>
  <inkml:trace contextRef="#ctx0" brushRef="#br0">1 1 24575,'3'0'0,"2"3"0,-1 5 0,0 9 0,-2 7 0,0 11 0,-1 3 0,-1 6 0,0-2 0,0 0 0,0-4 0,0-5 0,-1-4 0,1-4 0,0-3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17.189"/>
    </inkml:context>
    <inkml:brush xml:id="br0">
      <inkml:brushProperty name="width" value="0.2" units="cm"/>
      <inkml:brushProperty name="height" value="0.2" units="cm"/>
      <inkml:brushProperty name="color" value="#E71224"/>
    </inkml:brush>
  </inkml:definitions>
  <inkml:trace contextRef="#ctx0" brushRef="#br0">0 137 24575,'4'-4'0,"11"0"0,11-8 0,14-5 0,16-3 0,8 2 0,7 4 0,3 1 0,-8 2 0,-8 4 0,-11 2 0,-5 0 0,-8-1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18.314"/>
    </inkml:context>
    <inkml:brush xml:id="br0">
      <inkml:brushProperty name="width" value="0.2" units="cm"/>
      <inkml:brushProperty name="height" value="0.2" units="cm"/>
      <inkml:brushProperty name="color" value="#E71224"/>
    </inkml:brush>
  </inkml:definitions>
  <inkml:trace contextRef="#ctx0" brushRef="#br0">0 108 24575,'118'1'0,"121"-3"0,-181-5 0,62-15 0,-36 5 0,196-41-1055,-268 55 745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33.910"/>
    </inkml:context>
    <inkml:brush xml:id="br0">
      <inkml:brushProperty name="width" value="0.2" units="cm"/>
      <inkml:brushProperty name="height" value="0.2" units="cm"/>
      <inkml:brushProperty name="color" value="#E71224"/>
    </inkml:brush>
  </inkml:definitions>
  <inkml:trace contextRef="#ctx0" brushRef="#br0">0 1 24575,'0'3'0,"0"9"0,0 12 0,0 14 0,0 3 0,0 5 0,0-1 0,0-5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6:23:21.730"/>
    </inkml:context>
    <inkml:brush xml:id="br0">
      <inkml:brushProperty name="width" value="0.2" units="cm"/>
      <inkml:brushProperty name="height" value="0.2" units="cm"/>
      <inkml:brushProperty name="color" value="#FFFFFF"/>
    </inkml:brush>
  </inkml:definitions>
  <inkml:trace contextRef="#ctx0" brushRef="#br0">3412 545 24575,'0'4'0,"-1"0"0,0 0 0,-1-1 0,1 1 0,-1 0 0,1-1 0,-1 1 0,0-1 0,-4 4 0,-7 16 0,5-1 0,1 0 0,1 1 0,1 0 0,0 0 0,-1 38 0,6 123 0,3-82 0,-3-97 0,0 29 0,5 42 0,-3-64 0,0 0 0,1 0 0,0-1 0,1 0 0,1 1 0,0-1 0,7 11 0,-12-21 0,1 0 0,-1 0 0,1 0 0,0 0 0,0 0 0,-1 0 0,1 0 0,0 0 0,0 0 0,0-1 0,0 1 0,0 0 0,0-1 0,0 1 0,0-1 0,2 1 0,0-4 0,-6-10 0,-21-33 0,15 30 0,0 0 0,1 0 0,1-1 0,1 0 0,0-1 0,2 1 0,-5-23 0,5 13 0,-2 0 0,-1 0 0,-18-45 0,14 45 0,1 0 0,2-1 0,-7-42 0,7 22 0,-24-75 0,19 83 0,3-1 0,-10-78 0,19 89 0,1 22 0,0 0 0,0 0 0,0 0 0,-1 0 0,-1 0 0,1 0 0,-1 1 0,0-1 0,-1 0 0,0 1 0,-6-13 0,9 20 0,0 0 0,0 0 0,0 0 0,-1-1 0,1 1 0,0 0 0,0 0 0,0 0 0,0-1 0,0 1 0,-1 0 0,1 0 0,0 0 0,0 0 0,0 0 0,-1-1 0,1 1 0,0 0 0,0 0 0,0 0 0,-1 0 0,1 0 0,0 0 0,0 0 0,-1 0 0,1 0 0,0 0 0,0 0 0,0 0 0,-1 0 0,1 0 0,0 0 0,0 0 0,-1 0 0,1 0 0,0 0 0,0 0 0,0 0 0,-1 0 0,1 0 0,0 1 0,0-1 0,0 0 0,-1 0 0,1 0 0,0 0 0,0 0 0,0 1 0,-1-1 0,-5 17 0,1 23 0,5 108 0,-1 6 0,-1-134 0,-2 0 0,0 0 0,-1 0 0,-10 23 0,15-42 0,0 0 0,0 0 0,0 0 0,-1 0 0,1 0 0,-1 0 0,1 0 0,-1 0 0,1 0 0,-1 0 0,1 0 0,-1 0 0,0-1 0,1 1 0,-1 0 0,0 0 0,0 0 0,0-1 0,0 1 0,0-1 0,0 1 0,0-1 0,0 1 0,0-1 0,0 1 0,0-1 0,-2 1 0,2-2 0,-1 1 0,0-1 0,1 1 0,-1-1 0,0 0 0,1 0 0,-1 1 0,1-1 0,0 0 0,-1 0 0,1-1 0,0 1 0,0 0 0,-1 0 0,0-3 0,-5-4 0,1-1 0,1 0 0,0-1 0,-8-17 0,-173-531 0,184 551 0,-1 0 0,0 1 0,0-1 0,-1 1 0,0-1 0,0 1 0,0 1 0,-1-1 0,0 0 0,0 1 0,0 0 0,-1 0 0,0 1 0,0 0 0,0 0 0,0 0 0,-1 0 0,1 1 0,-1 0 0,0 1 0,-10-3 0,-11-2 0,0 1 0,0 2 0,-1 1 0,-34 0 0,-95 4 0,0 6 0,0 6 0,-250 56 0,78 11 0,-313 58 0,521-121 0,-22 5 0,-227 4 0,353-27 0,16-2 0,33-9 0,437-95 0,-268 68 0,333-60 0,-370 76 0,-135 19 0,40-13 0,-42 10 0,47-6 0,-21 8 0,0 3 0,66 5 0,-96-1 0,0 1 0,-1 0 0,1 2 0,-1 1 0,0 0 0,-1 1 0,0 2 0,21 11 0,-31-14 0,0 1 0,0 1 0,0 0 0,-1 0 0,-1 1 0,1 0 0,-1 0 0,-1 1 0,0 0 0,0 0 0,9 20 0,-7-9 0,-2 0 0,0 0 0,-1 1 0,-1 0 0,4 34 0,11 250 0,-21-296 0,0 1 0,-1 0 0,0-1 0,-1 1 0,0-1 0,-1 0 0,0 0 0,0 0 0,-1 0 0,0-1 0,-1 0 0,-10 13 0,-11 11 0,-56 53 0,61-66 0,9-6 0,-2-1 0,0 0 0,0-2 0,-1 0 0,0 0 0,-1-2 0,0 0 0,-22 8 0,-15 0 0,-73 12 0,87-21 0,27-4 0,-1 0 0,1 1 0,-1 1 0,-17 10 0,-7 3 0,37-18 0,1-1 0,-1 1 0,0-1 0,0 1 0,-1-1 0,1 1 0,0-1 0,0 0 0,0 1 0,0-1 0,0 0 0,0 0 0,0 0 0,-1 0 0,1 0 0,0 0 0,0 0 0,0 0 0,0-1 0,0 1 0,0 0 0,0-1 0,0 1 0,0-1 0,-1 1 0,2-1 0,-1 1 0,0-1 0,0 0 0,0 1 0,-1-2 0,1 0 0,1 1 0,0-1 0,-1 1 0,1-1 0,0 1 0,0-1 0,0 1 0,0-1 0,0 1 0,0-1 0,0 1 0,1-1 0,-1 1 0,0-1 0,1 1 0,0 0 0,-1-1 0,1 1 0,0 0 0,-1-1 0,1 1 0,0 0 0,0 0 0,0 0 0,0 0 0,1-1 0,10-10 0,-1 1 0,1 0 0,1 1 0,26-16 0,67-31 0,-52 29 0,-7 3 0,73-27 0,-98 45 0,0 0 0,0 1 0,1 2 0,0 0 0,45-1 0,25 5 0,120 3 0,-206-3 0,0 1 0,0 1 0,0 0 0,0 0 0,0 0 0,-1 1 0,1 0 0,-1 0 0,0 0 0,0 1 0,0 0 0,6 5 0,8 9 0,35 39 0,-10-10 0,0-2 0,-16-15 0,2-2 0,42 31 0,-58-48 0,14 8 0,35 19 0,-54-31 0,1 0 0,-1 0 0,0 1 0,-1 0 0,0 1 0,0 0 0,-1 1 0,0 0 0,-1 0 0,11 20 0,-7-12 0,1-1 0,26 29 0,-32-40 0,0 0 0,0 0 0,-1 1 0,1 0 0,-2 0 0,1 0 0,-1 1 0,0-1 0,0 1 0,-1 0 0,0 0 0,-1 0 0,0 1 0,0-1 0,0 0 0,0 16 0,-2-14 0,2 0 0,-1-1 0,1 1 0,1-1 0,0 1 0,0-1 0,1 0 0,0 0 0,0-1 0,1 1 0,0-1 0,8 10 0,-2-6 0,0 0 0,1 0 0,0-1 0,1-1 0,0 0 0,22 12 0,8 11-1365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35.706"/>
    </inkml:context>
    <inkml:brush xml:id="br0">
      <inkml:brushProperty name="width" value="0.2" units="cm"/>
      <inkml:brushProperty name="height" value="0.2" units="cm"/>
      <inkml:brushProperty name="color" value="#E71224"/>
    </inkml:brush>
  </inkml:definitions>
  <inkml:trace contextRef="#ctx0" brushRef="#br0">1 155 24575,'2'1'0,"0"-1"0,0 0 0,1 1 0,-1-1 0,0 1 0,0 0 0,0 0 0,0 0 0,0 0 0,0 0 0,0 0 0,0 0 0,-1 1 0,1-1 0,0 1 0,-1-1 0,1 1 0,1 2 0,25 40 0,-7-11 0,-14-25 0,1 0 0,0-1 0,0 0 0,0-1 0,1 1 0,0-1 0,0-1 0,1 0 0,-1 0 0,1-1 0,0-1 0,11 4 0,-2-3 0,0 0 0,0-1 0,0-1 0,0-1 0,35-2 0,-52 1 0,1 0 0,0 0 0,0-1 0,-1 1 0,1-1 0,-1 1 0,1-1 0,0 0 0,-1 0 0,1 0 0,-1-1 0,0 1 0,1 0 0,-1-1 0,0 0 0,0 1 0,0-1 0,0 0 0,3-4 0,-4 3 0,1 0 0,-1 0 0,1-1 0,-1 1 0,0 0 0,0-1 0,-1 1 0,1-1 0,-1 1 0,1-1 0,-1 0 0,0 1 0,-1-5 0,-2-11 0,-1 1 0,-1-1 0,-1 1 0,-11-27 0,11 32 0,-7-31 0,12 36 0,-1 0 0,0 1 0,0-1 0,-1 1 0,0-1 0,0 1 0,-1 0 0,0 0 0,-5-7 0,8 13 0,0 0 0,0 0 0,0 0 0,0 0 0,0 1 0,0-1 0,0 0 0,0 1 0,0-1 0,0 1 0,0-1 0,0 1 0,-1 0 0,1-1 0,0 1 0,0 0 0,-1 0 0,1 0 0,0 0 0,0 0 0,-1 0 0,1 0 0,0 0 0,0 0 0,0 1 0,-1-1 0,1 0 0,0 1 0,0-1 0,0 1 0,0 0 0,0-1 0,0 1 0,0 0 0,0-1 0,0 1 0,0 0 0,0 0 0,0 0 0,0 0 0,1 0 0,-2 1 0,-4 7 0,0-1 0,1 1 0,-1 1 0,-3 9 0,4-8 0,-7 11-1365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36.778"/>
    </inkml:context>
    <inkml:brush xml:id="br0">
      <inkml:brushProperty name="width" value="0.2" units="cm"/>
      <inkml:brushProperty name="height" value="0.2" units="cm"/>
      <inkml:brushProperty name="color" value="#E71224"/>
    </inkml:brush>
  </inkml:definitions>
  <inkml:trace contextRef="#ctx0" brushRef="#br0">0 0 24575,'0'4'0,"0"7"0,0 7 0,0 3 0,0 1 0,0 1 0,0 4 0,0 0 0,0 0 0,0-2 0,0 2 0,0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38.546"/>
    </inkml:context>
    <inkml:brush xml:id="br0">
      <inkml:brushProperty name="width" value="0.2" units="cm"/>
      <inkml:brushProperty name="height" value="0.2" units="cm"/>
      <inkml:brushProperty name="color" value="#E71224"/>
    </inkml:brush>
  </inkml:definitions>
  <inkml:trace contextRef="#ctx0" brushRef="#br0">24 80 24575,'-2'-2'0,"-3"9"0,-4 14 0,5 18 0,1 0 0,3 0 0,3 40 0,-3-75 0,0-1 0,1 0 0,0 0 0,-1 1 0,1-1 0,0 0 0,0 0 0,1 0 0,-1 0 0,1 0 0,-1 0 0,1-1 0,0 1 0,0 0 0,0-1 0,0 0 0,1 1 0,4 3 0,-3-4 0,0 1 0,0-1 0,1 0 0,-1-1 0,1 1 0,-1-1 0,1 1 0,0-1 0,-1-1 0,1 1 0,9-1 0,-6 0 0,0 0 0,-1-1 0,1 0 0,0 0 0,-1-1 0,1 0 0,-1 0 0,0-1 0,0 0 0,0 0 0,0-1 0,0 0 0,-1 0 0,1-1 0,-1 1 0,6-7 0,-5 2 0,-1 0 0,0 0 0,-1-1 0,0 1 0,0-1 0,-1 0 0,0-1 0,-1 1 0,0-1 0,-1 1 0,0-1 0,-1 0 0,0 0 0,-1 1 0,0-1 0,-2-20 0,1 24 0,0 1 0,0 0 0,-1-1 0,0 1 0,0 0 0,0 0 0,0 0 0,-1 1 0,0-1 0,-1 1 0,1-1 0,-1 1 0,0 0 0,0 0 0,0 0 0,-1 1 0,0 0 0,0 0 0,0 0 0,0 0 0,-1 1 0,1 0 0,-1 0 0,0 0 0,0 1 0,0 0 0,0 0 0,0 1 0,-10-2 0,12 3-151,-1-1-1,1 1 0,-1 0 0,1 1 1,-1-1-1,1 1 0,0 0 1,-9 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40.398"/>
    </inkml:context>
    <inkml:brush xml:id="br0">
      <inkml:brushProperty name="width" value="0.2" units="cm"/>
      <inkml:brushProperty name="height" value="0.2" units="cm"/>
      <inkml:brushProperty name="color" value="#E71224"/>
    </inkml:brush>
  </inkml:definitions>
  <inkml:trace contextRef="#ctx0" brushRef="#br0">1 107 24575,'0'26'0,"0"0"0,2 0 0,1 0 0,11 45 0,-12-64 0,0-1 0,1 1 0,-1-1 0,1 0 0,1 0 0,-1 0 0,1-1 0,0 1 0,1-1 0,5 6 0,-6-8 0,0 0 0,0 0 0,0-1 0,0 1 0,1-1 0,-1 0 0,1 0 0,-1-1 0,1 1 0,0-1 0,-1 0 0,1 0 0,0 0 0,0-1 0,9 0 0,-9 0 0,0-1 0,0 1 0,0-1 0,0 0 0,-1-1 0,1 1 0,0-1 0,-1 0 0,1 0 0,-1 0 0,1-1 0,-1 1 0,0-1 0,4-3 0,-2 0 0,0 0 0,-1 0 0,1-1 0,-1 1 0,-1-1 0,1 0 0,6-15 0,-5 6 0,0 0 0,-1-1 0,-1 1 0,0-1 0,-1 0 0,-1 0 0,0-27 0,-2 39 6,0 0 0,-1 0-1,1 0 1,-1 1 0,0-1-1,-1 1 1,1-1 0,-1 0 0,1 1-1,-1 0 1,-1 0 0,1-1-1,-1 1 1,1 0 0,-1 1-1,0-1 1,-1 0 0,1 1 0,0 0-1,-5-3 1,0 1-141,1 1 0,-1 0 0,0 0 0,0 1 0,0 0 0,0 0 0,0 1 0,-1 0 0,1 1 0,-12-2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42.319"/>
    </inkml:context>
    <inkml:brush xml:id="br0">
      <inkml:brushProperty name="width" value="0.2" units="cm"/>
      <inkml:brushProperty name="height" value="0.2" units="cm"/>
      <inkml:brushProperty name="color" value="#E71224"/>
    </inkml:brush>
  </inkml:definitions>
  <inkml:trace contextRef="#ctx0" brushRef="#br0">1 22 24575,'0'-4'0,"3"0"0,9-1 0,9 2 0,12 0 0,14 1 0,17 2 0,15-1 0,9 1 0,-8 0 0,-10 1 0,-17-1-8191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43.784"/>
    </inkml:context>
    <inkml:brush xml:id="br0">
      <inkml:brushProperty name="width" value="0.2" units="cm"/>
      <inkml:brushProperty name="height" value="0.2" units="cm"/>
      <inkml:brushProperty name="color" value="#E71224"/>
    </inkml:brush>
  </inkml:definitions>
  <inkml:trace contextRef="#ctx0" brushRef="#br0">0 26 24575,'45'-16'0,"18"10"0,0 3 0,66 5 0,-32 0 0,1214-2-1365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04.039"/>
    </inkml:context>
    <inkml:brush xml:id="br0">
      <inkml:brushProperty name="width" value="0.035" units="cm"/>
      <inkml:brushProperty name="height" value="0.035" units="cm"/>
      <inkml:brushProperty name="color" value="#E71224"/>
    </inkml:brush>
  </inkml:definitions>
  <inkml:trace contextRef="#ctx0" brushRef="#br0">0 1 24575,'24'0'0,"6"0"0,48 5 0,-68-3 0,0 0 0,-1 0 0,1 1 0,0 0 0,-1 1 0,1 0 0,-1 1 0,13 8 0,17 14 0,3 0 0,-1 3 0,-2 1 0,40 41 0,-59-52-1365,-1-2-5461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05.110"/>
    </inkml:context>
    <inkml:brush xml:id="br0">
      <inkml:brushProperty name="width" value="0.035" units="cm"/>
      <inkml:brushProperty name="height" value="0.035" units="cm"/>
      <inkml:brushProperty name="color" value="#E71224"/>
    </inkml:brush>
  </inkml:definitions>
  <inkml:trace contextRef="#ctx0" brushRef="#br0">218 13 24575,'-4'-4'0,"-4"0"0,-5-1 0,0 9 0,-1 6 0,-6 13 0,1 5 0,0 6 0,0 0 0,3 5 0,-3 3 0,2-2 0,4-4 0,0-5 0,3-8-8191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06.133"/>
    </inkml:context>
    <inkml:brush xml:id="br0">
      <inkml:brushProperty name="width" value="0.035" units="cm"/>
      <inkml:brushProperty name="height" value="0.035" units="cm"/>
      <inkml:brushProperty name="color" value="#E71224"/>
    </inkml:brush>
  </inkml:definitions>
  <inkml:trace contextRef="#ctx0" brushRef="#br0">0 7 24575,'1'-1'0,"0"0"0,1 0 0,-1 1 0,0-1 0,1 1 0,-1-1 0,0 1 0,1-1 0,-1 1 0,1 0 0,-1 0 0,0-1 0,1 1 0,-1 0 0,1 1 0,-1-1 0,1 0 0,-1 0 0,0 0 0,1 1 0,-1-1 0,1 1 0,-1-1 0,2 2 0,32 17 0,-33-18 0,62 43 0,60 53 0,-30-21 0,-46-41 42,25 20-1449,-60-43-5419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06.926"/>
    </inkml:context>
    <inkml:brush xml:id="br0">
      <inkml:brushProperty name="width" value="0.035" units="cm"/>
      <inkml:brushProperty name="height" value="0.035" units="cm"/>
      <inkml:brushProperty name="color" value="#E71224"/>
    </inkml:brush>
  </inkml:definitions>
  <inkml:trace contextRef="#ctx0" brushRef="#br0">111 0 24575,'0'11'0,"-4"3"0,-4 6 0,-5 11 0,-4 4 0,2-2 0,-1-1 0,3-4 0,0-2 0,2-7-8191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6:23:29.781"/>
    </inkml:context>
    <inkml:brush xml:id="br0">
      <inkml:brushProperty name="width" value="0.2" units="cm"/>
      <inkml:brushProperty name="height" value="0.2" units="cm"/>
      <inkml:brushProperty name="color" value="#FFFFFF"/>
    </inkml:brush>
  </inkml:definitions>
  <inkml:trace contextRef="#ctx0" brushRef="#br0">1 1 24575,'0'445'0,"1"-424"0,2 1 0,0-1 0,2 0 0,0 0 0,12 30 0,-4-15 0,-1-2 0,2-2 0,22 37 0,-9-17 0,11 10-1365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07.302"/>
    </inkml:context>
    <inkml:brush xml:id="br0">
      <inkml:brushProperty name="width" value="0.035" units="cm"/>
      <inkml:brushProperty name="height" value="0.035" units="cm"/>
      <inkml:brushProperty name="color" value="#E71224"/>
    </inkml:brush>
  </inkml:definitions>
  <inkml:trace contextRef="#ctx0" brushRef="#br0">1 1 24575,'0'3'0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08.161"/>
    </inkml:context>
    <inkml:brush xml:id="br0">
      <inkml:brushProperty name="width" value="0.035" units="cm"/>
      <inkml:brushProperty name="height" value="0.035" units="cm"/>
      <inkml:brushProperty name="color" value="#E71224"/>
    </inkml:brush>
  </inkml:definitions>
  <inkml:trace contextRef="#ctx0" brushRef="#br0">0 1 24575,'0'3'0,"4"9"0,11 2 0,11 6 0,4 3 0,4 1 0,3 3 0,0 2 0,-7-6-8191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09.013"/>
    </inkml:context>
    <inkml:brush xml:id="br0">
      <inkml:brushProperty name="width" value="0.035" units="cm"/>
      <inkml:brushProperty name="height" value="0.035" units="cm"/>
      <inkml:brushProperty name="color" value="#E71224"/>
    </inkml:brush>
  </inkml:definitions>
  <inkml:trace contextRef="#ctx0" brushRef="#br0">365 1 24575,'-3'0'0,"-5"0"0,-5 7 0,-7 6 0,-7 4 0,-6 3 0,-8 8 0,-5 11 0,3 5 0,5-5 0,5-1 0,8-4 0,5-8 0,6-9-8191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10.801"/>
    </inkml:context>
    <inkml:brush xml:id="br0">
      <inkml:brushProperty name="width" value="0.035" units="cm"/>
      <inkml:brushProperty name="height" value="0.035" units="cm"/>
      <inkml:brushProperty name="color" value="#E71224"/>
    </inkml:brush>
  </inkml:definitions>
  <inkml:trace contextRef="#ctx0" brushRef="#br0">45 1 24575,'-2'0'0,"0"1"0,0-1 0,0 0 0,0 1 0,1 0 0,-1-1 0,0 1 0,0 0 0,0 0 0,1 0 0,-1 0 0,0 0 0,1 1 0,-1-1 0,1 0 0,0 1 0,-1-1 0,1 1 0,0 0 0,0-1 0,0 1 0,0 0 0,0 0 0,0-1 0,1 1 0,-1 0 0,0 0 0,1 0 0,0 0 0,-1 0 0,1 0 0,0 2 0,-2 12 0,1 0 0,1 0 0,1 17 0,0-15 0,-2-14 0,1 1 0,1-1 0,-1 0 0,1 0 0,-1 1 0,1-1 0,0 0 0,1 0 0,-1 0 0,1 0 0,0 0 0,0 0 0,0-1 0,4 6 0,-3-6 0,-1-1 0,1 0 0,0 0 0,0 0 0,0-1 0,0 1 0,0-1 0,0 1 0,0-1 0,0 0 0,0 0 0,1-1 0,-1 1 0,0-1 0,1 1 0,-1-1 0,1 0 0,5-1 0,-6 1 0,-1-1 0,1 1 0,-1 0 0,0-1 0,1 1 0,-1-1 0,1 0 0,-1 0 0,0 0 0,0 0 0,0 0 0,1-1 0,-1 1 0,0-1 0,-1 1 0,1-1 0,0 0 0,0 0 0,-1 0 0,1 1 0,-1-2 0,1 1 0,-1 0 0,0 0 0,0 0 0,0-1 0,0 1 0,0 0 0,-1-1 0,1 1 0,-1-1 0,0 1 0,1 0 0,-1-4 0,0-10 0,0 1 0,-1-1 0,-1 1 0,-4-22 0,2 18 0,-1-4-1365,0 6-5461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13.274"/>
    </inkml:context>
    <inkml:brush xml:id="br0">
      <inkml:brushProperty name="width" value="0.035" units="cm"/>
      <inkml:brushProperty name="height" value="0.035" units="cm"/>
      <inkml:brushProperty name="color" value="#E71224"/>
    </inkml:brush>
  </inkml:definitions>
  <inkml:trace contextRef="#ctx0" brushRef="#br0">381 280 24575,'6'6'0,"1"0"0,0-1 0,0 1 0,0-1 0,0-1 0,16 8 0,-22-12 0,0 0 0,0 0 0,0 0 0,0-1 0,0 1 0,0 0 0,-1 0 0,1-1 0,0 1 0,0-1 0,0 1 0,0-1 0,-1 1 0,1-1 0,0 1 0,0-1 0,-1 0 0,1 1 0,0-1 0,-1 0 0,1 0 0,-1 0 0,1 1 0,-1-1 0,1 0 0,-1 0 0,0 0 0,1 0 0,-1 0 0,0 0 0,0 0 0,0 0 0,0 0 0,0 0 0,0 0 0,0 1 0,0-3 0,1-40 0,-1 42 0,-3-37 0,-1 0 0,-3 0 0,-10-39 0,15 73 0,1 1 0,0-1 0,-1 1 0,1 0 0,-1 0 0,0 0 0,0 0 0,0 0 0,0 0 0,-1 1 0,1-1 0,-1 1 0,0-1 0,0 1 0,0 0 0,0 0 0,0 0 0,0 1 0,0-1 0,0 1 0,-1-1 0,1 1 0,-1 0 0,-6 0 0,-7-1 0,0 1 0,0 0 0,0 2 0,-21 2 0,-7 1 0,33-4 0,-6 0 0,0 1 0,0 0 0,1 1 0,-33 9 0,45-10 0,1 1 0,0-1 0,-1 1 0,1 1 0,0-1 0,0 1 0,0-1 0,1 1 0,-1 0 0,1 0 0,-1 1 0,1-1 0,0 1 0,0-1 0,1 1 0,-1 0 0,1 0 0,0 0 0,0 1 0,0-1 0,0 0 0,1 1 0,-2 7 0,0 9 0,2 1 0,0-1 0,3 43 0,1-7 0,-1-12 0,3-1 0,1-1 0,2 1 0,18 54 0,-25-93 0,1 0 0,0 0 0,0 0 0,1 0 0,0-1 0,-1 1 0,1-1 0,1 1 0,-1-1 0,1 0 0,-1 0 0,1-1 0,0 1 0,1-1 0,-1 0 0,1 0 0,-1 0 0,1-1 0,0 0 0,0 0 0,0 0 0,0 0 0,9 1 0,8 0 0,0 0 0,0-2 0,0-1 0,33-3 0,-13 1 0,-26 0 0,0-1 0,1 0 0,-2-1 0,1-1 0,0 0 0,-1-1 0,0-1 0,0-1 0,-1 0 0,0 0 0,0-1 0,-1-1 0,19-18 0,-28 23 10,0 0 0,0 0 0,0 0 0,0-1 0,-1 1 0,0-1 0,0 0 0,0 0 0,-1 0 0,0 0 0,2-11 0,-1-2-505,0 0 0,0-31 0,-3 31-6331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15.367"/>
    </inkml:context>
    <inkml:brush xml:id="br0">
      <inkml:brushProperty name="width" value="0.035" units="cm"/>
      <inkml:brushProperty name="height" value="0.035" units="cm"/>
      <inkml:brushProperty name="color" value="#E71224"/>
    </inkml:brush>
  </inkml:definitions>
  <inkml:trace contextRef="#ctx0" brushRef="#br0">195 1 24575,'-13'0'0,"-2"-1"0,0 1 0,0 1 0,0 0 0,0 1 0,-24 6 0,35-6 0,0-1 0,1 1 0,-1 0 0,0 0 0,1 0 0,-1 1 0,1-1 0,0 1 0,0 0 0,0 0 0,0 0 0,0 0 0,1 0 0,0 1 0,-1-1 0,1 1 0,0-1 0,0 1 0,1 0 0,-1 0 0,1 0 0,0 0 0,0 0 0,0 0 0,0 5 0,-1 21 0,1 0 0,5 47 0,-1-5 0,-2-61 0,0 1 0,0-1 0,1 1 0,0-1 0,1 0 0,1 0 0,-1 0 0,2 0 0,7 13 0,-10-19 0,1 0 0,1 0 0,-1 0 0,1 0 0,0-1 0,0 0 0,0 0 0,0 0 0,1 0 0,-1 0 0,1-1 0,0 0 0,0 0 0,1 0 0,-1-1 0,1 0 0,-1 0 0,1 0 0,10 1 0,-7-2 0,0 0 0,0 0 0,0-1 0,1 0 0,12-2 0,-19 1 0,0 0 0,0 0 0,0 0 0,0 0 0,0-1 0,0 1 0,-1-1 0,1 0 0,0 1 0,-1-1 0,1 0 0,-1-1 0,0 1 0,0 0 0,0-1 0,0 1 0,0-1 0,2-4 0,0-1 0,13-17 0,-16 25 0,0-1 0,-1 1 0,1 0 0,-1-1 0,1 1 0,0 0 0,-1 0 0,1-1 0,0 1 0,-1 0 0,1 0 0,0 0 0,-1 0 0,1 0 0,0 0 0,0 0 0,-1 0 0,1 0 0,0 0 0,-1 0 0,1 0 0,0 1 0,-1-1 0,1 0 0,0 0 0,-1 1 0,1-1 0,-1 0 0,1 1 0,0-1 0,-1 1 0,1-1 0,-1 1 0,1-1 0,-1 1 0,0-1 0,1 1 0,0 0 0,9 13-136,-1 0-1,-1 0 1,0 0-1,-1 1 1,0 1-1,-1-1 1,-1 1-1,0 0 0,2 17 1,-3-13-6690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16.984"/>
    </inkml:context>
    <inkml:brush xml:id="br0">
      <inkml:brushProperty name="width" value="0.035" units="cm"/>
      <inkml:brushProperty name="height" value="0.035" units="cm"/>
      <inkml:brushProperty name="color" value="#E71224"/>
    </inkml:brush>
  </inkml:definitions>
  <inkml:trace contextRef="#ctx0" brushRef="#br0">0 49 24575,'2'12'0,"0"-1"0,0 0 0,1 1 0,0-1 0,1 0 0,1 0 0,9 18 0,1 2 0,8 25 0,21 46 0,-44-102 0,0 0 0,0 0 0,0 0 0,0 1 0,0-1 0,0 0 0,0 0 0,0 0 0,0 0 0,0 1 0,0-1 0,0 0 0,1 0 0,-1 0 0,0 0 0,0 0 0,0 1 0,0-1 0,0 0 0,0 0 0,0 0 0,0 0 0,1 0 0,-1 0 0,0 1 0,0-1 0,0 0 0,0 0 0,0 0 0,1 0 0,-1 0 0,0 0 0,0 0 0,0 0 0,0 0 0,1 0 0,-1 0 0,0 0 0,0 0 0,0 0 0,0 0 0,1 0 0,-1 0 0,0 0 0,0 0 0,0 0 0,0 0 0,1 0 0,-1 0 0,0 0 0,0 0 0,0-1 0,4-11 0,-3-17 0,-3-65 0,2-82 0,-1 174 0,1 1 0,0-1 0,0 0 0,0 1 0,1-1 0,-1 1 0,0-1 0,0 1 0,1-1 0,-1 1 0,1-1 0,-1 1 0,1-1 0,0 1 0,0-1 0,-1 1 0,1 0 0,0 0 0,0-1 0,0 1 0,1 0 0,-1 0 0,0 0 0,0 0 0,2-1 0,-1 2 0,0 0 0,0 0 0,-1 0 0,1 0 0,0 0 0,0 1 0,0-1 0,-1 1 0,1-1 0,0 1 0,-1-1 0,1 1 0,0 0 0,-1 0 0,1 0 0,-1 0 0,3 2 0,9 8 0,-1 0 0,0 1 0,13 18 0,0 4 0,42 75 0,-65-105 0,0 0 0,0 0 0,1-1 0,-1 1 0,1-1 0,0 1 0,5 3 0,-7-6 0,-1-1 0,1 1 0,0-1 0,0 0 0,0 1 0,0-1 0,-1 0 0,1 0 0,0 1 0,0-1 0,0 0 0,0 0 0,0 0 0,0 0 0,0 0 0,-1 0 0,1-1 0,0 1 0,0 0 0,0 0 0,0-1 0,0 1 0,-1 0 0,1-1 0,0 1 0,0-1 0,-1 1 0,1-1 0,0 1 0,0-1 0,-1 0 0,1 1 0,-1-1 0,1 0 0,-1 1 0,1-1 0,-1 0 0,1 0 0,-1 0 0,0 1 0,1-3 0,7-11 0,-1-1 0,8-25 0,-12 30 0,0 1 0,0-1 0,1 1 0,1-1 0,-1 1 0,1 1 0,1-1 0,0 1 0,0 0 0,0 0 0,11-9 0,-15 16 0,-1 0 0,1 0 0,0 0 0,0 0 0,0 0 0,0 0 0,0 0 0,0 1 0,1-1 0,-1 1 0,0-1 0,0 1 0,0 0 0,0 0 0,1 0 0,-1 0 0,0 0 0,0 1 0,4 0 0,-1 1 0,-1 0 0,0 0 0,1 0 0,-1 1 0,0-1 0,0 1 0,0 0 0,5 6 0,3 3 0,-1 1 0,0 1 0,-2 0 0,11 18 0,53 105-1365,-63-117-5461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18.158"/>
    </inkml:context>
    <inkml:brush xml:id="br0">
      <inkml:brushProperty name="width" value="0.035" units="cm"/>
      <inkml:brushProperty name="height" value="0.035" units="cm"/>
      <inkml:brushProperty name="color" value="#E71224"/>
    </inkml:brush>
  </inkml:definitions>
  <inkml:trace contextRef="#ctx0" brushRef="#br0">444 2 24575,'-7'0'0,"-118"5"0,109-3 0,-1 1 0,1 0 0,0 1 0,0 1 0,-23 10 0,27-8 0,0 0 0,0 0 0,0 1 0,1 0 0,0 1 0,0 0 0,1 1 0,0 0 0,1 1 0,0 0 0,1 0 0,0 1 0,1 0 0,-7 15 0,7-11 0,1 1 0,1-1 0,0 1 0,1 0 0,1 0 0,0 0 0,2 0 0,0 1 0,0-1 0,2 0 0,3 21 0,-4-36 0,0-1 0,0 0 0,0 1 0,1-1 0,-1 1 0,0-1 0,1 0 0,-1 1 0,1-1 0,0 0 0,-1 1 0,1-1 0,0 0 0,0 0 0,0 0 0,0 0 0,0 0 0,0 0 0,0 0 0,0 0 0,0 0 0,0 0 0,1 0 0,-1-1 0,0 1 0,0-1 0,1 1 0,-1-1 0,1 1 0,-1-1 0,0 0 0,1 1 0,-1-1 0,1 0 0,-1 0 0,1 0 0,-1 0 0,0 0 0,1-1 0,-1 1 0,3-1 0,5-2 0,0 1 0,-1-2 0,1 1 0,-1-1 0,9-5 0,13-8 0,0-2 0,31-24 0,-51 34 0,0 0 0,0 0 0,-1-1 0,-1 0 0,1-1 0,-2 0 0,1 0 0,10-23 0,-3-5 0,12-48 0,-1 0 0,-25 86 0,-1 0 0,0 0 0,1 0 0,-1-1 0,0 1 0,1 0 0,-1 0 0,1 0 0,0 0 0,-1 0 0,1 0 0,0 0 0,0 0 0,0 0 0,0 0 0,-1 1 0,1-1 0,0 0 0,0 1 0,0-1 0,1 0 0,0 0 0,-1 1 0,0 0 0,0 1 0,0-1 0,0 0 0,1 0 0,-1 1 0,0-1 0,0 1 0,0-1 0,-1 1 0,1-1 0,0 1 0,0-1 0,0 1 0,0 0 0,0 0 0,-1-1 0,1 1 0,1 2 0,5 7 0,0 1 0,-1 0 0,8 17 0,-9-18 0,125 283-1365,-118-262-5461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18.700"/>
    </inkml:context>
    <inkml:brush xml:id="br0">
      <inkml:brushProperty name="width" value="0.035" units="cm"/>
      <inkml:brushProperty name="height" value="0.035" units="cm"/>
      <inkml:brushProperty name="color" value="#E71224"/>
    </inkml:brush>
  </inkml:definitions>
  <inkml:trace contextRef="#ctx0" brushRef="#br0">0 1 24575,'4'0'0,"1"3"0,-1 5 0,0 8 0,2 5 0,0 3 0,-1 0 0,-1 0 0,6-1 0,0 0 0,0-1 0,-3-4-8191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19.515"/>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6:23:43.967"/>
    </inkml:context>
    <inkml:brush xml:id="br0">
      <inkml:brushProperty name="width" value="0.2" units="cm"/>
      <inkml:brushProperty name="height" value="0.2" units="cm"/>
      <inkml:brushProperty name="color" value="#FFFFFF"/>
    </inkml:brush>
  </inkml:definitions>
  <inkml:trace contextRef="#ctx0" brushRef="#br0">1 1393 24575,'0'740'0,"2"-766"0,1-1 0,1 1 0,10-35 0,4-24 0,-13 61 0,1 0 0,15-36 0,-13 40 0,-1 1 0,-1-1 0,-1 0 0,4-31 0,-5-38 0,-4 56 0,2-1 0,1 0 0,12-52 0,47-96 0,1-7 0,-54 151 0,-2-1 0,-2 0 0,-2 0 0,-1-54 0,-1 70 0,2 0 0,0-1 0,2 1 0,0 1 0,10-24 0,-7 20 0,-1-1 0,0 0 0,2-34 0,-6 4 0,-1 15 0,7-46 0,-2 47 0,-5 22 0,1 0 0,1 1 0,7-20 0,-7 26 0,10-19 0,-14 31 0,0-1 0,1 1 0,-1 0 0,0 0 0,0 0 0,1-1 0,-1 1 0,0 0 0,0 0 0,1 0 0,-1 0 0,0 0 0,0 0 0,1-1 0,-1 1 0,0 0 0,0 0 0,1 0 0,-1 0 0,0 0 0,1 0 0,-1 0 0,0 0 0,0 0 0,1 0 0,-1 0 0,0 1 0,1-1 0,-1 0 0,0 0 0,0 0 0,1 0 0,-1 1 0,12 16 0,35 121 0,-41-124 0,-2 0 0,0 1 0,-1 0 0,0-1 0,1 27 0,4 23 0,-8-63 0,0-1 0,0 1 0,0 0 0,0 0 0,0 0 0,0-1 0,0 1 0,1 0 0,-1 0 0,0-1 0,0 1 0,1 0 0,-1 0 0,0-1 0,1 1 0,-1 0 0,1-1 0,-1 1 0,1 0 0,-1-1 0,1 1 0,-1-1 0,1 1 0,0-1 0,-1 1 0,1-1 0,0 0 0,-1 1 0,1-1 0,0 0 0,1 1 0,-1-2 0,1 1 0,-1-1 0,0 0 0,0 0 0,1 1 0,-1-1 0,0 0 0,0 0 0,0-1 0,0 1 0,0 0 0,0 0 0,0 0 0,1-3 0,25-53 0,-27 56 0,32-89 0,-20 51 0,3 0 0,19-37 0,45-64-1365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20.200"/>
    </inkml:context>
    <inkml:brush xml:id="br0">
      <inkml:brushProperty name="width" value="0.035" units="cm"/>
      <inkml:brushProperty name="height" value="0.035" units="cm"/>
      <inkml:brushProperty name="color" value="#E71224"/>
    </inkml:brush>
  </inkml:definitions>
  <inkml:trace contextRef="#ctx0" brushRef="#br0">0 1 24575,'2'1'0,"-1"-1"0,1 1 0,-1 0 0,0 0 0,1 0 0,-1 0 0,0 0 0,0 0 0,1 0 0,-1 1 0,0-1 0,0 0 0,0 1 0,-1-1 0,1 1 0,0-1 0,0 1 0,-1-1 0,1 3 0,3 3 0,11 25 0,0 1 0,17 65 0,8 75 0,-6-21 0,38 146 0,-59-259-1365,-5-22-5461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20.685"/>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22.023"/>
    </inkml:context>
    <inkml:brush xml:id="br0">
      <inkml:brushProperty name="width" value="0.035" units="cm"/>
      <inkml:brushProperty name="height" value="0.035" units="cm"/>
      <inkml:brushProperty name="color" value="#E71224"/>
    </inkml:brush>
  </inkml:definitions>
  <inkml:trace contextRef="#ctx0" brushRef="#br0">1 1 24575,'0'7'0,"0"6"0,0 4 0,0 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22.687"/>
    </inkml:context>
    <inkml:brush xml:id="br0">
      <inkml:brushProperty name="width" value="0.035" units="cm"/>
      <inkml:brushProperty name="height" value="0.035" units="cm"/>
      <inkml:brushProperty name="color" value="#E71224"/>
    </inkml:brush>
  </inkml:definitions>
  <inkml:trace contextRef="#ctx0" brushRef="#br0">22 13 24575,'-4'-3'0,"-4"-2"0,-1 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24.377"/>
    </inkml:context>
    <inkml:brush xml:id="br0">
      <inkml:brushProperty name="width" value="0.035" units="cm"/>
      <inkml:brushProperty name="height" value="0.035" units="cm"/>
      <inkml:brushProperty name="color" value="#E71224"/>
    </inkml:brush>
  </inkml:definitions>
  <inkml:trace contextRef="#ctx0" brushRef="#br0">337 19 24575,'-23'-1'0,"-40"-8"0,46 6 0,1 0 0,-1 1 0,0 1 0,-28 1 0,40 1 0,-1 0 0,1 0 0,-1 1 0,1 0 0,0 0 0,0 0 0,0 0 0,0 1 0,0-1 0,0 1 0,0 1 0,1-1 0,0 1 0,0 0 0,0-1 0,0 2 0,0-1 0,-3 6 0,1 0 0,0-1 0,1 1 0,0 0 0,1 1 0,0-1 0,1 1 0,0 0 0,-2 15 0,2-5 0,2 0 0,0 0 0,4 32 0,-3-51 0,0 1 0,0-1 0,1 1 0,-1-1 0,1 0 0,0 1 0,0-1 0,0 0 0,0 0 0,0 1 0,0-1 0,0 0 0,1 0 0,-1 0 0,1 0 0,0-1 0,-1 1 0,1 0 0,0-1 0,0 1 0,0-1 0,0 0 0,0 0 0,0 1 0,1-1 0,-1-1 0,0 1 0,1 0 0,3 0 0,5 1 0,1-1 0,1 0 0,-1-1 0,22-2 0,-7 0 0,57 0-1365,-50 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26.212"/>
    </inkml:context>
    <inkml:brush xml:id="br0">
      <inkml:brushProperty name="width" value="0.035" units="cm"/>
      <inkml:brushProperty name="height" value="0.035" units="cm"/>
      <inkml:brushProperty name="color" value="#E71224"/>
    </inkml:brush>
  </inkml:definitions>
  <inkml:trace contextRef="#ctx0" brushRef="#br0">0 13 24575,'0'18'0,"1"0"0,0 0 0,2 0 0,0-1 0,0 1 0,2-1 0,0 0 0,1 0 0,11 20 0,-13-28 0,1 2 0,1 1 0,14 20 0,-19-30 0,-1-1 0,2 1 0,-1-1 0,0 1 0,0-1 0,0 0 0,1 1 0,-1-1 0,0 0 0,1 0 0,-1 0 0,1 0 0,0 0 0,-1 0 0,1 0 0,0-1 0,-1 1 0,1-1 0,0 1 0,0-1 0,0 0 0,-1 1 0,1-1 0,0 0 0,0 0 0,0 0 0,0-1 0,3 1 0,-4-2 0,1 1 0,0 0 0,-1 0 0,1-1 0,-1 1 0,1-1 0,-1 1 0,0-1 0,1 0 0,-1 1 0,0-1 0,0 0 0,-1 0 0,1 0 0,0 0 0,0 0 0,-1 0 0,1 0 0,-1 0 0,0 0 0,0 0 0,0-2 0,1-53 0,-2 45 0,1-24 0,-1-35 0,1 66 0,-1-1 0,0 1 0,0 0 0,0 1 0,0-1 0,-1 0 0,0 0 0,0 0 0,0 1 0,-5-7 0,7 10-32,-1 0-1,0-1 1,0 1-1,0 0 1,0 0-1,0 0 1,0 0-1,0 1 1,-1-1-1,1 0 1,0 0-1,0 1 1,-1-1-1,1 1 1,-1-1-1,1 1 1,0-1-1,-1 1 1,1 0-1,-1 0 1,1-1-1,-1 1 1,1 0-1,0 1 1,-1-1-1,1 0 1,-1 0-1,1 1 1,-1-1-1,1 0 1,0 1-1,-1-1 1,1 1-1,0 0 1,0 0-1,-1-1 0,1 1 1,0 0-1,0 0 1,0 0-1,-2 2 1,-4 9-6794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44:29.052"/>
    </inkml:context>
    <inkml:brush xml:id="br0">
      <inkml:brushProperty name="width" value="0.035" units="cm"/>
      <inkml:brushProperty name="height" value="0.035" units="cm"/>
      <inkml:brushProperty name="color" value="#E71224"/>
    </inkml:brush>
  </inkml:definitions>
  <inkml:trace contextRef="#ctx0" brushRef="#br0">1 207 24575,'55'123'0,"-52"-117"0,0-7 0,0-15 0,-3-26 0,0 41 0,-1-152 0,1 151 0,-1 1 0,1-1 0,0 0 0,0 0 0,1 0 0,-1 1 0,0-1 0,1 0 0,-1 0 0,1 0 0,-1 1 0,1-1 0,0 0 0,-1 1 0,1-1 0,0 1 0,0-1 0,1 1 0,-1 0 0,0-1 0,0 1 0,1 0 0,-1 0 0,0-1 0,1 1 0,-1 0 0,1 1 0,0-1 0,1-1 0,-1 2 0,1 0 0,-1 0 0,0 0 0,0 0 0,1 0 0,-1 0 0,0 0 0,0 1 0,1-1 0,-1 1 0,0 0 0,0 0 0,0 0 0,0 0 0,0 0 0,0 0 0,0 0 0,0 1 0,0-1 0,-1 1 0,1-1 0,-1 1 0,3 2 0,3 6 0,1 0 0,-2 1 0,9 16 0,-11-18 0,1-1 0,0 1 0,0-1 0,1 0 0,12 13 0,-18-21 0,0 0 0,0 0 0,1 0 0,-1 1 0,0-1 0,0 0 0,1 0 0,-1 0 0,0 0 0,0 0 0,1 0 0,-1 0 0,0 0 0,1 0 0,-1 0 0,0 0 0,0 0 0,1 0 0,-1 0 0,0-1 0,0 1 0,1 0 0,-1 0 0,0 0 0,0 0 0,1 0 0,-1 0 0,0-1 0,0 1 0,0 0 0,1 0 0,-1 0 0,0-1 0,0 1 0,0 0 0,0 0 0,0-1 0,1 1 0,-1 0 0,0 0 0,0-1 0,0 1 0,0 0 0,0 0 0,0-1 0,0 1 0,0 0 0,6-18 0,-5 13 0,51-126 0,-51 127 0,0 1 0,1-1 0,-1 1 0,1 0 0,0 0 0,0-1 0,0 2 0,1-1 0,-1 0 0,1 0 0,-1 1 0,1-1 0,0 1 0,0 0 0,0 0 0,0 0 0,5-2 0,-2 2 0,-1 0 0,1 1 0,0-1 0,0 1 0,0 1 0,-1-1 0,1 1 0,0 0 0,11 2 0,5 2 0,0 1 0,0 1 0,-1 1 0,32 15 0,-27-10 0,-1 0 0,-1 2 0,-1 0 0,28 23 0,-41-29 0,0 1 0,0 1 0,-1 0 0,0 0 0,-1 1 0,0 0 0,-1 0 0,0 1 0,-1 0 0,8 19 0,-3 5-8,-6-19-445,0-1 1,10 20 0,-5-19-6374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6:23:57.430"/>
    </inkml:context>
    <inkml:brush xml:id="br0">
      <inkml:brushProperty name="width" value="0.2" units="cm"/>
      <inkml:brushProperty name="height" value="0.2" units="cm"/>
      <inkml:brushProperty name="color" value="#FFFFFF"/>
    </inkml:brush>
  </inkml:definitions>
  <inkml:trace contextRef="#ctx0" brushRef="#br0">521 0 24575,'2'124'0,"-4"133"0,-4-207 0,-1-1 0,-15 51 0,-9 52 0,29-141 0,-1 0 0,0 0 0,-1 0 0,0-1 0,-8 17 0,5-14 0,1 0 0,-6 21 0,0 6 0,-2 0 0,-25 51 0,3-3 0,-10 21 0,-6 15 0,49-128 0,0-11 0,1-18 0,2-419 0,1 317 0,-2 149 0,-1 0 0,-1 0 0,0 0 0,-1 0 0,-8 18 0,-2 11 0,-40 144-682,-42 270-1,90-412-6143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0T16:24:06.080"/>
    </inkml:context>
    <inkml:brush xml:id="br0">
      <inkml:brushProperty name="width" value="0.2" units="cm"/>
      <inkml:brushProperty name="height" value="0.2" units="cm"/>
      <inkml:brushProperty name="color" value="#FFFFFF"/>
    </inkml:brush>
  </inkml:definitions>
  <inkml:trace contextRef="#ctx0" brushRef="#br0">954 399 24575,'-5'-5'0,"-1"1"0,0 0 0,0 0 0,0 0 0,0 0 0,-1 1 0,1 0 0,-1 1 0,0-1 0,1 1 0,-1 0 0,-14-1 0,-7 1 0,1 0 0,-30 4 0,17-1 0,1 0 0,22 0 0,0 0 0,-1-1 0,1-1 0,-22-4 0,38 5 0,1 0 0,-1-1 0,0 1 0,0 0 0,0 0 0,0 0 0,0-1 0,0 1 0,0 0 0,1-1 0,-1 1 0,0-1 0,0 1 0,0-1 0,1 1 0,-1-1 0,0 1 0,1-1 0,-1 0 0,0 0 0,1 1 0,-1-1 0,1 0 0,-1-1 0,1 1 0,0 0 0,0 0 0,1 1 0,-1-1 0,0 0 0,1 0 0,-1 0 0,1 0 0,-1 1 0,1-1 0,-1 0 0,1 1 0,-1-1 0,1 0 0,0 1 0,-1-1 0,1 1 0,0-1 0,1 0 0,4-3 0,1 0 0,0 1 0,-1 0 0,13-4 0,52-8 0,-52 13 0,-1-2 0,1 0 0,-1-1 0,0-1 0,20-9 0,-33 13 0,0-1 0,0-1 0,0 1 0,0-1 0,-1 0 0,0 0 0,1 0 0,-2 0 0,1-1 0,0 0 0,-1 0 0,0 0 0,0 0 0,0 0 0,-1-1 0,0 1 0,0-1 0,0 0 0,0 1 0,0-12 0,-1 6 0,0 0 0,-2 0 0,1 0 0,-1 0 0,-1 0 0,0 0 0,0 0 0,-1 1 0,-5-13 0,8 23 0,0 0 0,-1-1 0,1 1 0,0-1 0,0 1 0,0-1 0,0 1 0,-1 0 0,1-1 0,0 1 0,0 0 0,-1-1 0,1 1 0,0 0 0,-1-1 0,1 1 0,0 0 0,-1-1 0,1 1 0,0 0 0,-1 0 0,1 0 0,-1-1 0,1 1 0,0 0 0,-1 0 0,1 0 0,-1 0 0,1 0 0,-1 0 0,1 0 0,0 0 0,-1 0 0,1 0 0,-1 0 0,1 0 0,-1 0 0,1 0 0,-1 0 0,1 0 0,0 0 0,-1 1 0,1-1 0,-1 0 0,1 0 0,0 1 0,-1-1 0,1 0 0,0 0 0,-1 1 0,1-1 0,0 0 0,-1 1 0,1-1 0,0 0 0,0 1 0,0-1 0,-1 1 0,1-1 0,0 0 0,0 1 0,0-1 0,0 1 0,-14 29 0,8-14 0,1-1 0,-2 0 0,0 0 0,-1 0 0,-1 0 0,-13 17 0,16-26 0,0 1 0,0-1 0,-1-1 0,0 1 0,0-1 0,0-1 0,0 1 0,-1-1 0,0 0 0,1-1 0,-2 0 0,1 0 0,0-1 0,-13 3 0,-27 0 0,0-2 0,-92-5 0,48-1 0,-1 4 0,-79-3 0,141-4 0,23 1 0,20 0 0,69-16 0,-46 11 0,53-8 0,-56 11 0,0-2 0,-1-1 0,0-1 0,-1-1 0,48-28 0,-51 26 0,-23 13-52,-1 0-1,0-1 1,1 0-1,-1 0 1,0 0-1,0 0 1,0 0-1,0-1 1,-1 1-1,1-1 1,-1 0-1,1 1 1,-1-1-1,0-1 1,0 1-1,0 0 1,0 0-1,-1-1 1,0 1-1,1-1 1,-1 1-1,0-1 0,-1 1 1,1-1-1,0-7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23.665"/>
    </inkml:context>
    <inkml:brush xml:id="br0">
      <inkml:brushProperty name="width" value="0.2" units="cm"/>
      <inkml:brushProperty name="height" value="0.2" units="cm"/>
      <inkml:brushProperty name="color" value="#E71224"/>
    </inkml:brush>
  </inkml:definitions>
  <inkml:trace contextRef="#ctx0" brushRef="#br0">22 0 24575,'-3'14'0,"-2"23"0,0 15 0,2 17 0,0 10 0,2 10 0,0 0 0,1 0 0,0-9 0,0-14 0,0-15 0,0-9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6T03:22:25.685"/>
    </inkml:context>
    <inkml:brush xml:id="br0">
      <inkml:brushProperty name="width" value="0.2" units="cm"/>
      <inkml:brushProperty name="height" value="0.2" units="cm"/>
      <inkml:brushProperty name="color" value="#E71224"/>
    </inkml:brush>
  </inkml:definitions>
  <inkml:trace contextRef="#ctx0" brushRef="#br0">194 10 24575,'0'0'0,"0"-1"0,0 1 0,0 0 0,0-1 0,0 1 0,-1-1 0,1 1 0,0-1 0,0 1 0,0 0 0,-1-1 0,1 1 0,0-1 0,0 1 0,-1 0 0,1-1 0,0 1 0,-1 0 0,1 0 0,-1-1 0,1 1 0,0 0 0,-1 0 0,1-1 0,-1 1 0,1 0 0,0 0 0,-1 0 0,1 0 0,-1 0 0,1 0 0,-1 0 0,1 0 0,-1 0 0,1 0 0,0 0 0,-1 0 0,1 0 0,-1 0 0,1 0 0,-1 0 0,1 0 0,-1 1 0,1-1 0,0 0 0,-1 0 0,1 0 0,-1 1 0,1-1 0,-1 1 0,-22 12 0,12-5 0,2 0 0,-1 1 0,1 1 0,1 0 0,0 0 0,0 0 0,1 1 0,0 0 0,-8 20 0,5-8 0,1 2 0,1-1 0,-10 49 0,10-12 0,3 0 0,3 0 0,8 97 0,-6-155 0,0-1 0,1 1 0,-1 0 0,1-1 0,0 1 0,0-1 0,0 1 0,0 0 0,0-1 0,0 0 0,1 1 0,-1-1 0,1 0 0,0 0 0,-1 0 0,1 0 0,0 0 0,0 0 0,0 0 0,1-1 0,-1 1 0,0-1 0,1 1 0,-1-1 0,1 0 0,-1 0 0,1 0 0,-1-1 0,1 1 0,4 0 0,8 1 0,1-1 0,0 0 0,-1-1 0,23-3 0,-4 1 0,-11 1 0,1-2 0,-1 0 0,1-1 0,-1-1 0,35-13 0,-46 13 0,0 1 0,-1-2 0,0 1 0,0-2 0,-1 1 0,0-1 0,0-1 0,0 0 0,-1-1 0,0 1 0,-1-2 0,11-14 0,-16 19 0,0-1 0,-1 1 0,0-1 0,0 0 0,0 0 0,-1 0 0,1 0 0,-1 0 0,0-10 0,-4-62 0,1 38 0,2 38 0,-1-23 0,0 0 0,-6-28 0,5 45 0,0 0 0,0 0 0,-1 0 0,0 0 0,0 1 0,-1 0 0,0-1 0,0 1 0,0 1 0,-10-12 0,-5 0 31,-32-26-1,17 16-1456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46FA9-306C-4C87-8FA7-16C447A5FCAA}" type="datetimeFigureOut">
              <a:rPr lang="en-IN" smtClean="0"/>
              <a:t>15-07-2024</a:t>
            </a:fld>
            <a:endParaRPr lang="en-IN"/>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09F41-613F-4364-AE89-2546C6B1FAFD}" type="slidenum">
              <a:rPr lang="en-IN" smtClean="0"/>
              <a:t>‹#›</a:t>
            </a:fld>
            <a:endParaRPr lang="en-IN"/>
          </a:p>
        </p:txBody>
      </p:sp>
    </p:spTree>
    <p:extLst>
      <p:ext uri="{BB962C8B-B14F-4D97-AF65-F5344CB8AC3E}">
        <p14:creationId xmlns:p14="http://schemas.microsoft.com/office/powerpoint/2010/main" val="3215183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609F41-613F-4364-AE89-2546C6B1FAFD}" type="slidenum">
              <a:rPr lang="en-IN" smtClean="0"/>
              <a:t>6</a:t>
            </a:fld>
            <a:endParaRPr lang="en-IN"/>
          </a:p>
        </p:txBody>
      </p:sp>
    </p:spTree>
    <p:extLst>
      <p:ext uri="{BB962C8B-B14F-4D97-AF65-F5344CB8AC3E}">
        <p14:creationId xmlns:p14="http://schemas.microsoft.com/office/powerpoint/2010/main" val="1696666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982" y="1767462"/>
            <a:ext cx="9179799" cy="3759917"/>
          </a:xfrm>
        </p:spPr>
        <p:txBody>
          <a:bodyPr anchor="b"/>
          <a:lstStyle>
            <a:lvl1pPr algn="ctr">
              <a:defRPr sz="7087"/>
            </a:lvl1pPr>
          </a:lstStyle>
          <a:p>
            <a:r>
              <a:rPr lang="en-US"/>
              <a:t>Click to edit Master title style</a:t>
            </a:r>
            <a:endParaRPr lang="en-US" dirty="0"/>
          </a:p>
        </p:txBody>
      </p:sp>
      <p:sp>
        <p:nvSpPr>
          <p:cNvPr id="3" name="Subtitle 2"/>
          <p:cNvSpPr>
            <a:spLocks noGrp="1"/>
          </p:cNvSpPr>
          <p:nvPr>
            <p:ph type="subTitle" idx="1"/>
          </p:nvPr>
        </p:nvSpPr>
        <p:spPr>
          <a:xfrm>
            <a:off x="1349971" y="5672376"/>
            <a:ext cx="8099822" cy="2607442"/>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DF2338-62F1-4D7F-A44F-0478F4FAE161}"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1107376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2338-62F1-4D7F-A44F-0478F4FAE161}"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2537810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81" y="574987"/>
            <a:ext cx="2328699"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42484" y="574987"/>
            <a:ext cx="6851100"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2338-62F1-4D7F-A44F-0478F4FAE161}"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202904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DF2338-62F1-4D7F-A44F-0478F4FAE161}"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323978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859" y="2692444"/>
            <a:ext cx="9314796" cy="4492401"/>
          </a:xfrm>
        </p:spPr>
        <p:txBody>
          <a:bodyPr anchor="b"/>
          <a:lstStyle>
            <a:lvl1pPr>
              <a:defRPr sz="7087"/>
            </a:lvl1pPr>
          </a:lstStyle>
          <a:p>
            <a:r>
              <a:rPr lang="en-US"/>
              <a:t>Click to edit Master title style</a:t>
            </a:r>
            <a:endParaRPr lang="en-US" dirty="0"/>
          </a:p>
        </p:txBody>
      </p:sp>
      <p:sp>
        <p:nvSpPr>
          <p:cNvPr id="3" name="Text Placeholder 2"/>
          <p:cNvSpPr>
            <a:spLocks noGrp="1"/>
          </p:cNvSpPr>
          <p:nvPr>
            <p:ph type="body" idx="1"/>
          </p:nvPr>
        </p:nvSpPr>
        <p:spPr>
          <a:xfrm>
            <a:off x="736859" y="7227345"/>
            <a:ext cx="9314796" cy="2362447"/>
          </a:xfrm>
        </p:spPr>
        <p:txBody>
          <a:bodyPr/>
          <a:lstStyle>
            <a:lvl1pPr marL="0" indent="0">
              <a:buNone/>
              <a:defRPr sz="2835">
                <a:solidFill>
                  <a:schemeClr val="tx1">
                    <a:tint val="82000"/>
                  </a:schemeClr>
                </a:solidFill>
              </a:defRPr>
            </a:lvl1pPr>
            <a:lvl2pPr marL="539999" indent="0">
              <a:buNone/>
              <a:defRPr sz="2362">
                <a:solidFill>
                  <a:schemeClr val="tx1">
                    <a:tint val="82000"/>
                  </a:schemeClr>
                </a:solidFill>
              </a:defRPr>
            </a:lvl2pPr>
            <a:lvl3pPr marL="1079998" indent="0">
              <a:buNone/>
              <a:defRPr sz="2126">
                <a:solidFill>
                  <a:schemeClr val="tx1">
                    <a:tint val="82000"/>
                  </a:schemeClr>
                </a:solidFill>
              </a:defRPr>
            </a:lvl3pPr>
            <a:lvl4pPr marL="1619997" indent="0">
              <a:buNone/>
              <a:defRPr sz="1890">
                <a:solidFill>
                  <a:schemeClr val="tx1">
                    <a:tint val="82000"/>
                  </a:schemeClr>
                </a:solidFill>
              </a:defRPr>
            </a:lvl4pPr>
            <a:lvl5pPr marL="2159996" indent="0">
              <a:buNone/>
              <a:defRPr sz="1890">
                <a:solidFill>
                  <a:schemeClr val="tx1">
                    <a:tint val="82000"/>
                  </a:schemeClr>
                </a:solidFill>
              </a:defRPr>
            </a:lvl5pPr>
            <a:lvl6pPr marL="2699995" indent="0">
              <a:buNone/>
              <a:defRPr sz="1890">
                <a:solidFill>
                  <a:schemeClr val="tx1">
                    <a:tint val="82000"/>
                  </a:schemeClr>
                </a:solidFill>
              </a:defRPr>
            </a:lvl6pPr>
            <a:lvl7pPr marL="3239994" indent="0">
              <a:buNone/>
              <a:defRPr sz="1890">
                <a:solidFill>
                  <a:schemeClr val="tx1">
                    <a:tint val="82000"/>
                  </a:schemeClr>
                </a:solidFill>
              </a:defRPr>
            </a:lvl7pPr>
            <a:lvl8pPr marL="3779992" indent="0">
              <a:buNone/>
              <a:defRPr sz="1890">
                <a:solidFill>
                  <a:schemeClr val="tx1">
                    <a:tint val="82000"/>
                  </a:schemeClr>
                </a:solidFill>
              </a:defRPr>
            </a:lvl8pPr>
            <a:lvl9pPr marL="4319991" indent="0">
              <a:buNone/>
              <a:defRPr sz="189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F2338-62F1-4D7F-A44F-0478F4FAE161}"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79320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2484" y="2874937"/>
            <a:ext cx="4589899"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67380" y="2874937"/>
            <a:ext cx="4589899"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DF2338-62F1-4D7F-A44F-0478F4FAE161}"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176902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3890" y="574990"/>
            <a:ext cx="9314796"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43892" y="2647443"/>
            <a:ext cx="4568805" cy="1297471"/>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4" name="Content Placeholder 3"/>
          <p:cNvSpPr>
            <a:spLocks noGrp="1"/>
          </p:cNvSpPr>
          <p:nvPr>
            <p:ph sz="half" idx="2"/>
          </p:nvPr>
        </p:nvSpPr>
        <p:spPr>
          <a:xfrm>
            <a:off x="743892" y="3944914"/>
            <a:ext cx="456880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7381" y="2647443"/>
            <a:ext cx="4591306" cy="1297471"/>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6" name="Content Placeholder 5"/>
          <p:cNvSpPr>
            <a:spLocks noGrp="1"/>
          </p:cNvSpPr>
          <p:nvPr>
            <p:ph sz="quarter" idx="4"/>
          </p:nvPr>
        </p:nvSpPr>
        <p:spPr>
          <a:xfrm>
            <a:off x="5467381" y="3944914"/>
            <a:ext cx="4591306"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DF2338-62F1-4D7F-A44F-0478F4FAE161}"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38707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DF2338-62F1-4D7F-A44F-0478F4FAE161}"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328670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F2338-62F1-4D7F-A44F-0478F4FAE161}"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17566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719984"/>
            <a:ext cx="3483205" cy="2519945"/>
          </a:xfrm>
        </p:spPr>
        <p:txBody>
          <a:bodyPr anchor="b"/>
          <a:lstStyle>
            <a:lvl1pPr>
              <a:defRPr sz="3780"/>
            </a:lvl1pPr>
          </a:lstStyle>
          <a:p>
            <a:r>
              <a:rPr lang="en-US"/>
              <a:t>Click to edit Master title style</a:t>
            </a:r>
            <a:endParaRPr lang="en-US" dirty="0"/>
          </a:p>
        </p:txBody>
      </p:sp>
      <p:sp>
        <p:nvSpPr>
          <p:cNvPr id="3" name="Content Placeholder 2"/>
          <p:cNvSpPr>
            <a:spLocks noGrp="1"/>
          </p:cNvSpPr>
          <p:nvPr>
            <p:ph idx="1"/>
          </p:nvPr>
        </p:nvSpPr>
        <p:spPr>
          <a:xfrm>
            <a:off x="4591306" y="1554968"/>
            <a:ext cx="5467380" cy="7674832"/>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43890" y="3239929"/>
            <a:ext cx="3483205" cy="6002369"/>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71DF2338-62F1-4D7F-A44F-0478F4FAE161}"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358970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719984"/>
            <a:ext cx="3483205" cy="2519945"/>
          </a:xfrm>
        </p:spPr>
        <p:txBody>
          <a:bodyPr anchor="b"/>
          <a:lstStyle>
            <a:lvl1pPr>
              <a:defRPr sz="378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91306" y="1554968"/>
            <a:ext cx="5467380" cy="7674832"/>
          </a:xfrm>
        </p:spPr>
        <p:txBody>
          <a:bodyPr anchor="t"/>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743890" y="3239929"/>
            <a:ext cx="3483205" cy="6002369"/>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71DF2338-62F1-4D7F-A44F-0478F4FAE161}"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3A1B54-2053-44EC-8D3B-C6972DC0B498}" type="slidenum">
              <a:rPr lang="en-IN" smtClean="0"/>
              <a:t>‹#›</a:t>
            </a:fld>
            <a:endParaRPr lang="en-IN"/>
          </a:p>
        </p:txBody>
      </p:sp>
    </p:spTree>
    <p:extLst>
      <p:ext uri="{BB962C8B-B14F-4D97-AF65-F5344CB8AC3E}">
        <p14:creationId xmlns:p14="http://schemas.microsoft.com/office/powerpoint/2010/main" val="4029954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484" y="574990"/>
            <a:ext cx="9314796"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2484" y="2874937"/>
            <a:ext cx="9314796"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484" y="10009783"/>
            <a:ext cx="2429947" cy="574987"/>
          </a:xfrm>
          <a:prstGeom prst="rect">
            <a:avLst/>
          </a:prstGeom>
        </p:spPr>
        <p:txBody>
          <a:bodyPr vert="horz" lIns="91440" tIns="45720" rIns="91440" bIns="45720" rtlCol="0" anchor="ctr"/>
          <a:lstStyle>
            <a:lvl1pPr algn="l">
              <a:defRPr sz="1417">
                <a:solidFill>
                  <a:schemeClr val="tx1">
                    <a:tint val="82000"/>
                  </a:schemeClr>
                </a:solidFill>
              </a:defRPr>
            </a:lvl1pPr>
          </a:lstStyle>
          <a:p>
            <a:fld id="{71DF2338-62F1-4D7F-A44F-0478F4FAE161}" type="datetimeFigureOut">
              <a:rPr lang="en-IN" smtClean="0"/>
              <a:t>15-07-2024</a:t>
            </a:fld>
            <a:endParaRPr lang="en-IN"/>
          </a:p>
        </p:txBody>
      </p:sp>
      <p:sp>
        <p:nvSpPr>
          <p:cNvPr id="5" name="Footer Placeholder 4"/>
          <p:cNvSpPr>
            <a:spLocks noGrp="1"/>
          </p:cNvSpPr>
          <p:nvPr>
            <p:ph type="ftr" sz="quarter" idx="3"/>
          </p:nvPr>
        </p:nvSpPr>
        <p:spPr>
          <a:xfrm>
            <a:off x="3577422" y="10009783"/>
            <a:ext cx="3644920" cy="574987"/>
          </a:xfrm>
          <a:prstGeom prst="rect">
            <a:avLst/>
          </a:prstGeom>
        </p:spPr>
        <p:txBody>
          <a:bodyPr vert="horz" lIns="91440" tIns="45720" rIns="91440" bIns="45720" rtlCol="0" anchor="ctr"/>
          <a:lstStyle>
            <a:lvl1pPr algn="ctr">
              <a:defRPr sz="1417">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7627332" y="10009783"/>
            <a:ext cx="2429947" cy="574987"/>
          </a:xfrm>
          <a:prstGeom prst="rect">
            <a:avLst/>
          </a:prstGeom>
        </p:spPr>
        <p:txBody>
          <a:bodyPr vert="horz" lIns="91440" tIns="45720" rIns="91440" bIns="45720" rtlCol="0" anchor="ctr"/>
          <a:lstStyle>
            <a:lvl1pPr algn="r">
              <a:defRPr sz="1417">
                <a:solidFill>
                  <a:schemeClr val="tx1">
                    <a:tint val="82000"/>
                  </a:schemeClr>
                </a:solidFill>
              </a:defRPr>
            </a:lvl1pPr>
          </a:lstStyle>
          <a:p>
            <a:fld id="{423A1B54-2053-44EC-8D3B-C6972DC0B498}" type="slidenum">
              <a:rPr lang="en-IN" smtClean="0"/>
              <a:t>‹#›</a:t>
            </a:fld>
            <a:endParaRPr lang="en-IN"/>
          </a:p>
        </p:txBody>
      </p:sp>
    </p:spTree>
    <p:extLst>
      <p:ext uri="{BB962C8B-B14F-4D97-AF65-F5344CB8AC3E}">
        <p14:creationId xmlns:p14="http://schemas.microsoft.com/office/powerpoint/2010/main" val="15310630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79998" rtl="0" eaLnBrk="1" latinLnBrk="0" hangingPunct="1">
        <a:lnSpc>
          <a:spcPct val="90000"/>
        </a:lnSpc>
        <a:spcBef>
          <a:spcPct val="0"/>
        </a:spcBef>
        <a:buNone/>
        <a:defRPr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98" rtl="0" eaLnBrk="1" latinLnBrk="0" hangingPunct="1">
        <a:defRPr sz="2126" kern="1200">
          <a:solidFill>
            <a:schemeClr val="tx1"/>
          </a:solidFill>
          <a:latin typeface="+mn-lt"/>
          <a:ea typeface="+mn-ea"/>
          <a:cs typeface="+mn-cs"/>
        </a:defRPr>
      </a:lvl1pPr>
      <a:lvl2pPr marL="539999" algn="l" defTabSz="1079998" rtl="0" eaLnBrk="1" latinLnBrk="0" hangingPunct="1">
        <a:defRPr sz="2126" kern="1200">
          <a:solidFill>
            <a:schemeClr val="tx1"/>
          </a:solidFill>
          <a:latin typeface="+mn-lt"/>
          <a:ea typeface="+mn-ea"/>
          <a:cs typeface="+mn-cs"/>
        </a:defRPr>
      </a:lvl2pPr>
      <a:lvl3pPr marL="1079998" algn="l" defTabSz="1079998" rtl="0" eaLnBrk="1" latinLnBrk="0" hangingPunct="1">
        <a:defRPr sz="2126" kern="1200">
          <a:solidFill>
            <a:schemeClr val="tx1"/>
          </a:solidFill>
          <a:latin typeface="+mn-lt"/>
          <a:ea typeface="+mn-ea"/>
          <a:cs typeface="+mn-cs"/>
        </a:defRPr>
      </a:lvl3pPr>
      <a:lvl4pPr marL="1619997" algn="l" defTabSz="1079998" rtl="0" eaLnBrk="1" latinLnBrk="0" hangingPunct="1">
        <a:defRPr sz="2126" kern="1200">
          <a:solidFill>
            <a:schemeClr val="tx1"/>
          </a:solidFill>
          <a:latin typeface="+mn-lt"/>
          <a:ea typeface="+mn-ea"/>
          <a:cs typeface="+mn-cs"/>
        </a:defRPr>
      </a:lvl4pPr>
      <a:lvl5pPr marL="2159996" algn="l" defTabSz="1079998" rtl="0" eaLnBrk="1" latinLnBrk="0" hangingPunct="1">
        <a:defRPr sz="2126" kern="1200">
          <a:solidFill>
            <a:schemeClr val="tx1"/>
          </a:solidFill>
          <a:latin typeface="+mn-lt"/>
          <a:ea typeface="+mn-ea"/>
          <a:cs typeface="+mn-cs"/>
        </a:defRPr>
      </a:lvl5pPr>
      <a:lvl6pPr marL="2699995" algn="l" defTabSz="1079998" rtl="0" eaLnBrk="1" latinLnBrk="0" hangingPunct="1">
        <a:defRPr sz="2126" kern="1200">
          <a:solidFill>
            <a:schemeClr val="tx1"/>
          </a:solidFill>
          <a:latin typeface="+mn-lt"/>
          <a:ea typeface="+mn-ea"/>
          <a:cs typeface="+mn-cs"/>
        </a:defRPr>
      </a:lvl6pPr>
      <a:lvl7pPr marL="3239994" algn="l" defTabSz="1079998" rtl="0" eaLnBrk="1" latinLnBrk="0" hangingPunct="1">
        <a:defRPr sz="2126" kern="1200">
          <a:solidFill>
            <a:schemeClr val="tx1"/>
          </a:solidFill>
          <a:latin typeface="+mn-lt"/>
          <a:ea typeface="+mn-ea"/>
          <a:cs typeface="+mn-cs"/>
        </a:defRPr>
      </a:lvl7pPr>
      <a:lvl8pPr marL="3779992" algn="l" defTabSz="1079998" rtl="0" eaLnBrk="1" latinLnBrk="0" hangingPunct="1">
        <a:defRPr sz="2126" kern="1200">
          <a:solidFill>
            <a:schemeClr val="tx1"/>
          </a:solidFill>
          <a:latin typeface="+mn-lt"/>
          <a:ea typeface="+mn-ea"/>
          <a:cs typeface="+mn-cs"/>
        </a:defRPr>
      </a:lvl8pPr>
      <a:lvl9pPr marL="4319991" algn="l" defTabSz="1079998"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image" Target="../media/image47.png"/><Relationship Id="rId18" Type="http://schemas.openxmlformats.org/officeDocument/2006/relationships/customXml" Target="../ink/ink44.xml"/><Relationship Id="rId26" Type="http://schemas.openxmlformats.org/officeDocument/2006/relationships/customXml" Target="../ink/ink48.xml"/><Relationship Id="rId39" Type="http://schemas.openxmlformats.org/officeDocument/2006/relationships/customXml" Target="../ink/ink55.xml"/><Relationship Id="rId21" Type="http://schemas.openxmlformats.org/officeDocument/2006/relationships/image" Target="../media/image51.png"/><Relationship Id="rId34" Type="http://schemas.openxmlformats.org/officeDocument/2006/relationships/image" Target="../media/image57.png"/><Relationship Id="rId42" Type="http://schemas.openxmlformats.org/officeDocument/2006/relationships/image" Target="../media/image61.png"/><Relationship Id="rId7" Type="http://schemas.openxmlformats.org/officeDocument/2006/relationships/image" Target="../media/image44.png"/><Relationship Id="rId2" Type="http://schemas.openxmlformats.org/officeDocument/2006/relationships/customXml" Target="../ink/ink36.xml"/><Relationship Id="rId16" Type="http://schemas.openxmlformats.org/officeDocument/2006/relationships/customXml" Target="../ink/ink43.xml"/><Relationship Id="rId20" Type="http://schemas.openxmlformats.org/officeDocument/2006/relationships/customXml" Target="../ink/ink45.xml"/><Relationship Id="rId29" Type="http://schemas.openxmlformats.org/officeDocument/2006/relationships/image" Target="../media/image55.png"/><Relationship Id="rId41" Type="http://schemas.openxmlformats.org/officeDocument/2006/relationships/customXml" Target="../ink/ink56.xml"/><Relationship Id="rId1" Type="http://schemas.openxmlformats.org/officeDocument/2006/relationships/slideLayout" Target="../slideLayouts/slideLayout7.xml"/><Relationship Id="rId6" Type="http://schemas.openxmlformats.org/officeDocument/2006/relationships/customXml" Target="../ink/ink38.xml"/><Relationship Id="rId11" Type="http://schemas.openxmlformats.org/officeDocument/2006/relationships/image" Target="../media/image46.png"/><Relationship Id="rId24" Type="http://schemas.openxmlformats.org/officeDocument/2006/relationships/customXml" Target="../ink/ink47.xml"/><Relationship Id="rId32" Type="http://schemas.openxmlformats.org/officeDocument/2006/relationships/customXml" Target="../ink/ink51.xml"/><Relationship Id="rId37" Type="http://schemas.openxmlformats.org/officeDocument/2006/relationships/customXml" Target="../ink/ink54.xml"/><Relationship Id="rId40" Type="http://schemas.openxmlformats.org/officeDocument/2006/relationships/image" Target="../media/image60.png"/><Relationship Id="rId5" Type="http://schemas.openxmlformats.org/officeDocument/2006/relationships/image" Target="../media/image43.png"/><Relationship Id="rId15" Type="http://schemas.openxmlformats.org/officeDocument/2006/relationships/image" Target="../media/image48.png"/><Relationship Id="rId23" Type="http://schemas.openxmlformats.org/officeDocument/2006/relationships/image" Target="../media/image52.png"/><Relationship Id="rId28" Type="http://schemas.openxmlformats.org/officeDocument/2006/relationships/customXml" Target="../ink/ink49.xml"/><Relationship Id="rId36" Type="http://schemas.openxmlformats.org/officeDocument/2006/relationships/image" Target="../media/image58.png"/><Relationship Id="rId10" Type="http://schemas.openxmlformats.org/officeDocument/2006/relationships/customXml" Target="../ink/ink40.xml"/><Relationship Id="rId19" Type="http://schemas.openxmlformats.org/officeDocument/2006/relationships/image" Target="../media/image50.png"/><Relationship Id="rId31" Type="http://schemas.openxmlformats.org/officeDocument/2006/relationships/image" Target="../media/image56.png"/><Relationship Id="rId4" Type="http://schemas.openxmlformats.org/officeDocument/2006/relationships/customXml" Target="../ink/ink37.xml"/><Relationship Id="rId9" Type="http://schemas.openxmlformats.org/officeDocument/2006/relationships/image" Target="../media/image45.png"/><Relationship Id="rId14" Type="http://schemas.openxmlformats.org/officeDocument/2006/relationships/customXml" Target="../ink/ink42.xml"/><Relationship Id="rId22" Type="http://schemas.openxmlformats.org/officeDocument/2006/relationships/customXml" Target="../ink/ink46.xml"/><Relationship Id="rId27" Type="http://schemas.openxmlformats.org/officeDocument/2006/relationships/image" Target="../media/image54.png"/><Relationship Id="rId30" Type="http://schemas.openxmlformats.org/officeDocument/2006/relationships/customXml" Target="../ink/ink50.xml"/><Relationship Id="rId35" Type="http://schemas.openxmlformats.org/officeDocument/2006/relationships/customXml" Target="../ink/ink53.xml"/><Relationship Id="rId8" Type="http://schemas.openxmlformats.org/officeDocument/2006/relationships/customXml" Target="../ink/ink39.xml"/><Relationship Id="rId3" Type="http://schemas.openxmlformats.org/officeDocument/2006/relationships/image" Target="../media/image42.png"/><Relationship Id="rId12" Type="http://schemas.openxmlformats.org/officeDocument/2006/relationships/customXml" Target="../ink/ink41.xml"/><Relationship Id="rId17" Type="http://schemas.openxmlformats.org/officeDocument/2006/relationships/image" Target="../media/image49.png"/><Relationship Id="rId25" Type="http://schemas.openxmlformats.org/officeDocument/2006/relationships/image" Target="../media/image53.png"/><Relationship Id="rId33" Type="http://schemas.openxmlformats.org/officeDocument/2006/relationships/customXml" Target="../ink/ink52.xml"/><Relationship Id="rId38" Type="http://schemas.openxmlformats.org/officeDocument/2006/relationships/image" Target="../media/image5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3" Type="http://schemas.openxmlformats.org/officeDocument/2006/relationships/customXml" Target="../ink/ink13.xml"/><Relationship Id="rId18" Type="http://schemas.openxmlformats.org/officeDocument/2006/relationships/image" Target="../media/image21.png"/><Relationship Id="rId26" Type="http://schemas.openxmlformats.org/officeDocument/2006/relationships/image" Target="../media/image25.png"/><Relationship Id="rId39" Type="http://schemas.openxmlformats.org/officeDocument/2006/relationships/customXml" Target="../ink/ink26.xml"/><Relationship Id="rId21" Type="http://schemas.openxmlformats.org/officeDocument/2006/relationships/customXml" Target="../ink/ink17.xml"/><Relationship Id="rId34" Type="http://schemas.openxmlformats.org/officeDocument/2006/relationships/image" Target="../media/image29.png"/><Relationship Id="rId42" Type="http://schemas.openxmlformats.org/officeDocument/2006/relationships/image" Target="../media/image33.png"/><Relationship Id="rId47" Type="http://schemas.openxmlformats.org/officeDocument/2006/relationships/customXml" Target="../ink/ink30.xml"/><Relationship Id="rId50" Type="http://schemas.openxmlformats.org/officeDocument/2006/relationships/image" Target="../media/image37.png"/><Relationship Id="rId55" Type="http://schemas.openxmlformats.org/officeDocument/2006/relationships/customXml" Target="../ink/ink34.xml"/><Relationship Id="rId7" Type="http://schemas.openxmlformats.org/officeDocument/2006/relationships/customXml" Target="../ink/ink10.xml"/><Relationship Id="rId2" Type="http://schemas.openxmlformats.org/officeDocument/2006/relationships/image" Target="../media/image13.png"/><Relationship Id="rId16" Type="http://schemas.openxmlformats.org/officeDocument/2006/relationships/image" Target="../media/image20.png"/><Relationship Id="rId29" Type="http://schemas.openxmlformats.org/officeDocument/2006/relationships/customXml" Target="../ink/ink21.xml"/><Relationship Id="rId11" Type="http://schemas.openxmlformats.org/officeDocument/2006/relationships/customXml" Target="../ink/ink12.xml"/><Relationship Id="rId24" Type="http://schemas.openxmlformats.org/officeDocument/2006/relationships/image" Target="../media/image24.png"/><Relationship Id="rId32" Type="http://schemas.openxmlformats.org/officeDocument/2006/relationships/image" Target="../media/image28.png"/><Relationship Id="rId37" Type="http://schemas.openxmlformats.org/officeDocument/2006/relationships/customXml" Target="../ink/ink25.xml"/><Relationship Id="rId40" Type="http://schemas.openxmlformats.org/officeDocument/2006/relationships/image" Target="../media/image32.png"/><Relationship Id="rId45" Type="http://schemas.openxmlformats.org/officeDocument/2006/relationships/customXml" Target="../ink/ink29.xml"/><Relationship Id="rId53" Type="http://schemas.openxmlformats.org/officeDocument/2006/relationships/customXml" Target="../ink/ink33.xml"/><Relationship Id="rId58" Type="http://schemas.openxmlformats.org/officeDocument/2006/relationships/image" Target="../media/image41.png"/><Relationship Id="rId5" Type="http://schemas.openxmlformats.org/officeDocument/2006/relationships/customXml" Target="../ink/ink9.xml"/><Relationship Id="rId19" Type="http://schemas.openxmlformats.org/officeDocument/2006/relationships/customXml" Target="../ink/ink16.xml"/><Relationship Id="rId4" Type="http://schemas.openxmlformats.org/officeDocument/2006/relationships/image" Target="../media/image14.png"/><Relationship Id="rId9" Type="http://schemas.openxmlformats.org/officeDocument/2006/relationships/customXml" Target="../ink/ink11.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20.xml"/><Relationship Id="rId30" Type="http://schemas.openxmlformats.org/officeDocument/2006/relationships/image" Target="../media/image27.png"/><Relationship Id="rId35" Type="http://schemas.openxmlformats.org/officeDocument/2006/relationships/customXml" Target="../ink/ink24.xml"/><Relationship Id="rId43" Type="http://schemas.openxmlformats.org/officeDocument/2006/relationships/customXml" Target="../ink/ink28.xml"/><Relationship Id="rId48" Type="http://schemas.openxmlformats.org/officeDocument/2006/relationships/image" Target="../media/image36.png"/><Relationship Id="rId56" Type="http://schemas.openxmlformats.org/officeDocument/2006/relationships/image" Target="../media/image40.png"/><Relationship Id="rId8" Type="http://schemas.openxmlformats.org/officeDocument/2006/relationships/image" Target="../media/image16.png"/><Relationship Id="rId51" Type="http://schemas.openxmlformats.org/officeDocument/2006/relationships/customXml" Target="../ink/ink32.xml"/><Relationship Id="rId3" Type="http://schemas.openxmlformats.org/officeDocument/2006/relationships/customXml" Target="../ink/ink8.xml"/><Relationship Id="rId12" Type="http://schemas.openxmlformats.org/officeDocument/2006/relationships/image" Target="../media/image18.png"/><Relationship Id="rId17" Type="http://schemas.openxmlformats.org/officeDocument/2006/relationships/customXml" Target="../ink/ink15.xml"/><Relationship Id="rId25" Type="http://schemas.openxmlformats.org/officeDocument/2006/relationships/customXml" Target="../ink/ink19.xml"/><Relationship Id="rId33" Type="http://schemas.openxmlformats.org/officeDocument/2006/relationships/customXml" Target="../ink/ink23.xml"/><Relationship Id="rId38" Type="http://schemas.openxmlformats.org/officeDocument/2006/relationships/image" Target="../media/image31.png"/><Relationship Id="rId46" Type="http://schemas.openxmlformats.org/officeDocument/2006/relationships/image" Target="../media/image35.png"/><Relationship Id="rId20" Type="http://schemas.openxmlformats.org/officeDocument/2006/relationships/image" Target="../media/image22.png"/><Relationship Id="rId41" Type="http://schemas.openxmlformats.org/officeDocument/2006/relationships/customXml" Target="../ink/ink27.xml"/><Relationship Id="rId54"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5.png"/><Relationship Id="rId15" Type="http://schemas.openxmlformats.org/officeDocument/2006/relationships/customXml" Target="../ink/ink14.xml"/><Relationship Id="rId23" Type="http://schemas.openxmlformats.org/officeDocument/2006/relationships/customXml" Target="../ink/ink18.xml"/><Relationship Id="rId28" Type="http://schemas.openxmlformats.org/officeDocument/2006/relationships/image" Target="../media/image26.png"/><Relationship Id="rId36" Type="http://schemas.openxmlformats.org/officeDocument/2006/relationships/image" Target="../media/image30.png"/><Relationship Id="rId49" Type="http://schemas.openxmlformats.org/officeDocument/2006/relationships/customXml" Target="../ink/ink31.xml"/><Relationship Id="rId57" Type="http://schemas.openxmlformats.org/officeDocument/2006/relationships/customXml" Target="../ink/ink35.xml"/><Relationship Id="rId10" Type="http://schemas.openxmlformats.org/officeDocument/2006/relationships/image" Target="../media/image17.png"/><Relationship Id="rId31" Type="http://schemas.openxmlformats.org/officeDocument/2006/relationships/customXml" Target="../ink/ink22.xml"/><Relationship Id="rId44" Type="http://schemas.openxmlformats.org/officeDocument/2006/relationships/image" Target="../media/image34.png"/><Relationship Id="rId52"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8B0F2D-7D2B-C0A2-C30C-874DF9BCA302}"/>
              </a:ext>
            </a:extLst>
          </p:cNvPr>
          <p:cNvSpPr/>
          <p:nvPr/>
        </p:nvSpPr>
        <p:spPr>
          <a:xfrm>
            <a:off x="5433524" y="206323"/>
            <a:ext cx="1987916" cy="36933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B352578-DB42-5886-75C8-4A0F1E294B9D}"/>
              </a:ext>
            </a:extLst>
          </p:cNvPr>
          <p:cNvSpPr/>
          <p:nvPr/>
        </p:nvSpPr>
        <p:spPr>
          <a:xfrm>
            <a:off x="674259" y="254641"/>
            <a:ext cx="2116016" cy="36355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2E1910C-759E-D836-822A-E1CB6C1CBDBA}"/>
              </a:ext>
            </a:extLst>
          </p:cNvPr>
          <p:cNvSpPr txBox="1"/>
          <p:nvPr/>
        </p:nvSpPr>
        <p:spPr>
          <a:xfrm>
            <a:off x="893079" y="271845"/>
            <a:ext cx="2704454" cy="369332"/>
          </a:xfrm>
          <a:prstGeom prst="rect">
            <a:avLst/>
          </a:prstGeom>
          <a:noFill/>
        </p:spPr>
        <p:txBody>
          <a:bodyPr wrap="square" rtlCol="0">
            <a:spAutoFit/>
          </a:bodyPr>
          <a:lstStyle/>
          <a:p>
            <a:r>
              <a:rPr lang="en-US" dirty="0"/>
              <a:t>Levels of Testing</a:t>
            </a:r>
            <a:endParaRPr lang="en-IN" dirty="0"/>
          </a:p>
        </p:txBody>
      </p:sp>
      <p:sp>
        <p:nvSpPr>
          <p:cNvPr id="5" name="TextBox 4">
            <a:extLst>
              <a:ext uri="{FF2B5EF4-FFF2-40B4-BE49-F238E27FC236}">
                <a16:creationId xmlns:a16="http://schemas.microsoft.com/office/drawing/2014/main" id="{27F8E22B-34FA-D6DA-4249-E1EDF7ACAE42}"/>
              </a:ext>
            </a:extLst>
          </p:cNvPr>
          <p:cNvSpPr txBox="1"/>
          <p:nvPr/>
        </p:nvSpPr>
        <p:spPr>
          <a:xfrm>
            <a:off x="5561624" y="646358"/>
            <a:ext cx="1987916" cy="369332"/>
          </a:xfrm>
          <a:prstGeom prst="rect">
            <a:avLst/>
          </a:prstGeom>
          <a:noFill/>
        </p:spPr>
        <p:txBody>
          <a:bodyPr wrap="square" rtlCol="0">
            <a:spAutoFit/>
          </a:bodyPr>
          <a:lstStyle/>
          <a:p>
            <a:r>
              <a:rPr lang="en-US" dirty="0">
                <a:solidFill>
                  <a:schemeClr val="accent4">
                    <a:lumMod val="75000"/>
                  </a:schemeClr>
                </a:solidFill>
              </a:rPr>
              <a:t>Functional Testing</a:t>
            </a:r>
            <a:endParaRPr lang="en-IN" dirty="0">
              <a:solidFill>
                <a:schemeClr val="accent4">
                  <a:lumMod val="75000"/>
                </a:schemeClr>
              </a:solidFill>
            </a:endParaRPr>
          </a:p>
        </p:txBody>
      </p:sp>
      <p:sp>
        <p:nvSpPr>
          <p:cNvPr id="6" name="TextBox 5">
            <a:extLst>
              <a:ext uri="{FF2B5EF4-FFF2-40B4-BE49-F238E27FC236}">
                <a16:creationId xmlns:a16="http://schemas.microsoft.com/office/drawing/2014/main" id="{7268D7C3-D451-DD93-1CDB-F59F3904AFDD}"/>
              </a:ext>
            </a:extLst>
          </p:cNvPr>
          <p:cNvSpPr txBox="1"/>
          <p:nvPr/>
        </p:nvSpPr>
        <p:spPr>
          <a:xfrm>
            <a:off x="5600022" y="881930"/>
            <a:ext cx="3060682" cy="646331"/>
          </a:xfrm>
          <a:prstGeom prst="rect">
            <a:avLst/>
          </a:prstGeom>
          <a:noFill/>
        </p:spPr>
        <p:txBody>
          <a:bodyPr wrap="square" rtlCol="0">
            <a:spAutoFit/>
          </a:bodyPr>
          <a:lstStyle/>
          <a:p>
            <a:r>
              <a:rPr lang="en-US" dirty="0">
                <a:solidFill>
                  <a:schemeClr val="accent4">
                    <a:lumMod val="75000"/>
                  </a:schemeClr>
                </a:solidFill>
              </a:rPr>
              <a:t>Nonfunctional testing</a:t>
            </a:r>
          </a:p>
          <a:p>
            <a:endParaRPr lang="en-IN" dirty="0">
              <a:solidFill>
                <a:schemeClr val="accent4">
                  <a:lumMod val="75000"/>
                </a:schemeClr>
              </a:solidFill>
            </a:endParaRPr>
          </a:p>
        </p:txBody>
      </p:sp>
      <p:sp>
        <p:nvSpPr>
          <p:cNvPr id="63" name="TextBox 62">
            <a:extLst>
              <a:ext uri="{FF2B5EF4-FFF2-40B4-BE49-F238E27FC236}">
                <a16:creationId xmlns:a16="http://schemas.microsoft.com/office/drawing/2014/main" id="{37CC9EB0-0EFD-B0AB-E192-0ACC5DCBD371}"/>
              </a:ext>
            </a:extLst>
          </p:cNvPr>
          <p:cNvSpPr txBox="1"/>
          <p:nvPr/>
        </p:nvSpPr>
        <p:spPr>
          <a:xfrm>
            <a:off x="741761" y="789597"/>
            <a:ext cx="24355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60000"/>
                    <a:lumOff val="40000"/>
                  </a:schemeClr>
                </a:solidFill>
              </a:rPr>
              <a:t>Unit Testing</a:t>
            </a:r>
          </a:p>
          <a:p>
            <a:pPr marL="285750" indent="-285750">
              <a:buFont typeface="Arial" panose="020B0604020202020204" pitchFamily="34" charset="0"/>
              <a:buChar char="•"/>
            </a:pPr>
            <a:r>
              <a:rPr lang="en-US" dirty="0">
                <a:solidFill>
                  <a:schemeClr val="accent5">
                    <a:lumMod val="60000"/>
                    <a:lumOff val="40000"/>
                  </a:schemeClr>
                </a:solidFill>
              </a:rPr>
              <a:t>Integration Testing</a:t>
            </a:r>
          </a:p>
          <a:p>
            <a:pPr marL="285750" indent="-285750">
              <a:buFont typeface="Arial" panose="020B0604020202020204" pitchFamily="34" charset="0"/>
              <a:buChar char="•"/>
            </a:pPr>
            <a:r>
              <a:rPr lang="en-US" dirty="0">
                <a:solidFill>
                  <a:schemeClr val="accent5">
                    <a:lumMod val="60000"/>
                    <a:lumOff val="40000"/>
                  </a:schemeClr>
                </a:solidFill>
              </a:rPr>
              <a:t>System Testing</a:t>
            </a:r>
          </a:p>
          <a:p>
            <a:pPr marL="285750" indent="-285750">
              <a:buFont typeface="Arial" panose="020B0604020202020204" pitchFamily="34" charset="0"/>
              <a:buChar char="•"/>
            </a:pPr>
            <a:r>
              <a:rPr lang="en-US" dirty="0">
                <a:solidFill>
                  <a:schemeClr val="accent5">
                    <a:lumMod val="60000"/>
                    <a:lumOff val="40000"/>
                  </a:schemeClr>
                </a:solidFill>
              </a:rPr>
              <a:t>Acceptance Testing</a:t>
            </a:r>
            <a:br>
              <a:rPr lang="en-US" dirty="0">
                <a:solidFill>
                  <a:schemeClr val="accent5">
                    <a:lumMod val="60000"/>
                    <a:lumOff val="40000"/>
                  </a:schemeClr>
                </a:solidFill>
              </a:rPr>
            </a:br>
            <a:r>
              <a:rPr lang="en-US" dirty="0"/>
              <a:t>	</a:t>
            </a:r>
            <a:endParaRPr lang="en-IN" dirty="0">
              <a:solidFill>
                <a:schemeClr val="accent5">
                  <a:lumMod val="60000"/>
                  <a:lumOff val="40000"/>
                </a:schemeClr>
              </a:solidFill>
            </a:endParaRPr>
          </a:p>
        </p:txBody>
      </p:sp>
      <p:sp>
        <p:nvSpPr>
          <p:cNvPr id="2" name="TextBox 1">
            <a:extLst>
              <a:ext uri="{FF2B5EF4-FFF2-40B4-BE49-F238E27FC236}">
                <a16:creationId xmlns:a16="http://schemas.microsoft.com/office/drawing/2014/main" id="{80F31F39-2621-D211-AFD0-DF5FA8153805}"/>
              </a:ext>
            </a:extLst>
          </p:cNvPr>
          <p:cNvSpPr txBox="1"/>
          <p:nvPr/>
        </p:nvSpPr>
        <p:spPr>
          <a:xfrm>
            <a:off x="741761" y="2438328"/>
            <a:ext cx="4232032" cy="867929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6600FF"/>
                </a:solidFill>
              </a:rPr>
              <a:t>Unit Testing</a:t>
            </a:r>
          </a:p>
          <a:p>
            <a:pPr marL="285750" indent="-285750">
              <a:buFont typeface="Arial" panose="020B0604020202020204" pitchFamily="34" charset="0"/>
              <a:buChar char="•"/>
            </a:pPr>
            <a:r>
              <a:rPr lang="en-US" dirty="0">
                <a:solidFill>
                  <a:srgbClr val="6600FF"/>
                </a:solidFill>
              </a:rPr>
              <a:t>Integration Testing</a:t>
            </a:r>
          </a:p>
          <a:p>
            <a:pPr marL="285750" indent="-285750">
              <a:buFont typeface="Arial" panose="020B0604020202020204" pitchFamily="34" charset="0"/>
              <a:buChar char="•"/>
            </a:pPr>
            <a:r>
              <a:rPr lang="en-US" dirty="0">
                <a:solidFill>
                  <a:srgbClr val="6600FF"/>
                </a:solidFill>
              </a:rPr>
              <a:t>System Testing</a:t>
            </a:r>
          </a:p>
          <a:p>
            <a:pPr marL="285750" indent="-285750">
              <a:buFont typeface="Arial" panose="020B0604020202020204" pitchFamily="34" charset="0"/>
              <a:buChar char="•"/>
            </a:pPr>
            <a:r>
              <a:rPr lang="en-US" dirty="0">
                <a:solidFill>
                  <a:srgbClr val="6600FF"/>
                </a:solidFill>
              </a:rPr>
              <a:t>Acceptance testing</a:t>
            </a:r>
          </a:p>
          <a:p>
            <a:r>
              <a:rPr lang="en-US" dirty="0">
                <a:solidFill>
                  <a:srgbClr val="6600FF"/>
                </a:solidFill>
              </a:rPr>
              <a:t>              1)Alpha Testing</a:t>
            </a:r>
          </a:p>
          <a:p>
            <a:r>
              <a:rPr lang="en-US" dirty="0">
                <a:solidFill>
                  <a:srgbClr val="6600FF"/>
                </a:solidFill>
              </a:rPr>
              <a:t>               2)Beta Testing</a:t>
            </a:r>
          </a:p>
          <a:p>
            <a:pPr marL="285750" indent="-285750">
              <a:buFont typeface="Arial" panose="020B0604020202020204" pitchFamily="34" charset="0"/>
              <a:buChar char="•"/>
            </a:pPr>
            <a:r>
              <a:rPr lang="en-US" dirty="0">
                <a:solidFill>
                  <a:srgbClr val="6600FF"/>
                </a:solidFill>
              </a:rPr>
              <a:t>Regression Testing</a:t>
            </a:r>
          </a:p>
          <a:p>
            <a:pPr marL="285750" indent="-285750">
              <a:buFont typeface="Arial" panose="020B0604020202020204" pitchFamily="34" charset="0"/>
              <a:buChar char="•"/>
            </a:pPr>
            <a:r>
              <a:rPr lang="en-US" dirty="0">
                <a:solidFill>
                  <a:srgbClr val="6600FF"/>
                </a:solidFill>
              </a:rPr>
              <a:t>Smoke Testing </a:t>
            </a:r>
          </a:p>
          <a:p>
            <a:pPr marL="285750" indent="-285750">
              <a:buFont typeface="Arial" panose="020B0604020202020204" pitchFamily="34" charset="0"/>
              <a:buChar char="•"/>
            </a:pPr>
            <a:r>
              <a:rPr lang="en-US" dirty="0">
                <a:solidFill>
                  <a:srgbClr val="6600FF"/>
                </a:solidFill>
              </a:rPr>
              <a:t>Sanity Testing</a:t>
            </a:r>
          </a:p>
          <a:p>
            <a:pPr marL="285750" indent="-285750">
              <a:buFont typeface="Arial" panose="020B0604020202020204" pitchFamily="34" charset="0"/>
              <a:buChar char="•"/>
            </a:pPr>
            <a:r>
              <a:rPr lang="en-US" dirty="0">
                <a:solidFill>
                  <a:srgbClr val="6600FF"/>
                </a:solidFill>
              </a:rPr>
              <a:t>Re-testing</a:t>
            </a:r>
          </a:p>
          <a:p>
            <a:pPr marL="285750" indent="-285750">
              <a:buFont typeface="Arial" panose="020B0604020202020204" pitchFamily="34" charset="0"/>
              <a:buChar char="•"/>
            </a:pPr>
            <a:r>
              <a:rPr lang="en-US" dirty="0">
                <a:solidFill>
                  <a:srgbClr val="6600FF"/>
                </a:solidFill>
              </a:rPr>
              <a:t>Positive Testing</a:t>
            </a:r>
          </a:p>
          <a:p>
            <a:pPr marL="285750" indent="-285750">
              <a:buFont typeface="Arial" panose="020B0604020202020204" pitchFamily="34" charset="0"/>
              <a:buChar char="•"/>
            </a:pPr>
            <a:r>
              <a:rPr lang="en-US" dirty="0">
                <a:solidFill>
                  <a:srgbClr val="6600FF"/>
                </a:solidFill>
              </a:rPr>
              <a:t>Negative Testing</a:t>
            </a:r>
          </a:p>
          <a:p>
            <a:pPr marL="285750" indent="-285750">
              <a:buFont typeface="Arial" panose="020B0604020202020204" pitchFamily="34" charset="0"/>
              <a:buChar char="•"/>
            </a:pPr>
            <a:r>
              <a:rPr lang="en-US" dirty="0">
                <a:solidFill>
                  <a:srgbClr val="6600FF"/>
                </a:solidFill>
              </a:rPr>
              <a:t>Database testing</a:t>
            </a:r>
          </a:p>
          <a:p>
            <a:pPr lvl="1"/>
            <a:r>
              <a:rPr lang="en-US" dirty="0">
                <a:solidFill>
                  <a:srgbClr val="6600FF"/>
                </a:solidFill>
              </a:rPr>
              <a:t>  -Schema testing</a:t>
            </a:r>
          </a:p>
          <a:p>
            <a:pPr lvl="1"/>
            <a:r>
              <a:rPr lang="en-US" dirty="0">
                <a:solidFill>
                  <a:srgbClr val="6600FF"/>
                </a:solidFill>
              </a:rPr>
              <a:t>  -Data validation testing</a:t>
            </a:r>
          </a:p>
          <a:p>
            <a:pPr lvl="1"/>
            <a:r>
              <a:rPr lang="en-US" dirty="0">
                <a:solidFill>
                  <a:srgbClr val="6600FF"/>
                </a:solidFill>
              </a:rPr>
              <a:t>   -Data Integrity Testing</a:t>
            </a:r>
          </a:p>
          <a:p>
            <a:pPr lvl="1"/>
            <a:r>
              <a:rPr lang="en-US" dirty="0">
                <a:solidFill>
                  <a:srgbClr val="6600FF"/>
                </a:solidFill>
              </a:rPr>
              <a:t>   -Database Performance testing</a:t>
            </a:r>
            <a:r>
              <a:rPr lang="en-US" dirty="0">
                <a:solidFill>
                  <a:schemeClr val="accent3">
                    <a:lumMod val="60000"/>
                    <a:lumOff val="40000"/>
                  </a:schemeClr>
                </a:solidFill>
              </a:rPr>
              <a:t>(</a:t>
            </a:r>
            <a:r>
              <a:rPr lang="en-US" dirty="0" err="1">
                <a:solidFill>
                  <a:schemeClr val="accent3">
                    <a:lumMod val="60000"/>
                    <a:lumOff val="40000"/>
                  </a:schemeClr>
                </a:solidFill>
              </a:rPr>
              <a:t>Nf</a:t>
            </a:r>
            <a:r>
              <a:rPr lang="en-US" dirty="0">
                <a:solidFill>
                  <a:schemeClr val="accent3">
                    <a:lumMod val="60000"/>
                    <a:lumOff val="40000"/>
                  </a:schemeClr>
                </a:solidFill>
              </a:rPr>
              <a:t>)</a:t>
            </a:r>
          </a:p>
          <a:p>
            <a:pPr lvl="1"/>
            <a:r>
              <a:rPr lang="en-US" dirty="0">
                <a:solidFill>
                  <a:srgbClr val="6600FF"/>
                </a:solidFill>
              </a:rPr>
              <a:t>   -Database Security Testing</a:t>
            </a:r>
            <a:r>
              <a:rPr lang="en-US" dirty="0">
                <a:solidFill>
                  <a:schemeClr val="accent3">
                    <a:lumMod val="60000"/>
                    <a:lumOff val="40000"/>
                  </a:schemeClr>
                </a:solidFill>
              </a:rPr>
              <a:t>(</a:t>
            </a:r>
            <a:r>
              <a:rPr lang="en-US" dirty="0" err="1">
                <a:solidFill>
                  <a:schemeClr val="accent3">
                    <a:lumMod val="60000"/>
                    <a:lumOff val="40000"/>
                  </a:schemeClr>
                </a:solidFill>
              </a:rPr>
              <a:t>Nf</a:t>
            </a:r>
            <a:r>
              <a:rPr lang="en-US" dirty="0">
                <a:solidFill>
                  <a:schemeClr val="accent3">
                    <a:lumMod val="60000"/>
                    <a:lumOff val="40000"/>
                  </a:schemeClr>
                </a:solidFill>
              </a:rPr>
              <a:t>)</a:t>
            </a:r>
          </a:p>
          <a:p>
            <a:pPr lvl="1"/>
            <a:r>
              <a:rPr lang="en-US" dirty="0">
                <a:solidFill>
                  <a:srgbClr val="6600FF"/>
                </a:solidFill>
              </a:rPr>
              <a:t>   -Db backup &amp; Restore Testing</a:t>
            </a:r>
            <a:r>
              <a:rPr lang="en-US" dirty="0">
                <a:solidFill>
                  <a:schemeClr val="accent3">
                    <a:lumMod val="60000"/>
                    <a:lumOff val="40000"/>
                  </a:schemeClr>
                </a:solidFill>
              </a:rPr>
              <a:t>(</a:t>
            </a:r>
            <a:r>
              <a:rPr lang="en-US" dirty="0" err="1">
                <a:solidFill>
                  <a:schemeClr val="accent3">
                    <a:lumMod val="60000"/>
                    <a:lumOff val="40000"/>
                  </a:schemeClr>
                </a:solidFill>
              </a:rPr>
              <a:t>Nf</a:t>
            </a:r>
            <a:r>
              <a:rPr lang="en-US" dirty="0">
                <a:solidFill>
                  <a:schemeClr val="accent3">
                    <a:lumMod val="60000"/>
                    <a:lumOff val="40000"/>
                  </a:schemeClr>
                </a:solidFill>
              </a:rPr>
              <a:t>)</a:t>
            </a:r>
          </a:p>
          <a:p>
            <a:pPr marL="285750" indent="-285750">
              <a:buFont typeface="Arial" panose="020B0604020202020204" pitchFamily="34" charset="0"/>
              <a:buChar char="•"/>
            </a:pPr>
            <a:r>
              <a:rPr lang="en-IN" dirty="0">
                <a:solidFill>
                  <a:srgbClr val="6600FF"/>
                </a:solidFill>
              </a:rPr>
              <a:t>Recovery Testing</a:t>
            </a:r>
          </a:p>
          <a:p>
            <a:pPr marL="285750" indent="-285750">
              <a:buFont typeface="Arial" panose="020B0604020202020204" pitchFamily="34" charset="0"/>
              <a:buChar char="•"/>
            </a:pPr>
            <a:r>
              <a:rPr lang="en-IN" dirty="0">
                <a:solidFill>
                  <a:srgbClr val="6600FF"/>
                </a:solidFill>
              </a:rPr>
              <a:t> Ad hoc Testing</a:t>
            </a:r>
          </a:p>
          <a:p>
            <a:r>
              <a:rPr lang="en-IN" dirty="0">
                <a:solidFill>
                  <a:srgbClr val="6600FF"/>
                </a:solidFill>
              </a:rPr>
              <a:t>           -Buddy Testing</a:t>
            </a:r>
          </a:p>
          <a:p>
            <a:r>
              <a:rPr lang="en-IN" dirty="0">
                <a:solidFill>
                  <a:srgbClr val="6600FF"/>
                </a:solidFill>
              </a:rPr>
              <a:t>	 -Pair testing</a:t>
            </a:r>
          </a:p>
          <a:p>
            <a:r>
              <a:rPr lang="en-IN" dirty="0">
                <a:solidFill>
                  <a:srgbClr val="6600FF"/>
                </a:solidFill>
              </a:rPr>
              <a:t>	 -</a:t>
            </a:r>
            <a:r>
              <a:rPr lang="en-US" dirty="0">
                <a:solidFill>
                  <a:srgbClr val="6600FF"/>
                </a:solidFill>
              </a:rPr>
              <a:t>Exploratory Testing	</a:t>
            </a:r>
          </a:p>
          <a:p>
            <a:pPr marL="285750" indent="-285750">
              <a:buFont typeface="Arial" panose="020B0604020202020204" pitchFamily="34" charset="0"/>
              <a:buChar char="•"/>
            </a:pPr>
            <a:r>
              <a:rPr lang="en-US" dirty="0">
                <a:solidFill>
                  <a:srgbClr val="6600FF"/>
                </a:solidFill>
              </a:rPr>
              <a:t>Exhaustive testing</a:t>
            </a:r>
          </a:p>
          <a:p>
            <a:endParaRPr lang="en-IN" dirty="0">
              <a:solidFill>
                <a:srgbClr val="6600FF"/>
              </a:solidFill>
            </a:endParaRPr>
          </a:p>
          <a:p>
            <a:br>
              <a:rPr lang="en-IN" dirty="0">
                <a:solidFill>
                  <a:srgbClr val="6600FF"/>
                </a:solidFill>
              </a:rPr>
            </a:br>
            <a:endParaRPr lang="en-IN" dirty="0">
              <a:solidFill>
                <a:schemeClr val="accent4">
                  <a:lumMod val="75000"/>
                </a:schemeClr>
              </a:solidFill>
            </a:endParaRPr>
          </a:p>
          <a:p>
            <a:pPr marL="285750" indent="-285750">
              <a:buFont typeface="Arial" panose="020B0604020202020204" pitchFamily="34" charset="0"/>
              <a:buChar char="•"/>
            </a:pPr>
            <a:endParaRPr lang="en-IN" dirty="0">
              <a:solidFill>
                <a:schemeClr val="accent5">
                  <a:lumMod val="60000"/>
                  <a:lumOff val="40000"/>
                </a:schemeClr>
              </a:solidFill>
            </a:endParaRPr>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444E64F3-0AB1-88DD-0731-E159AAA01CBA}"/>
              </a:ext>
            </a:extLst>
          </p:cNvPr>
          <p:cNvSpPr txBox="1"/>
          <p:nvPr/>
        </p:nvSpPr>
        <p:spPr>
          <a:xfrm>
            <a:off x="5433524" y="167288"/>
            <a:ext cx="2116016" cy="369332"/>
          </a:xfrm>
          <a:prstGeom prst="rect">
            <a:avLst/>
          </a:prstGeom>
          <a:noFill/>
        </p:spPr>
        <p:txBody>
          <a:bodyPr wrap="square" rtlCol="0">
            <a:spAutoFit/>
          </a:bodyPr>
          <a:lstStyle/>
          <a:p>
            <a:r>
              <a:rPr lang="en-US" dirty="0"/>
              <a:t>Types of testing</a:t>
            </a:r>
            <a:endParaRPr lang="en-IN" dirty="0"/>
          </a:p>
        </p:txBody>
      </p:sp>
      <p:sp>
        <p:nvSpPr>
          <p:cNvPr id="13" name="TextBox 12">
            <a:extLst>
              <a:ext uri="{FF2B5EF4-FFF2-40B4-BE49-F238E27FC236}">
                <a16:creationId xmlns:a16="http://schemas.microsoft.com/office/drawing/2014/main" id="{4E5BEDFF-1B40-DCD6-986F-B59CB6DAA0E0}"/>
              </a:ext>
            </a:extLst>
          </p:cNvPr>
          <p:cNvSpPr txBox="1"/>
          <p:nvPr/>
        </p:nvSpPr>
        <p:spPr>
          <a:xfrm>
            <a:off x="674259" y="2082259"/>
            <a:ext cx="2787398" cy="369332"/>
          </a:xfrm>
          <a:prstGeom prst="rect">
            <a:avLst/>
          </a:prstGeom>
          <a:noFill/>
        </p:spPr>
        <p:txBody>
          <a:bodyPr wrap="square" rtlCol="0">
            <a:spAutoFit/>
          </a:bodyPr>
          <a:lstStyle/>
          <a:p>
            <a:r>
              <a:rPr lang="en-US" dirty="0"/>
              <a:t>Functional Testing:</a:t>
            </a:r>
            <a:endParaRPr lang="en-IN" dirty="0"/>
          </a:p>
        </p:txBody>
      </p:sp>
      <p:sp>
        <p:nvSpPr>
          <p:cNvPr id="14" name="TextBox 13">
            <a:extLst>
              <a:ext uri="{FF2B5EF4-FFF2-40B4-BE49-F238E27FC236}">
                <a16:creationId xmlns:a16="http://schemas.microsoft.com/office/drawing/2014/main" id="{9E3018CD-446E-4E2E-FFFF-9C4740560C03}"/>
              </a:ext>
            </a:extLst>
          </p:cNvPr>
          <p:cNvSpPr txBox="1"/>
          <p:nvPr/>
        </p:nvSpPr>
        <p:spPr>
          <a:xfrm>
            <a:off x="6104461" y="2125280"/>
            <a:ext cx="2890157" cy="369332"/>
          </a:xfrm>
          <a:prstGeom prst="rect">
            <a:avLst/>
          </a:prstGeom>
          <a:noFill/>
        </p:spPr>
        <p:txBody>
          <a:bodyPr wrap="square" rtlCol="0">
            <a:spAutoFit/>
          </a:bodyPr>
          <a:lstStyle/>
          <a:p>
            <a:r>
              <a:rPr lang="en-US" dirty="0"/>
              <a:t>Nonfunctional testing:</a:t>
            </a:r>
          </a:p>
        </p:txBody>
      </p:sp>
      <p:sp>
        <p:nvSpPr>
          <p:cNvPr id="15" name="TextBox 14">
            <a:extLst>
              <a:ext uri="{FF2B5EF4-FFF2-40B4-BE49-F238E27FC236}">
                <a16:creationId xmlns:a16="http://schemas.microsoft.com/office/drawing/2014/main" id="{587B726A-A2D8-319B-EF92-E841107A4D72}"/>
              </a:ext>
            </a:extLst>
          </p:cNvPr>
          <p:cNvSpPr txBox="1"/>
          <p:nvPr/>
        </p:nvSpPr>
        <p:spPr>
          <a:xfrm>
            <a:off x="6171518" y="2494612"/>
            <a:ext cx="2890157" cy="5355312"/>
          </a:xfrm>
          <a:prstGeom prst="rect">
            <a:avLst/>
          </a:prstGeom>
          <a:noFill/>
        </p:spPr>
        <p:txBody>
          <a:bodyPr wrap="square" rtlCol="0">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en-IN" sz="1800" kern="1200" dirty="0">
                <a:solidFill>
                  <a:srgbClr val="6600FF"/>
                </a:solidFill>
                <a:effectLst/>
                <a:latin typeface="Aptos" panose="020B0004020202020204" pitchFamily="34" charset="0"/>
                <a:ea typeface="+mn-ea"/>
                <a:cs typeface="+mn-cs"/>
              </a:rPr>
              <a:t>Performance Testing </a:t>
            </a:r>
            <a:endParaRPr lang="en-IN" sz="1800" dirty="0">
              <a:solidFill>
                <a:srgbClr val="6600FF"/>
              </a:solidFill>
              <a:effectLst/>
            </a:endParaRPr>
          </a:p>
          <a:p>
            <a:pPr marL="0" algn="l" rtl="0" eaLnBrk="1" latinLnBrk="0" hangingPunct="1">
              <a:spcBef>
                <a:spcPts val="0"/>
              </a:spcBef>
              <a:spcAft>
                <a:spcPts val="0"/>
              </a:spcAft>
            </a:pPr>
            <a:r>
              <a:rPr lang="en-IN" sz="1800" kern="1200" dirty="0">
                <a:solidFill>
                  <a:srgbClr val="6600FF"/>
                </a:solidFill>
                <a:effectLst/>
                <a:latin typeface="Aptos" panose="020B0004020202020204" pitchFamily="34" charset="0"/>
                <a:ea typeface="+mn-ea"/>
                <a:cs typeface="+mn-cs"/>
              </a:rPr>
              <a:t>            - Load Testing </a:t>
            </a:r>
            <a:endParaRPr lang="en-IN" dirty="0">
              <a:solidFill>
                <a:srgbClr val="6600FF"/>
              </a:solidFill>
              <a:effectLst/>
            </a:endParaRPr>
          </a:p>
          <a:p>
            <a:pPr marL="0" algn="l" rtl="0" eaLnBrk="1" latinLnBrk="0" hangingPunct="1">
              <a:spcBef>
                <a:spcPts val="0"/>
              </a:spcBef>
              <a:spcAft>
                <a:spcPts val="0"/>
              </a:spcAft>
            </a:pPr>
            <a:r>
              <a:rPr lang="en-IN" sz="1800" kern="1200" dirty="0">
                <a:solidFill>
                  <a:srgbClr val="6600FF"/>
                </a:solidFill>
                <a:effectLst/>
                <a:latin typeface="Aptos" panose="020B0004020202020204" pitchFamily="34" charset="0"/>
                <a:ea typeface="+mn-ea"/>
                <a:cs typeface="+mn-cs"/>
              </a:rPr>
              <a:t>            - Stress Testing </a:t>
            </a:r>
            <a:endParaRPr lang="en-IN" dirty="0">
              <a:solidFill>
                <a:srgbClr val="6600FF"/>
              </a:solidFill>
              <a:effectLst/>
            </a:endParaRPr>
          </a:p>
          <a:p>
            <a:pPr marL="0" algn="l" rtl="0" eaLnBrk="1" latinLnBrk="0" hangingPunct="1">
              <a:spcBef>
                <a:spcPts val="0"/>
              </a:spcBef>
              <a:spcAft>
                <a:spcPts val="0"/>
              </a:spcAft>
            </a:pPr>
            <a:r>
              <a:rPr lang="en-IN" sz="1800" kern="1200" dirty="0">
                <a:solidFill>
                  <a:srgbClr val="6600FF"/>
                </a:solidFill>
                <a:effectLst/>
                <a:latin typeface="Aptos" panose="020B0004020202020204" pitchFamily="34" charset="0"/>
                <a:ea typeface="+mn-ea"/>
                <a:cs typeface="+mn-cs"/>
              </a:rPr>
              <a:t>            -Volume Testing </a:t>
            </a:r>
            <a:endParaRPr lang="en-IN" dirty="0">
              <a:solidFill>
                <a:srgbClr val="6600FF"/>
              </a:solidFill>
              <a:effectLst/>
            </a:endParaRPr>
          </a:p>
          <a:p>
            <a:pPr marL="0" algn="l" rtl="0" eaLnBrk="1" latinLnBrk="0" hangingPunct="1">
              <a:spcBef>
                <a:spcPts val="0"/>
              </a:spcBef>
              <a:spcAft>
                <a:spcPts val="0"/>
              </a:spcAft>
            </a:pPr>
            <a:r>
              <a:rPr lang="en-IN" sz="1800" kern="1200" dirty="0">
                <a:solidFill>
                  <a:srgbClr val="6600FF"/>
                </a:solidFill>
                <a:effectLst/>
                <a:latin typeface="Aptos" panose="020B0004020202020204" pitchFamily="34" charset="0"/>
                <a:ea typeface="+mn-ea"/>
                <a:cs typeface="+mn-cs"/>
              </a:rPr>
              <a:t>            -Endurance Testing </a:t>
            </a:r>
            <a:endParaRPr lang="en-IN" dirty="0">
              <a:solidFill>
                <a:srgbClr val="6600FF"/>
              </a:solidFill>
              <a:effectLst/>
            </a:endParaRPr>
          </a:p>
          <a:p>
            <a:pPr marL="0" algn="l" rtl="0" eaLnBrk="1" latinLnBrk="0" hangingPunct="1">
              <a:spcBef>
                <a:spcPts val="0"/>
              </a:spcBef>
              <a:spcAft>
                <a:spcPts val="0"/>
              </a:spcAft>
            </a:pPr>
            <a:r>
              <a:rPr lang="en-IN" sz="1800" kern="1200" dirty="0">
                <a:solidFill>
                  <a:srgbClr val="6600FF"/>
                </a:solidFill>
                <a:effectLst/>
                <a:latin typeface="Aptos" panose="020B0004020202020204" pitchFamily="34" charset="0"/>
                <a:ea typeface="+mn-ea"/>
                <a:cs typeface="+mn-cs"/>
              </a:rPr>
              <a:t>            - Spike Testing </a:t>
            </a:r>
          </a:p>
          <a:p>
            <a:r>
              <a:rPr lang="en-IN" dirty="0">
                <a:solidFill>
                  <a:srgbClr val="6600FF"/>
                </a:solidFill>
                <a:latin typeface="Aptos" panose="020B0004020202020204" pitchFamily="34" charset="0"/>
              </a:rPr>
              <a:t>            -</a:t>
            </a:r>
            <a:r>
              <a:rPr lang="en-IN" dirty="0">
                <a:solidFill>
                  <a:srgbClr val="6600FF"/>
                </a:solidFill>
              </a:rPr>
              <a:t>Scalability Testing</a:t>
            </a:r>
          </a:p>
          <a:p>
            <a:pPr marL="285750" indent="-285750" algn="l" rtl="0" eaLnBrk="1" latinLnBrk="0" hangingPunct="1">
              <a:spcBef>
                <a:spcPts val="0"/>
              </a:spcBef>
              <a:spcAft>
                <a:spcPts val="0"/>
              </a:spcAft>
              <a:buFont typeface="Arial" panose="020B0604020202020204" pitchFamily="34" charset="0"/>
              <a:buChar char="•"/>
            </a:pPr>
            <a:r>
              <a:rPr lang="en-IN" sz="1800" kern="1200" dirty="0">
                <a:solidFill>
                  <a:srgbClr val="6600FF"/>
                </a:solidFill>
                <a:effectLst/>
                <a:latin typeface="Aptos" panose="020B0004020202020204" pitchFamily="34" charset="0"/>
                <a:ea typeface="+mn-ea"/>
                <a:cs typeface="+mn-cs"/>
              </a:rPr>
              <a:t>Security Testing </a:t>
            </a:r>
            <a:endParaRPr lang="en-IN" dirty="0">
              <a:solidFill>
                <a:srgbClr val="6600FF"/>
              </a:solidFill>
              <a:effectLst/>
            </a:endParaRPr>
          </a:p>
          <a:p>
            <a:pPr marL="285750" indent="-285750" algn="l" rtl="0" eaLnBrk="1" latinLnBrk="0" hangingPunct="1">
              <a:spcBef>
                <a:spcPts val="0"/>
              </a:spcBef>
              <a:spcAft>
                <a:spcPts val="0"/>
              </a:spcAft>
              <a:buFont typeface="Arial" panose="020B0604020202020204" pitchFamily="34" charset="0"/>
              <a:buChar char="•"/>
            </a:pPr>
            <a:r>
              <a:rPr lang="en-IN" sz="1800" kern="1200" dirty="0">
                <a:solidFill>
                  <a:srgbClr val="6600FF"/>
                </a:solidFill>
                <a:effectLst/>
                <a:latin typeface="Aptos" panose="020B0004020202020204" pitchFamily="34" charset="0"/>
                <a:ea typeface="+mn-ea"/>
                <a:cs typeface="+mn-cs"/>
              </a:rPr>
              <a:t>Compatibility Testing</a:t>
            </a:r>
            <a:endParaRPr lang="en-IN" dirty="0">
              <a:solidFill>
                <a:srgbClr val="6600FF"/>
              </a:solidFill>
              <a:effectLst/>
            </a:endParaRPr>
          </a:p>
          <a:p>
            <a:pPr marL="285750" indent="-285750" algn="l" rtl="0" eaLnBrk="1" latinLnBrk="0" hangingPunct="1">
              <a:spcBef>
                <a:spcPts val="0"/>
              </a:spcBef>
              <a:spcAft>
                <a:spcPts val="0"/>
              </a:spcAft>
              <a:buFont typeface="Arial" panose="020B0604020202020204" pitchFamily="34" charset="0"/>
              <a:buChar char="•"/>
            </a:pPr>
            <a:r>
              <a:rPr lang="en-IN" sz="1800" kern="1200" dirty="0">
                <a:solidFill>
                  <a:srgbClr val="6600FF"/>
                </a:solidFill>
                <a:effectLst/>
                <a:latin typeface="Aptos" panose="020B0004020202020204" pitchFamily="34" charset="0"/>
                <a:ea typeface="+mn-ea"/>
                <a:cs typeface="+mn-cs"/>
              </a:rPr>
              <a:t>Usability Testing </a:t>
            </a:r>
          </a:p>
          <a:p>
            <a:pPr marL="285750" indent="-285750">
              <a:buFont typeface="Arial" panose="020B0604020202020204" pitchFamily="34" charset="0"/>
              <a:buChar char="•"/>
            </a:pPr>
            <a:r>
              <a:rPr lang="en-US" dirty="0">
                <a:solidFill>
                  <a:srgbClr val="6600FF"/>
                </a:solidFill>
              </a:rPr>
              <a:t>GUI testing</a:t>
            </a:r>
          </a:p>
          <a:p>
            <a:pPr marL="285750" indent="-285750">
              <a:buFont typeface="Arial" panose="020B0604020202020204" pitchFamily="34" charset="0"/>
              <a:buChar char="•"/>
            </a:pPr>
            <a:r>
              <a:rPr lang="en-IN" dirty="0">
                <a:solidFill>
                  <a:srgbClr val="6600FF"/>
                </a:solidFill>
              </a:rPr>
              <a:t>Compliance Testing </a:t>
            </a:r>
          </a:p>
          <a:p>
            <a:pPr marL="285750" indent="-285750">
              <a:buFont typeface="Arial" panose="020B0604020202020204" pitchFamily="34" charset="0"/>
              <a:buChar char="•"/>
            </a:pPr>
            <a:r>
              <a:rPr lang="en-IN" dirty="0">
                <a:solidFill>
                  <a:srgbClr val="6600FF"/>
                </a:solidFill>
              </a:rPr>
              <a:t>Installation Testing</a:t>
            </a:r>
          </a:p>
          <a:p>
            <a:pPr marL="285750" indent="-285750">
              <a:buFont typeface="Arial" panose="020B0604020202020204" pitchFamily="34" charset="0"/>
              <a:buChar char="•"/>
            </a:pPr>
            <a:r>
              <a:rPr lang="en-IN" dirty="0">
                <a:solidFill>
                  <a:srgbClr val="6600FF"/>
                </a:solidFill>
              </a:rPr>
              <a:t>Globalization Testing</a:t>
            </a:r>
          </a:p>
          <a:p>
            <a:pPr marL="285750" indent="-285750">
              <a:buFont typeface="Arial" panose="020B0604020202020204" pitchFamily="34" charset="0"/>
              <a:buChar char="•"/>
            </a:pPr>
            <a:r>
              <a:rPr lang="en-IN" dirty="0">
                <a:solidFill>
                  <a:srgbClr val="6600FF"/>
                </a:solidFill>
              </a:rPr>
              <a:t>Session Testing</a:t>
            </a:r>
          </a:p>
          <a:p>
            <a:pPr marL="285750" indent="-285750">
              <a:buFont typeface="Arial" panose="020B0604020202020204" pitchFamily="34" charset="0"/>
              <a:buChar char="•"/>
            </a:pPr>
            <a:r>
              <a:rPr lang="en-IN" dirty="0">
                <a:solidFill>
                  <a:srgbClr val="6600FF"/>
                </a:solidFill>
              </a:rPr>
              <a:t>Cookies Testing</a:t>
            </a:r>
          </a:p>
          <a:p>
            <a:r>
              <a:rPr lang="en-IN" dirty="0">
                <a:solidFill>
                  <a:srgbClr val="6600FF"/>
                </a:solidFill>
              </a:rPr>
              <a:t> </a:t>
            </a:r>
          </a:p>
          <a:p>
            <a:pPr marL="283464" indent="-283464"/>
            <a:endParaRPr lang="en-US" dirty="0">
              <a:solidFill>
                <a:srgbClr val="6600FF"/>
              </a:solidFill>
            </a:endParaRPr>
          </a:p>
          <a:p>
            <a:pPr marL="283464" indent="-283464" algn="l" rtl="0" eaLnBrk="1" latinLnBrk="0" hangingPunct="1">
              <a:spcBef>
                <a:spcPts val="0"/>
              </a:spcBef>
              <a:spcAft>
                <a:spcPts val="0"/>
              </a:spcAft>
            </a:pPr>
            <a:endParaRPr lang="en-IN" dirty="0">
              <a:effectLst/>
            </a:endParaRPr>
          </a:p>
        </p:txBody>
      </p:sp>
    </p:spTree>
    <p:extLst>
      <p:ext uri="{BB962C8B-B14F-4D97-AF65-F5344CB8AC3E}">
        <p14:creationId xmlns:p14="http://schemas.microsoft.com/office/powerpoint/2010/main" val="126628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D2A59-E11C-C425-B2DC-9C7EA0B971C8}"/>
              </a:ext>
            </a:extLst>
          </p:cNvPr>
          <p:cNvSpPr txBox="1"/>
          <p:nvPr/>
        </p:nvSpPr>
        <p:spPr>
          <a:xfrm>
            <a:off x="163285" y="155121"/>
            <a:ext cx="10636478" cy="1723549"/>
          </a:xfrm>
          <a:prstGeom prst="rect">
            <a:avLst/>
          </a:prstGeom>
          <a:noFill/>
        </p:spPr>
        <p:txBody>
          <a:bodyPr wrap="square" rtlCol="0">
            <a:spAutoFit/>
          </a:bodyPr>
          <a:lstStyle/>
          <a:p>
            <a:r>
              <a:rPr lang="en-US" b="1" dirty="0">
                <a:solidFill>
                  <a:srgbClr val="6600FF"/>
                </a:solidFill>
              </a:rPr>
              <a:t>Database Testing:</a:t>
            </a:r>
          </a:p>
          <a:p>
            <a:endParaRPr lang="en-US" b="1" dirty="0">
              <a:solidFill>
                <a:srgbClr val="6600FF"/>
              </a:solidFill>
            </a:endParaRPr>
          </a:p>
          <a:p>
            <a:pPr marL="285750" indent="-285750" algn="l" rtl="0">
              <a:spcBef>
                <a:spcPts val="0"/>
              </a:spcBef>
              <a:spcAft>
                <a:spcPts val="0"/>
              </a:spcAft>
              <a:buFont typeface="Arial" panose="020B0604020202020204" pitchFamily="34" charset="0"/>
              <a:buChar char="•"/>
            </a:pPr>
            <a:r>
              <a:rPr lang="en-US" sz="1400" b="0" i="0" u="none" strike="noStrike" dirty="0">
                <a:solidFill>
                  <a:srgbClr val="000000"/>
                </a:solidFill>
                <a:effectLst/>
                <a:latin typeface="Inter"/>
              </a:rPr>
              <a:t>Database testing is the process of evaluating the accuracy, reliability, and performance of a database system. Its purpose is to ensure that the data stored there is consistent, valid, and can be correctly manipulated for business needs.</a:t>
            </a:r>
            <a:endParaRPr lang="en-US" sz="1400" b="0" i="0" dirty="0">
              <a:solidFill>
                <a:srgbClr val="282828"/>
              </a:solidFill>
              <a:effectLst/>
              <a:latin typeface="Inter"/>
            </a:endParaRPr>
          </a:p>
          <a:p>
            <a:pPr algn="l" rtl="0">
              <a:spcBef>
                <a:spcPts val="0"/>
              </a:spcBef>
              <a:spcAft>
                <a:spcPts val="0"/>
              </a:spcAft>
            </a:pPr>
            <a:r>
              <a:rPr lang="en-US" sz="1400" b="0" i="0" dirty="0">
                <a:solidFill>
                  <a:srgbClr val="282828"/>
                </a:solidFill>
                <a:effectLst/>
                <a:latin typeface="Inter"/>
              </a:rPr>
              <a:t> </a:t>
            </a:r>
          </a:p>
          <a:p>
            <a:pPr marL="285750" indent="-285750" algn="l" rtl="0">
              <a:spcBef>
                <a:spcPts val="0"/>
              </a:spcBef>
              <a:spcAft>
                <a:spcPts val="0"/>
              </a:spcAft>
              <a:buFont typeface="Arial" panose="020B0604020202020204" pitchFamily="34" charset="0"/>
              <a:buChar char="•"/>
            </a:pPr>
            <a:r>
              <a:rPr lang="en-US" sz="1400" b="0" i="0" u="none" strike="noStrike" dirty="0">
                <a:solidFill>
                  <a:srgbClr val="000000"/>
                </a:solidFill>
                <a:effectLst/>
                <a:latin typeface="Inter"/>
              </a:rPr>
              <a:t>The components to be tested are usually database schema, tables, and database triggers. Testers leverage SQL queries, data comparison tools, automation frameworks, or load testing tools to examine the data integrity, validity, security, performance, and structure.</a:t>
            </a:r>
            <a:endParaRPr lang="en-US" sz="1400" b="0" i="0" dirty="0">
              <a:solidFill>
                <a:srgbClr val="282828"/>
              </a:solidFill>
              <a:effectLst/>
              <a:latin typeface="Inter"/>
            </a:endParaRPr>
          </a:p>
        </p:txBody>
      </p:sp>
      <p:sp>
        <p:nvSpPr>
          <p:cNvPr id="4" name="TextBox 3">
            <a:extLst>
              <a:ext uri="{FF2B5EF4-FFF2-40B4-BE49-F238E27FC236}">
                <a16:creationId xmlns:a16="http://schemas.microsoft.com/office/drawing/2014/main" id="{4003EE9B-3FE2-6FA3-9511-562ED679B24C}"/>
              </a:ext>
            </a:extLst>
          </p:cNvPr>
          <p:cNvSpPr txBox="1"/>
          <p:nvPr/>
        </p:nvSpPr>
        <p:spPr>
          <a:xfrm>
            <a:off x="-222477" y="2024947"/>
            <a:ext cx="11022240" cy="5724644"/>
          </a:xfrm>
          <a:prstGeom prst="rect">
            <a:avLst/>
          </a:prstGeom>
          <a:noFill/>
        </p:spPr>
        <p:txBody>
          <a:bodyPr wrap="square">
            <a:spAutoFit/>
          </a:bodyPr>
          <a:lstStyle/>
          <a:p>
            <a:pPr lvl="1"/>
            <a:r>
              <a:rPr lang="en-US" sz="1600" dirty="0">
                <a:solidFill>
                  <a:schemeClr val="accent2">
                    <a:lumMod val="75000"/>
                  </a:schemeClr>
                </a:solidFill>
              </a:rPr>
              <a:t>Schema Testing: </a:t>
            </a:r>
            <a:r>
              <a:rPr lang="en-US" sz="1400" dirty="0"/>
              <a:t>Verifies the database schema, including tables, columns, data types, and relationships.</a:t>
            </a:r>
          </a:p>
          <a:p>
            <a:pPr lvl="1"/>
            <a:r>
              <a:rPr lang="en-US" sz="1400" dirty="0" err="1"/>
              <a:t>Ex:Verify</a:t>
            </a:r>
            <a:r>
              <a:rPr lang="en-US" sz="1400" dirty="0"/>
              <a:t> that the Users table contains the columns </a:t>
            </a:r>
            <a:r>
              <a:rPr lang="en-US" sz="1400" dirty="0" err="1"/>
              <a:t>UserID</a:t>
            </a:r>
            <a:r>
              <a:rPr lang="en-US" sz="1400" dirty="0"/>
              <a:t> (INT, Primary Key), Username (VARCHAR), Email (VARCHAR), and Password (VARCHAR).</a:t>
            </a:r>
          </a:p>
          <a:p>
            <a:pPr lvl="1"/>
            <a:endParaRPr lang="en-US" sz="1400" dirty="0"/>
          </a:p>
          <a:p>
            <a:pPr lvl="1"/>
            <a:r>
              <a:rPr lang="en-US" sz="1600" dirty="0">
                <a:solidFill>
                  <a:schemeClr val="accent2">
                    <a:lumMod val="75000"/>
                  </a:schemeClr>
                </a:solidFill>
              </a:rPr>
              <a:t>Data Validation Testing: </a:t>
            </a:r>
            <a:r>
              <a:rPr lang="en-US" sz="1400" dirty="0"/>
              <a:t>Ensuring data entered into the database meets specified formats and standards. This involves checking data types, formats, and constraints before data is accepted into the database.</a:t>
            </a:r>
          </a:p>
          <a:p>
            <a:pPr lvl="1"/>
            <a:r>
              <a:rPr lang="en-US" sz="1400" dirty="0"/>
              <a:t>Ex: Verify that the Email column in the Users table accepts only valid email formats.</a:t>
            </a:r>
          </a:p>
          <a:p>
            <a:pPr lvl="1"/>
            <a:endParaRPr lang="en-US" sz="1400" dirty="0">
              <a:solidFill>
                <a:schemeClr val="accent2">
                  <a:lumMod val="75000"/>
                </a:schemeClr>
              </a:solidFill>
            </a:endParaRPr>
          </a:p>
          <a:p>
            <a:pPr lvl="1"/>
            <a:r>
              <a:rPr lang="en-US" sz="1600" dirty="0">
                <a:solidFill>
                  <a:schemeClr val="accent2">
                    <a:lumMod val="75000"/>
                  </a:schemeClr>
                </a:solidFill>
              </a:rPr>
              <a:t>Data Integrity Testing: </a:t>
            </a:r>
            <a:r>
              <a:rPr lang="en-US" sz="1400" dirty="0"/>
              <a:t>Data integrity testing ensures that the data in a database is accurate, consistent, and reliable. It involves validating the constraints, rules, and relationships defined in the database schema.</a:t>
            </a:r>
          </a:p>
          <a:p>
            <a:pPr lvl="1"/>
            <a:r>
              <a:rPr lang="en-US" sz="1400" dirty="0"/>
              <a:t>Ex: Ensure that the Age column in the Users table only accepts positive values by attempting to insert a negative age and verifying that the insertion fails.</a:t>
            </a:r>
          </a:p>
          <a:p>
            <a:pPr lvl="1"/>
            <a:endParaRPr lang="en-US" sz="1600" dirty="0">
              <a:solidFill>
                <a:schemeClr val="accent2">
                  <a:lumMod val="75000"/>
                </a:schemeClr>
              </a:solidFill>
            </a:endParaRPr>
          </a:p>
          <a:p>
            <a:pPr lvl="1"/>
            <a:r>
              <a:rPr lang="en-US" sz="1600" dirty="0">
                <a:solidFill>
                  <a:schemeClr val="accent2">
                    <a:lumMod val="75000"/>
                  </a:schemeClr>
                </a:solidFill>
              </a:rPr>
              <a:t>Database Performance testing </a:t>
            </a:r>
            <a:r>
              <a:rPr lang="en-US" sz="1600" dirty="0">
                <a:solidFill>
                  <a:schemeClr val="accent3">
                    <a:lumMod val="60000"/>
                    <a:lumOff val="40000"/>
                  </a:schemeClr>
                </a:solidFill>
              </a:rPr>
              <a:t>( Non- functional testing type): </a:t>
            </a:r>
            <a:r>
              <a:rPr lang="en-US" sz="1400" dirty="0">
                <a:solidFill>
                  <a:schemeClr val="accent3">
                    <a:lumMod val="60000"/>
                    <a:lumOff val="40000"/>
                  </a:schemeClr>
                </a:solidFill>
              </a:rPr>
              <a:t> </a:t>
            </a:r>
            <a:r>
              <a:rPr lang="en-US" sz="1400" dirty="0"/>
              <a:t>Evaluates the database's response times and throughput under various load conditions to ensure it meets performance criteria.</a:t>
            </a:r>
          </a:p>
          <a:p>
            <a:pPr lvl="1"/>
            <a:r>
              <a:rPr lang="en-US" sz="1400" dirty="0" err="1"/>
              <a:t>Ex:Measure</a:t>
            </a:r>
            <a:r>
              <a:rPr lang="en-US" sz="1400" dirty="0"/>
              <a:t> the execution time of the query SELECT * FROM Orders WHERE </a:t>
            </a:r>
            <a:r>
              <a:rPr lang="en-US" sz="1400" dirty="0" err="1"/>
              <a:t>OrderDate</a:t>
            </a:r>
            <a:r>
              <a:rPr lang="en-US" sz="1400" dirty="0"/>
              <a:t> &gt; '2023-01-01' to ensure it completes within 1 second.</a:t>
            </a:r>
          </a:p>
          <a:p>
            <a:pPr lvl="1"/>
            <a:endParaRPr lang="en-US" sz="1400" dirty="0">
              <a:solidFill>
                <a:schemeClr val="accent2">
                  <a:lumMod val="75000"/>
                </a:schemeClr>
              </a:solidFill>
            </a:endParaRPr>
          </a:p>
          <a:p>
            <a:pPr lvl="1"/>
            <a:r>
              <a:rPr lang="en-US" sz="1600" dirty="0">
                <a:solidFill>
                  <a:schemeClr val="accent2">
                    <a:lumMod val="75000"/>
                  </a:schemeClr>
                </a:solidFill>
              </a:rPr>
              <a:t>Database Security Testing </a:t>
            </a:r>
            <a:r>
              <a:rPr lang="en-US" sz="1800" dirty="0">
                <a:solidFill>
                  <a:schemeClr val="accent3">
                    <a:lumMod val="60000"/>
                    <a:lumOff val="40000"/>
                  </a:schemeClr>
                </a:solidFill>
              </a:rPr>
              <a:t>( Non- functional testing type</a:t>
            </a:r>
            <a:r>
              <a:rPr lang="en-US" sz="1400" dirty="0">
                <a:solidFill>
                  <a:schemeClr val="accent3">
                    <a:lumMod val="60000"/>
                    <a:lumOff val="40000"/>
                  </a:schemeClr>
                </a:solidFill>
              </a:rPr>
              <a:t>): </a:t>
            </a:r>
            <a:r>
              <a:rPr lang="en-US" sz="1400" dirty="0"/>
              <a:t>Ensures that the database is secure from unauthorized access and that sensitive data is protected</a:t>
            </a:r>
            <a:r>
              <a:rPr lang="en-US" dirty="0"/>
              <a:t>.</a:t>
            </a:r>
            <a:endParaRPr lang="en-US" dirty="0">
              <a:solidFill>
                <a:schemeClr val="accent3">
                  <a:lumMod val="60000"/>
                  <a:lumOff val="40000"/>
                </a:schemeClr>
              </a:solidFill>
            </a:endParaRPr>
          </a:p>
          <a:p>
            <a:pPr lvl="1"/>
            <a:endParaRPr lang="en-US" dirty="0">
              <a:solidFill>
                <a:schemeClr val="accent3">
                  <a:lumMod val="60000"/>
                  <a:lumOff val="40000"/>
                </a:schemeClr>
              </a:solidFill>
            </a:endParaRPr>
          </a:p>
          <a:p>
            <a:pPr lvl="1"/>
            <a:r>
              <a:rPr lang="en-US" sz="1600" dirty="0">
                <a:solidFill>
                  <a:schemeClr val="accent2">
                    <a:lumMod val="75000"/>
                  </a:schemeClr>
                </a:solidFill>
              </a:rPr>
              <a:t>Database </a:t>
            </a:r>
            <a:r>
              <a:rPr lang="en-US" sz="1600" dirty="0" err="1">
                <a:solidFill>
                  <a:schemeClr val="accent2">
                    <a:lumMod val="75000"/>
                  </a:schemeClr>
                </a:solidFill>
              </a:rPr>
              <a:t>backup&amp;Restore</a:t>
            </a:r>
            <a:r>
              <a:rPr lang="en-US" sz="1600" dirty="0">
                <a:solidFill>
                  <a:schemeClr val="accent2">
                    <a:lumMod val="75000"/>
                  </a:schemeClr>
                </a:solidFill>
              </a:rPr>
              <a:t> Testing </a:t>
            </a:r>
            <a:r>
              <a:rPr lang="en-US" sz="1800" dirty="0">
                <a:solidFill>
                  <a:schemeClr val="accent3">
                    <a:lumMod val="60000"/>
                    <a:lumOff val="40000"/>
                  </a:schemeClr>
                </a:solidFill>
              </a:rPr>
              <a:t>( Non- functional testing type): </a:t>
            </a:r>
            <a:r>
              <a:rPr lang="en-US" sz="1400" dirty="0"/>
              <a:t>Confirms that backup and restore operations work correctly to protect data integrity in case of failures.</a:t>
            </a:r>
            <a:endParaRPr lang="en-US" sz="1400" dirty="0">
              <a:solidFill>
                <a:schemeClr val="accent3">
                  <a:lumMod val="60000"/>
                  <a:lumOff val="40000"/>
                </a:schemeClr>
              </a:solidFill>
            </a:endParaRPr>
          </a:p>
          <a:p>
            <a:pPr lvl="1"/>
            <a:endParaRPr lang="en-US" dirty="0">
              <a:solidFill>
                <a:schemeClr val="accent3">
                  <a:lumMod val="60000"/>
                  <a:lumOff val="40000"/>
                </a:schemeClr>
              </a:solidFill>
            </a:endParaRPr>
          </a:p>
        </p:txBody>
      </p:sp>
      <p:grpSp>
        <p:nvGrpSpPr>
          <p:cNvPr id="28" name="Group 27">
            <a:extLst>
              <a:ext uri="{FF2B5EF4-FFF2-40B4-BE49-F238E27FC236}">
                <a16:creationId xmlns:a16="http://schemas.microsoft.com/office/drawing/2014/main" id="{26DC156C-6875-BE28-0179-F07EE742218C}"/>
              </a:ext>
            </a:extLst>
          </p:cNvPr>
          <p:cNvGrpSpPr/>
          <p:nvPr/>
        </p:nvGrpSpPr>
        <p:grpSpPr>
          <a:xfrm>
            <a:off x="6947670" y="3244957"/>
            <a:ext cx="1821600" cy="362880"/>
            <a:chOff x="6947670" y="3244957"/>
            <a:chExt cx="1821600" cy="3628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5A64A6E-E5A0-237D-DB46-720CB4834A78}"/>
                    </a:ext>
                  </a:extLst>
                </p14:cNvPr>
                <p14:cNvContentPartPr/>
                <p14:nvPr/>
              </p14:nvContentPartPr>
              <p14:xfrm>
                <a:off x="6947670" y="3432157"/>
                <a:ext cx="183960" cy="96840"/>
              </p14:xfrm>
            </p:contentPart>
          </mc:Choice>
          <mc:Fallback xmlns="">
            <p:pic>
              <p:nvPicPr>
                <p:cNvPr id="3" name="Ink 2">
                  <a:extLst>
                    <a:ext uri="{FF2B5EF4-FFF2-40B4-BE49-F238E27FC236}">
                      <a16:creationId xmlns:a16="http://schemas.microsoft.com/office/drawing/2014/main" id="{E5A64A6E-E5A0-237D-DB46-720CB4834A78}"/>
                    </a:ext>
                  </a:extLst>
                </p:cNvPr>
                <p:cNvPicPr/>
                <p:nvPr/>
              </p:nvPicPr>
              <p:blipFill>
                <a:blip r:embed="rId3"/>
                <a:stretch>
                  <a:fillRect/>
                </a:stretch>
              </p:blipFill>
              <p:spPr>
                <a:xfrm>
                  <a:off x="6941550" y="3426037"/>
                  <a:ext cx="1962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35FD067-6C79-1548-B693-69A5A9DB6734}"/>
                    </a:ext>
                  </a:extLst>
                </p14:cNvPr>
                <p14:cNvContentPartPr/>
                <p14:nvPr/>
              </p14:nvContentPartPr>
              <p14:xfrm>
                <a:off x="6989430" y="3435397"/>
                <a:ext cx="78480" cy="124200"/>
              </p14:xfrm>
            </p:contentPart>
          </mc:Choice>
          <mc:Fallback xmlns="">
            <p:pic>
              <p:nvPicPr>
                <p:cNvPr id="5" name="Ink 4">
                  <a:extLst>
                    <a:ext uri="{FF2B5EF4-FFF2-40B4-BE49-F238E27FC236}">
                      <a16:creationId xmlns:a16="http://schemas.microsoft.com/office/drawing/2014/main" id="{C35FD067-6C79-1548-B693-69A5A9DB6734}"/>
                    </a:ext>
                  </a:extLst>
                </p:cNvPr>
                <p:cNvPicPr/>
                <p:nvPr/>
              </p:nvPicPr>
              <p:blipFill>
                <a:blip r:embed="rId5"/>
                <a:stretch>
                  <a:fillRect/>
                </a:stretch>
              </p:blipFill>
              <p:spPr>
                <a:xfrm>
                  <a:off x="6983310" y="3429277"/>
                  <a:ext cx="9072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7A50085-FC9B-97C6-1A59-EF44C6AA4A6E}"/>
                    </a:ext>
                  </a:extLst>
                </p14:cNvPr>
                <p14:cNvContentPartPr/>
                <p14:nvPr/>
              </p14:nvContentPartPr>
              <p14:xfrm>
                <a:off x="7142790" y="3422797"/>
                <a:ext cx="176400" cy="124200"/>
              </p14:xfrm>
            </p:contentPart>
          </mc:Choice>
          <mc:Fallback xmlns="">
            <p:pic>
              <p:nvPicPr>
                <p:cNvPr id="6" name="Ink 5">
                  <a:extLst>
                    <a:ext uri="{FF2B5EF4-FFF2-40B4-BE49-F238E27FC236}">
                      <a16:creationId xmlns:a16="http://schemas.microsoft.com/office/drawing/2014/main" id="{77A50085-FC9B-97C6-1A59-EF44C6AA4A6E}"/>
                    </a:ext>
                  </a:extLst>
                </p:cNvPr>
                <p:cNvPicPr/>
                <p:nvPr/>
              </p:nvPicPr>
              <p:blipFill>
                <a:blip r:embed="rId7"/>
                <a:stretch>
                  <a:fillRect/>
                </a:stretch>
              </p:blipFill>
              <p:spPr>
                <a:xfrm>
                  <a:off x="7136670" y="3416677"/>
                  <a:ext cx="1886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B28FAAD-588C-780B-D86C-2C783B01EAE1}"/>
                    </a:ext>
                  </a:extLst>
                </p14:cNvPr>
                <p14:cNvContentPartPr/>
                <p14:nvPr/>
              </p14:nvContentPartPr>
              <p14:xfrm>
                <a:off x="7282830" y="3432517"/>
                <a:ext cx="39960" cy="90000"/>
              </p14:xfrm>
            </p:contentPart>
          </mc:Choice>
          <mc:Fallback xmlns="">
            <p:pic>
              <p:nvPicPr>
                <p:cNvPr id="7" name="Ink 6">
                  <a:extLst>
                    <a:ext uri="{FF2B5EF4-FFF2-40B4-BE49-F238E27FC236}">
                      <a16:creationId xmlns:a16="http://schemas.microsoft.com/office/drawing/2014/main" id="{CB28FAAD-588C-780B-D86C-2C783B01EAE1}"/>
                    </a:ext>
                  </a:extLst>
                </p:cNvPr>
                <p:cNvPicPr/>
                <p:nvPr/>
              </p:nvPicPr>
              <p:blipFill>
                <a:blip r:embed="rId9"/>
                <a:stretch>
                  <a:fillRect/>
                </a:stretch>
              </p:blipFill>
              <p:spPr>
                <a:xfrm>
                  <a:off x="7276710" y="3426397"/>
                  <a:ext cx="522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51DF732-D90D-030C-9630-0A935CFBF203}"/>
                    </a:ext>
                  </a:extLst>
                </p14:cNvPr>
                <p14:cNvContentPartPr/>
                <p14:nvPr/>
              </p14:nvContentPartPr>
              <p14:xfrm>
                <a:off x="7277430" y="3529717"/>
                <a:ext cx="360" cy="1800"/>
              </p14:xfrm>
            </p:contentPart>
          </mc:Choice>
          <mc:Fallback xmlns="">
            <p:pic>
              <p:nvPicPr>
                <p:cNvPr id="8" name="Ink 7">
                  <a:extLst>
                    <a:ext uri="{FF2B5EF4-FFF2-40B4-BE49-F238E27FC236}">
                      <a16:creationId xmlns:a16="http://schemas.microsoft.com/office/drawing/2014/main" id="{251DF732-D90D-030C-9630-0A935CFBF203}"/>
                    </a:ext>
                  </a:extLst>
                </p:cNvPr>
                <p:cNvPicPr/>
                <p:nvPr/>
              </p:nvPicPr>
              <p:blipFill>
                <a:blip r:embed="rId11"/>
                <a:stretch>
                  <a:fillRect/>
                </a:stretch>
              </p:blipFill>
              <p:spPr>
                <a:xfrm>
                  <a:off x="7271310" y="3523597"/>
                  <a:ext cx="1260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9A534D0-597A-FFAF-C603-6E8A62705A8A}"/>
                    </a:ext>
                  </a:extLst>
                </p14:cNvPr>
                <p14:cNvContentPartPr/>
                <p14:nvPr/>
              </p14:nvContentPartPr>
              <p14:xfrm>
                <a:off x="7374990" y="3439717"/>
                <a:ext cx="76680" cy="63360"/>
              </p14:xfrm>
            </p:contentPart>
          </mc:Choice>
          <mc:Fallback xmlns="">
            <p:pic>
              <p:nvPicPr>
                <p:cNvPr id="9" name="Ink 8">
                  <a:extLst>
                    <a:ext uri="{FF2B5EF4-FFF2-40B4-BE49-F238E27FC236}">
                      <a16:creationId xmlns:a16="http://schemas.microsoft.com/office/drawing/2014/main" id="{99A534D0-597A-FFAF-C603-6E8A62705A8A}"/>
                    </a:ext>
                  </a:extLst>
                </p:cNvPr>
                <p:cNvPicPr/>
                <p:nvPr/>
              </p:nvPicPr>
              <p:blipFill>
                <a:blip r:embed="rId13"/>
                <a:stretch>
                  <a:fillRect/>
                </a:stretch>
              </p:blipFill>
              <p:spPr>
                <a:xfrm>
                  <a:off x="7368870" y="3433597"/>
                  <a:ext cx="889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7E6721CA-FCEC-DC9D-3172-6B95820E3B51}"/>
                    </a:ext>
                  </a:extLst>
                </p14:cNvPr>
                <p14:cNvContentPartPr/>
                <p14:nvPr/>
              </p14:nvContentPartPr>
              <p14:xfrm>
                <a:off x="7348350" y="3462397"/>
                <a:ext cx="131760" cy="116280"/>
              </p14:xfrm>
            </p:contentPart>
          </mc:Choice>
          <mc:Fallback xmlns="">
            <p:pic>
              <p:nvPicPr>
                <p:cNvPr id="10" name="Ink 9">
                  <a:extLst>
                    <a:ext uri="{FF2B5EF4-FFF2-40B4-BE49-F238E27FC236}">
                      <a16:creationId xmlns:a16="http://schemas.microsoft.com/office/drawing/2014/main" id="{7E6721CA-FCEC-DC9D-3172-6B95820E3B51}"/>
                    </a:ext>
                  </a:extLst>
                </p:cNvPr>
                <p:cNvPicPr/>
                <p:nvPr/>
              </p:nvPicPr>
              <p:blipFill>
                <a:blip r:embed="rId15"/>
                <a:stretch>
                  <a:fillRect/>
                </a:stretch>
              </p:blipFill>
              <p:spPr>
                <a:xfrm>
                  <a:off x="7342230" y="3456277"/>
                  <a:ext cx="1440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267DFB3-2E72-7040-33C0-F1DDF4E6BF0B}"/>
                    </a:ext>
                  </a:extLst>
                </p14:cNvPr>
                <p14:cNvContentPartPr/>
                <p14:nvPr/>
              </p14:nvContentPartPr>
              <p14:xfrm>
                <a:off x="7598550" y="3439717"/>
                <a:ext cx="52200" cy="84240"/>
              </p14:xfrm>
            </p:contentPart>
          </mc:Choice>
          <mc:Fallback xmlns="">
            <p:pic>
              <p:nvPicPr>
                <p:cNvPr id="11" name="Ink 10">
                  <a:extLst>
                    <a:ext uri="{FF2B5EF4-FFF2-40B4-BE49-F238E27FC236}">
                      <a16:creationId xmlns:a16="http://schemas.microsoft.com/office/drawing/2014/main" id="{2267DFB3-2E72-7040-33C0-F1DDF4E6BF0B}"/>
                    </a:ext>
                  </a:extLst>
                </p:cNvPr>
                <p:cNvPicPr/>
                <p:nvPr/>
              </p:nvPicPr>
              <p:blipFill>
                <a:blip r:embed="rId17"/>
                <a:stretch>
                  <a:fillRect/>
                </a:stretch>
              </p:blipFill>
              <p:spPr>
                <a:xfrm>
                  <a:off x="7592430" y="3433597"/>
                  <a:ext cx="644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53A8034-162B-A2E0-F121-02C1F0DFD8C9}"/>
                    </a:ext>
                  </a:extLst>
                </p14:cNvPr>
                <p14:cNvContentPartPr/>
                <p14:nvPr/>
              </p14:nvContentPartPr>
              <p14:xfrm>
                <a:off x="7522590" y="3369517"/>
                <a:ext cx="220320" cy="238320"/>
              </p14:xfrm>
            </p:contentPart>
          </mc:Choice>
          <mc:Fallback xmlns="">
            <p:pic>
              <p:nvPicPr>
                <p:cNvPr id="12" name="Ink 11">
                  <a:extLst>
                    <a:ext uri="{FF2B5EF4-FFF2-40B4-BE49-F238E27FC236}">
                      <a16:creationId xmlns:a16="http://schemas.microsoft.com/office/drawing/2014/main" id="{253A8034-162B-A2E0-F121-02C1F0DFD8C9}"/>
                    </a:ext>
                  </a:extLst>
                </p:cNvPr>
                <p:cNvPicPr/>
                <p:nvPr/>
              </p:nvPicPr>
              <p:blipFill>
                <a:blip r:embed="rId19"/>
                <a:stretch>
                  <a:fillRect/>
                </a:stretch>
              </p:blipFill>
              <p:spPr>
                <a:xfrm>
                  <a:off x="7516470" y="3363397"/>
                  <a:ext cx="2325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6D7EC8EC-1566-7EBB-58B7-3DE1680E5F9C}"/>
                    </a:ext>
                  </a:extLst>
                </p14:cNvPr>
                <p14:cNvContentPartPr/>
                <p14:nvPr/>
              </p14:nvContentPartPr>
              <p14:xfrm>
                <a:off x="7799430" y="3334957"/>
                <a:ext cx="137520" cy="224640"/>
              </p14:xfrm>
            </p:contentPart>
          </mc:Choice>
          <mc:Fallback xmlns="">
            <p:pic>
              <p:nvPicPr>
                <p:cNvPr id="14" name="Ink 13">
                  <a:extLst>
                    <a:ext uri="{FF2B5EF4-FFF2-40B4-BE49-F238E27FC236}">
                      <a16:creationId xmlns:a16="http://schemas.microsoft.com/office/drawing/2014/main" id="{6D7EC8EC-1566-7EBB-58B7-3DE1680E5F9C}"/>
                    </a:ext>
                  </a:extLst>
                </p:cNvPr>
                <p:cNvPicPr/>
                <p:nvPr/>
              </p:nvPicPr>
              <p:blipFill>
                <a:blip r:embed="rId21"/>
                <a:stretch>
                  <a:fillRect/>
                </a:stretch>
              </p:blipFill>
              <p:spPr>
                <a:xfrm>
                  <a:off x="7793310" y="3328837"/>
                  <a:ext cx="1497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A9ACD14D-0B8A-61A0-5847-F4114097A9FD}"/>
                    </a:ext>
                  </a:extLst>
                </p14:cNvPr>
                <p14:cNvContentPartPr/>
                <p14:nvPr/>
              </p14:nvContentPartPr>
              <p14:xfrm>
                <a:off x="7936950" y="3445117"/>
                <a:ext cx="258480" cy="126000"/>
              </p14:xfrm>
            </p:contentPart>
          </mc:Choice>
          <mc:Fallback xmlns="">
            <p:pic>
              <p:nvPicPr>
                <p:cNvPr id="15" name="Ink 14">
                  <a:extLst>
                    <a:ext uri="{FF2B5EF4-FFF2-40B4-BE49-F238E27FC236}">
                      <a16:creationId xmlns:a16="http://schemas.microsoft.com/office/drawing/2014/main" id="{A9ACD14D-0B8A-61A0-5847-F4114097A9FD}"/>
                    </a:ext>
                  </a:extLst>
                </p:cNvPr>
                <p:cNvPicPr/>
                <p:nvPr/>
              </p:nvPicPr>
              <p:blipFill>
                <a:blip r:embed="rId23"/>
                <a:stretch>
                  <a:fillRect/>
                </a:stretch>
              </p:blipFill>
              <p:spPr>
                <a:xfrm>
                  <a:off x="7930830" y="3438997"/>
                  <a:ext cx="270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CBD24E84-8BA1-7A4F-11F8-A07AAAABBA3E}"/>
                    </a:ext>
                  </a:extLst>
                </p14:cNvPr>
                <p14:cNvContentPartPr/>
                <p14:nvPr/>
              </p14:nvContentPartPr>
              <p14:xfrm>
                <a:off x="8189310" y="3417037"/>
                <a:ext cx="218160" cy="164160"/>
              </p14:xfrm>
            </p:contentPart>
          </mc:Choice>
          <mc:Fallback xmlns="">
            <p:pic>
              <p:nvPicPr>
                <p:cNvPr id="16" name="Ink 15">
                  <a:extLst>
                    <a:ext uri="{FF2B5EF4-FFF2-40B4-BE49-F238E27FC236}">
                      <a16:creationId xmlns:a16="http://schemas.microsoft.com/office/drawing/2014/main" id="{CBD24E84-8BA1-7A4F-11F8-A07AAAABBA3E}"/>
                    </a:ext>
                  </a:extLst>
                </p:cNvPr>
                <p:cNvPicPr/>
                <p:nvPr/>
              </p:nvPicPr>
              <p:blipFill>
                <a:blip r:embed="rId25"/>
                <a:stretch>
                  <a:fillRect/>
                </a:stretch>
              </p:blipFill>
              <p:spPr>
                <a:xfrm>
                  <a:off x="8183190" y="3410917"/>
                  <a:ext cx="2304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7FF88603-BB4B-81DA-A9B8-E45BC06C3866}"/>
                    </a:ext>
                  </a:extLst>
                </p14:cNvPr>
                <p14:cNvContentPartPr/>
                <p14:nvPr/>
              </p14:nvContentPartPr>
              <p14:xfrm>
                <a:off x="8454270" y="3469957"/>
                <a:ext cx="27360" cy="74520"/>
              </p14:xfrm>
            </p:contentPart>
          </mc:Choice>
          <mc:Fallback xmlns="">
            <p:pic>
              <p:nvPicPr>
                <p:cNvPr id="17" name="Ink 16">
                  <a:extLst>
                    <a:ext uri="{FF2B5EF4-FFF2-40B4-BE49-F238E27FC236}">
                      <a16:creationId xmlns:a16="http://schemas.microsoft.com/office/drawing/2014/main" id="{7FF88603-BB4B-81DA-A9B8-E45BC06C3866}"/>
                    </a:ext>
                  </a:extLst>
                </p:cNvPr>
                <p:cNvPicPr/>
                <p:nvPr/>
              </p:nvPicPr>
              <p:blipFill>
                <a:blip r:embed="rId27"/>
                <a:stretch>
                  <a:fillRect/>
                </a:stretch>
              </p:blipFill>
              <p:spPr>
                <a:xfrm>
                  <a:off x="8448150" y="3463837"/>
                  <a:ext cx="3960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F0FF2548-5193-4A16-D920-61FA5E9C264F}"/>
                    </a:ext>
                  </a:extLst>
                </p14:cNvPr>
                <p14:cNvContentPartPr/>
                <p14:nvPr/>
              </p14:nvContentPartPr>
              <p14:xfrm>
                <a:off x="8424030" y="3447277"/>
                <a:ext cx="360" cy="360"/>
              </p14:xfrm>
            </p:contentPart>
          </mc:Choice>
          <mc:Fallback xmlns="">
            <p:pic>
              <p:nvPicPr>
                <p:cNvPr id="19" name="Ink 18">
                  <a:extLst>
                    <a:ext uri="{FF2B5EF4-FFF2-40B4-BE49-F238E27FC236}">
                      <a16:creationId xmlns:a16="http://schemas.microsoft.com/office/drawing/2014/main" id="{F0FF2548-5193-4A16-D920-61FA5E9C264F}"/>
                    </a:ext>
                  </a:extLst>
                </p:cNvPr>
                <p:cNvPicPr/>
                <p:nvPr/>
              </p:nvPicPr>
              <p:blipFill>
                <a:blip r:embed="rId29"/>
                <a:stretch>
                  <a:fillRect/>
                </a:stretch>
              </p:blipFill>
              <p:spPr>
                <a:xfrm>
                  <a:off x="8417910" y="344115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07374FC-7CFE-494B-0C07-BCACC49A1C2B}"/>
                    </a:ext>
                  </a:extLst>
                </p14:cNvPr>
                <p14:cNvContentPartPr/>
                <p14:nvPr/>
              </p14:nvContentPartPr>
              <p14:xfrm>
                <a:off x="8544270" y="3244957"/>
                <a:ext cx="92160" cy="315360"/>
              </p14:xfrm>
            </p:contentPart>
          </mc:Choice>
          <mc:Fallback xmlns="">
            <p:pic>
              <p:nvPicPr>
                <p:cNvPr id="20" name="Ink 19">
                  <a:extLst>
                    <a:ext uri="{FF2B5EF4-FFF2-40B4-BE49-F238E27FC236}">
                      <a16:creationId xmlns:a16="http://schemas.microsoft.com/office/drawing/2014/main" id="{207374FC-7CFE-494B-0C07-BCACC49A1C2B}"/>
                    </a:ext>
                  </a:extLst>
                </p:cNvPr>
                <p:cNvPicPr/>
                <p:nvPr/>
              </p:nvPicPr>
              <p:blipFill>
                <a:blip r:embed="rId31"/>
                <a:stretch>
                  <a:fillRect/>
                </a:stretch>
              </p:blipFill>
              <p:spPr>
                <a:xfrm>
                  <a:off x="8538150" y="3238837"/>
                  <a:ext cx="104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4A06F5FA-1347-319E-7A46-8FD3282442AB}"/>
                    </a:ext>
                  </a:extLst>
                </p14:cNvPr>
                <p14:cNvContentPartPr/>
                <p14:nvPr/>
              </p14:nvContentPartPr>
              <p14:xfrm>
                <a:off x="8753790" y="3544837"/>
                <a:ext cx="360" cy="360"/>
              </p14:xfrm>
            </p:contentPart>
          </mc:Choice>
          <mc:Fallback xmlns="">
            <p:pic>
              <p:nvPicPr>
                <p:cNvPr id="21" name="Ink 20">
                  <a:extLst>
                    <a:ext uri="{FF2B5EF4-FFF2-40B4-BE49-F238E27FC236}">
                      <a16:creationId xmlns:a16="http://schemas.microsoft.com/office/drawing/2014/main" id="{4A06F5FA-1347-319E-7A46-8FD3282442AB}"/>
                    </a:ext>
                  </a:extLst>
                </p:cNvPr>
                <p:cNvPicPr/>
                <p:nvPr/>
              </p:nvPicPr>
              <p:blipFill>
                <a:blip r:embed="rId29"/>
                <a:stretch>
                  <a:fillRect/>
                </a:stretch>
              </p:blipFill>
              <p:spPr>
                <a:xfrm>
                  <a:off x="8747670" y="353871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EE72E674-8977-5584-7026-F3A2ABCECABA}"/>
                    </a:ext>
                  </a:extLst>
                </p14:cNvPr>
                <p14:cNvContentPartPr/>
                <p14:nvPr/>
              </p14:nvContentPartPr>
              <p14:xfrm>
                <a:off x="8768910" y="3492277"/>
                <a:ext cx="360" cy="19800"/>
              </p14:xfrm>
            </p:contentPart>
          </mc:Choice>
          <mc:Fallback xmlns="">
            <p:pic>
              <p:nvPicPr>
                <p:cNvPr id="22" name="Ink 21">
                  <a:extLst>
                    <a:ext uri="{FF2B5EF4-FFF2-40B4-BE49-F238E27FC236}">
                      <a16:creationId xmlns:a16="http://schemas.microsoft.com/office/drawing/2014/main" id="{EE72E674-8977-5584-7026-F3A2ABCECABA}"/>
                    </a:ext>
                  </a:extLst>
                </p:cNvPr>
                <p:cNvPicPr/>
                <p:nvPr/>
              </p:nvPicPr>
              <p:blipFill>
                <a:blip r:embed="rId34"/>
                <a:stretch>
                  <a:fillRect/>
                </a:stretch>
              </p:blipFill>
              <p:spPr>
                <a:xfrm>
                  <a:off x="8762790" y="3486157"/>
                  <a:ext cx="126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F421BB0A-794F-D4C2-76A0-4EB3526AB41A}"/>
                    </a:ext>
                  </a:extLst>
                </p14:cNvPr>
                <p14:cNvContentPartPr/>
                <p14:nvPr/>
              </p14:nvContentPartPr>
              <p14:xfrm>
                <a:off x="8761350" y="3517837"/>
                <a:ext cx="7920" cy="5040"/>
              </p14:xfrm>
            </p:contentPart>
          </mc:Choice>
          <mc:Fallback xmlns="">
            <p:pic>
              <p:nvPicPr>
                <p:cNvPr id="23" name="Ink 22">
                  <a:extLst>
                    <a:ext uri="{FF2B5EF4-FFF2-40B4-BE49-F238E27FC236}">
                      <a16:creationId xmlns:a16="http://schemas.microsoft.com/office/drawing/2014/main" id="{F421BB0A-794F-D4C2-76A0-4EB3526AB41A}"/>
                    </a:ext>
                  </a:extLst>
                </p:cNvPr>
                <p:cNvPicPr/>
                <p:nvPr/>
              </p:nvPicPr>
              <p:blipFill>
                <a:blip r:embed="rId36"/>
                <a:stretch>
                  <a:fillRect/>
                </a:stretch>
              </p:blipFill>
              <p:spPr>
                <a:xfrm>
                  <a:off x="8755230" y="3511717"/>
                  <a:ext cx="20160" cy="17280"/>
                </a:xfrm>
                <a:prstGeom prst="rect">
                  <a:avLst/>
                </a:prstGeom>
              </p:spPr>
            </p:pic>
          </mc:Fallback>
        </mc:AlternateContent>
      </p:grpSp>
      <p:grpSp>
        <p:nvGrpSpPr>
          <p:cNvPr id="27" name="Group 26">
            <a:extLst>
              <a:ext uri="{FF2B5EF4-FFF2-40B4-BE49-F238E27FC236}">
                <a16:creationId xmlns:a16="http://schemas.microsoft.com/office/drawing/2014/main" id="{B2B2D526-A42C-B777-0643-535759FEFAE5}"/>
              </a:ext>
            </a:extLst>
          </p:cNvPr>
          <p:cNvGrpSpPr/>
          <p:nvPr/>
        </p:nvGrpSpPr>
        <p:grpSpPr>
          <a:xfrm>
            <a:off x="8962590" y="3312997"/>
            <a:ext cx="624240" cy="152640"/>
            <a:chOff x="8962590" y="3312997"/>
            <a:chExt cx="624240" cy="152640"/>
          </a:xfrm>
        </p:grpSpPr>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46590A48-B3C2-159E-C802-6A41062B8E40}"/>
                    </a:ext>
                  </a:extLst>
                </p14:cNvPr>
                <p14:cNvContentPartPr/>
                <p14:nvPr/>
              </p14:nvContentPartPr>
              <p14:xfrm>
                <a:off x="8962590" y="3343237"/>
                <a:ext cx="121680" cy="122400"/>
              </p14:xfrm>
            </p:contentPart>
          </mc:Choice>
          <mc:Fallback xmlns="">
            <p:pic>
              <p:nvPicPr>
                <p:cNvPr id="24" name="Ink 23">
                  <a:extLst>
                    <a:ext uri="{FF2B5EF4-FFF2-40B4-BE49-F238E27FC236}">
                      <a16:creationId xmlns:a16="http://schemas.microsoft.com/office/drawing/2014/main" id="{46590A48-B3C2-159E-C802-6A41062B8E40}"/>
                    </a:ext>
                  </a:extLst>
                </p:cNvPr>
                <p:cNvPicPr/>
                <p:nvPr/>
              </p:nvPicPr>
              <p:blipFill>
                <a:blip r:embed="rId38"/>
                <a:stretch>
                  <a:fillRect/>
                </a:stretch>
              </p:blipFill>
              <p:spPr>
                <a:xfrm>
                  <a:off x="8956470" y="3337117"/>
                  <a:ext cx="1339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FB1DC701-1651-4720-4492-AE388545E67F}"/>
                    </a:ext>
                  </a:extLst>
                </p14:cNvPr>
                <p14:cNvContentPartPr/>
                <p14:nvPr/>
              </p14:nvContentPartPr>
              <p14:xfrm>
                <a:off x="9143670" y="3345397"/>
                <a:ext cx="54000" cy="106200"/>
              </p14:xfrm>
            </p:contentPart>
          </mc:Choice>
          <mc:Fallback xmlns="">
            <p:pic>
              <p:nvPicPr>
                <p:cNvPr id="25" name="Ink 24">
                  <a:extLst>
                    <a:ext uri="{FF2B5EF4-FFF2-40B4-BE49-F238E27FC236}">
                      <a16:creationId xmlns:a16="http://schemas.microsoft.com/office/drawing/2014/main" id="{FB1DC701-1651-4720-4492-AE388545E67F}"/>
                    </a:ext>
                  </a:extLst>
                </p:cNvPr>
                <p:cNvPicPr/>
                <p:nvPr/>
              </p:nvPicPr>
              <p:blipFill>
                <a:blip r:embed="rId40"/>
                <a:stretch>
                  <a:fillRect/>
                </a:stretch>
              </p:blipFill>
              <p:spPr>
                <a:xfrm>
                  <a:off x="9137550" y="3339277"/>
                  <a:ext cx="6624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9873111A-43A1-B9DD-3B1D-FC0635F341E8}"/>
                    </a:ext>
                  </a:extLst>
                </p14:cNvPr>
                <p14:cNvContentPartPr/>
                <p14:nvPr/>
              </p14:nvContentPartPr>
              <p14:xfrm>
                <a:off x="9285870" y="3312997"/>
                <a:ext cx="300960" cy="141480"/>
              </p14:xfrm>
            </p:contentPart>
          </mc:Choice>
          <mc:Fallback xmlns="">
            <p:pic>
              <p:nvPicPr>
                <p:cNvPr id="26" name="Ink 25">
                  <a:extLst>
                    <a:ext uri="{FF2B5EF4-FFF2-40B4-BE49-F238E27FC236}">
                      <a16:creationId xmlns:a16="http://schemas.microsoft.com/office/drawing/2014/main" id="{9873111A-43A1-B9DD-3B1D-FC0635F341E8}"/>
                    </a:ext>
                  </a:extLst>
                </p:cNvPr>
                <p:cNvPicPr/>
                <p:nvPr/>
              </p:nvPicPr>
              <p:blipFill>
                <a:blip r:embed="rId42"/>
                <a:stretch>
                  <a:fillRect/>
                </a:stretch>
              </p:blipFill>
              <p:spPr>
                <a:xfrm>
                  <a:off x="9279750" y="3306877"/>
                  <a:ext cx="313200" cy="153720"/>
                </a:xfrm>
                <a:prstGeom prst="rect">
                  <a:avLst/>
                </a:prstGeom>
              </p:spPr>
            </p:pic>
          </mc:Fallback>
        </mc:AlternateContent>
      </p:grpSp>
    </p:spTree>
    <p:extLst>
      <p:ext uri="{BB962C8B-B14F-4D97-AF65-F5344CB8AC3E}">
        <p14:creationId xmlns:p14="http://schemas.microsoft.com/office/powerpoint/2010/main" val="77714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D3BCEE-897C-EF1D-4E9E-0CDC1B49D781}"/>
              </a:ext>
            </a:extLst>
          </p:cNvPr>
          <p:cNvSpPr txBox="1"/>
          <p:nvPr/>
        </p:nvSpPr>
        <p:spPr>
          <a:xfrm>
            <a:off x="114300" y="138793"/>
            <a:ext cx="4416879" cy="369332"/>
          </a:xfrm>
          <a:prstGeom prst="rect">
            <a:avLst/>
          </a:prstGeom>
          <a:noFill/>
        </p:spPr>
        <p:txBody>
          <a:bodyPr wrap="square" rtlCol="0">
            <a:spAutoFit/>
          </a:bodyPr>
          <a:lstStyle/>
          <a:p>
            <a:r>
              <a:rPr lang="en-US" b="1" dirty="0">
                <a:solidFill>
                  <a:srgbClr val="6600FF"/>
                </a:solidFill>
              </a:rPr>
              <a:t>Recovery testing:</a:t>
            </a:r>
            <a:endParaRPr lang="en-IN" b="1" dirty="0">
              <a:solidFill>
                <a:srgbClr val="6600FF"/>
              </a:solidFill>
            </a:endParaRPr>
          </a:p>
        </p:txBody>
      </p:sp>
      <p:sp>
        <p:nvSpPr>
          <p:cNvPr id="3" name="TextBox 2">
            <a:extLst>
              <a:ext uri="{FF2B5EF4-FFF2-40B4-BE49-F238E27FC236}">
                <a16:creationId xmlns:a16="http://schemas.microsoft.com/office/drawing/2014/main" id="{BCFF0802-E073-1DAE-46C1-79BD84B0D03C}"/>
              </a:ext>
            </a:extLst>
          </p:cNvPr>
          <p:cNvSpPr txBox="1"/>
          <p:nvPr/>
        </p:nvSpPr>
        <p:spPr>
          <a:xfrm>
            <a:off x="152553" y="508125"/>
            <a:ext cx="10461018" cy="1600438"/>
          </a:xfrm>
          <a:prstGeom prst="rect">
            <a:avLst/>
          </a:prstGeom>
          <a:solidFill>
            <a:srgbClr val="FDDBB5"/>
          </a:solidFill>
        </p:spPr>
        <p:txBody>
          <a:bodyPr wrap="square" rtlCol="0">
            <a:spAutoFit/>
          </a:bodyPr>
          <a:lstStyle/>
          <a:p>
            <a:r>
              <a:rPr lang="en-US" sz="1400" dirty="0">
                <a:solidFill>
                  <a:srgbClr val="445578"/>
                </a:solidFill>
                <a:effectLst/>
                <a:highlight>
                  <a:srgbClr val="FBDCAF"/>
                </a:highlight>
                <a:latin typeface="Inter"/>
              </a:rPr>
              <a:t>Recovery testing is a software testing technique that validates a software’s ability to recover from failures such as software/hardware crashes, power supply failures, network outages, and so on.</a:t>
            </a:r>
          </a:p>
          <a:p>
            <a:endParaRPr lang="en-US" sz="1400" dirty="0">
              <a:solidFill>
                <a:srgbClr val="445578"/>
              </a:solidFill>
              <a:highlight>
                <a:srgbClr val="FFFFFF"/>
              </a:highlight>
              <a:latin typeface="Inter"/>
            </a:endParaRPr>
          </a:p>
          <a:p>
            <a:r>
              <a:rPr lang="en-US" sz="1400" dirty="0">
                <a:solidFill>
                  <a:srgbClr val="445578"/>
                </a:solidFill>
                <a:highlight>
                  <a:srgbClr val="FBDCAF"/>
                </a:highlight>
                <a:latin typeface="Inter"/>
              </a:rPr>
              <a:t>Ex:</a:t>
            </a:r>
          </a:p>
          <a:p>
            <a:r>
              <a:rPr lang="en-US" sz="1400" b="0" i="0" dirty="0">
                <a:solidFill>
                  <a:srgbClr val="445578"/>
                </a:solidFill>
                <a:effectLst/>
                <a:highlight>
                  <a:srgbClr val="FBDCAF"/>
                </a:highlight>
                <a:latin typeface="Inter"/>
              </a:rPr>
              <a:t>Assume you are running multiple sessions in your Google Chrome browser, and all of a sudden, because of a power failure, your system shuts down. Recovery testing involves testing your browser in such a scenario to ensure that it recovers from the failure and that your previous sessions are fully restored after a system restart.</a:t>
            </a:r>
            <a:endParaRPr lang="en-IN" sz="1400" dirty="0">
              <a:highlight>
                <a:srgbClr val="FBDCAF"/>
              </a:highlight>
            </a:endParaRPr>
          </a:p>
        </p:txBody>
      </p:sp>
      <p:sp>
        <p:nvSpPr>
          <p:cNvPr id="4" name="TextBox 3">
            <a:extLst>
              <a:ext uri="{FF2B5EF4-FFF2-40B4-BE49-F238E27FC236}">
                <a16:creationId xmlns:a16="http://schemas.microsoft.com/office/drawing/2014/main" id="{57799F83-E899-5A7F-4B4A-816DCCCC8A60}"/>
              </a:ext>
            </a:extLst>
          </p:cNvPr>
          <p:cNvSpPr txBox="1"/>
          <p:nvPr/>
        </p:nvSpPr>
        <p:spPr>
          <a:xfrm>
            <a:off x="212270" y="2375807"/>
            <a:ext cx="10461017" cy="8617744"/>
          </a:xfrm>
          <a:prstGeom prst="rect">
            <a:avLst/>
          </a:prstGeom>
          <a:noFill/>
        </p:spPr>
        <p:txBody>
          <a:bodyPr wrap="square" rtlCol="0">
            <a:spAutoFit/>
          </a:bodyPr>
          <a:lstStyle/>
          <a:p>
            <a:r>
              <a:rPr lang="en-US" b="1" dirty="0">
                <a:solidFill>
                  <a:srgbClr val="6600FF"/>
                </a:solidFill>
              </a:rPr>
              <a:t>Adhoc Testing:</a:t>
            </a:r>
          </a:p>
          <a:p>
            <a:pPr marL="285750" indent="-285750">
              <a:buFont typeface="Arial" panose="020B0604020202020204" pitchFamily="34" charset="0"/>
              <a:buChar char="•"/>
            </a:pPr>
            <a:r>
              <a:rPr lang="en-US" sz="1400" b="0" i="0" dirty="0">
                <a:solidFill>
                  <a:srgbClr val="7030A0"/>
                </a:solidFill>
                <a:effectLst/>
                <a:highlight>
                  <a:srgbClr val="FFFFFF"/>
                </a:highlight>
                <a:latin typeface="Nunito" pitchFamily="2" charset="0"/>
              </a:rPr>
              <a:t>Adhoc testing is a type of software testing that is performed informally and randomly after the formal testing is completed to find any loophole in the system. For this reason, it is also known as </a:t>
            </a:r>
            <a:r>
              <a:rPr lang="en-US" sz="1400" b="1" i="0" dirty="0">
                <a:solidFill>
                  <a:srgbClr val="7030A0"/>
                </a:solidFill>
                <a:effectLst/>
                <a:highlight>
                  <a:srgbClr val="FFFFFF"/>
                </a:highlight>
                <a:latin typeface="Nunito" pitchFamily="2" charset="0"/>
              </a:rPr>
              <a:t>Random Testing or Monkey Testing</a:t>
            </a:r>
            <a:r>
              <a:rPr lang="en-US" sz="1400" b="0" i="0" dirty="0">
                <a:solidFill>
                  <a:srgbClr val="7030A0"/>
                </a:solidFill>
                <a:effectLst/>
                <a:highlight>
                  <a:srgbClr val="FFFFFF"/>
                </a:highlight>
                <a:latin typeface="Nunito" pitchFamily="2" charset="0"/>
              </a:rPr>
              <a:t>.</a:t>
            </a:r>
          </a:p>
          <a:p>
            <a:pPr marL="285750" indent="-285750">
              <a:buFont typeface="Arial" panose="020B0604020202020204" pitchFamily="34" charset="0"/>
              <a:buChar char="•"/>
            </a:pPr>
            <a:r>
              <a:rPr lang="en-US" sz="1400" b="0" i="0" dirty="0">
                <a:solidFill>
                  <a:srgbClr val="7030A0"/>
                </a:solidFill>
                <a:effectLst/>
                <a:highlight>
                  <a:srgbClr val="FFFFFF"/>
                </a:highlight>
                <a:latin typeface="Nunito" pitchFamily="2" charset="0"/>
              </a:rPr>
              <a:t>Adhoc testing is not performed in a structured way so it is not based on any methodological approach.</a:t>
            </a:r>
          </a:p>
          <a:p>
            <a:pPr marL="285750" indent="-285750" algn="l" fontAlgn="base">
              <a:buFont typeface="Arial" panose="020B0604020202020204" pitchFamily="34" charset="0"/>
              <a:buChar char="•"/>
            </a:pPr>
            <a:r>
              <a:rPr lang="en-US" sz="1400" i="0" dirty="0">
                <a:solidFill>
                  <a:srgbClr val="7030A0"/>
                </a:solidFill>
                <a:effectLst/>
                <a:highlight>
                  <a:srgbClr val="FFFFFF"/>
                </a:highlight>
                <a:latin typeface="Nunito" pitchFamily="2" charset="0"/>
              </a:rPr>
              <a:t>Adhoc testing has </a:t>
            </a:r>
            <a:r>
              <a:rPr lang="en-US" sz="1400" b="1" i="0" dirty="0">
                <a:solidFill>
                  <a:srgbClr val="7030A0"/>
                </a:solidFill>
                <a:effectLst/>
                <a:highlight>
                  <a:srgbClr val="FFFFFF"/>
                </a:highlight>
                <a:latin typeface="Nunito" pitchFamily="2" charset="0"/>
              </a:rPr>
              <a:t>–</a:t>
            </a:r>
            <a:r>
              <a:rPr lang="en-US" sz="1400" b="0" i="0" dirty="0">
                <a:solidFill>
                  <a:srgbClr val="7030A0"/>
                </a:solidFill>
                <a:effectLst/>
                <a:highlight>
                  <a:srgbClr val="FFFFFF"/>
                </a:highlight>
                <a:latin typeface="Nunito" pitchFamily="2" charset="0"/>
              </a:rPr>
              <a:t> No Documentation, No Test cases, No Test Design.</a:t>
            </a:r>
          </a:p>
          <a:p>
            <a:pPr marL="285750" indent="-285750" algn="l" fontAlgn="base">
              <a:buFont typeface="Arial" panose="020B0604020202020204" pitchFamily="34" charset="0"/>
              <a:buChar char="•"/>
            </a:pPr>
            <a:r>
              <a:rPr lang="en-US" sz="1400" b="0" i="0" dirty="0">
                <a:solidFill>
                  <a:srgbClr val="7030A0"/>
                </a:solidFill>
                <a:effectLst/>
                <a:highlight>
                  <a:srgbClr val="FFFFFF"/>
                </a:highlight>
                <a:latin typeface="Nunito" pitchFamily="2" charset="0"/>
              </a:rPr>
              <a:t>Sometimes very interesting and unexpected errors or uncommon errors are found which would never have been found in written test cases. This Adhoc testing is used in Acceptance testing. </a:t>
            </a:r>
          </a:p>
          <a:p>
            <a:pPr marL="285750" indent="-285750" algn="l" fontAlgn="base">
              <a:buFont typeface="Arial" panose="020B0604020202020204" pitchFamily="34" charset="0"/>
              <a:buChar char="•"/>
            </a:pPr>
            <a:endParaRPr lang="en-US" sz="1400" dirty="0">
              <a:solidFill>
                <a:srgbClr val="FF3300"/>
              </a:solidFill>
              <a:highlight>
                <a:srgbClr val="FFFFFF"/>
              </a:highlight>
              <a:latin typeface="Nunito" pitchFamily="2" charset="0"/>
            </a:endParaRPr>
          </a:p>
          <a:p>
            <a:pPr algn="l" fontAlgn="base"/>
            <a:r>
              <a:rPr lang="en-US" sz="1400" b="0" i="0" u="sng" dirty="0">
                <a:effectLst/>
                <a:highlight>
                  <a:srgbClr val="FFFFFF"/>
                </a:highlight>
                <a:latin typeface="Nunito" pitchFamily="2" charset="0"/>
              </a:rPr>
              <a:t>Types of Adhoc Testing:</a:t>
            </a:r>
          </a:p>
          <a:p>
            <a:pPr algn="l" fontAlgn="base"/>
            <a:endParaRPr lang="en-US" sz="1400" b="0" i="0" u="sng" dirty="0">
              <a:solidFill>
                <a:srgbClr val="FF3300"/>
              </a:solidFill>
              <a:effectLst/>
              <a:highlight>
                <a:srgbClr val="FFFFFF"/>
              </a:highlight>
              <a:latin typeface="Nunito" pitchFamily="2" charset="0"/>
            </a:endParaRPr>
          </a:p>
          <a:p>
            <a:pPr algn="l" fontAlgn="base"/>
            <a:r>
              <a:rPr lang="en-US" sz="1400" dirty="0">
                <a:solidFill>
                  <a:srgbClr val="FF3300"/>
                </a:solidFill>
                <a:highlight>
                  <a:srgbClr val="FFFFFF"/>
                </a:highlight>
                <a:latin typeface="Nunito" pitchFamily="2" charset="0"/>
              </a:rPr>
              <a:t> ***Buddy Testing:</a:t>
            </a:r>
          </a:p>
          <a:p>
            <a:pPr algn="just"/>
            <a:r>
              <a:rPr lang="en-US" sz="1400" b="0" i="0" dirty="0">
                <a:solidFill>
                  <a:srgbClr val="333333"/>
                </a:solidFill>
                <a:effectLst/>
                <a:highlight>
                  <a:srgbClr val="FFFFFF"/>
                </a:highlight>
                <a:latin typeface="inter-regular"/>
              </a:rPr>
              <a:t>      Buddy testing is done with at least two members. And one member is from the testing team, and another one is from the development team.</a:t>
            </a:r>
          </a:p>
          <a:p>
            <a:pPr algn="just"/>
            <a:r>
              <a:rPr lang="en-US" sz="1400" b="0" i="0" dirty="0">
                <a:solidFill>
                  <a:srgbClr val="333333"/>
                </a:solidFill>
                <a:effectLst/>
                <a:highlight>
                  <a:srgbClr val="FFFFFF"/>
                </a:highlight>
                <a:latin typeface="inter-regular"/>
              </a:rPr>
              <a:t>     When the unit testing is performed on the application, then only we can perform buddy testing. This type of testing helps the developer team and testing team to do their jobs.</a:t>
            </a:r>
            <a:endParaRPr lang="en-US" sz="1400" dirty="0">
              <a:solidFill>
                <a:srgbClr val="333333"/>
              </a:solidFill>
              <a:highlight>
                <a:srgbClr val="FFFFFF"/>
              </a:highlight>
              <a:latin typeface="inter-regular"/>
            </a:endParaRPr>
          </a:p>
          <a:p>
            <a:pPr algn="just"/>
            <a:endParaRPr lang="en-US" sz="1400" b="0" i="0" dirty="0">
              <a:solidFill>
                <a:srgbClr val="333333"/>
              </a:solidFill>
              <a:effectLst/>
              <a:highlight>
                <a:srgbClr val="FFFFFF"/>
              </a:highlight>
              <a:latin typeface="inter-regular"/>
            </a:endParaRPr>
          </a:p>
          <a:p>
            <a:pPr algn="just"/>
            <a:r>
              <a:rPr lang="en-US" sz="1600" dirty="0">
                <a:solidFill>
                  <a:srgbClr val="FF3300"/>
                </a:solidFill>
                <a:highlight>
                  <a:srgbClr val="FFFFFF"/>
                </a:highlight>
                <a:latin typeface="inter-regular"/>
              </a:rPr>
              <a:t>***Pair Testing:</a:t>
            </a:r>
          </a:p>
          <a:p>
            <a:pPr algn="just"/>
            <a:r>
              <a:rPr lang="en-US" sz="1400" b="0" i="0" dirty="0">
                <a:solidFill>
                  <a:srgbClr val="333333"/>
                </a:solidFill>
                <a:effectLst/>
                <a:highlight>
                  <a:srgbClr val="FFFFFF"/>
                </a:highlight>
                <a:latin typeface="inter-regular"/>
              </a:rPr>
              <a:t>      In this type of testing, two testers will work together to test the software, where they can share their ideas and identify the bugs or defects in the application.</a:t>
            </a:r>
          </a:p>
          <a:p>
            <a:pPr algn="just"/>
            <a:r>
              <a:rPr lang="en-US" sz="1400" b="0" i="0" dirty="0">
                <a:solidFill>
                  <a:srgbClr val="333333"/>
                </a:solidFill>
                <a:effectLst/>
                <a:highlight>
                  <a:srgbClr val="FFFFFF"/>
                </a:highlight>
                <a:latin typeface="inter-regular"/>
              </a:rPr>
              <a:t>     One of them will test the application, and the other one can review and analyze the application.</a:t>
            </a:r>
          </a:p>
          <a:p>
            <a:pPr algn="just"/>
            <a:endParaRPr lang="en-US" sz="1400" dirty="0">
              <a:solidFill>
                <a:srgbClr val="333333"/>
              </a:solidFill>
              <a:highlight>
                <a:srgbClr val="FFFFFF"/>
              </a:highlight>
              <a:latin typeface="inter-regular"/>
            </a:endParaRPr>
          </a:p>
          <a:p>
            <a:pPr algn="just"/>
            <a:r>
              <a:rPr lang="en-US" sz="1600" b="0" i="0" dirty="0">
                <a:solidFill>
                  <a:srgbClr val="FF3300"/>
                </a:solidFill>
                <a:effectLst/>
                <a:highlight>
                  <a:srgbClr val="FFFFFF"/>
                </a:highlight>
                <a:latin typeface="inter-regular"/>
              </a:rPr>
              <a:t>***Exploratory Testing:</a:t>
            </a:r>
          </a:p>
          <a:p>
            <a:pPr marL="285750" indent="-285750" algn="just">
              <a:buFont typeface="Arial" panose="020B0604020202020204" pitchFamily="34" charset="0"/>
              <a:buChar char="•"/>
            </a:pPr>
            <a:r>
              <a:rPr lang="en-US" sz="1400" dirty="0"/>
              <a:t>Exploratory testing names itself indicates exploring the software, what it does, what it doesn’t, what works and not.</a:t>
            </a:r>
          </a:p>
          <a:p>
            <a:pPr marL="285750" indent="-285750" algn="just">
              <a:buFont typeface="Arial" panose="020B0604020202020204" pitchFamily="34" charset="0"/>
              <a:buChar char="•"/>
            </a:pPr>
            <a:r>
              <a:rPr lang="en-US" sz="1400" b="0" i="0" dirty="0">
                <a:solidFill>
                  <a:srgbClr val="333333"/>
                </a:solidFill>
                <a:effectLst/>
                <a:highlight>
                  <a:srgbClr val="FFFFFF"/>
                </a:highlight>
                <a:latin typeface="inter-regular"/>
              </a:rPr>
              <a:t> If requirement does not exist, then we do one round of exploratory testing.</a:t>
            </a:r>
            <a:endParaRPr lang="en-US" sz="1400" b="0" i="0" dirty="0">
              <a:solidFill>
                <a:srgbClr val="FF3300"/>
              </a:solidFill>
              <a:effectLst/>
              <a:highlight>
                <a:srgbClr val="FFFFFF"/>
              </a:highlight>
              <a:latin typeface="inter-regular"/>
            </a:endParaRPr>
          </a:p>
          <a:p>
            <a:pPr marL="285750" indent="-285750" algn="just">
              <a:buFont typeface="Arial" panose="020B0604020202020204" pitchFamily="34" charset="0"/>
              <a:buChar char="•"/>
            </a:pPr>
            <a:r>
              <a:rPr lang="en-US" sz="1400" b="0" i="0" dirty="0">
                <a:solidFill>
                  <a:srgbClr val="333333"/>
                </a:solidFill>
                <a:effectLst/>
                <a:highlight>
                  <a:srgbClr val="FFFFFF"/>
                </a:highlight>
                <a:latin typeface="inter-regular"/>
              </a:rPr>
              <a:t> we will be exploring the application in all possible ways, understanding the flow of the application, preparing a test document and then testing the application, this approach is known as exploratory testing.</a:t>
            </a:r>
          </a:p>
          <a:p>
            <a:pPr marL="285750" indent="-285750" algn="just">
              <a:buFont typeface="Arial" panose="020B0604020202020204" pitchFamily="34" charset="0"/>
              <a:buChar char="•"/>
            </a:pPr>
            <a:r>
              <a:rPr lang="en-US" sz="1400" dirty="0"/>
              <a:t>In general practice we write test cases and execute them, but coming to exploratory testing, no need of writing test cases, directly open the application and start finding the defects. </a:t>
            </a:r>
          </a:p>
          <a:p>
            <a:pPr marL="285750" indent="-285750" algn="just">
              <a:buFont typeface="Arial" panose="020B0604020202020204" pitchFamily="34" charset="0"/>
              <a:buChar char="•"/>
            </a:pPr>
            <a:r>
              <a:rPr lang="en-US" sz="1400" dirty="0"/>
              <a:t>Testers should maintain defect report make it as list for future purpose. It can done to each and every phase of testing. </a:t>
            </a:r>
            <a:endParaRPr lang="en-US" sz="1400" b="0" i="0" dirty="0">
              <a:solidFill>
                <a:srgbClr val="FF3300"/>
              </a:solidFill>
              <a:effectLst/>
              <a:highlight>
                <a:srgbClr val="FFFFFF"/>
              </a:highlight>
              <a:latin typeface="inter-regular"/>
            </a:endParaRPr>
          </a:p>
          <a:p>
            <a:br>
              <a:rPr lang="en-US" sz="1400" dirty="0"/>
            </a:br>
            <a:r>
              <a:rPr lang="en-US" sz="1400" u="sng" dirty="0"/>
              <a:t>When to do Exploratory Testing:</a:t>
            </a:r>
            <a:endParaRPr lang="en-US" sz="1400" b="0" i="0" u="sng" dirty="0">
              <a:solidFill>
                <a:srgbClr val="FF3300"/>
              </a:solidFill>
              <a:effectLst/>
              <a:highlight>
                <a:srgbClr val="FFFFFF"/>
              </a:highlight>
              <a:latin typeface="Nunito" pitchFamily="2" charset="0"/>
            </a:endParaRPr>
          </a:p>
          <a:p>
            <a:pPr marL="285750" indent="-285750" algn="l" fontAlgn="base">
              <a:buFont typeface="Arial" panose="020B0604020202020204" pitchFamily="34" charset="0"/>
              <a:buChar char="•"/>
            </a:pPr>
            <a:r>
              <a:rPr lang="en-US" sz="1400" dirty="0"/>
              <a:t>During testing phase where there is severe time pressure. </a:t>
            </a:r>
          </a:p>
          <a:p>
            <a:pPr marL="285750" indent="-285750" algn="l" fontAlgn="base">
              <a:buFont typeface="Arial" panose="020B0604020202020204" pitchFamily="34" charset="0"/>
              <a:buChar char="•"/>
            </a:pPr>
            <a:r>
              <a:rPr lang="en-US" sz="1400" dirty="0"/>
              <a:t> If requirement is not understandable, we adopt exploratory testing. </a:t>
            </a:r>
          </a:p>
          <a:p>
            <a:pPr marL="285750" indent="-285750" algn="l" fontAlgn="base">
              <a:buFont typeface="Arial" panose="020B0604020202020204" pitchFamily="34" charset="0"/>
              <a:buChar char="•"/>
            </a:pPr>
            <a:r>
              <a:rPr lang="en-US" sz="1400" dirty="0"/>
              <a:t> When there </a:t>
            </a:r>
            <a:r>
              <a:rPr lang="en-US" sz="1400" dirty="0">
                <a:highlight>
                  <a:srgbClr val="FFFF00"/>
                </a:highlight>
              </a:rPr>
              <a:t>is no SRS (software requirement specification</a:t>
            </a:r>
            <a:r>
              <a:rPr lang="en-US" sz="1400" dirty="0"/>
              <a:t>)document to write test cases. </a:t>
            </a:r>
          </a:p>
          <a:p>
            <a:pPr algn="l" fontAlgn="base"/>
            <a:r>
              <a:rPr lang="en-US" sz="1400" b="0" i="0" dirty="0">
                <a:solidFill>
                  <a:srgbClr val="FF3300"/>
                </a:solidFill>
                <a:effectLst/>
                <a:highlight>
                  <a:srgbClr val="FFFFFF"/>
                </a:highlight>
                <a:latin typeface="Nunito" pitchFamily="2" charset="0"/>
              </a:rPr>
              <a:t>Note: (Here no need to write test cases)</a:t>
            </a:r>
          </a:p>
          <a:p>
            <a:pPr algn="l" fontAlgn="base"/>
            <a:endParaRPr lang="en-US" sz="1400" b="0" i="0" dirty="0">
              <a:solidFill>
                <a:srgbClr val="273239"/>
              </a:solidFill>
              <a:effectLst/>
              <a:highlight>
                <a:srgbClr val="FFFFFF"/>
              </a:highlight>
              <a:latin typeface="Nunito" pitchFamily="2" charset="0"/>
            </a:endParaRPr>
          </a:p>
          <a:p>
            <a:endParaRPr lang="en-US" sz="1400" b="0" i="0" dirty="0">
              <a:solidFill>
                <a:srgbClr val="273239"/>
              </a:solidFill>
              <a:effectLst/>
              <a:highlight>
                <a:srgbClr val="FFFFFF"/>
              </a:highlight>
              <a:latin typeface="Nunito" pitchFamily="2" charset="0"/>
            </a:endParaRPr>
          </a:p>
          <a:p>
            <a:endParaRPr lang="en-IN" sz="1400" b="1" dirty="0">
              <a:solidFill>
                <a:srgbClr val="6600FF"/>
              </a:solidFill>
            </a:endParaRPr>
          </a:p>
        </p:txBody>
      </p:sp>
    </p:spTree>
    <p:extLst>
      <p:ext uri="{BB962C8B-B14F-4D97-AF65-F5344CB8AC3E}">
        <p14:creationId xmlns:p14="http://schemas.microsoft.com/office/powerpoint/2010/main" val="411817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162AA-7BC3-8CDE-BD41-5252CF293F33}"/>
              </a:ext>
            </a:extLst>
          </p:cNvPr>
          <p:cNvSpPr txBox="1"/>
          <p:nvPr/>
        </p:nvSpPr>
        <p:spPr>
          <a:xfrm>
            <a:off x="106136" y="481693"/>
            <a:ext cx="10393135" cy="4247317"/>
          </a:xfrm>
          <a:prstGeom prst="rect">
            <a:avLst/>
          </a:prstGeom>
          <a:noFill/>
        </p:spPr>
        <p:txBody>
          <a:bodyPr wrap="square" rtlCol="0">
            <a:spAutoFit/>
          </a:bodyPr>
          <a:lstStyle/>
          <a:p>
            <a:r>
              <a:rPr lang="en-US" b="1" dirty="0">
                <a:solidFill>
                  <a:srgbClr val="6600FF"/>
                </a:solidFill>
              </a:rPr>
              <a:t>Exhaustive Testing:</a:t>
            </a:r>
          </a:p>
          <a:p>
            <a:endParaRPr lang="en-US" sz="1400" b="1" dirty="0">
              <a:solidFill>
                <a:srgbClr val="6600FF"/>
              </a:solidFill>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Exhaustive Testing is one of the software testing techniques, where the testing team tests all possible input combinations for the software. </a:t>
            </a: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 Exhausting testing is about testing everything from top to bottom and covering every possible scenario such that the application does not crash and does not affect its functioning outsiders.</a:t>
            </a: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Exhaustive Testing helps in making the application more robust and successful and ensures that the application does not fail or crash in the most possible cases. </a:t>
            </a:r>
          </a:p>
          <a:p>
            <a:pPr marL="285750" indent="-285750">
              <a:buFont typeface="Arial" panose="020B0604020202020204" pitchFamily="34" charset="0"/>
              <a:buChar char="•"/>
            </a:pPr>
            <a:r>
              <a:rPr lang="en-US" sz="1400" b="0" i="0" dirty="0">
                <a:solidFill>
                  <a:srgbClr val="374151"/>
                </a:solidFill>
                <a:effectLst/>
                <a:highlight>
                  <a:srgbClr val="FFFFFF"/>
                </a:highlight>
                <a:latin typeface="Droid Serif"/>
              </a:rPr>
              <a:t>Complete Exhaustive testing may sometimes not be possible practically while carrying out testing. This can be because the total number of possible combinations is too big, and it is not computationally feasible to test all of them.</a:t>
            </a:r>
          </a:p>
          <a:p>
            <a:pPr marL="285750" indent="-285750">
              <a:buFont typeface="Arial" panose="020B0604020202020204" pitchFamily="34" charset="0"/>
              <a:buChar char="•"/>
            </a:pPr>
            <a:r>
              <a:rPr lang="en-US" sz="1400" dirty="0">
                <a:solidFill>
                  <a:srgbClr val="374151"/>
                </a:solidFill>
                <a:highlight>
                  <a:srgbClr val="FFFFFF"/>
                </a:highlight>
                <a:latin typeface="Droid Serif"/>
              </a:rPr>
              <a:t>We cannot perform 100% exhaustive testing.</a:t>
            </a:r>
            <a:endParaRPr lang="en-US" sz="1400" b="0" i="0" dirty="0">
              <a:solidFill>
                <a:srgbClr val="273239"/>
              </a:solidFill>
              <a:effectLst/>
              <a:highlight>
                <a:srgbClr val="FFFFFF"/>
              </a:highlight>
              <a:latin typeface="Nunito" pitchFamily="2" charset="0"/>
            </a:endParaRPr>
          </a:p>
          <a:p>
            <a:pPr marL="285750" indent="-285750">
              <a:buFont typeface="Arial" panose="020B0604020202020204" pitchFamily="34" charset="0"/>
              <a:buChar char="•"/>
            </a:pPr>
            <a:endParaRPr lang="en-US" sz="1400" dirty="0">
              <a:solidFill>
                <a:srgbClr val="273239"/>
              </a:solidFill>
              <a:highlight>
                <a:srgbClr val="FFFFFF"/>
              </a:highlight>
              <a:latin typeface="Nunito" pitchFamily="2" charset="0"/>
            </a:endParaRPr>
          </a:p>
          <a:p>
            <a:pPr marL="285750" indent="-285750">
              <a:buFont typeface="Arial" panose="020B0604020202020204" pitchFamily="34" charset="0"/>
              <a:buChar char="•"/>
            </a:pPr>
            <a:endParaRPr lang="en-US" sz="1400" b="1" dirty="0">
              <a:solidFill>
                <a:srgbClr val="273239"/>
              </a:solidFill>
              <a:highlight>
                <a:srgbClr val="FFFFFF"/>
              </a:highlight>
              <a:latin typeface="Nunito" pitchFamily="2" charset="0"/>
            </a:endParaRPr>
          </a:p>
          <a:p>
            <a:pPr marL="285750" indent="-285750">
              <a:buFont typeface="Arial" panose="020B0604020202020204" pitchFamily="34" charset="0"/>
              <a:buChar char="•"/>
            </a:pPr>
            <a:endParaRPr lang="en-US" sz="1400" b="1" dirty="0">
              <a:solidFill>
                <a:srgbClr val="273239"/>
              </a:solidFill>
              <a:highlight>
                <a:srgbClr val="FFFFFF"/>
              </a:highlight>
              <a:latin typeface="Nunito" pitchFamily="2" charset="0"/>
            </a:endParaRPr>
          </a:p>
          <a:p>
            <a:r>
              <a:rPr lang="en-US" sz="1400" b="1" dirty="0">
                <a:solidFill>
                  <a:srgbClr val="273239"/>
                </a:solidFill>
                <a:highlight>
                  <a:srgbClr val="FFFFFF"/>
                </a:highlight>
                <a:latin typeface="Nunito" pitchFamily="2" charset="0"/>
              </a:rPr>
              <a:t>Example:</a:t>
            </a:r>
          </a:p>
          <a:p>
            <a:r>
              <a:rPr lang="en-US" sz="1400" b="0" i="0" dirty="0">
                <a:solidFill>
                  <a:srgbClr val="374151"/>
                </a:solidFill>
                <a:effectLst/>
                <a:highlight>
                  <a:srgbClr val="FFFFFF"/>
                </a:highlight>
                <a:latin typeface="Droid Serif"/>
              </a:rPr>
              <a:t>We can consider a password of seven characters that can have alphabets (both lowercase and uppercase) and numbers only. Repetition is allowed as well. The total possible combinations will be </a:t>
            </a:r>
            <a:r>
              <a:rPr lang="en-US" sz="1400" b="0" dirty="0">
                <a:solidFill>
                  <a:srgbClr val="374151"/>
                </a:solidFill>
                <a:effectLst/>
                <a:highlight>
                  <a:srgbClr val="FFFFFF"/>
                </a:highlight>
                <a:latin typeface="KaTeX_Main"/>
              </a:rPr>
              <a:t>62**7</a:t>
            </a:r>
            <a:r>
              <a:rPr lang="en-US" sz="1400" b="0" i="0" dirty="0">
                <a:solidFill>
                  <a:srgbClr val="374151"/>
                </a:solidFill>
                <a:effectLst/>
                <a:highlight>
                  <a:srgbClr val="FFFFFF"/>
                </a:highlight>
                <a:latin typeface="Droid Serif"/>
              </a:rPr>
              <a:t>. Therefore, exhaustive testing will test all possible passwords to report a bug. As we can see, this is a big number for a simple example. As we make examples more complex, the possible combinations increase exponentially.</a:t>
            </a:r>
            <a:endParaRPr lang="en-IN" sz="1400" b="1" dirty="0">
              <a:solidFill>
                <a:srgbClr val="6600FF"/>
              </a:solidFill>
            </a:endParaRPr>
          </a:p>
        </p:txBody>
      </p:sp>
      <p:sp>
        <p:nvSpPr>
          <p:cNvPr id="3" name="TextBox 2">
            <a:extLst>
              <a:ext uri="{FF2B5EF4-FFF2-40B4-BE49-F238E27FC236}">
                <a16:creationId xmlns:a16="http://schemas.microsoft.com/office/drawing/2014/main" id="{7B51BE02-802C-2885-AD29-54B246A8924B}"/>
              </a:ext>
            </a:extLst>
          </p:cNvPr>
          <p:cNvSpPr txBox="1"/>
          <p:nvPr/>
        </p:nvSpPr>
        <p:spPr>
          <a:xfrm>
            <a:off x="1133231" y="4853354"/>
            <a:ext cx="6619631" cy="646331"/>
          </a:xfrm>
          <a:prstGeom prst="rect">
            <a:avLst/>
          </a:prstGeom>
          <a:noFill/>
        </p:spPr>
        <p:txBody>
          <a:bodyPr wrap="square" rtlCol="0">
            <a:spAutoFit/>
          </a:bodyPr>
          <a:lstStyle/>
          <a:p>
            <a:r>
              <a:rPr lang="en-US" dirty="0"/>
              <a:t>Password size =7 ( uppercase, </a:t>
            </a:r>
            <a:r>
              <a:rPr lang="en-US" dirty="0" err="1"/>
              <a:t>lowercase,numbers</a:t>
            </a:r>
            <a:r>
              <a:rPr lang="en-US" dirty="0"/>
              <a:t>)</a:t>
            </a:r>
            <a:br>
              <a:rPr lang="en-US" dirty="0"/>
            </a:br>
            <a:r>
              <a:rPr lang="en-US" dirty="0"/>
              <a:t>26+26+10=62**7</a:t>
            </a:r>
            <a:endParaRPr lang="en-IN" dirty="0"/>
          </a:p>
        </p:txBody>
      </p:sp>
    </p:spTree>
    <p:extLst>
      <p:ext uri="{BB962C8B-B14F-4D97-AF65-F5344CB8AC3E}">
        <p14:creationId xmlns:p14="http://schemas.microsoft.com/office/powerpoint/2010/main" val="207256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AFAA52-604B-CEC8-DC99-79D9BDC8C0E2}"/>
              </a:ext>
            </a:extLst>
          </p:cNvPr>
          <p:cNvSpPr/>
          <p:nvPr/>
        </p:nvSpPr>
        <p:spPr>
          <a:xfrm>
            <a:off x="6972299" y="3066081"/>
            <a:ext cx="3706587" cy="5008398"/>
          </a:xfrm>
          <a:prstGeom prst="rect">
            <a:avLst/>
          </a:prstGeom>
          <a:solidFill>
            <a:schemeClr val="bg1"/>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D124741-5A78-2526-A875-37EA7AA49F40}"/>
              </a:ext>
            </a:extLst>
          </p:cNvPr>
          <p:cNvSpPr/>
          <p:nvPr/>
        </p:nvSpPr>
        <p:spPr>
          <a:xfrm>
            <a:off x="52907" y="3066080"/>
            <a:ext cx="3485662" cy="5510009"/>
          </a:xfrm>
          <a:prstGeom prst="rect">
            <a:avLst/>
          </a:prstGeom>
          <a:solidFill>
            <a:schemeClr val="bg1"/>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F9F7601-D5B1-720F-2D9E-827EB472CF6D}"/>
              </a:ext>
            </a:extLst>
          </p:cNvPr>
          <p:cNvSpPr txBox="1"/>
          <p:nvPr/>
        </p:nvSpPr>
        <p:spPr>
          <a:xfrm>
            <a:off x="300342" y="463470"/>
            <a:ext cx="10199077" cy="1292662"/>
          </a:xfrm>
          <a:prstGeom prst="rect">
            <a:avLst/>
          </a:prstGeom>
          <a:noFill/>
        </p:spPr>
        <p:txBody>
          <a:bodyPr wrap="square">
            <a:spAutoFit/>
          </a:bodyPr>
          <a:lstStyle/>
          <a:p>
            <a:r>
              <a:rPr lang="en-US" b="1" dirty="0">
                <a:solidFill>
                  <a:srgbClr val="6600FF"/>
                </a:solidFill>
              </a:rPr>
              <a:t>Performance Testing: </a:t>
            </a:r>
          </a:p>
          <a:p>
            <a:r>
              <a:rPr lang="en-US" sz="1400" dirty="0"/>
              <a:t>It calculates the speed of the application i.e. time taken to get response from server to client. </a:t>
            </a:r>
          </a:p>
          <a:p>
            <a:r>
              <a:rPr lang="en-US" sz="1400" dirty="0"/>
              <a:t>It can conducted on Integration and system testing.</a:t>
            </a:r>
          </a:p>
          <a:p>
            <a:endParaRPr lang="en-US" sz="1400" dirty="0"/>
          </a:p>
          <a:p>
            <a:endParaRPr lang="en-IN" dirty="0"/>
          </a:p>
        </p:txBody>
      </p:sp>
      <p:pic>
        <p:nvPicPr>
          <p:cNvPr id="5" name="Picture 4">
            <a:extLst>
              <a:ext uri="{FF2B5EF4-FFF2-40B4-BE49-F238E27FC236}">
                <a16:creationId xmlns:a16="http://schemas.microsoft.com/office/drawing/2014/main" id="{BDEBDA9D-49AE-B4A8-308E-818318F67785}"/>
              </a:ext>
            </a:extLst>
          </p:cNvPr>
          <p:cNvPicPr>
            <a:picLocks noChangeAspect="1"/>
          </p:cNvPicPr>
          <p:nvPr/>
        </p:nvPicPr>
        <p:blipFill>
          <a:blip r:embed="rId2"/>
          <a:stretch>
            <a:fillRect/>
          </a:stretch>
        </p:blipFill>
        <p:spPr>
          <a:xfrm>
            <a:off x="5197998" y="1314336"/>
            <a:ext cx="4582164" cy="1286054"/>
          </a:xfrm>
          <a:prstGeom prst="rect">
            <a:avLst/>
          </a:prstGeom>
        </p:spPr>
      </p:pic>
      <p:sp>
        <p:nvSpPr>
          <p:cNvPr id="9" name="TextBox 8">
            <a:extLst>
              <a:ext uri="{FF2B5EF4-FFF2-40B4-BE49-F238E27FC236}">
                <a16:creationId xmlns:a16="http://schemas.microsoft.com/office/drawing/2014/main" id="{CEF3986A-ED0D-3935-69F9-D6D35F6CA8EB}"/>
              </a:ext>
            </a:extLst>
          </p:cNvPr>
          <p:cNvSpPr txBox="1"/>
          <p:nvPr/>
        </p:nvSpPr>
        <p:spPr>
          <a:xfrm>
            <a:off x="404644" y="1521565"/>
            <a:ext cx="5400430" cy="1169551"/>
          </a:xfrm>
          <a:prstGeom prst="rect">
            <a:avLst/>
          </a:prstGeom>
          <a:noFill/>
        </p:spPr>
        <p:txBody>
          <a:bodyPr wrap="square">
            <a:spAutoFit/>
          </a:bodyPr>
          <a:lstStyle/>
          <a:p>
            <a:r>
              <a:rPr lang="en-IN" sz="1400" dirty="0"/>
              <a:t>Performance Testing determines:</a:t>
            </a:r>
          </a:p>
          <a:p>
            <a:pPr marL="285750" indent="-285750">
              <a:buFont typeface="Arial" panose="020B0604020202020204" pitchFamily="34" charset="0"/>
              <a:buChar char="•"/>
            </a:pPr>
            <a:r>
              <a:rPr lang="en-IN" sz="1400" dirty="0"/>
              <a:t>Speed </a:t>
            </a:r>
          </a:p>
          <a:p>
            <a:pPr marL="285750" indent="-285750">
              <a:buFont typeface="Arial" panose="020B0604020202020204" pitchFamily="34" charset="0"/>
              <a:buChar char="•"/>
            </a:pPr>
            <a:r>
              <a:rPr lang="en-IN" sz="1400" dirty="0"/>
              <a:t>Scalability</a:t>
            </a:r>
          </a:p>
          <a:p>
            <a:pPr marL="285750" indent="-285750">
              <a:buFont typeface="Arial" panose="020B0604020202020204" pitchFamily="34" charset="0"/>
              <a:buChar char="•"/>
            </a:pPr>
            <a:r>
              <a:rPr lang="en-IN" sz="1400" dirty="0"/>
              <a:t>Stability </a:t>
            </a:r>
          </a:p>
          <a:p>
            <a:pPr marL="285750" indent="-285750">
              <a:buFont typeface="Arial" panose="020B0604020202020204" pitchFamily="34" charset="0"/>
              <a:buChar char="•"/>
            </a:pPr>
            <a:r>
              <a:rPr lang="en-IN" sz="1400" dirty="0"/>
              <a:t>Confidence. </a:t>
            </a:r>
          </a:p>
        </p:txBody>
      </p:sp>
      <p:sp>
        <p:nvSpPr>
          <p:cNvPr id="2" name="TextBox 1">
            <a:extLst>
              <a:ext uri="{FF2B5EF4-FFF2-40B4-BE49-F238E27FC236}">
                <a16:creationId xmlns:a16="http://schemas.microsoft.com/office/drawing/2014/main" id="{B6320207-E292-F369-499E-29E6554AEC9B}"/>
              </a:ext>
            </a:extLst>
          </p:cNvPr>
          <p:cNvSpPr txBox="1"/>
          <p:nvPr/>
        </p:nvSpPr>
        <p:spPr>
          <a:xfrm>
            <a:off x="2579915" y="62092"/>
            <a:ext cx="3785181" cy="400110"/>
          </a:xfrm>
          <a:prstGeom prst="rect">
            <a:avLst/>
          </a:prstGeom>
          <a:noFill/>
        </p:spPr>
        <p:txBody>
          <a:bodyPr wrap="square" rtlCol="0">
            <a:spAutoFit/>
          </a:bodyPr>
          <a:lstStyle/>
          <a:p>
            <a:r>
              <a:rPr lang="en-US" sz="2000" b="1" u="sng" dirty="0"/>
              <a:t>Non-functional Testing Types</a:t>
            </a:r>
            <a:endParaRPr lang="en-IN" sz="2000" b="1" u="sng" dirty="0"/>
          </a:p>
        </p:txBody>
      </p:sp>
      <p:pic>
        <p:nvPicPr>
          <p:cNvPr id="6" name="Picture 5">
            <a:extLst>
              <a:ext uri="{FF2B5EF4-FFF2-40B4-BE49-F238E27FC236}">
                <a16:creationId xmlns:a16="http://schemas.microsoft.com/office/drawing/2014/main" id="{F4740F17-45E6-B248-CF9E-A8B9A0398654}"/>
              </a:ext>
            </a:extLst>
          </p:cNvPr>
          <p:cNvPicPr>
            <a:picLocks noChangeAspect="1"/>
          </p:cNvPicPr>
          <p:nvPr/>
        </p:nvPicPr>
        <p:blipFill>
          <a:blip r:embed="rId3"/>
          <a:stretch>
            <a:fillRect/>
          </a:stretch>
        </p:blipFill>
        <p:spPr>
          <a:xfrm>
            <a:off x="3677850" y="3216752"/>
            <a:ext cx="3199120" cy="3567769"/>
          </a:xfrm>
          <a:prstGeom prst="rect">
            <a:avLst/>
          </a:prstGeom>
        </p:spPr>
      </p:pic>
      <p:sp>
        <p:nvSpPr>
          <p:cNvPr id="7" name="TextBox 6">
            <a:extLst>
              <a:ext uri="{FF2B5EF4-FFF2-40B4-BE49-F238E27FC236}">
                <a16:creationId xmlns:a16="http://schemas.microsoft.com/office/drawing/2014/main" id="{B4713896-83F7-4B8B-2189-0F226CC97F03}"/>
              </a:ext>
            </a:extLst>
          </p:cNvPr>
          <p:cNvSpPr txBox="1"/>
          <p:nvPr/>
        </p:nvSpPr>
        <p:spPr>
          <a:xfrm>
            <a:off x="52906" y="3066081"/>
            <a:ext cx="3432756" cy="5755422"/>
          </a:xfrm>
          <a:prstGeom prst="rect">
            <a:avLst/>
          </a:prstGeom>
          <a:noFill/>
        </p:spPr>
        <p:txBody>
          <a:bodyPr wrap="square" rtlCol="0">
            <a:spAutoFit/>
          </a:bodyPr>
          <a:lstStyle/>
          <a:p>
            <a:r>
              <a:rPr lang="en-US" dirty="0">
                <a:solidFill>
                  <a:schemeClr val="accent2">
                    <a:lumMod val="75000"/>
                  </a:schemeClr>
                </a:solidFill>
              </a:rPr>
              <a:t>Load testing:</a:t>
            </a:r>
          </a:p>
          <a:p>
            <a:r>
              <a:rPr lang="en-US" sz="1400" b="0" i="0" dirty="0">
                <a:solidFill>
                  <a:srgbClr val="7A7A7A"/>
                </a:solidFill>
                <a:effectLst/>
                <a:highlight>
                  <a:srgbClr val="FFFFFF"/>
                </a:highlight>
                <a:latin typeface="Work Sans" panose="020F0502020204030204" pitchFamily="2" charset="0"/>
              </a:rPr>
              <a:t>Load Testing is type of performance testing to check system with constantly increasing the load on the system until the time load is reaches to its threshold value. </a:t>
            </a:r>
          </a:p>
          <a:p>
            <a:endParaRPr lang="en-US" sz="1400" dirty="0">
              <a:solidFill>
                <a:srgbClr val="7A7A7A"/>
              </a:solidFill>
              <a:highlight>
                <a:srgbClr val="FFFFFF"/>
              </a:highlight>
              <a:latin typeface="Work Sans" panose="020F0502020204030204" pitchFamily="2" charset="0"/>
            </a:endParaRPr>
          </a:p>
          <a:p>
            <a:r>
              <a:rPr lang="en-US" sz="1400" b="0" i="0" dirty="0">
                <a:solidFill>
                  <a:srgbClr val="7A7A7A"/>
                </a:solidFill>
                <a:effectLst/>
                <a:highlight>
                  <a:srgbClr val="FFFFFF"/>
                </a:highlight>
                <a:latin typeface="Work Sans" panose="020F0502020204030204" pitchFamily="2" charset="0"/>
              </a:rPr>
              <a:t>Load testing is perform to make sure that </a:t>
            </a:r>
          </a:p>
          <a:p>
            <a:r>
              <a:rPr lang="en-US" sz="1400" b="0" i="0" dirty="0">
                <a:solidFill>
                  <a:srgbClr val="7A7A7A"/>
                </a:solidFill>
                <a:effectLst/>
                <a:highlight>
                  <a:srgbClr val="FFFFFF"/>
                </a:highlight>
                <a:latin typeface="Work Sans" panose="020F0502020204030204" pitchFamily="2" charset="0"/>
              </a:rPr>
              <a:t>what amount of load can be withstand the application under test. The successfully executed load testing is only if the specified test cases are executed without any error in allocated time.</a:t>
            </a:r>
            <a:endParaRPr lang="en-US" dirty="0">
              <a:solidFill>
                <a:schemeClr val="accent2">
                  <a:lumMod val="75000"/>
                </a:schemeClr>
              </a:solidFill>
            </a:endParaRPr>
          </a:p>
          <a:p>
            <a:r>
              <a:rPr lang="en-US" sz="1400" dirty="0"/>
              <a:t>Ex: </a:t>
            </a:r>
          </a:p>
          <a:p>
            <a:r>
              <a:rPr lang="en-US" sz="1400" dirty="0"/>
              <a:t>Consider a bank application, at a</a:t>
            </a:r>
          </a:p>
          <a:p>
            <a:r>
              <a:rPr lang="en-US" sz="1400" dirty="0"/>
              <a:t> time 100 users wants to transfer amount</a:t>
            </a:r>
          </a:p>
          <a:p>
            <a:r>
              <a:rPr lang="en-US" sz="1400" dirty="0"/>
              <a:t> to different accounts, during this period</a:t>
            </a:r>
          </a:p>
          <a:p>
            <a:r>
              <a:rPr lang="en-US" sz="1400" dirty="0"/>
              <a:t> we have to check the behavior of the application, whether application is slowing down. </a:t>
            </a:r>
          </a:p>
          <a:p>
            <a:r>
              <a:rPr lang="en-US" sz="1400" dirty="0"/>
              <a:t> 2.Run the multiple applications on smart phone…Now see the p</a:t>
            </a:r>
            <a:r>
              <a:rPr lang="en-IN" sz="1400" dirty="0" err="1"/>
              <a:t>erformance</a:t>
            </a:r>
            <a:r>
              <a:rPr lang="en-IN" sz="1400" dirty="0"/>
              <a:t> of device.</a:t>
            </a:r>
            <a:endParaRPr lang="en-US" sz="1400" dirty="0">
              <a:solidFill>
                <a:schemeClr val="accent2">
                  <a:lumMod val="75000"/>
                </a:schemeClr>
              </a:solidFill>
            </a:endParaRPr>
          </a:p>
        </p:txBody>
      </p:sp>
      <p:sp>
        <p:nvSpPr>
          <p:cNvPr id="8" name="TextBox 7">
            <a:extLst>
              <a:ext uri="{FF2B5EF4-FFF2-40B4-BE49-F238E27FC236}">
                <a16:creationId xmlns:a16="http://schemas.microsoft.com/office/drawing/2014/main" id="{8AE9D724-6538-A40F-9E7C-D4507763944B}"/>
              </a:ext>
            </a:extLst>
          </p:cNvPr>
          <p:cNvSpPr txBox="1"/>
          <p:nvPr/>
        </p:nvSpPr>
        <p:spPr>
          <a:xfrm>
            <a:off x="6972299" y="3066081"/>
            <a:ext cx="3774558" cy="4031873"/>
          </a:xfrm>
          <a:prstGeom prst="rect">
            <a:avLst/>
          </a:prstGeom>
          <a:noFill/>
        </p:spPr>
        <p:txBody>
          <a:bodyPr wrap="square" rtlCol="0">
            <a:spAutoFit/>
          </a:bodyPr>
          <a:lstStyle/>
          <a:p>
            <a:r>
              <a:rPr lang="en-US" dirty="0">
                <a:solidFill>
                  <a:schemeClr val="accent2">
                    <a:lumMod val="75000"/>
                  </a:schemeClr>
                </a:solidFill>
              </a:rPr>
              <a:t>Stress Testing:</a:t>
            </a:r>
            <a:br>
              <a:rPr lang="en-US" dirty="0">
                <a:solidFill>
                  <a:schemeClr val="accent2">
                    <a:lumMod val="75000"/>
                  </a:schemeClr>
                </a:solidFill>
              </a:rPr>
            </a:br>
            <a:r>
              <a:rPr lang="en-US" sz="1400" b="0" i="0" dirty="0">
                <a:solidFill>
                  <a:srgbClr val="7A7A7A"/>
                </a:solidFill>
                <a:effectLst/>
                <a:highlight>
                  <a:srgbClr val="FFFFFF"/>
                </a:highlight>
                <a:latin typeface="Work Sans" panose="020F0502020204030204" pitchFamily="2" charset="0"/>
              </a:rPr>
              <a:t>Stress Testing is performance testing type to check the stability of software when hardware resources are not sufficient like CPU, memory, disk space etc.</a:t>
            </a:r>
          </a:p>
          <a:p>
            <a:endParaRPr lang="en-US" sz="1400" dirty="0">
              <a:solidFill>
                <a:srgbClr val="7A7A7A"/>
              </a:solidFill>
              <a:highlight>
                <a:srgbClr val="FFFFFF"/>
              </a:highlight>
              <a:latin typeface="Work Sans" panose="020F0502020204030204" pitchFamily="2" charset="0"/>
            </a:endParaRPr>
          </a:p>
          <a:p>
            <a:r>
              <a:rPr lang="en-US" sz="1400" b="0" i="0" dirty="0">
                <a:solidFill>
                  <a:srgbClr val="7A7A7A"/>
                </a:solidFill>
                <a:effectLst/>
                <a:highlight>
                  <a:srgbClr val="FFFFFF"/>
                </a:highlight>
                <a:latin typeface="Work Sans" panose="020F0502020204030204" pitchFamily="2" charset="0"/>
              </a:rPr>
              <a:t>Stress testing is Negative testing where we load the software with large number of concurrent users/processes which cannot be handled by the systems hardware resources.</a:t>
            </a:r>
          </a:p>
          <a:p>
            <a:endParaRPr lang="en-US" sz="1400" dirty="0">
              <a:solidFill>
                <a:srgbClr val="7A7A7A"/>
              </a:solidFill>
              <a:highlight>
                <a:srgbClr val="FFFFFF"/>
              </a:highlight>
              <a:latin typeface="Work Sans" panose="020F0502020204030204" pitchFamily="2" charset="0"/>
            </a:endParaRPr>
          </a:p>
          <a:p>
            <a:r>
              <a:rPr lang="en-US" sz="1400" b="0" i="0" dirty="0">
                <a:solidFill>
                  <a:srgbClr val="7A7A7A"/>
                </a:solidFill>
                <a:effectLst/>
                <a:highlight>
                  <a:srgbClr val="FFFFFF"/>
                </a:highlight>
                <a:latin typeface="Work Sans" panose="020F0502020204030204" pitchFamily="2" charset="0"/>
              </a:rPr>
              <a:t>Ex:</a:t>
            </a:r>
          </a:p>
          <a:p>
            <a:r>
              <a:rPr lang="en-US" sz="1400" dirty="0"/>
              <a:t>*JNTUH results, lakhs of student’s visits website to check the results. </a:t>
            </a:r>
          </a:p>
          <a:p>
            <a:endParaRPr lang="en-US" sz="1400" dirty="0"/>
          </a:p>
          <a:p>
            <a:r>
              <a:rPr lang="en-US" sz="1400" dirty="0"/>
              <a:t>*Flipkart flash sale, at that time multiple users will access the website for flash sale.</a:t>
            </a:r>
            <a:endParaRPr lang="en-US" sz="1400" b="0" i="0" dirty="0">
              <a:solidFill>
                <a:srgbClr val="7A7A7A"/>
              </a:solidFill>
              <a:effectLst/>
              <a:highlight>
                <a:srgbClr val="FFFFFF"/>
              </a:highlight>
              <a:latin typeface="Work Sans" panose="020F0502020204030204" pitchFamily="2" charset="0"/>
            </a:endParaRPr>
          </a:p>
          <a:p>
            <a:endParaRPr lang="en-IN" sz="1400" dirty="0">
              <a:solidFill>
                <a:schemeClr val="accent2">
                  <a:lumMod val="75000"/>
                </a:schemeClr>
              </a:solidFill>
            </a:endParaRPr>
          </a:p>
        </p:txBody>
      </p:sp>
      <p:sp>
        <p:nvSpPr>
          <p:cNvPr id="13" name="TextBox 12">
            <a:extLst>
              <a:ext uri="{FF2B5EF4-FFF2-40B4-BE49-F238E27FC236}">
                <a16:creationId xmlns:a16="http://schemas.microsoft.com/office/drawing/2014/main" id="{DC7E33B6-E843-737B-7385-B73E7831D8F2}"/>
              </a:ext>
            </a:extLst>
          </p:cNvPr>
          <p:cNvSpPr txBox="1"/>
          <p:nvPr/>
        </p:nvSpPr>
        <p:spPr>
          <a:xfrm>
            <a:off x="0" y="8576090"/>
            <a:ext cx="10678886" cy="1446550"/>
          </a:xfrm>
          <a:prstGeom prst="rect">
            <a:avLst/>
          </a:prstGeom>
          <a:noFill/>
        </p:spPr>
        <p:txBody>
          <a:bodyPr wrap="square" rtlCol="0">
            <a:spAutoFit/>
          </a:bodyPr>
          <a:lstStyle/>
          <a:p>
            <a:r>
              <a:rPr lang="en-US" dirty="0">
                <a:solidFill>
                  <a:schemeClr val="accent2">
                    <a:lumMod val="75000"/>
                  </a:schemeClr>
                </a:solidFill>
              </a:rPr>
              <a:t>Endurance Testing:</a:t>
            </a:r>
            <a:br>
              <a:rPr lang="en-US" dirty="0">
                <a:solidFill>
                  <a:schemeClr val="accent2">
                    <a:lumMod val="75000"/>
                  </a:schemeClr>
                </a:solidFill>
              </a:rPr>
            </a:br>
            <a:r>
              <a:rPr lang="en-US" sz="1400" dirty="0"/>
              <a:t>It is used to calculate the performance of application, when continuously access the application for the significant period. By doing this test, we can check any network issues, memory issues etc.</a:t>
            </a:r>
          </a:p>
          <a:p>
            <a:r>
              <a:rPr lang="en-US" sz="1400" dirty="0">
                <a:solidFill>
                  <a:schemeClr val="accent2">
                    <a:lumMod val="75000"/>
                  </a:schemeClr>
                </a:solidFill>
              </a:rPr>
              <a:t>Ex:</a:t>
            </a:r>
          </a:p>
          <a:p>
            <a:r>
              <a:rPr lang="en-US" sz="1400" dirty="0"/>
              <a:t>Playing HD games continuously, we can observe lag on the screen. </a:t>
            </a:r>
          </a:p>
          <a:p>
            <a:r>
              <a:rPr lang="en-US" sz="1400" dirty="0"/>
              <a:t>Continuously using the Visual Studio (IDE) for development process, after certain period, check the behavior of the application.</a:t>
            </a:r>
            <a:endParaRPr lang="en-IN" sz="1400" dirty="0">
              <a:solidFill>
                <a:schemeClr val="accent2">
                  <a:lumMod val="75000"/>
                </a:schemeClr>
              </a:solidFill>
            </a:endParaRPr>
          </a:p>
        </p:txBody>
      </p:sp>
    </p:spTree>
    <p:extLst>
      <p:ext uri="{BB962C8B-B14F-4D97-AF65-F5344CB8AC3E}">
        <p14:creationId xmlns:p14="http://schemas.microsoft.com/office/powerpoint/2010/main" val="70526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C5EEC-A927-F677-29C7-E390F270DCB8}"/>
              </a:ext>
            </a:extLst>
          </p:cNvPr>
          <p:cNvSpPr txBox="1"/>
          <p:nvPr/>
        </p:nvSpPr>
        <p:spPr>
          <a:xfrm>
            <a:off x="155121" y="122464"/>
            <a:ext cx="10164535" cy="1231106"/>
          </a:xfrm>
          <a:prstGeom prst="rect">
            <a:avLst/>
          </a:prstGeom>
          <a:noFill/>
        </p:spPr>
        <p:txBody>
          <a:bodyPr wrap="square" rtlCol="0">
            <a:spAutoFit/>
          </a:bodyPr>
          <a:lstStyle/>
          <a:p>
            <a:r>
              <a:rPr lang="en-US" dirty="0">
                <a:solidFill>
                  <a:schemeClr val="accent2">
                    <a:lumMod val="75000"/>
                  </a:schemeClr>
                </a:solidFill>
              </a:rPr>
              <a:t>Volume testing:</a:t>
            </a:r>
          </a:p>
          <a:p>
            <a:r>
              <a:rPr lang="en-US" sz="1400" dirty="0"/>
              <a:t>It is used to calculate the performance of the application, when large amount of data is involved and check the failure point. Generally, volume-testing conduct in databases, it checks loss of data while transferring or downloading, it verifies system response time and verify stored data is incorrectly.</a:t>
            </a:r>
          </a:p>
          <a:p>
            <a:endParaRPr lang="en-IN" sz="1400" dirty="0">
              <a:solidFill>
                <a:schemeClr val="accent2">
                  <a:lumMod val="75000"/>
                </a:schemeClr>
              </a:solidFill>
            </a:endParaRPr>
          </a:p>
        </p:txBody>
      </p:sp>
      <p:sp>
        <p:nvSpPr>
          <p:cNvPr id="3" name="TextBox 2">
            <a:extLst>
              <a:ext uri="{FF2B5EF4-FFF2-40B4-BE49-F238E27FC236}">
                <a16:creationId xmlns:a16="http://schemas.microsoft.com/office/drawing/2014/main" id="{6CB2E8FC-14FD-B95A-6AFD-558A46A0FF8E}"/>
              </a:ext>
            </a:extLst>
          </p:cNvPr>
          <p:cNvSpPr txBox="1"/>
          <p:nvPr/>
        </p:nvSpPr>
        <p:spPr>
          <a:xfrm>
            <a:off x="236764" y="1257300"/>
            <a:ext cx="9478736" cy="2585323"/>
          </a:xfrm>
          <a:prstGeom prst="rect">
            <a:avLst/>
          </a:prstGeom>
          <a:noFill/>
        </p:spPr>
        <p:txBody>
          <a:bodyPr wrap="square" rtlCol="0">
            <a:spAutoFit/>
          </a:bodyPr>
          <a:lstStyle/>
          <a:p>
            <a:r>
              <a:rPr lang="en-US" dirty="0">
                <a:solidFill>
                  <a:schemeClr val="accent2">
                    <a:lumMod val="75000"/>
                  </a:schemeClr>
                </a:solidFill>
              </a:rPr>
              <a:t>Spike Testing:</a:t>
            </a:r>
          </a:p>
          <a:p>
            <a:r>
              <a:rPr lang="en-US" sz="1400" dirty="0"/>
              <a:t>It is conducted to estimate the performance of an application, when a sudden increment or decrement in the load and also called as Data volume testing. </a:t>
            </a:r>
          </a:p>
          <a:p>
            <a:r>
              <a:rPr lang="en-US" sz="1400" dirty="0"/>
              <a:t>The main aim is to determine whether the system can sustain the workload. </a:t>
            </a:r>
          </a:p>
          <a:p>
            <a:endParaRPr lang="en-US" sz="1400" dirty="0">
              <a:solidFill>
                <a:schemeClr val="accent2">
                  <a:lumMod val="75000"/>
                </a:schemeClr>
              </a:solidFill>
            </a:endParaRPr>
          </a:p>
          <a:p>
            <a:r>
              <a:rPr lang="en-US" sz="1400" dirty="0"/>
              <a:t>Ex: </a:t>
            </a:r>
          </a:p>
          <a:p>
            <a:r>
              <a:rPr lang="en-US" sz="1400" dirty="0"/>
              <a:t>Consider a system designed to handle 1000 concurrent users. As soon as one more user tries to enter, the system it might give a message that system is already full and nobody can log in at that moment. Another way of handling is to allow the user to enter the system but system performance may be deteriorated. System might give a message that there could be a performance issue when system overloads </a:t>
            </a:r>
            <a:endParaRPr lang="en-US" sz="1400" dirty="0">
              <a:solidFill>
                <a:schemeClr val="accent2">
                  <a:lumMod val="75000"/>
                </a:schemeClr>
              </a:solidFill>
            </a:endParaRPr>
          </a:p>
          <a:p>
            <a:endParaRPr lang="en-IN" dirty="0">
              <a:solidFill>
                <a:schemeClr val="accent2">
                  <a:lumMod val="75000"/>
                </a:schemeClr>
              </a:solidFill>
            </a:endParaRPr>
          </a:p>
        </p:txBody>
      </p:sp>
      <p:sp>
        <p:nvSpPr>
          <p:cNvPr id="4" name="TextBox 3">
            <a:extLst>
              <a:ext uri="{FF2B5EF4-FFF2-40B4-BE49-F238E27FC236}">
                <a16:creationId xmlns:a16="http://schemas.microsoft.com/office/drawing/2014/main" id="{E0E360C2-F7D9-9D3A-C89C-D236AD5BE792}"/>
              </a:ext>
            </a:extLst>
          </p:cNvPr>
          <p:cNvSpPr txBox="1"/>
          <p:nvPr/>
        </p:nvSpPr>
        <p:spPr>
          <a:xfrm>
            <a:off x="400050" y="4000500"/>
            <a:ext cx="9413421" cy="3385542"/>
          </a:xfrm>
          <a:prstGeom prst="rect">
            <a:avLst/>
          </a:prstGeom>
          <a:noFill/>
        </p:spPr>
        <p:txBody>
          <a:bodyPr wrap="square" rtlCol="0">
            <a:spAutoFit/>
          </a:bodyPr>
          <a:lstStyle/>
          <a:p>
            <a:r>
              <a:rPr lang="en-US" dirty="0">
                <a:solidFill>
                  <a:schemeClr val="accent2">
                    <a:lumMod val="75000"/>
                  </a:schemeClr>
                </a:solidFill>
              </a:rPr>
              <a:t>Scalability Testing:</a:t>
            </a:r>
          </a:p>
          <a:p>
            <a:r>
              <a:rPr lang="en-US" sz="1400" dirty="0"/>
              <a:t>It used to measure the system ability to scale up in terms of load supported, the number of transactions, the data volume etc.</a:t>
            </a:r>
          </a:p>
          <a:p>
            <a:r>
              <a:rPr lang="en-US" sz="1400" dirty="0"/>
              <a:t> It used to measure scaling point of the application and reason behind it.</a:t>
            </a:r>
          </a:p>
          <a:p>
            <a:endParaRPr lang="en-US" sz="1400" dirty="0"/>
          </a:p>
          <a:p>
            <a:r>
              <a:rPr lang="en-US" sz="1400" dirty="0"/>
              <a:t> List of Scalability Attributes: </a:t>
            </a:r>
          </a:p>
          <a:p>
            <a:r>
              <a:rPr lang="en-US" sz="1400" dirty="0"/>
              <a:t>* Performance of application depends on configuration of system. </a:t>
            </a:r>
          </a:p>
          <a:p>
            <a:r>
              <a:rPr lang="en-US" sz="1400" dirty="0"/>
              <a:t>*Network speed.</a:t>
            </a:r>
          </a:p>
          <a:p>
            <a:r>
              <a:rPr lang="en-US" sz="1400" dirty="0"/>
              <a:t>*Load on the server. </a:t>
            </a:r>
          </a:p>
          <a:p>
            <a:r>
              <a:rPr lang="en-US" sz="1400" dirty="0"/>
              <a:t>*Response time. </a:t>
            </a:r>
          </a:p>
          <a:p>
            <a:r>
              <a:rPr lang="en-US" sz="1400" dirty="0"/>
              <a:t>*Throughput. </a:t>
            </a:r>
          </a:p>
          <a:p>
            <a:r>
              <a:rPr lang="en-US" sz="1400" dirty="0"/>
              <a:t>*Web servers.</a:t>
            </a:r>
          </a:p>
          <a:p>
            <a:r>
              <a:rPr lang="en-US" sz="1400" dirty="0"/>
              <a:t>*Time. </a:t>
            </a:r>
          </a:p>
          <a:p>
            <a:endParaRPr lang="en-US" sz="1400" dirty="0"/>
          </a:p>
          <a:p>
            <a:r>
              <a:rPr lang="en-US" sz="1400" dirty="0"/>
              <a:t>Ex: Client requirement is 2500 users. Applying 2550 users at a time and testing the product</a:t>
            </a:r>
            <a:endParaRPr lang="en-IN" sz="1400" dirty="0">
              <a:solidFill>
                <a:schemeClr val="accent2">
                  <a:lumMod val="75000"/>
                </a:schemeClr>
              </a:solidFill>
            </a:endParaRPr>
          </a:p>
        </p:txBody>
      </p:sp>
    </p:spTree>
    <p:extLst>
      <p:ext uri="{BB962C8B-B14F-4D97-AF65-F5344CB8AC3E}">
        <p14:creationId xmlns:p14="http://schemas.microsoft.com/office/powerpoint/2010/main" val="19811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8A074-D401-3526-1B66-07CCE5D734F5}"/>
              </a:ext>
            </a:extLst>
          </p:cNvPr>
          <p:cNvSpPr txBox="1"/>
          <p:nvPr/>
        </p:nvSpPr>
        <p:spPr>
          <a:xfrm>
            <a:off x="457200" y="416379"/>
            <a:ext cx="9765323" cy="6309420"/>
          </a:xfrm>
          <a:prstGeom prst="rect">
            <a:avLst/>
          </a:prstGeom>
          <a:noFill/>
        </p:spPr>
        <p:txBody>
          <a:bodyPr wrap="square" rtlCol="0">
            <a:spAutoFit/>
          </a:bodyPr>
          <a:lstStyle/>
          <a:p>
            <a:r>
              <a:rPr lang="en-US" b="1" dirty="0">
                <a:solidFill>
                  <a:srgbClr val="6600FF"/>
                </a:solidFill>
              </a:rPr>
              <a:t>Security Testing:</a:t>
            </a:r>
          </a:p>
          <a:p>
            <a:endParaRPr lang="en-US" b="1" dirty="0">
              <a:solidFill>
                <a:srgbClr val="6600FF"/>
              </a:solidFill>
            </a:endParaRP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Security testing is a type of software testing that focuses on evaluating the security of a system or application. </a:t>
            </a: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The goal of security testing is to identify vulnerabilities and potential threats and to ensure that the system is protected against unauthorized access, data breaches, and other security-related issues.</a:t>
            </a:r>
          </a:p>
          <a:p>
            <a:endParaRPr lang="en-US" sz="1400" u="sng" dirty="0">
              <a:solidFill>
                <a:schemeClr val="accent3">
                  <a:lumMod val="60000"/>
                  <a:lumOff val="40000"/>
                </a:schemeClr>
              </a:solidFill>
              <a:highlight>
                <a:srgbClr val="FFFFFF"/>
              </a:highlight>
              <a:latin typeface="Nunito" pitchFamily="2" charset="0"/>
            </a:endParaRPr>
          </a:p>
          <a:p>
            <a:r>
              <a:rPr lang="en-US" sz="1400" u="sng" dirty="0">
                <a:solidFill>
                  <a:schemeClr val="accent3">
                    <a:lumMod val="60000"/>
                    <a:lumOff val="40000"/>
                  </a:schemeClr>
                </a:solidFill>
              </a:rPr>
              <a:t>Basic Principles for Security Testing:</a:t>
            </a:r>
          </a:p>
          <a:p>
            <a:pPr marL="285750" indent="-285750">
              <a:buFont typeface="Arial" panose="020B0604020202020204" pitchFamily="34" charset="0"/>
              <a:buChar char="•"/>
            </a:pPr>
            <a:r>
              <a:rPr lang="en-US" sz="1400" dirty="0"/>
              <a:t>Confidentiality :Limit the access</a:t>
            </a:r>
          </a:p>
          <a:p>
            <a:pPr marL="285750" indent="-285750">
              <a:buFont typeface="Arial" panose="020B0604020202020204" pitchFamily="34" charset="0"/>
              <a:buChar char="•"/>
            </a:pPr>
            <a:r>
              <a:rPr lang="en-US" sz="1400" dirty="0"/>
              <a:t> Integrity: cannot be modified by unauthorized entities.</a:t>
            </a:r>
          </a:p>
          <a:p>
            <a:pPr marL="285750" indent="-285750">
              <a:buFont typeface="Arial" panose="020B0604020202020204" pitchFamily="34" charset="0"/>
              <a:buChar char="•"/>
            </a:pPr>
            <a:r>
              <a:rPr lang="en-US" sz="1400" dirty="0"/>
              <a:t> Authentication:</a:t>
            </a:r>
          </a:p>
          <a:p>
            <a:pPr marL="285750" indent="-285750">
              <a:buFont typeface="Arial" panose="020B0604020202020204" pitchFamily="34" charset="0"/>
              <a:buChar char="•"/>
            </a:pPr>
            <a:r>
              <a:rPr lang="en-US" sz="1400" dirty="0"/>
              <a:t> Availability : ensuring that the critical system or data are available for the user when they are needed.</a:t>
            </a:r>
          </a:p>
          <a:p>
            <a:pPr marL="285750" indent="-285750">
              <a:buFont typeface="Arial" panose="020B0604020202020204" pitchFamily="34" charset="0"/>
              <a:buChar char="•"/>
            </a:pPr>
            <a:r>
              <a:rPr lang="en-US" sz="1400" dirty="0"/>
              <a:t> Authorization :as per role based.</a:t>
            </a:r>
          </a:p>
          <a:p>
            <a:pPr marL="285750" indent="-285750">
              <a:buFont typeface="Arial" panose="020B0604020202020204" pitchFamily="34" charset="0"/>
              <a:buChar char="•"/>
            </a:pPr>
            <a:r>
              <a:rPr lang="en-US" sz="1400" dirty="0"/>
              <a:t> Non-repudiation : Ensures that the data sent or received cannot be denied, by exchanging authentication  information with in the time frame.</a:t>
            </a:r>
          </a:p>
          <a:p>
            <a:pPr marL="285750" indent="-285750">
              <a:buFont typeface="Arial" panose="020B0604020202020204" pitchFamily="34" charset="0"/>
              <a:buChar char="•"/>
            </a:pPr>
            <a:endParaRPr lang="en-US" sz="1400" b="1" dirty="0">
              <a:solidFill>
                <a:srgbClr val="6600FF"/>
              </a:solidFill>
            </a:endParaRPr>
          </a:p>
          <a:p>
            <a:pPr marL="285750" indent="-285750">
              <a:buFont typeface="Arial" panose="020B0604020202020204" pitchFamily="34" charset="0"/>
              <a:buChar char="•"/>
            </a:pPr>
            <a:endParaRPr lang="en-US" sz="1400" b="1" dirty="0">
              <a:solidFill>
                <a:srgbClr val="6600FF"/>
              </a:solidFill>
            </a:endParaRPr>
          </a:p>
          <a:p>
            <a:r>
              <a:rPr lang="en-US" sz="1400" dirty="0">
                <a:solidFill>
                  <a:schemeClr val="accent3">
                    <a:lumMod val="60000"/>
                    <a:lumOff val="40000"/>
                  </a:schemeClr>
                </a:solidFill>
              </a:rPr>
              <a:t>Security testing is mainly focused on four areas: </a:t>
            </a:r>
          </a:p>
          <a:p>
            <a:pPr marL="285750" indent="-285750">
              <a:buFont typeface="Arial" panose="020B0604020202020204" pitchFamily="34" charset="0"/>
              <a:buChar char="•"/>
            </a:pPr>
            <a:r>
              <a:rPr lang="en-US" sz="1400" dirty="0"/>
              <a:t>Network Security </a:t>
            </a:r>
          </a:p>
          <a:p>
            <a:pPr marL="285750" indent="-285750">
              <a:buFont typeface="Arial" panose="020B0604020202020204" pitchFamily="34" charset="0"/>
              <a:buChar char="•"/>
            </a:pPr>
            <a:r>
              <a:rPr lang="en-US" sz="1400" dirty="0"/>
              <a:t> System Software Security</a:t>
            </a:r>
          </a:p>
          <a:p>
            <a:pPr marL="285750" indent="-285750">
              <a:buFont typeface="Arial" panose="020B0604020202020204" pitchFamily="34" charset="0"/>
              <a:buChar char="•"/>
            </a:pPr>
            <a:r>
              <a:rPr lang="en-US" sz="1400" dirty="0"/>
              <a:t> Client-side application Security</a:t>
            </a:r>
          </a:p>
          <a:p>
            <a:pPr marL="285750" indent="-285750">
              <a:buFont typeface="Arial" panose="020B0604020202020204" pitchFamily="34" charset="0"/>
              <a:buChar char="•"/>
            </a:pPr>
            <a:r>
              <a:rPr lang="en-US" sz="1400" dirty="0"/>
              <a:t> Server-side application Security</a:t>
            </a:r>
          </a:p>
          <a:p>
            <a:pPr marL="285750" indent="-285750">
              <a:buFont typeface="Arial" panose="020B0604020202020204" pitchFamily="34" charset="0"/>
              <a:buChar char="•"/>
            </a:pPr>
            <a:endParaRPr lang="en-US" sz="1400" b="1" dirty="0">
              <a:solidFill>
                <a:srgbClr val="6600FF"/>
              </a:solidFill>
            </a:endParaRPr>
          </a:p>
          <a:p>
            <a:pPr marL="285750" indent="-285750">
              <a:buFont typeface="Arial" panose="020B0604020202020204" pitchFamily="34" charset="0"/>
              <a:buChar char="•"/>
            </a:pPr>
            <a:endParaRPr lang="en-US" sz="1400" b="1" dirty="0">
              <a:solidFill>
                <a:srgbClr val="6600FF"/>
              </a:solidFill>
            </a:endParaRPr>
          </a:p>
          <a:p>
            <a:pPr marL="285750" indent="-285750">
              <a:buFont typeface="Arial" panose="020B0604020202020204" pitchFamily="34" charset="0"/>
              <a:buChar char="•"/>
            </a:pPr>
            <a:endParaRPr lang="en-US" sz="1400" b="1" dirty="0">
              <a:solidFill>
                <a:srgbClr val="6600FF"/>
              </a:solidFill>
            </a:endParaRPr>
          </a:p>
          <a:p>
            <a:r>
              <a:rPr lang="en-US" sz="1400" b="1" dirty="0">
                <a:solidFill>
                  <a:srgbClr val="6600FF"/>
                </a:solidFill>
              </a:rPr>
              <a:t>Ex:</a:t>
            </a:r>
          </a:p>
          <a:p>
            <a:r>
              <a:rPr lang="en-US" sz="1400" dirty="0"/>
              <a:t>Log in functionality on web based application.</a:t>
            </a:r>
          </a:p>
          <a:p>
            <a:r>
              <a:rPr lang="en-US" sz="1400" dirty="0"/>
              <a:t> Money transactions. </a:t>
            </a:r>
            <a:endParaRPr lang="en-US" sz="1400" b="1" dirty="0">
              <a:solidFill>
                <a:srgbClr val="6600FF"/>
              </a:solidFill>
            </a:endParaRPr>
          </a:p>
          <a:p>
            <a:endParaRPr lang="en-IN" b="1" dirty="0">
              <a:solidFill>
                <a:srgbClr val="6600FF"/>
              </a:solidFill>
            </a:endParaRPr>
          </a:p>
        </p:txBody>
      </p:sp>
      <p:sp>
        <p:nvSpPr>
          <p:cNvPr id="3" name="TextBox 2">
            <a:extLst>
              <a:ext uri="{FF2B5EF4-FFF2-40B4-BE49-F238E27FC236}">
                <a16:creationId xmlns:a16="http://schemas.microsoft.com/office/drawing/2014/main" id="{9519C0BC-20AB-4AD7-1F3F-27817D3EDA82}"/>
              </a:ext>
            </a:extLst>
          </p:cNvPr>
          <p:cNvSpPr txBox="1"/>
          <p:nvPr/>
        </p:nvSpPr>
        <p:spPr>
          <a:xfrm>
            <a:off x="163287" y="6387891"/>
            <a:ext cx="10179276" cy="3939540"/>
          </a:xfrm>
          <a:prstGeom prst="rect">
            <a:avLst/>
          </a:prstGeom>
          <a:noFill/>
        </p:spPr>
        <p:txBody>
          <a:bodyPr wrap="square" rtlCol="0">
            <a:spAutoFit/>
          </a:bodyPr>
          <a:lstStyle/>
          <a:p>
            <a:r>
              <a:rPr lang="en-US" b="1" dirty="0">
                <a:solidFill>
                  <a:srgbClr val="6600FF"/>
                </a:solidFill>
              </a:rPr>
              <a:t>Compatibility Testing:</a:t>
            </a:r>
          </a:p>
          <a:p>
            <a:pPr marL="285750" indent="-285750">
              <a:buFont typeface="Arial" panose="020B0604020202020204" pitchFamily="34" charset="0"/>
              <a:buChar char="•"/>
            </a:pPr>
            <a:r>
              <a:rPr lang="en-US" sz="1400" dirty="0">
                <a:solidFill>
                  <a:srgbClr val="273239"/>
                </a:solidFill>
                <a:highlight>
                  <a:srgbClr val="FFFFFF"/>
                </a:highlight>
                <a:latin typeface="Nunito" pitchFamily="2" charset="0"/>
              </a:rPr>
              <a:t>Compatibility testing</a:t>
            </a:r>
            <a:r>
              <a:rPr lang="en-US" sz="1400" b="0" i="0" dirty="0">
                <a:solidFill>
                  <a:srgbClr val="273239"/>
                </a:solidFill>
                <a:effectLst/>
                <a:highlight>
                  <a:srgbClr val="FFFFFF"/>
                </a:highlight>
                <a:latin typeface="Nunito" pitchFamily="2" charset="0"/>
              </a:rPr>
              <a:t> is performed on an application to check its compatibility (running capability) on different platforms/environments.</a:t>
            </a:r>
          </a:p>
          <a:p>
            <a:pPr marL="285750" indent="-285750">
              <a:buFont typeface="Arial" panose="020B0604020202020204" pitchFamily="34" charset="0"/>
              <a:buChar char="•"/>
            </a:pPr>
            <a:r>
              <a:rPr lang="en-US" sz="1400" b="0" i="0" dirty="0">
                <a:solidFill>
                  <a:srgbClr val="273239"/>
                </a:solidFill>
                <a:effectLst/>
                <a:highlight>
                  <a:srgbClr val="FFFFFF"/>
                </a:highlight>
                <a:latin typeface="Nunito" pitchFamily="2" charset="0"/>
              </a:rPr>
              <a:t>This testing is done only when the application becomes stable. This means simply this compatibility test aims to check the developed software application functionality on various software, hardware platforms, networks and browsers, etc.</a:t>
            </a:r>
          </a:p>
          <a:p>
            <a:endParaRPr lang="en-US" sz="1400" b="0" i="0" dirty="0">
              <a:solidFill>
                <a:srgbClr val="273239"/>
              </a:solidFill>
              <a:effectLst/>
              <a:highlight>
                <a:srgbClr val="FFFFFF"/>
              </a:highlight>
              <a:latin typeface="Nunito" pitchFamily="2" charset="0"/>
            </a:endParaRPr>
          </a:p>
          <a:p>
            <a:r>
              <a:rPr lang="en-IN" sz="1400" dirty="0"/>
              <a:t> Types of compatibility testing:</a:t>
            </a:r>
          </a:p>
          <a:p>
            <a:r>
              <a:rPr lang="en-IN" sz="1400" dirty="0"/>
              <a:t> 1.Hardware                                               2. Operating System                                            3. Software</a:t>
            </a:r>
          </a:p>
          <a:p>
            <a:r>
              <a:rPr lang="en-IN" sz="1400" dirty="0"/>
              <a:t>4. Network                                                   5.Browser                                                                 6.Devices</a:t>
            </a:r>
            <a:r>
              <a:rPr lang="en-US" sz="1400" b="0" i="0" dirty="0">
                <a:solidFill>
                  <a:srgbClr val="273239"/>
                </a:solidFill>
                <a:effectLst/>
                <a:highlight>
                  <a:srgbClr val="FFFFFF"/>
                </a:highlight>
                <a:latin typeface="Nunito" pitchFamily="2" charset="0"/>
              </a:rPr>
              <a:t> </a:t>
            </a:r>
          </a:p>
          <a:p>
            <a:endParaRPr lang="en-US" sz="1400" dirty="0">
              <a:solidFill>
                <a:srgbClr val="273239"/>
              </a:solidFill>
              <a:highlight>
                <a:srgbClr val="FFFFFF"/>
              </a:highlight>
              <a:latin typeface="Nunito" pitchFamily="2" charset="0"/>
            </a:endParaRPr>
          </a:p>
          <a:p>
            <a:pPr algn="l" rtl="0" fontAlgn="base"/>
            <a:r>
              <a:rPr lang="en-US" sz="1400" b="1" i="0" dirty="0">
                <a:solidFill>
                  <a:srgbClr val="273239"/>
                </a:solidFill>
                <a:effectLst/>
                <a:highlight>
                  <a:srgbClr val="FFFFFF"/>
                </a:highlight>
                <a:latin typeface="Nunito" pitchFamily="2" charset="0"/>
              </a:rPr>
              <a:t>Types based on Version Testing:</a:t>
            </a:r>
            <a:endParaRPr lang="en-US" sz="1400" b="0" i="0" dirty="0">
              <a:solidFill>
                <a:srgbClr val="273239"/>
              </a:solidFill>
              <a:effectLst/>
              <a:highlight>
                <a:srgbClr val="FFFFFF"/>
              </a:highlight>
              <a:latin typeface="Nunito" pitchFamily="2" charset="0"/>
            </a:endParaRPr>
          </a:p>
          <a:p>
            <a:pPr algn="l" rtl="0" fontAlgn="base"/>
            <a:r>
              <a:rPr lang="en-US" sz="1400" b="0" i="0" dirty="0">
                <a:solidFill>
                  <a:srgbClr val="273239"/>
                </a:solidFill>
                <a:effectLst/>
                <a:highlight>
                  <a:srgbClr val="FFFFFF"/>
                </a:highlight>
                <a:latin typeface="Nunito" pitchFamily="2" charset="0"/>
              </a:rPr>
              <a:t>There are two types of compatibility testing based on version testing  </a:t>
            </a:r>
          </a:p>
          <a:p>
            <a:pPr algn="l" fontAlgn="base">
              <a:buFont typeface="+mj-lt"/>
              <a:buAutoNum type="arabicPeriod"/>
            </a:pPr>
            <a:r>
              <a:rPr lang="en-US" sz="1400" b="1" i="0" dirty="0">
                <a:solidFill>
                  <a:srgbClr val="273239"/>
                </a:solidFill>
                <a:effectLst/>
                <a:highlight>
                  <a:srgbClr val="FFFFFF"/>
                </a:highlight>
                <a:latin typeface="Nunito" pitchFamily="2" charset="0"/>
              </a:rPr>
              <a:t>Forward compatibility testing:</a:t>
            </a:r>
            <a:r>
              <a:rPr lang="en-US" sz="1400" b="0" i="0" dirty="0">
                <a:solidFill>
                  <a:srgbClr val="273239"/>
                </a:solidFill>
                <a:effectLst/>
                <a:highlight>
                  <a:srgbClr val="FFFFFF"/>
                </a:highlight>
                <a:latin typeface="Nunito" pitchFamily="2" charset="0"/>
              </a:rPr>
              <a:t> </a:t>
            </a:r>
            <a:r>
              <a:rPr lang="en-US" sz="1400" dirty="0"/>
              <a:t>It verifies the developed application with newer versions of H/w &amp; S</a:t>
            </a:r>
            <a:r>
              <a:rPr lang="en-US" sz="1400"/>
              <a:t>/w.</a:t>
            </a:r>
            <a:endParaRPr lang="en-US" sz="1400" dirty="0"/>
          </a:p>
          <a:p>
            <a:pPr algn="l" fontAlgn="base">
              <a:buFont typeface="+mj-lt"/>
              <a:buAutoNum type="arabicPeriod"/>
            </a:pPr>
            <a:r>
              <a:rPr lang="en-US" sz="1400" b="1" i="0" dirty="0">
                <a:solidFill>
                  <a:srgbClr val="273239"/>
                </a:solidFill>
                <a:effectLst/>
                <a:highlight>
                  <a:srgbClr val="FFFFFF"/>
                </a:highlight>
                <a:latin typeface="Nunito" pitchFamily="2" charset="0"/>
              </a:rPr>
              <a:t>Backward compatibility testing: </a:t>
            </a:r>
            <a:r>
              <a:rPr lang="en-US" sz="1400" dirty="0"/>
              <a:t>It verifies the developed application with older versions of H/w &amp; S/w.</a:t>
            </a:r>
          </a:p>
          <a:p>
            <a:pPr algn="l" fontAlgn="base">
              <a:buFont typeface="+mj-lt"/>
              <a:buAutoNum type="arabicPeriod"/>
            </a:pPr>
            <a:endParaRPr lang="en-US" sz="1400" b="1" dirty="0">
              <a:solidFill>
                <a:srgbClr val="6600FF"/>
              </a:solidFill>
            </a:endParaRPr>
          </a:p>
          <a:p>
            <a:pPr algn="l" fontAlgn="base"/>
            <a:r>
              <a:rPr lang="en-US" dirty="0"/>
              <a:t>Ex: </a:t>
            </a:r>
          </a:p>
          <a:p>
            <a:pPr algn="l" fontAlgn="base"/>
            <a:r>
              <a:rPr lang="en-US" sz="1400" dirty="0"/>
              <a:t>Testing the web applications on different browsers like IE, Mozilla, Chrome and etc.</a:t>
            </a:r>
            <a:endParaRPr lang="en-IN" sz="1400" b="1" dirty="0">
              <a:solidFill>
                <a:srgbClr val="6600FF"/>
              </a:solidFill>
            </a:endParaRPr>
          </a:p>
        </p:txBody>
      </p:sp>
    </p:spTree>
    <p:extLst>
      <p:ext uri="{BB962C8B-B14F-4D97-AF65-F5344CB8AC3E}">
        <p14:creationId xmlns:p14="http://schemas.microsoft.com/office/powerpoint/2010/main" val="144275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D207F-9B4B-FA74-82D8-413CB6BDC1F0}"/>
              </a:ext>
            </a:extLst>
          </p:cNvPr>
          <p:cNvSpPr txBox="1"/>
          <p:nvPr/>
        </p:nvSpPr>
        <p:spPr>
          <a:xfrm>
            <a:off x="106135" y="187777"/>
            <a:ext cx="10540094" cy="3816429"/>
          </a:xfrm>
          <a:prstGeom prst="rect">
            <a:avLst/>
          </a:prstGeom>
          <a:noFill/>
        </p:spPr>
        <p:txBody>
          <a:bodyPr wrap="square" rtlCol="0">
            <a:spAutoFit/>
          </a:bodyPr>
          <a:lstStyle/>
          <a:p>
            <a:r>
              <a:rPr lang="en-US" b="1" dirty="0">
                <a:solidFill>
                  <a:srgbClr val="6600FF"/>
                </a:solidFill>
              </a:rPr>
              <a:t>Usability Testing:</a:t>
            </a:r>
          </a:p>
          <a:p>
            <a:r>
              <a:rPr lang="en-US" sz="1400" b="0" i="0" dirty="0">
                <a:effectLst/>
                <a:highlight>
                  <a:srgbClr val="FFFFFF"/>
                </a:highlight>
                <a:latin typeface="Open Sans" panose="020F0502020204030204" pitchFamily="34" charset="0"/>
              </a:rPr>
              <a:t>Usability testing is a method used to evaluate how easy a website is to use.</a:t>
            </a:r>
          </a:p>
          <a:p>
            <a:r>
              <a:rPr lang="en-US" sz="1400" dirty="0"/>
              <a:t>In this test, we verify: </a:t>
            </a:r>
          </a:p>
          <a:p>
            <a:pPr marL="285750" indent="-285750">
              <a:buFont typeface="Arial" panose="020B0604020202020204" pitchFamily="34" charset="0"/>
              <a:buChar char="•"/>
            </a:pPr>
            <a:r>
              <a:rPr lang="en-US" sz="1400" dirty="0"/>
              <a:t> Look and Feel of the application. </a:t>
            </a:r>
          </a:p>
          <a:p>
            <a:pPr marL="285750" indent="-285750">
              <a:buFont typeface="Arial" panose="020B0604020202020204" pitchFamily="34" charset="0"/>
              <a:buChar char="•"/>
            </a:pPr>
            <a:r>
              <a:rPr lang="en-US" sz="1400" dirty="0"/>
              <a:t> Help document</a:t>
            </a:r>
          </a:p>
          <a:p>
            <a:pPr marL="285750" indent="-285750">
              <a:buFont typeface="Arial" panose="020B0604020202020204" pitchFamily="34" charset="0"/>
              <a:buChar char="•"/>
            </a:pPr>
            <a:r>
              <a:rPr lang="en-US" sz="1400" dirty="0"/>
              <a:t> Navigation should be simple.</a:t>
            </a:r>
          </a:p>
          <a:p>
            <a:pPr marL="285750" indent="-285750">
              <a:buFont typeface="Arial" panose="020B0604020202020204" pitchFamily="34" charset="0"/>
              <a:buChar char="•"/>
            </a:pPr>
            <a:r>
              <a:rPr lang="en-US" sz="1400" dirty="0"/>
              <a:t> Features.</a:t>
            </a:r>
          </a:p>
          <a:p>
            <a:pPr marL="285750" indent="-285750">
              <a:buFont typeface="Arial" panose="020B0604020202020204" pitchFamily="34" charset="0"/>
              <a:buChar char="•"/>
            </a:pPr>
            <a:endParaRPr lang="en-US" sz="1400" dirty="0"/>
          </a:p>
          <a:p>
            <a:r>
              <a:rPr lang="en-US" sz="1400" dirty="0"/>
              <a:t>Focus areas are User experience, User satisfaction, Accessibility, Effectiveness and Efficiency.</a:t>
            </a:r>
          </a:p>
          <a:p>
            <a:endParaRPr lang="en-US" sz="1400" b="1" dirty="0">
              <a:solidFill>
                <a:srgbClr val="6600FF"/>
              </a:solidFill>
            </a:endParaRPr>
          </a:p>
          <a:p>
            <a:r>
              <a:rPr lang="en-US" sz="1400" b="1" dirty="0">
                <a:solidFill>
                  <a:srgbClr val="6600FF"/>
                </a:solidFill>
              </a:rPr>
              <a:t>Ex:</a:t>
            </a:r>
          </a:p>
          <a:p>
            <a:r>
              <a:rPr lang="en-US" sz="1400" dirty="0" err="1"/>
              <a:t>Uability</a:t>
            </a:r>
            <a:r>
              <a:rPr lang="en-US" sz="1400" dirty="0"/>
              <a:t> of the login process:</a:t>
            </a:r>
            <a:endParaRPr lang="en-US" sz="1400" b="1" dirty="0">
              <a:solidFill>
                <a:srgbClr val="6600FF"/>
              </a:solidFill>
            </a:endParaRPr>
          </a:p>
          <a:p>
            <a:r>
              <a:rPr lang="en-US" sz="1400" dirty="0"/>
              <a:t>Ask a user to perform a login using the application.</a:t>
            </a:r>
          </a:p>
          <a:p>
            <a:r>
              <a:rPr lang="en-US" sz="1400" dirty="0"/>
              <a:t>Observe if the user can easily locate the username and password fields.</a:t>
            </a:r>
          </a:p>
          <a:p>
            <a:r>
              <a:rPr lang="en-US" sz="1400" dirty="0"/>
              <a:t>Note any difficulty the user has in reading the labels or understanding the placeholder text.</a:t>
            </a:r>
          </a:p>
          <a:p>
            <a:r>
              <a:rPr lang="en-US" sz="1400" dirty="0"/>
              <a:t>Collect feedback on the overall ease of use of the login screen.</a:t>
            </a:r>
          </a:p>
          <a:p>
            <a:pPr marL="285750" indent="-285750">
              <a:buFont typeface="Arial" panose="020B0604020202020204" pitchFamily="34" charset="0"/>
              <a:buChar char="•"/>
            </a:pPr>
            <a:endParaRPr lang="en-IN" sz="1400" b="1" dirty="0">
              <a:solidFill>
                <a:srgbClr val="6600FF"/>
              </a:solidFill>
            </a:endParaRPr>
          </a:p>
        </p:txBody>
      </p:sp>
      <p:sp>
        <p:nvSpPr>
          <p:cNvPr id="3" name="TextBox 2">
            <a:extLst>
              <a:ext uri="{FF2B5EF4-FFF2-40B4-BE49-F238E27FC236}">
                <a16:creationId xmlns:a16="http://schemas.microsoft.com/office/drawing/2014/main" id="{63BC4CD3-B777-9E2E-BAE0-CF34288F3074}"/>
              </a:ext>
            </a:extLst>
          </p:cNvPr>
          <p:cNvSpPr txBox="1"/>
          <p:nvPr/>
        </p:nvSpPr>
        <p:spPr>
          <a:xfrm>
            <a:off x="0" y="3927022"/>
            <a:ext cx="9976759" cy="3170099"/>
          </a:xfrm>
          <a:prstGeom prst="rect">
            <a:avLst/>
          </a:prstGeom>
          <a:noFill/>
        </p:spPr>
        <p:txBody>
          <a:bodyPr wrap="square" rtlCol="0">
            <a:spAutoFit/>
          </a:bodyPr>
          <a:lstStyle/>
          <a:p>
            <a:r>
              <a:rPr lang="en-US" b="1" dirty="0">
                <a:solidFill>
                  <a:srgbClr val="6600FF"/>
                </a:solidFill>
              </a:rPr>
              <a:t>GUI Testing: (Graphical User Interface ):</a:t>
            </a:r>
          </a:p>
          <a:p>
            <a:r>
              <a:rPr lang="en-US" sz="1400" dirty="0"/>
              <a:t>Ensure that the graphical elements on the application’s interface are working as expected.</a:t>
            </a:r>
          </a:p>
          <a:p>
            <a:r>
              <a:rPr lang="en-US" sz="1400" dirty="0"/>
              <a:t>Validates by  checking the layout, design consistency, color schemes, responsiveness, feedback mechanism and the functionality of UI elements.</a:t>
            </a:r>
          </a:p>
          <a:p>
            <a:endParaRPr lang="en-US" sz="1400" dirty="0"/>
          </a:p>
          <a:p>
            <a:r>
              <a:rPr lang="en-US" sz="1400" dirty="0"/>
              <a:t>Ex:</a:t>
            </a:r>
          </a:p>
          <a:p>
            <a:r>
              <a:rPr lang="en-US" sz="1400" dirty="0"/>
              <a:t>Verify the alignment of controls on the login screen.</a:t>
            </a:r>
          </a:p>
          <a:p>
            <a:r>
              <a:rPr lang="en-US" sz="1400" dirty="0"/>
              <a:t>Steps:</a:t>
            </a:r>
          </a:p>
          <a:p>
            <a:r>
              <a:rPr lang="en-US" sz="1400" dirty="0"/>
              <a:t>Open the login screen</a:t>
            </a:r>
          </a:p>
          <a:p>
            <a:r>
              <a:rPr lang="en-US" sz="1400" dirty="0"/>
              <a:t>.Check that the username and password fields are aligned correctly.</a:t>
            </a:r>
          </a:p>
          <a:p>
            <a:r>
              <a:rPr lang="en-US" sz="1400" dirty="0"/>
              <a:t>Ensure that the login button is centered and properly spaced relative to the input fields.</a:t>
            </a:r>
          </a:p>
          <a:p>
            <a:r>
              <a:rPr lang="en-US" sz="1400" dirty="0"/>
              <a:t>Verify that the font size and style of the labels and placeholders are consistent.</a:t>
            </a:r>
          </a:p>
          <a:p>
            <a:r>
              <a:rPr lang="en-US" sz="1400" dirty="0"/>
              <a:t>Ensure that the background color contrasts well with the text and controls.</a:t>
            </a:r>
          </a:p>
          <a:p>
            <a:r>
              <a:rPr lang="en-US" sz="1400" dirty="0"/>
              <a:t>Expected Result: All elements are correctly aligned, fonts are consistent, and the background color enhances readability.</a:t>
            </a:r>
            <a:endParaRPr lang="en-IN" b="1" dirty="0">
              <a:solidFill>
                <a:srgbClr val="6600FF"/>
              </a:solidFill>
            </a:endParaRPr>
          </a:p>
        </p:txBody>
      </p:sp>
      <p:sp>
        <p:nvSpPr>
          <p:cNvPr id="7" name="TextBox 6">
            <a:extLst>
              <a:ext uri="{FF2B5EF4-FFF2-40B4-BE49-F238E27FC236}">
                <a16:creationId xmlns:a16="http://schemas.microsoft.com/office/drawing/2014/main" id="{89EBAED5-350F-43E6-AC50-70A6695BC360}"/>
              </a:ext>
            </a:extLst>
          </p:cNvPr>
          <p:cNvSpPr txBox="1"/>
          <p:nvPr/>
        </p:nvSpPr>
        <p:spPr>
          <a:xfrm>
            <a:off x="0" y="7097121"/>
            <a:ext cx="10646229" cy="2092881"/>
          </a:xfrm>
          <a:prstGeom prst="rect">
            <a:avLst/>
          </a:prstGeom>
          <a:noFill/>
        </p:spPr>
        <p:txBody>
          <a:bodyPr wrap="square" rtlCol="0">
            <a:spAutoFit/>
          </a:bodyPr>
          <a:lstStyle/>
          <a:p>
            <a:r>
              <a:rPr lang="en-US" b="1" dirty="0">
                <a:solidFill>
                  <a:srgbClr val="6600FF"/>
                </a:solidFill>
              </a:rPr>
              <a:t>Compliance Testing:</a:t>
            </a:r>
            <a:br>
              <a:rPr lang="en-US" b="1" dirty="0">
                <a:solidFill>
                  <a:srgbClr val="6600FF"/>
                </a:solidFill>
              </a:rPr>
            </a:br>
            <a:r>
              <a:rPr lang="en-US" sz="1400" b="0" i="0" dirty="0">
                <a:solidFill>
                  <a:srgbClr val="000000"/>
                </a:solidFill>
                <a:effectLst/>
                <a:highlight>
                  <a:srgbClr val="FFFFFF"/>
                </a:highlight>
                <a:latin typeface="Inter"/>
              </a:rPr>
              <a:t>Compliance testing is testing software to ensure it meets specified regulatory and industry requirements. These regulations address various topics, including security, accessibility, and data privacy.</a:t>
            </a:r>
          </a:p>
          <a:p>
            <a:r>
              <a:rPr lang="en-US" sz="1400" dirty="0"/>
              <a:t>It is crucial in industries such as finance, healthcare, and telecommunications, where adherence to regulatory requirements is mandatory.</a:t>
            </a:r>
            <a:br>
              <a:rPr lang="en-US" sz="1400" dirty="0"/>
            </a:br>
            <a:r>
              <a:rPr lang="en-US" sz="1400" dirty="0"/>
              <a:t>HIPAA- ( Health Insurance portability an Accountability Act)</a:t>
            </a:r>
            <a:br>
              <a:rPr lang="en-US" sz="1400" dirty="0"/>
            </a:br>
            <a:r>
              <a:rPr lang="en-US" sz="1400" dirty="0"/>
              <a:t>Ex:</a:t>
            </a:r>
          </a:p>
          <a:p>
            <a:r>
              <a:rPr lang="en-US" sz="1400" dirty="0"/>
              <a:t>Verify encryption of personal data.</a:t>
            </a:r>
          </a:p>
          <a:p>
            <a:r>
              <a:rPr lang="en-US" sz="1400" dirty="0"/>
              <a:t>Verify user rights to access and delete their data.</a:t>
            </a:r>
            <a:endParaRPr lang="en-IN" sz="1400" b="1" dirty="0">
              <a:solidFill>
                <a:srgbClr val="6600FF"/>
              </a:solidFill>
            </a:endParaRPr>
          </a:p>
        </p:txBody>
      </p:sp>
    </p:spTree>
    <p:extLst>
      <p:ext uri="{BB962C8B-B14F-4D97-AF65-F5344CB8AC3E}">
        <p14:creationId xmlns:p14="http://schemas.microsoft.com/office/powerpoint/2010/main" val="160559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794360-0941-6C8A-6AE4-8F54E9C6CD87}"/>
              </a:ext>
            </a:extLst>
          </p:cNvPr>
          <p:cNvSpPr txBox="1"/>
          <p:nvPr/>
        </p:nvSpPr>
        <p:spPr>
          <a:xfrm>
            <a:off x="210229" y="260287"/>
            <a:ext cx="10501313" cy="4247317"/>
          </a:xfrm>
          <a:prstGeom prst="rect">
            <a:avLst/>
          </a:prstGeom>
          <a:noFill/>
        </p:spPr>
        <p:txBody>
          <a:bodyPr wrap="square">
            <a:spAutoFit/>
          </a:bodyPr>
          <a:lstStyle/>
          <a:p>
            <a:r>
              <a:rPr lang="en-US" b="1" dirty="0">
                <a:solidFill>
                  <a:srgbClr val="6600FF"/>
                </a:solidFill>
              </a:rPr>
              <a:t>Installation Testing:</a:t>
            </a:r>
          </a:p>
          <a:p>
            <a:r>
              <a:rPr lang="en-US" sz="1400" dirty="0"/>
              <a:t>It is performed to verify the software has been installed correctly with all the necessary components and working as expected. </a:t>
            </a:r>
          </a:p>
          <a:p>
            <a:r>
              <a:rPr lang="en-US" sz="1400" dirty="0"/>
              <a:t>In this test, we verify:</a:t>
            </a:r>
          </a:p>
          <a:p>
            <a:r>
              <a:rPr lang="en-US" sz="1400" dirty="0"/>
              <a:t> 1.Location to install the software. </a:t>
            </a:r>
          </a:p>
          <a:p>
            <a:r>
              <a:rPr lang="en-US" sz="1400" dirty="0"/>
              <a:t>2.Check the available space and required space. </a:t>
            </a:r>
          </a:p>
          <a:p>
            <a:r>
              <a:rPr lang="en-US" sz="1400" dirty="0"/>
              <a:t>3. Verify the license key if required.</a:t>
            </a:r>
          </a:p>
          <a:p>
            <a:r>
              <a:rPr lang="en-US" sz="1400" dirty="0"/>
              <a:t>4. No of installations allowed based on license. </a:t>
            </a:r>
          </a:p>
          <a:p>
            <a:r>
              <a:rPr lang="en-US" sz="1400" dirty="0"/>
              <a:t>5. After install and uninstall verify existing system is not effected. </a:t>
            </a:r>
          </a:p>
          <a:p>
            <a:endParaRPr lang="en-US" sz="1400" dirty="0"/>
          </a:p>
          <a:p>
            <a:r>
              <a:rPr lang="en-US" sz="1400" dirty="0"/>
              <a:t>Ex:</a:t>
            </a:r>
          </a:p>
          <a:p>
            <a:r>
              <a:rPr lang="en-US" sz="1400" dirty="0"/>
              <a:t> Install visual studio 2013 community on our local system. </a:t>
            </a:r>
          </a:p>
          <a:p>
            <a:r>
              <a:rPr lang="en-US" sz="1400" dirty="0"/>
              <a:t>Prerequisites for installing visual studio. </a:t>
            </a:r>
          </a:p>
          <a:p>
            <a:r>
              <a:rPr lang="en-US" sz="1400" dirty="0"/>
              <a:t>Operation System: Windows 8.1, 8 and Windows 7 SP1</a:t>
            </a:r>
          </a:p>
          <a:p>
            <a:r>
              <a:rPr lang="en-US" sz="1400" dirty="0"/>
              <a:t> Hardware Requirements: </a:t>
            </a:r>
          </a:p>
          <a:p>
            <a:r>
              <a:rPr lang="en-US" sz="1400" dirty="0"/>
              <a:t>1.6 GHz or faster processor </a:t>
            </a:r>
          </a:p>
          <a:p>
            <a:r>
              <a:rPr lang="en-US" sz="1400" dirty="0"/>
              <a:t>1 GB of RAM </a:t>
            </a:r>
          </a:p>
          <a:p>
            <a:r>
              <a:rPr lang="en-US" sz="1400" dirty="0"/>
              <a:t>20 GB of free hard disk space </a:t>
            </a:r>
          </a:p>
          <a:p>
            <a:r>
              <a:rPr lang="en-US" sz="1400" dirty="0"/>
              <a:t>5400 RPM hard disk drive </a:t>
            </a:r>
          </a:p>
          <a:p>
            <a:r>
              <a:rPr lang="en-US" sz="1400" dirty="0"/>
              <a:t>DirectX 9-Capable Video card with 1024x768 of minimum resolution</a:t>
            </a:r>
            <a:endParaRPr lang="en-IN" sz="1400" b="1" dirty="0">
              <a:solidFill>
                <a:srgbClr val="6600FF"/>
              </a:solidFill>
            </a:endParaRPr>
          </a:p>
        </p:txBody>
      </p:sp>
      <p:sp>
        <p:nvSpPr>
          <p:cNvPr id="7" name="TextBox 6">
            <a:extLst>
              <a:ext uri="{FF2B5EF4-FFF2-40B4-BE49-F238E27FC236}">
                <a16:creationId xmlns:a16="http://schemas.microsoft.com/office/drawing/2014/main" id="{8DA1376D-9E44-8F31-D2B1-2CD501BCBBA8}"/>
              </a:ext>
            </a:extLst>
          </p:cNvPr>
          <p:cNvSpPr txBox="1"/>
          <p:nvPr/>
        </p:nvSpPr>
        <p:spPr>
          <a:xfrm>
            <a:off x="210229" y="4890407"/>
            <a:ext cx="10109428" cy="4893647"/>
          </a:xfrm>
          <a:prstGeom prst="rect">
            <a:avLst/>
          </a:prstGeom>
          <a:noFill/>
        </p:spPr>
        <p:txBody>
          <a:bodyPr wrap="square" rtlCol="0">
            <a:spAutoFit/>
          </a:bodyPr>
          <a:lstStyle/>
          <a:p>
            <a:r>
              <a:rPr lang="en-US" b="1" dirty="0">
                <a:solidFill>
                  <a:srgbClr val="6600FF"/>
                </a:solidFill>
              </a:rPr>
              <a:t>Globalization Testing:</a:t>
            </a:r>
          </a:p>
          <a:p>
            <a:r>
              <a:rPr lang="en-US" sz="1400" b="0" i="0" dirty="0">
                <a:solidFill>
                  <a:srgbClr val="333333"/>
                </a:solidFill>
                <a:effectLst/>
                <a:highlight>
                  <a:srgbClr val="FFFFFF"/>
                </a:highlight>
                <a:latin typeface="inter-regular"/>
              </a:rPr>
              <a:t>Globalization testing is type of software testing which is used to test the software that is developed for multiple languages, is called </a:t>
            </a:r>
            <a:r>
              <a:rPr lang="en-US" sz="1400" b="1" i="0" dirty="0">
                <a:solidFill>
                  <a:srgbClr val="333333"/>
                </a:solidFill>
                <a:effectLst/>
                <a:highlight>
                  <a:srgbClr val="FFFFFF"/>
                </a:highlight>
                <a:latin typeface="inter-bold"/>
              </a:rPr>
              <a:t>globalization testing,</a:t>
            </a:r>
            <a:r>
              <a:rPr lang="en-US" sz="1400" b="0" i="0" dirty="0">
                <a:solidFill>
                  <a:srgbClr val="333333"/>
                </a:solidFill>
                <a:effectLst/>
                <a:highlight>
                  <a:srgbClr val="FFFFFF"/>
                </a:highlight>
                <a:latin typeface="inter-regular"/>
              </a:rPr>
              <a:t> and improving the application or software for various languages is known as </a:t>
            </a:r>
            <a:r>
              <a:rPr lang="en-US" sz="1400" b="1" i="0" dirty="0">
                <a:solidFill>
                  <a:srgbClr val="333333"/>
                </a:solidFill>
                <a:effectLst/>
                <a:highlight>
                  <a:srgbClr val="FFFFFF"/>
                </a:highlight>
                <a:latin typeface="inter-bold"/>
              </a:rPr>
              <a:t>globalization</a:t>
            </a:r>
            <a:r>
              <a:rPr lang="en-US" sz="1400" b="0" i="0" dirty="0">
                <a:solidFill>
                  <a:srgbClr val="333333"/>
                </a:solidFill>
                <a:effectLst/>
                <a:highlight>
                  <a:srgbClr val="FFFFFF"/>
                </a:highlight>
                <a:latin typeface="inter-regular"/>
              </a:rPr>
              <a:t>.</a:t>
            </a:r>
            <a:br>
              <a:rPr lang="en-US" sz="1400" b="0" i="0" dirty="0">
                <a:solidFill>
                  <a:srgbClr val="333333"/>
                </a:solidFill>
                <a:effectLst/>
                <a:highlight>
                  <a:srgbClr val="FFFFFF"/>
                </a:highlight>
                <a:latin typeface="inter-regular"/>
              </a:rPr>
            </a:br>
            <a:br>
              <a:rPr lang="en-US" sz="1400" b="0" i="0" dirty="0">
                <a:solidFill>
                  <a:srgbClr val="333333"/>
                </a:solidFill>
                <a:effectLst/>
                <a:highlight>
                  <a:srgbClr val="FFFFFF"/>
                </a:highlight>
                <a:latin typeface="inter-regular"/>
              </a:rPr>
            </a:br>
            <a:r>
              <a:rPr lang="en-US" sz="1400" b="1" dirty="0">
                <a:solidFill>
                  <a:srgbClr val="333333"/>
                </a:solidFill>
                <a:highlight>
                  <a:srgbClr val="FFFFFF"/>
                </a:highlight>
                <a:latin typeface="inter-bold"/>
              </a:rPr>
              <a:t>E</a:t>
            </a:r>
            <a:r>
              <a:rPr lang="en-US" sz="1400" b="1" i="0" dirty="0">
                <a:solidFill>
                  <a:srgbClr val="333333"/>
                </a:solidFill>
                <a:effectLst/>
                <a:highlight>
                  <a:srgbClr val="FFFFFF"/>
                </a:highlight>
                <a:latin typeface="inter-bold"/>
              </a:rPr>
              <a:t>xample</a:t>
            </a:r>
            <a:endParaRPr lang="en-US" sz="1400" b="0" i="0" dirty="0">
              <a:solidFill>
                <a:srgbClr val="333333"/>
              </a:solidFill>
              <a:effectLst/>
              <a:highlight>
                <a:srgbClr val="FFFFFF"/>
              </a:highlight>
              <a:latin typeface="inter-regular"/>
            </a:endParaRPr>
          </a:p>
          <a:p>
            <a:r>
              <a:rPr lang="en-US" sz="1400" b="0" i="0" dirty="0">
                <a:solidFill>
                  <a:srgbClr val="333333"/>
                </a:solidFill>
                <a:effectLst/>
                <a:highlight>
                  <a:srgbClr val="FFFFFF"/>
                </a:highlight>
                <a:latin typeface="inter-regular"/>
              </a:rPr>
              <a:t> In India, the </a:t>
            </a:r>
            <a:r>
              <a:rPr lang="en-US" sz="1400" b="1" i="0" dirty="0">
                <a:solidFill>
                  <a:srgbClr val="333333"/>
                </a:solidFill>
                <a:effectLst/>
                <a:highlight>
                  <a:srgbClr val="FFFFFF"/>
                </a:highlight>
                <a:latin typeface="inter-bold"/>
              </a:rPr>
              <a:t>Google.com</a:t>
            </a:r>
            <a:r>
              <a:rPr lang="en-US" sz="1400" b="0" i="0" dirty="0">
                <a:solidFill>
                  <a:srgbClr val="333333"/>
                </a:solidFill>
                <a:effectLst/>
                <a:highlight>
                  <a:srgbClr val="FFFFFF"/>
                </a:highlight>
                <a:latin typeface="inter-regular"/>
              </a:rPr>
              <a:t> supports most of the languages, and it can also be retrieved by the large numbers of people of the various countries as it is a globalized application.</a:t>
            </a:r>
          </a:p>
          <a:p>
            <a:endParaRPr lang="en-US" sz="1400" dirty="0">
              <a:solidFill>
                <a:srgbClr val="333333"/>
              </a:solidFill>
              <a:highlight>
                <a:srgbClr val="FFFFFF"/>
              </a:highlight>
              <a:latin typeface="inter-regular"/>
            </a:endParaRPr>
          </a:p>
          <a:p>
            <a:r>
              <a:rPr lang="en-US" sz="1400" b="1" dirty="0">
                <a:solidFill>
                  <a:srgbClr val="333333"/>
                </a:solidFill>
                <a:highlight>
                  <a:srgbClr val="FFFFFF"/>
                </a:highlight>
                <a:latin typeface="inter-regular"/>
              </a:rPr>
              <a:t>Types of Globalization Testing:</a:t>
            </a:r>
          </a:p>
          <a:p>
            <a:endParaRPr lang="en-US" sz="1400" b="1" dirty="0">
              <a:solidFill>
                <a:srgbClr val="333333"/>
              </a:solidFill>
              <a:highlight>
                <a:srgbClr val="FFFFFF"/>
              </a:highlight>
              <a:latin typeface="inter-regular"/>
            </a:endParaRPr>
          </a:p>
          <a:p>
            <a:r>
              <a:rPr lang="en-US" sz="1400" b="1" dirty="0">
                <a:solidFill>
                  <a:srgbClr val="FF0000"/>
                </a:solidFill>
                <a:highlight>
                  <a:srgbClr val="FFFFFF"/>
                </a:highlight>
                <a:latin typeface="inter-regular"/>
              </a:rPr>
              <a:t>1.Internationalization Testing:</a:t>
            </a:r>
          </a:p>
          <a:p>
            <a:r>
              <a:rPr lang="en-US" sz="1400" dirty="0"/>
              <a:t>Testing the application for different international languages and regions without any changes in the software.</a:t>
            </a:r>
          </a:p>
          <a:p>
            <a:r>
              <a:rPr lang="en-US" sz="1400" b="1" dirty="0">
                <a:highlight>
                  <a:srgbClr val="FFFFFF"/>
                </a:highlight>
                <a:latin typeface="inter-regular"/>
              </a:rPr>
              <a:t>This testing is also known as I18N testing.</a:t>
            </a:r>
          </a:p>
          <a:p>
            <a:r>
              <a:rPr lang="en-US" sz="1400" dirty="0"/>
              <a:t>In this test, we can verify: </a:t>
            </a:r>
          </a:p>
          <a:p>
            <a:pPr marL="285750" indent="-285750">
              <a:buFont typeface="Arial" panose="020B0604020202020204" pitchFamily="34" charset="0"/>
              <a:buChar char="•"/>
            </a:pPr>
            <a:r>
              <a:rPr lang="en-US" sz="1400" dirty="0"/>
              <a:t>Language options (content). </a:t>
            </a:r>
          </a:p>
          <a:p>
            <a:pPr marL="285750" indent="-285750">
              <a:buFont typeface="Arial" panose="020B0604020202020204" pitchFamily="34" charset="0"/>
              <a:buChar char="•"/>
            </a:pPr>
            <a:r>
              <a:rPr lang="en-US" sz="1400" dirty="0"/>
              <a:t>Functionalities bases on the region</a:t>
            </a:r>
          </a:p>
          <a:p>
            <a:pPr marL="285750" indent="-285750">
              <a:buFont typeface="Arial" panose="020B0604020202020204" pitchFamily="34" charset="0"/>
              <a:buChar char="•"/>
            </a:pPr>
            <a:r>
              <a:rPr lang="en-US" sz="1400" dirty="0"/>
              <a:t>Date and time settings. </a:t>
            </a:r>
          </a:p>
          <a:p>
            <a:pPr marL="285750" indent="-285750">
              <a:buFont typeface="Arial" panose="020B0604020202020204" pitchFamily="34" charset="0"/>
              <a:buChar char="•"/>
            </a:pPr>
            <a:r>
              <a:rPr lang="en-US" sz="1400" dirty="0"/>
              <a:t> Currency etc.</a:t>
            </a:r>
          </a:p>
          <a:p>
            <a:r>
              <a:rPr lang="en-US" sz="1400" b="1" dirty="0">
                <a:highlight>
                  <a:srgbClr val="FFFFFF"/>
                </a:highlight>
                <a:latin typeface="inter-regular"/>
              </a:rPr>
              <a:t>Ex:</a:t>
            </a:r>
          </a:p>
          <a:p>
            <a:r>
              <a:rPr lang="en-US" sz="1400" dirty="0"/>
              <a:t>Country code in yahoo registration form.</a:t>
            </a:r>
          </a:p>
          <a:p>
            <a:endParaRPr lang="en-US" sz="1400" b="1" dirty="0">
              <a:highlight>
                <a:srgbClr val="FFFFFF"/>
              </a:highlight>
              <a:latin typeface="inter-regular"/>
            </a:endParaRPr>
          </a:p>
          <a:p>
            <a:endParaRPr lang="en-IN" sz="1400" b="1" dirty="0">
              <a:solidFill>
                <a:srgbClr val="FF0000"/>
              </a:solidFill>
            </a:endParaRPr>
          </a:p>
        </p:txBody>
      </p:sp>
    </p:spTree>
    <p:extLst>
      <p:ext uri="{BB962C8B-B14F-4D97-AF65-F5344CB8AC3E}">
        <p14:creationId xmlns:p14="http://schemas.microsoft.com/office/powerpoint/2010/main" val="2241727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E59AE-A27D-3460-44E2-1E5071FFF856}"/>
              </a:ext>
            </a:extLst>
          </p:cNvPr>
          <p:cNvSpPr txBox="1"/>
          <p:nvPr/>
        </p:nvSpPr>
        <p:spPr>
          <a:xfrm>
            <a:off x="563336" y="1469571"/>
            <a:ext cx="9576707" cy="2154436"/>
          </a:xfrm>
          <a:prstGeom prst="rect">
            <a:avLst/>
          </a:prstGeom>
          <a:noFill/>
        </p:spPr>
        <p:txBody>
          <a:bodyPr wrap="square" rtlCol="0">
            <a:spAutoFit/>
          </a:bodyPr>
          <a:lstStyle/>
          <a:p>
            <a:r>
              <a:rPr lang="en-US" dirty="0">
                <a:solidFill>
                  <a:srgbClr val="FF3300"/>
                </a:solidFill>
              </a:rPr>
              <a:t>2.Localization Testing</a:t>
            </a:r>
            <a:r>
              <a:rPr lang="en-US" dirty="0"/>
              <a:t>:</a:t>
            </a:r>
          </a:p>
          <a:p>
            <a:r>
              <a:rPr lang="en-US" sz="1400" b="0" i="0" dirty="0">
                <a:solidFill>
                  <a:srgbClr val="333333"/>
                </a:solidFill>
                <a:effectLst/>
                <a:highlight>
                  <a:srgbClr val="FFFFFF"/>
                </a:highlight>
                <a:latin typeface="inter-regular"/>
              </a:rPr>
              <a:t>The localization testing is nothing but the format testing, where we test the format specification based on the country, region, etc. It is also known as </a:t>
            </a:r>
            <a:r>
              <a:rPr lang="en-US" sz="1400" b="1" i="0" dirty="0">
                <a:solidFill>
                  <a:srgbClr val="333333"/>
                </a:solidFill>
                <a:effectLst/>
                <a:highlight>
                  <a:srgbClr val="FFFFFF"/>
                </a:highlight>
                <a:latin typeface="inter-bold"/>
              </a:rPr>
              <a:t>L10N</a:t>
            </a:r>
            <a:r>
              <a:rPr lang="en-US" sz="1400" b="0" i="0" dirty="0">
                <a:solidFill>
                  <a:srgbClr val="333333"/>
                </a:solidFill>
                <a:effectLst/>
                <a:highlight>
                  <a:srgbClr val="FFFFFF"/>
                </a:highlight>
                <a:latin typeface="inter-regular"/>
              </a:rPr>
              <a:t> testing</a:t>
            </a:r>
            <a:r>
              <a:rPr lang="en-US" sz="1400" dirty="0">
                <a:solidFill>
                  <a:srgbClr val="333333"/>
                </a:solidFill>
                <a:highlight>
                  <a:srgbClr val="FFFFFF"/>
                </a:highlight>
                <a:latin typeface="inter-regular"/>
              </a:rPr>
              <a:t>.</a:t>
            </a:r>
          </a:p>
          <a:p>
            <a:r>
              <a:rPr lang="en-US" sz="1400" dirty="0">
                <a:solidFill>
                  <a:srgbClr val="333333"/>
                </a:solidFill>
                <a:highlight>
                  <a:srgbClr val="FFFFFF"/>
                </a:highlight>
                <a:latin typeface="inter-regular"/>
              </a:rPr>
              <a:t>Ex:</a:t>
            </a:r>
          </a:p>
          <a:p>
            <a:pPr algn="just">
              <a:buFont typeface="Arial" panose="020B0604020202020204" pitchFamily="34" charset="0"/>
              <a:buChar char="•"/>
            </a:pPr>
            <a:r>
              <a:rPr lang="en-US" sz="1400" b="0" i="0" dirty="0">
                <a:solidFill>
                  <a:srgbClr val="000000"/>
                </a:solidFill>
                <a:effectLst/>
                <a:highlight>
                  <a:srgbClr val="FFFFFF"/>
                </a:highlight>
                <a:latin typeface="inter-regular"/>
              </a:rPr>
              <a:t>In the USA, the date </a:t>
            </a:r>
            <a:r>
              <a:rPr lang="en-US" sz="1400" b="0" i="0" dirty="0" err="1">
                <a:solidFill>
                  <a:srgbClr val="000000"/>
                </a:solidFill>
                <a:effectLst/>
                <a:highlight>
                  <a:srgbClr val="FFFFFF"/>
                </a:highlight>
                <a:latin typeface="inter-regular"/>
              </a:rPr>
              <a:t>format→MM-DD-YY</a:t>
            </a:r>
            <a:endParaRPr lang="en-US" sz="1400" b="0" i="0" dirty="0">
              <a:solidFill>
                <a:srgbClr val="000000"/>
              </a:solidFill>
              <a:effectLst/>
              <a:highlight>
                <a:srgbClr val="FFFFFF"/>
              </a:highlight>
              <a:latin typeface="inter-regular"/>
            </a:endParaRPr>
          </a:p>
          <a:p>
            <a:pPr algn="just">
              <a:buFont typeface="Arial" panose="020B0604020202020204" pitchFamily="34" charset="0"/>
              <a:buChar char="•"/>
            </a:pPr>
            <a:r>
              <a:rPr lang="en-US" sz="1400" b="0" i="0" dirty="0">
                <a:solidFill>
                  <a:srgbClr val="000000"/>
                </a:solidFill>
                <a:effectLst/>
                <a:highlight>
                  <a:srgbClr val="FFFFFF"/>
                </a:highlight>
                <a:latin typeface="inter-regular"/>
              </a:rPr>
              <a:t>In India, the date </a:t>
            </a:r>
            <a:r>
              <a:rPr lang="en-US" sz="1400" b="0" i="0" dirty="0" err="1">
                <a:solidFill>
                  <a:srgbClr val="000000"/>
                </a:solidFill>
                <a:effectLst/>
                <a:highlight>
                  <a:srgbClr val="FFFFFF"/>
                </a:highlight>
                <a:latin typeface="inter-regular"/>
              </a:rPr>
              <a:t>format→DD-MM-YYYY</a:t>
            </a:r>
            <a:endParaRPr lang="en-US" sz="1400" b="0" i="0" dirty="0">
              <a:solidFill>
                <a:srgbClr val="000000"/>
              </a:solidFill>
              <a:effectLst/>
              <a:highlight>
                <a:srgbClr val="FFFFFF"/>
              </a:highlight>
              <a:latin typeface="inter-regular"/>
            </a:endParaRPr>
          </a:p>
          <a:p>
            <a:pPr algn="just">
              <a:buFont typeface="Arial" panose="020B0604020202020204" pitchFamily="34" charset="0"/>
              <a:buChar char="•"/>
            </a:pPr>
            <a:endParaRPr lang="en-US" sz="1400" dirty="0">
              <a:solidFill>
                <a:srgbClr val="000000"/>
              </a:solidFill>
              <a:highlight>
                <a:srgbClr val="FFFFFF"/>
              </a:highlight>
              <a:latin typeface="inter-regular"/>
            </a:endParaRPr>
          </a:p>
          <a:p>
            <a:pPr algn="just">
              <a:buFont typeface="Arial" panose="020B0604020202020204" pitchFamily="34" charset="0"/>
              <a:buChar char="•"/>
            </a:pPr>
            <a:r>
              <a:rPr lang="en-US" sz="1400" b="0" i="0" dirty="0">
                <a:solidFill>
                  <a:srgbClr val="333333"/>
                </a:solidFill>
                <a:effectLst/>
                <a:highlight>
                  <a:srgbClr val="FFFFFF"/>
                </a:highlight>
                <a:latin typeface="inter-regular"/>
              </a:rPr>
              <a:t>200$, $250, Rs.500 (the standard should be as per country standards)</a:t>
            </a:r>
            <a:endParaRPr lang="en-US" sz="1400" b="0" i="0" dirty="0">
              <a:solidFill>
                <a:srgbClr val="000000"/>
              </a:solidFill>
              <a:effectLst/>
              <a:highlight>
                <a:srgbClr val="FFFFFF"/>
              </a:highlight>
              <a:latin typeface="inter-regular"/>
            </a:endParaRPr>
          </a:p>
          <a:p>
            <a:endParaRPr lang="en-IN" dirty="0"/>
          </a:p>
        </p:txBody>
      </p:sp>
      <p:sp>
        <p:nvSpPr>
          <p:cNvPr id="4" name="TextBox 3">
            <a:extLst>
              <a:ext uri="{FF2B5EF4-FFF2-40B4-BE49-F238E27FC236}">
                <a16:creationId xmlns:a16="http://schemas.microsoft.com/office/drawing/2014/main" id="{758E8FD6-CAFC-F4B1-1254-DD699B5B5148}"/>
              </a:ext>
            </a:extLst>
          </p:cNvPr>
          <p:cNvSpPr txBox="1"/>
          <p:nvPr/>
        </p:nvSpPr>
        <p:spPr>
          <a:xfrm>
            <a:off x="253094" y="3624007"/>
            <a:ext cx="10156370" cy="1661993"/>
          </a:xfrm>
          <a:prstGeom prst="rect">
            <a:avLst/>
          </a:prstGeom>
          <a:noFill/>
        </p:spPr>
        <p:txBody>
          <a:bodyPr wrap="square" rtlCol="0">
            <a:spAutoFit/>
          </a:bodyPr>
          <a:lstStyle/>
          <a:p>
            <a:r>
              <a:rPr lang="en-US" b="1" dirty="0">
                <a:solidFill>
                  <a:srgbClr val="6600FF"/>
                </a:solidFill>
              </a:rPr>
              <a:t>Session Testing:</a:t>
            </a:r>
          </a:p>
          <a:p>
            <a:r>
              <a:rPr lang="en-US" sz="1400" dirty="0"/>
              <a:t>It is </a:t>
            </a:r>
            <a:r>
              <a:rPr lang="en-US" sz="1400" dirty="0">
                <a:highlight>
                  <a:srgbClr val="FFFF00"/>
                </a:highlight>
              </a:rPr>
              <a:t>created in the server </a:t>
            </a:r>
            <a:r>
              <a:rPr lang="en-US" sz="1400" dirty="0"/>
              <a:t>for each user connection, and it contains user transactions details. </a:t>
            </a:r>
          </a:p>
          <a:p>
            <a:r>
              <a:rPr lang="en-US" sz="1400" dirty="0"/>
              <a:t>Session is a pre-defined process for a short period of time and it will expire after specified time and all user details will delete. We perform session testing to prevent misuse of data or security breaches.</a:t>
            </a:r>
          </a:p>
          <a:p>
            <a:endParaRPr lang="en-US" sz="1400" dirty="0"/>
          </a:p>
          <a:p>
            <a:endParaRPr lang="en-US" sz="1400" dirty="0"/>
          </a:p>
          <a:p>
            <a:endParaRPr lang="en-IN" sz="1400" b="1" dirty="0">
              <a:solidFill>
                <a:srgbClr val="6600FF"/>
              </a:solidFill>
            </a:endParaRPr>
          </a:p>
        </p:txBody>
      </p:sp>
      <p:pic>
        <p:nvPicPr>
          <p:cNvPr id="6" name="Picture 5">
            <a:extLst>
              <a:ext uri="{FF2B5EF4-FFF2-40B4-BE49-F238E27FC236}">
                <a16:creationId xmlns:a16="http://schemas.microsoft.com/office/drawing/2014/main" id="{BC8A09AE-0F2C-ECC4-CA26-65286D6CBF73}"/>
              </a:ext>
            </a:extLst>
          </p:cNvPr>
          <p:cNvPicPr>
            <a:picLocks noChangeAspect="1"/>
          </p:cNvPicPr>
          <p:nvPr/>
        </p:nvPicPr>
        <p:blipFill>
          <a:blip r:embed="rId2"/>
          <a:stretch>
            <a:fillRect/>
          </a:stretch>
        </p:blipFill>
        <p:spPr>
          <a:xfrm>
            <a:off x="2073729" y="4747329"/>
            <a:ext cx="6229350" cy="967672"/>
          </a:xfrm>
          <a:prstGeom prst="rect">
            <a:avLst/>
          </a:prstGeom>
        </p:spPr>
      </p:pic>
      <p:sp>
        <p:nvSpPr>
          <p:cNvPr id="7" name="TextBox 6">
            <a:extLst>
              <a:ext uri="{FF2B5EF4-FFF2-40B4-BE49-F238E27FC236}">
                <a16:creationId xmlns:a16="http://schemas.microsoft.com/office/drawing/2014/main" id="{BF997B5E-4A0C-CDEE-26AB-89CABB2333B9}"/>
              </a:ext>
            </a:extLst>
          </p:cNvPr>
          <p:cNvSpPr txBox="1"/>
          <p:nvPr/>
        </p:nvSpPr>
        <p:spPr>
          <a:xfrm>
            <a:off x="449037" y="5902779"/>
            <a:ext cx="10425792" cy="584775"/>
          </a:xfrm>
          <a:prstGeom prst="rect">
            <a:avLst/>
          </a:prstGeom>
          <a:noFill/>
        </p:spPr>
        <p:txBody>
          <a:bodyPr wrap="square" rtlCol="0">
            <a:spAutoFit/>
          </a:bodyPr>
          <a:lstStyle/>
          <a:p>
            <a:r>
              <a:rPr lang="en-US" dirty="0"/>
              <a:t>Ex: </a:t>
            </a:r>
            <a:r>
              <a:rPr lang="en-US" sz="1400" dirty="0" err="1"/>
              <a:t>LogIn</a:t>
            </a:r>
            <a:r>
              <a:rPr lang="en-US" sz="1400" dirty="0"/>
              <a:t> to IBPS(Institution of Banking personnel selection  -- In India) website and be in idle state for 20 minutes, session expires and it will redirect to login page.</a:t>
            </a:r>
            <a:endParaRPr lang="en-IN" sz="1400" dirty="0"/>
          </a:p>
        </p:txBody>
      </p:sp>
      <p:sp>
        <p:nvSpPr>
          <p:cNvPr id="8" name="TextBox 7">
            <a:extLst>
              <a:ext uri="{FF2B5EF4-FFF2-40B4-BE49-F238E27FC236}">
                <a16:creationId xmlns:a16="http://schemas.microsoft.com/office/drawing/2014/main" id="{4FB3CA10-7F9D-1761-6B7E-B700B28D264D}"/>
              </a:ext>
            </a:extLst>
          </p:cNvPr>
          <p:cNvSpPr txBox="1"/>
          <p:nvPr/>
        </p:nvSpPr>
        <p:spPr>
          <a:xfrm>
            <a:off x="449037" y="6653657"/>
            <a:ext cx="9691006" cy="1661993"/>
          </a:xfrm>
          <a:prstGeom prst="rect">
            <a:avLst/>
          </a:prstGeom>
          <a:noFill/>
        </p:spPr>
        <p:txBody>
          <a:bodyPr wrap="square" rtlCol="0">
            <a:spAutoFit/>
          </a:bodyPr>
          <a:lstStyle/>
          <a:p>
            <a:r>
              <a:rPr lang="en-US" b="1" dirty="0">
                <a:solidFill>
                  <a:srgbClr val="6600FF"/>
                </a:solidFill>
              </a:rPr>
              <a:t>Cookies Testing:</a:t>
            </a:r>
          </a:p>
          <a:p>
            <a:r>
              <a:rPr lang="en-US" sz="1400" dirty="0"/>
              <a:t>It is a temporary file created in our local system, when we connected to website. It contains all data between users and server, usually the file is deactivated when we disconnected from the </a:t>
            </a:r>
            <a:r>
              <a:rPr lang="en-US" sz="1400" dirty="0" err="1"/>
              <a:t>web.</a:t>
            </a:r>
            <a:r>
              <a:rPr lang="en-US" sz="1400" dirty="0" err="1">
                <a:highlight>
                  <a:srgbClr val="FFFF00"/>
                </a:highlight>
              </a:rPr>
              <a:t>It</a:t>
            </a:r>
            <a:r>
              <a:rPr lang="en-US" sz="1400" dirty="0">
                <a:highlight>
                  <a:srgbClr val="FFFF00"/>
                </a:highlight>
              </a:rPr>
              <a:t> is created on Client side.</a:t>
            </a:r>
          </a:p>
          <a:p>
            <a:endParaRPr lang="en-US" sz="1400" dirty="0"/>
          </a:p>
          <a:p>
            <a:r>
              <a:rPr lang="en-US" sz="1400" dirty="0"/>
              <a:t>Ex: </a:t>
            </a:r>
          </a:p>
          <a:p>
            <a:r>
              <a:rPr lang="en-US" sz="1400" dirty="0"/>
              <a:t>After signing to website, copy the URL and use it another browser, and verify whether it is asking for login details.</a:t>
            </a:r>
          </a:p>
          <a:p>
            <a:endParaRPr lang="en-IN" sz="1400" b="1" dirty="0">
              <a:solidFill>
                <a:srgbClr val="6600FF"/>
              </a:solidFill>
            </a:endParaRPr>
          </a:p>
        </p:txBody>
      </p:sp>
    </p:spTree>
    <p:extLst>
      <p:ext uri="{BB962C8B-B14F-4D97-AF65-F5344CB8AC3E}">
        <p14:creationId xmlns:p14="http://schemas.microsoft.com/office/powerpoint/2010/main" val="180482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4B2919-6CC6-425E-6524-CC1A3E744A0B}"/>
              </a:ext>
            </a:extLst>
          </p:cNvPr>
          <p:cNvSpPr txBox="1"/>
          <p:nvPr/>
        </p:nvSpPr>
        <p:spPr>
          <a:xfrm>
            <a:off x="801974" y="1813810"/>
            <a:ext cx="4972515" cy="1200329"/>
          </a:xfrm>
          <a:prstGeom prst="rect">
            <a:avLst/>
          </a:prstGeom>
          <a:noFill/>
        </p:spPr>
        <p:txBody>
          <a:bodyPr wrap="none" rtlCol="0">
            <a:spAutoFit/>
          </a:bodyPr>
          <a:lstStyle/>
          <a:p>
            <a:r>
              <a:rPr lang="en-US" dirty="0"/>
              <a:t>Priority: How quickly the bug should get resolved</a:t>
            </a:r>
          </a:p>
          <a:p>
            <a:r>
              <a:rPr lang="en-US" dirty="0"/>
              <a:t>P1-High</a:t>
            </a:r>
          </a:p>
          <a:p>
            <a:r>
              <a:rPr lang="en-US" dirty="0"/>
              <a:t>P2-medium</a:t>
            </a:r>
          </a:p>
          <a:p>
            <a:r>
              <a:rPr lang="en-US" dirty="0"/>
              <a:t>P3-Low</a:t>
            </a:r>
            <a:endParaRPr lang="en-IN" dirty="0"/>
          </a:p>
        </p:txBody>
      </p:sp>
      <p:sp>
        <p:nvSpPr>
          <p:cNvPr id="3" name="TextBox 2">
            <a:extLst>
              <a:ext uri="{FF2B5EF4-FFF2-40B4-BE49-F238E27FC236}">
                <a16:creationId xmlns:a16="http://schemas.microsoft.com/office/drawing/2014/main" id="{0EA562A5-CE34-5C6D-6F5D-8CDE4AD4446D}"/>
              </a:ext>
            </a:extLst>
          </p:cNvPr>
          <p:cNvSpPr txBox="1"/>
          <p:nvPr/>
        </p:nvSpPr>
        <p:spPr>
          <a:xfrm>
            <a:off x="1049311" y="3440243"/>
            <a:ext cx="5898630" cy="1200329"/>
          </a:xfrm>
          <a:prstGeom prst="rect">
            <a:avLst/>
          </a:prstGeom>
          <a:noFill/>
        </p:spPr>
        <p:txBody>
          <a:bodyPr wrap="square" rtlCol="0">
            <a:spAutoFit/>
          </a:bodyPr>
          <a:lstStyle/>
          <a:p>
            <a:r>
              <a:rPr lang="en-US" dirty="0" err="1"/>
              <a:t>Severity:How</a:t>
            </a:r>
            <a:r>
              <a:rPr lang="en-US" dirty="0"/>
              <a:t> the bugs is affecting the application</a:t>
            </a:r>
          </a:p>
          <a:p>
            <a:r>
              <a:rPr lang="en-US" dirty="0"/>
              <a:t>S1-high</a:t>
            </a:r>
          </a:p>
          <a:p>
            <a:r>
              <a:rPr lang="en-US" dirty="0"/>
              <a:t>S2-Medium</a:t>
            </a:r>
          </a:p>
          <a:p>
            <a:r>
              <a:rPr lang="en-US" dirty="0"/>
              <a:t>S3- low</a:t>
            </a:r>
            <a:endParaRPr lang="en-IN" dirty="0"/>
          </a:p>
        </p:txBody>
      </p:sp>
    </p:spTree>
    <p:extLst>
      <p:ext uri="{BB962C8B-B14F-4D97-AF65-F5344CB8AC3E}">
        <p14:creationId xmlns:p14="http://schemas.microsoft.com/office/powerpoint/2010/main" val="144227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9B6F9D-C3A6-8041-DC68-AAF46D6681CB}"/>
              </a:ext>
            </a:extLst>
          </p:cNvPr>
          <p:cNvSpPr/>
          <p:nvPr/>
        </p:nvSpPr>
        <p:spPr>
          <a:xfrm>
            <a:off x="5845629" y="1159328"/>
            <a:ext cx="4954134" cy="6841671"/>
          </a:xfrm>
          <a:prstGeom prst="rect">
            <a:avLst/>
          </a:prstGeom>
          <a:solidFill>
            <a:schemeClr val="bg1">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C8F27A4-23E5-D622-90FD-FD9EEC699A8A}"/>
              </a:ext>
            </a:extLst>
          </p:cNvPr>
          <p:cNvSpPr/>
          <p:nvPr/>
        </p:nvSpPr>
        <p:spPr>
          <a:xfrm>
            <a:off x="0" y="1175656"/>
            <a:ext cx="5021035" cy="6906986"/>
          </a:xfrm>
          <a:prstGeom prst="rect">
            <a:avLst/>
          </a:prstGeom>
          <a:solidFill>
            <a:schemeClr val="bg1">
              <a:lumMod val="75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8EF1C01-C09D-DE9D-27F2-9AAE40274F3E}"/>
              </a:ext>
            </a:extLst>
          </p:cNvPr>
          <p:cNvSpPr txBox="1"/>
          <p:nvPr/>
        </p:nvSpPr>
        <p:spPr>
          <a:xfrm>
            <a:off x="302079" y="1265464"/>
            <a:ext cx="4090308" cy="5632311"/>
          </a:xfrm>
          <a:prstGeom prst="rect">
            <a:avLst/>
          </a:prstGeom>
          <a:noFill/>
        </p:spPr>
        <p:txBody>
          <a:bodyPr wrap="square" rtlCol="0">
            <a:spAutoFit/>
          </a:bodyPr>
          <a:lstStyle/>
          <a:p>
            <a:r>
              <a:rPr lang="en-US" b="1" dirty="0">
                <a:solidFill>
                  <a:schemeClr val="accent5">
                    <a:lumMod val="75000"/>
                  </a:schemeClr>
                </a:solidFill>
              </a:rPr>
              <a:t>Functional Testing:</a:t>
            </a:r>
          </a:p>
          <a:p>
            <a:endParaRPr lang="en-US" dirty="0">
              <a:highlight>
                <a:srgbClr val="C0C0C0"/>
              </a:highlight>
            </a:endParaRPr>
          </a:p>
          <a:p>
            <a:pPr marL="285750" indent="-285750">
              <a:buFont typeface="Arial" panose="020B0604020202020204" pitchFamily="34" charset="0"/>
              <a:buChar char="•"/>
            </a:pPr>
            <a:r>
              <a:rPr lang="en-US" b="0" i="0" dirty="0">
                <a:solidFill>
                  <a:schemeClr val="accent5">
                    <a:lumMod val="75000"/>
                  </a:schemeClr>
                </a:solidFill>
                <a:effectLst/>
                <a:highlight>
                  <a:srgbClr val="C0C0C0"/>
                </a:highlight>
                <a:latin typeface="inter-regular"/>
              </a:rPr>
              <a:t>It is a type of software testing which is used to verify the functionality of the software application, whether the function is working according to the requirement specification. </a:t>
            </a:r>
          </a:p>
          <a:p>
            <a:pPr marL="285750" indent="-285750">
              <a:buFont typeface="Arial" panose="020B0604020202020204" pitchFamily="34" charset="0"/>
              <a:buChar char="•"/>
            </a:pPr>
            <a:r>
              <a:rPr lang="en-US" b="0" i="0" dirty="0">
                <a:solidFill>
                  <a:schemeClr val="accent6">
                    <a:lumMod val="75000"/>
                  </a:schemeClr>
                </a:solidFill>
                <a:effectLst/>
                <a:highlight>
                  <a:srgbClr val="C0C0C0"/>
                </a:highlight>
                <a:latin typeface="inter-regular"/>
              </a:rPr>
              <a:t>In functional testing, each function tested by giving the value, determining the output, and verifying the actual output with the expected value.</a:t>
            </a:r>
          </a:p>
          <a:p>
            <a:pPr marL="285750" indent="-285750">
              <a:buFont typeface="Arial" panose="020B0604020202020204" pitchFamily="34" charset="0"/>
              <a:buChar char="•"/>
            </a:pPr>
            <a:endParaRPr lang="en-US" dirty="0">
              <a:solidFill>
                <a:srgbClr val="333333"/>
              </a:solidFill>
              <a:highlight>
                <a:srgbClr val="FFFFFF"/>
              </a:highlight>
              <a:latin typeface="inter-regular"/>
            </a:endParaRPr>
          </a:p>
          <a:p>
            <a:r>
              <a:rPr lang="en-US" u="sng" dirty="0">
                <a:solidFill>
                  <a:schemeClr val="accent5">
                    <a:lumMod val="75000"/>
                  </a:schemeClr>
                </a:solidFill>
                <a:highlight>
                  <a:srgbClr val="C0C0C0"/>
                </a:highlight>
                <a:latin typeface="inter-regular"/>
              </a:rPr>
              <a:t>Goal Of Functional Testing:</a:t>
            </a:r>
          </a:p>
          <a:p>
            <a:pPr marL="285750" indent="-285750">
              <a:buFont typeface="Arial" panose="020B0604020202020204" pitchFamily="34" charset="0"/>
              <a:buChar char="•"/>
            </a:pPr>
            <a:r>
              <a:rPr lang="en-US" b="0" i="0" dirty="0">
                <a:solidFill>
                  <a:schemeClr val="accent5">
                    <a:lumMod val="75000"/>
                  </a:schemeClr>
                </a:solidFill>
                <a:effectLst/>
                <a:highlight>
                  <a:srgbClr val="C0C0C0"/>
                </a:highlight>
                <a:latin typeface="inter-regular"/>
              </a:rPr>
              <a:t>The purpose of the functional testing is to check the primary entry function, necessarily usable function, the flow of screen GUI. Functional testing displays the error message so that the user can easily navigate throughout the application.</a:t>
            </a:r>
            <a:endParaRPr lang="en-IN" dirty="0">
              <a:solidFill>
                <a:schemeClr val="accent5">
                  <a:lumMod val="75000"/>
                </a:schemeClr>
              </a:solidFill>
              <a:highlight>
                <a:srgbClr val="C0C0C0"/>
              </a:highlight>
            </a:endParaRPr>
          </a:p>
        </p:txBody>
      </p:sp>
      <p:sp>
        <p:nvSpPr>
          <p:cNvPr id="3" name="TextBox 2">
            <a:extLst>
              <a:ext uri="{FF2B5EF4-FFF2-40B4-BE49-F238E27FC236}">
                <a16:creationId xmlns:a16="http://schemas.microsoft.com/office/drawing/2014/main" id="{196EE89D-686C-3983-C535-99FA2009ADF9}"/>
              </a:ext>
            </a:extLst>
          </p:cNvPr>
          <p:cNvSpPr txBox="1"/>
          <p:nvPr/>
        </p:nvSpPr>
        <p:spPr>
          <a:xfrm>
            <a:off x="6407377" y="1265464"/>
            <a:ext cx="4010252" cy="8956298"/>
          </a:xfrm>
          <a:prstGeom prst="rect">
            <a:avLst/>
          </a:prstGeom>
          <a:noFill/>
        </p:spPr>
        <p:txBody>
          <a:bodyPr wrap="square" rtlCol="0">
            <a:spAutoFit/>
          </a:bodyPr>
          <a:lstStyle/>
          <a:p>
            <a:r>
              <a:rPr lang="en-US" b="1" dirty="0">
                <a:solidFill>
                  <a:schemeClr val="accent4">
                    <a:lumMod val="75000"/>
                  </a:schemeClr>
                </a:solidFill>
              </a:rPr>
              <a:t>Non Functional testing:</a:t>
            </a:r>
          </a:p>
          <a:p>
            <a:pPr marL="285750" indent="-285750">
              <a:buFont typeface="Arial" panose="020B0604020202020204" pitchFamily="34" charset="0"/>
              <a:buChar char="•"/>
            </a:pPr>
            <a:r>
              <a:rPr lang="en-US" b="0" i="0" dirty="0">
                <a:solidFill>
                  <a:schemeClr val="accent4">
                    <a:lumMod val="75000"/>
                  </a:schemeClr>
                </a:solidFill>
                <a:effectLst/>
                <a:highlight>
                  <a:srgbClr val="C0C0C0"/>
                </a:highlight>
                <a:latin typeface="inter-regular"/>
              </a:rPr>
              <a:t>Non-functional testing is a type of software testing to test non-functional parameters such as reliability, load test, performance and accountability of the software. </a:t>
            </a:r>
          </a:p>
          <a:p>
            <a:endParaRPr lang="en-US" b="0" i="0" dirty="0">
              <a:solidFill>
                <a:schemeClr val="accent4">
                  <a:lumMod val="75000"/>
                </a:schemeClr>
              </a:solidFill>
              <a:effectLst/>
              <a:highlight>
                <a:srgbClr val="C0C0C0"/>
              </a:highlight>
              <a:latin typeface="inter-regular"/>
            </a:endParaRPr>
          </a:p>
          <a:p>
            <a:pPr marL="285750" indent="-285750">
              <a:buFont typeface="Arial" panose="020B0604020202020204" pitchFamily="34" charset="0"/>
              <a:buChar char="•"/>
            </a:pPr>
            <a:r>
              <a:rPr lang="en-US" b="0" i="0" dirty="0">
                <a:solidFill>
                  <a:schemeClr val="accent2">
                    <a:lumMod val="75000"/>
                  </a:schemeClr>
                </a:solidFill>
                <a:effectLst/>
                <a:highlight>
                  <a:srgbClr val="C0C0C0"/>
                </a:highlight>
                <a:latin typeface="inter-regular"/>
              </a:rPr>
              <a:t>The primary purpose of non-functional testing is to test the reading speed of the software system as per non-functional parameters</a:t>
            </a:r>
            <a:r>
              <a:rPr lang="en-US" b="0" i="0" dirty="0">
                <a:solidFill>
                  <a:srgbClr val="333333"/>
                </a:solidFill>
                <a:effectLst/>
                <a:highlight>
                  <a:srgbClr val="C0C0C0"/>
                </a:highlight>
                <a:latin typeface="inter-regular"/>
              </a:rPr>
              <a:t>. </a:t>
            </a:r>
          </a:p>
          <a:p>
            <a:pPr marL="285750" indent="-285750">
              <a:buFont typeface="Arial" panose="020B0604020202020204" pitchFamily="34" charset="0"/>
              <a:buChar char="•"/>
            </a:pPr>
            <a:endParaRPr lang="en-US" dirty="0">
              <a:solidFill>
                <a:srgbClr val="333333"/>
              </a:solidFill>
              <a:highlight>
                <a:srgbClr val="C0C0C0"/>
              </a:highlight>
              <a:latin typeface="inter-regular"/>
            </a:endParaRPr>
          </a:p>
          <a:p>
            <a:pPr marL="285750" indent="-285750">
              <a:buFont typeface="Arial" panose="020B0604020202020204" pitchFamily="34" charset="0"/>
              <a:buChar char="•"/>
            </a:pPr>
            <a:r>
              <a:rPr lang="en-US" b="0" i="0" dirty="0">
                <a:solidFill>
                  <a:schemeClr val="accent4">
                    <a:lumMod val="75000"/>
                  </a:schemeClr>
                </a:solidFill>
                <a:effectLst/>
                <a:highlight>
                  <a:srgbClr val="C0C0C0"/>
                </a:highlight>
                <a:latin typeface="inter-regular"/>
              </a:rPr>
              <a:t>Functional testing checks the correctness of internal functions while Non-Functional testing checks the ability to work in an external environment.</a:t>
            </a:r>
            <a:endParaRPr lang="en-US" b="0" i="0" dirty="0">
              <a:solidFill>
                <a:schemeClr val="accent4">
                  <a:lumMod val="75000"/>
                </a:schemeClr>
              </a:solidFill>
              <a:effectLst/>
              <a:highlight>
                <a:srgbClr val="FFFFFF"/>
              </a:highlight>
              <a:latin typeface="inter-regular"/>
            </a:endParaRPr>
          </a:p>
          <a:p>
            <a:pPr marL="285750" indent="-285750">
              <a:buFont typeface="Arial" panose="020B0604020202020204" pitchFamily="34" charset="0"/>
              <a:buChar char="•"/>
            </a:pPr>
            <a:r>
              <a:rPr lang="en-US" dirty="0">
                <a:solidFill>
                  <a:schemeClr val="accent2">
                    <a:lumMod val="75000"/>
                  </a:schemeClr>
                </a:solidFill>
              </a:rPr>
              <a:t>Non-functional testing sets the foundation for software installation, setup, and execution. </a:t>
            </a:r>
            <a:endParaRPr lang="en-US" dirty="0">
              <a:solidFill>
                <a:schemeClr val="accent2">
                  <a:lumMod val="75000"/>
                </a:schemeClr>
              </a:solidFill>
              <a:highlight>
                <a:srgbClr val="FFFFFF"/>
              </a:highlight>
              <a:latin typeface="inter-regular"/>
            </a:endParaRPr>
          </a:p>
          <a:p>
            <a:pPr marL="285750" indent="-285750">
              <a:buFont typeface="Arial" panose="020B0604020202020204" pitchFamily="34" charset="0"/>
              <a:buChar char="•"/>
            </a:pPr>
            <a:r>
              <a:rPr lang="en-US" dirty="0">
                <a:solidFill>
                  <a:schemeClr val="accent2">
                    <a:lumMod val="75000"/>
                  </a:schemeClr>
                </a:solidFill>
              </a:rPr>
              <a:t>It involves collecting and producing measurements and metrics used for internal research and development.</a:t>
            </a:r>
            <a:endParaRPr lang="en-US" dirty="0">
              <a:solidFill>
                <a:schemeClr val="accent2">
                  <a:lumMod val="75000"/>
                </a:schemeClr>
              </a:solidFill>
              <a:highlight>
                <a:srgbClr val="FFFFFF"/>
              </a:highlight>
              <a:latin typeface="inter-regular"/>
            </a:endParaRPr>
          </a:p>
          <a:p>
            <a:pPr marL="285750" indent="-285750">
              <a:buFont typeface="Arial" panose="020B0604020202020204" pitchFamily="34" charset="0"/>
              <a:buChar char="•"/>
            </a:pPr>
            <a:endParaRPr lang="en-US" b="0" i="0" dirty="0">
              <a:solidFill>
                <a:srgbClr val="333333"/>
              </a:solidFill>
              <a:effectLst/>
              <a:highlight>
                <a:srgbClr val="FFFFFF"/>
              </a:highlight>
              <a:latin typeface="inter-regular"/>
            </a:endParaRPr>
          </a:p>
          <a:p>
            <a:pPr marL="285750" indent="-285750">
              <a:buFont typeface="Arial" panose="020B0604020202020204" pitchFamily="34" charset="0"/>
              <a:buChar char="•"/>
            </a:pPr>
            <a:endParaRPr lang="en-US" dirty="0">
              <a:solidFill>
                <a:srgbClr val="333333"/>
              </a:solidFill>
              <a:highlight>
                <a:srgbClr val="FFFFFF"/>
              </a:highlight>
              <a:latin typeface="inter-regular"/>
            </a:endParaRPr>
          </a:p>
          <a:p>
            <a:pPr marL="285750" indent="-285750">
              <a:buFont typeface="Arial" panose="020B0604020202020204" pitchFamily="34" charset="0"/>
              <a:buChar char="•"/>
            </a:pPr>
            <a:endParaRPr lang="en-US" b="0" i="0" dirty="0">
              <a:solidFill>
                <a:srgbClr val="333333"/>
              </a:solidFill>
              <a:effectLst/>
              <a:highlight>
                <a:srgbClr val="FFFFFF"/>
              </a:highlight>
              <a:latin typeface="inter-regular"/>
            </a:endParaRPr>
          </a:p>
          <a:p>
            <a:pPr marL="285750" indent="-285750">
              <a:buFont typeface="Arial" panose="020B0604020202020204" pitchFamily="34" charset="0"/>
              <a:buChar char="•"/>
            </a:pPr>
            <a:endParaRPr lang="en-US" dirty="0">
              <a:solidFill>
                <a:srgbClr val="333333"/>
              </a:solidFill>
              <a:highlight>
                <a:srgbClr val="FFFFFF"/>
              </a:highlight>
              <a:latin typeface="inter-regular"/>
            </a:endParaRPr>
          </a:p>
          <a:p>
            <a:pPr marL="285750" indent="-285750">
              <a:buFont typeface="Arial" panose="020B0604020202020204" pitchFamily="34" charset="0"/>
              <a:buChar char="•"/>
            </a:pPr>
            <a:endParaRPr lang="en-US" b="0" i="0" dirty="0">
              <a:solidFill>
                <a:srgbClr val="333333"/>
              </a:solidFill>
              <a:effectLst/>
              <a:highlight>
                <a:srgbClr val="FFFFFF"/>
              </a:highlight>
              <a:latin typeface="inter-regular"/>
            </a:endParaRPr>
          </a:p>
          <a:p>
            <a:pPr marL="285750" indent="-285750">
              <a:buFont typeface="Arial" panose="020B0604020202020204" pitchFamily="34" charset="0"/>
              <a:buChar char="•"/>
            </a:pPr>
            <a:endParaRPr lang="en-US" b="0" i="0" dirty="0">
              <a:solidFill>
                <a:srgbClr val="333333"/>
              </a:solidFill>
              <a:effectLst/>
              <a:highlight>
                <a:srgbClr val="FFFFFF"/>
              </a:highlight>
              <a:latin typeface="inter-regular"/>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0212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6C27686-13A1-DEF2-184E-16F4D6D8CD31}"/>
              </a:ext>
            </a:extLst>
          </p:cNvPr>
          <p:cNvSpPr/>
          <p:nvPr/>
        </p:nvSpPr>
        <p:spPr>
          <a:xfrm>
            <a:off x="5561351" y="671528"/>
            <a:ext cx="5238412" cy="8074102"/>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0FBC2F7-B511-F978-1B2F-72C266C211C5}"/>
              </a:ext>
            </a:extLst>
          </p:cNvPr>
          <p:cNvSpPr/>
          <p:nvPr/>
        </p:nvSpPr>
        <p:spPr>
          <a:xfrm>
            <a:off x="97437" y="5969508"/>
            <a:ext cx="5400206" cy="27761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496C3C4-C39E-1CB6-B2BD-09FD5B5DA1B6}"/>
              </a:ext>
            </a:extLst>
          </p:cNvPr>
          <p:cNvSpPr/>
          <p:nvPr/>
        </p:nvSpPr>
        <p:spPr>
          <a:xfrm>
            <a:off x="97437" y="4162162"/>
            <a:ext cx="5418944" cy="161654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EBFDB22-5966-A5CD-DD3D-625D93FA197B}"/>
              </a:ext>
            </a:extLst>
          </p:cNvPr>
          <p:cNvSpPr/>
          <p:nvPr/>
        </p:nvSpPr>
        <p:spPr>
          <a:xfrm>
            <a:off x="78699" y="671528"/>
            <a:ext cx="5418944" cy="319299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3313950-A48D-DBC2-6C3E-B0F5DD6112BA}"/>
              </a:ext>
            </a:extLst>
          </p:cNvPr>
          <p:cNvSpPr txBox="1"/>
          <p:nvPr/>
        </p:nvSpPr>
        <p:spPr>
          <a:xfrm>
            <a:off x="-325" y="671528"/>
            <a:ext cx="5400206" cy="3416320"/>
          </a:xfrm>
          <a:prstGeom prst="rect">
            <a:avLst/>
          </a:prstGeom>
          <a:noFill/>
        </p:spPr>
        <p:txBody>
          <a:bodyPr wrap="square">
            <a:spAutoFit/>
          </a:bodyPr>
          <a:lstStyle/>
          <a:p>
            <a:pPr marL="285750" indent="-285750">
              <a:buFont typeface="Arial" panose="020B0604020202020204" pitchFamily="34" charset="0"/>
              <a:buChar char="•"/>
            </a:pPr>
            <a:r>
              <a:rPr lang="en-US" sz="1800" dirty="0"/>
              <a:t>Unit testing is used to validate the individual units of source code are working </a:t>
            </a:r>
            <a:r>
              <a:rPr lang="en-US" sz="1800" dirty="0" err="1"/>
              <a:t>properly.A</a:t>
            </a:r>
            <a:r>
              <a:rPr lang="en-US" sz="1800" dirty="0"/>
              <a:t> unit is the smallest testable part of an application and developers do it. </a:t>
            </a:r>
          </a:p>
          <a:p>
            <a:pPr marL="285750" indent="-285750">
              <a:buFont typeface="Arial" panose="020B0604020202020204" pitchFamily="34" charset="0"/>
              <a:buChar char="•"/>
            </a:pPr>
            <a:r>
              <a:rPr lang="en-US" sz="1800" dirty="0"/>
              <a:t>Main aim of conducting unit testing is to isolate each part of the program and show that the individual parts are correct. </a:t>
            </a:r>
          </a:p>
          <a:p>
            <a:pPr marL="285750" indent="-285750">
              <a:buFont typeface="Arial" panose="020B0604020202020204" pitchFamily="34" charset="0"/>
              <a:buChar char="•"/>
            </a:pPr>
            <a:r>
              <a:rPr lang="en-US" sz="1800" dirty="0"/>
              <a:t>Unit testing is conducted before integration testing. </a:t>
            </a:r>
          </a:p>
          <a:p>
            <a:pPr marL="285750" indent="-285750">
              <a:buFont typeface="Arial" panose="020B0604020202020204" pitchFamily="34" charset="0"/>
              <a:buChar char="•"/>
            </a:pPr>
            <a:r>
              <a:rPr lang="en-US" sz="1800" dirty="0"/>
              <a:t>White box testing method is used for executing the unit testing</a:t>
            </a:r>
          </a:p>
          <a:p>
            <a:pPr marL="285750" indent="-285750">
              <a:buFont typeface="Arial" panose="020B0604020202020204" pitchFamily="34" charset="0"/>
              <a:buChar char="•"/>
            </a:pPr>
            <a:endParaRPr lang="en-US" sz="1800" dirty="0"/>
          </a:p>
        </p:txBody>
      </p:sp>
      <p:sp>
        <p:nvSpPr>
          <p:cNvPr id="4" name="TextBox 3">
            <a:extLst>
              <a:ext uri="{FF2B5EF4-FFF2-40B4-BE49-F238E27FC236}">
                <a16:creationId xmlns:a16="http://schemas.microsoft.com/office/drawing/2014/main" id="{1A5F84FA-F825-DE7D-188C-C7D7B65149DF}"/>
              </a:ext>
            </a:extLst>
          </p:cNvPr>
          <p:cNvSpPr txBox="1"/>
          <p:nvPr/>
        </p:nvSpPr>
        <p:spPr>
          <a:xfrm>
            <a:off x="314793" y="239843"/>
            <a:ext cx="3140440" cy="369332"/>
          </a:xfrm>
          <a:prstGeom prst="rect">
            <a:avLst/>
          </a:prstGeom>
          <a:noFill/>
        </p:spPr>
        <p:txBody>
          <a:bodyPr wrap="square" rtlCol="0">
            <a:spAutoFit/>
          </a:bodyPr>
          <a:lstStyle/>
          <a:p>
            <a:r>
              <a:rPr lang="en-US" dirty="0">
                <a:solidFill>
                  <a:schemeClr val="tx2">
                    <a:lumMod val="75000"/>
                    <a:lumOff val="25000"/>
                  </a:schemeClr>
                </a:solidFill>
              </a:rPr>
              <a:t>Unit Testing:</a:t>
            </a:r>
            <a:endParaRPr lang="en-IN" dirty="0">
              <a:solidFill>
                <a:schemeClr val="tx2">
                  <a:lumMod val="75000"/>
                  <a:lumOff val="25000"/>
                </a:schemeClr>
              </a:solidFill>
            </a:endParaRPr>
          </a:p>
        </p:txBody>
      </p:sp>
      <p:sp>
        <p:nvSpPr>
          <p:cNvPr id="6" name="TextBox 5">
            <a:extLst>
              <a:ext uri="{FF2B5EF4-FFF2-40B4-BE49-F238E27FC236}">
                <a16:creationId xmlns:a16="http://schemas.microsoft.com/office/drawing/2014/main" id="{CACF6485-78BE-17A8-0E3C-FD9959827C3C}"/>
              </a:ext>
            </a:extLst>
          </p:cNvPr>
          <p:cNvSpPr txBox="1"/>
          <p:nvPr/>
        </p:nvSpPr>
        <p:spPr>
          <a:xfrm>
            <a:off x="78699" y="4150201"/>
            <a:ext cx="5418944" cy="1477328"/>
          </a:xfrm>
          <a:prstGeom prst="rect">
            <a:avLst/>
          </a:prstGeom>
          <a:noFill/>
        </p:spPr>
        <p:txBody>
          <a:bodyPr wrap="square">
            <a:spAutoFit/>
          </a:bodyPr>
          <a:lstStyle/>
          <a:p>
            <a:r>
              <a:rPr lang="en-US" dirty="0"/>
              <a:t>Advantages of Unit testing: </a:t>
            </a:r>
          </a:p>
          <a:p>
            <a:pPr marL="285750" indent="-285750">
              <a:buFont typeface="Arial" panose="020B0604020202020204" pitchFamily="34" charset="0"/>
              <a:buChar char="•"/>
            </a:pPr>
            <a:r>
              <a:rPr lang="en-US" dirty="0"/>
              <a:t>We can easily find the bugs at early stages. </a:t>
            </a:r>
          </a:p>
          <a:p>
            <a:pPr marL="285750" indent="-285750">
              <a:buFont typeface="Arial" panose="020B0604020202020204" pitchFamily="34" charset="0"/>
              <a:buChar char="•"/>
            </a:pPr>
            <a:r>
              <a:rPr lang="en-US" dirty="0"/>
              <a:t>It helps in maintaining and changing the code. </a:t>
            </a:r>
          </a:p>
          <a:p>
            <a:pPr marL="285750" indent="-285750">
              <a:buFont typeface="Arial" panose="020B0604020202020204" pitchFamily="34" charset="0"/>
              <a:buChar char="•"/>
            </a:pPr>
            <a:r>
              <a:rPr lang="en-US" dirty="0"/>
              <a:t> Reduces the cost of bug fixes.  </a:t>
            </a:r>
          </a:p>
          <a:p>
            <a:pPr marL="285750" indent="-285750">
              <a:buFont typeface="Arial" panose="020B0604020202020204" pitchFamily="34" charset="0"/>
              <a:buChar char="•"/>
            </a:pPr>
            <a:r>
              <a:rPr lang="en-US" dirty="0"/>
              <a:t>Debugging process is simple.</a:t>
            </a:r>
            <a:endParaRPr lang="en-IN" dirty="0"/>
          </a:p>
        </p:txBody>
      </p:sp>
      <p:sp>
        <p:nvSpPr>
          <p:cNvPr id="8" name="TextBox 7">
            <a:extLst>
              <a:ext uri="{FF2B5EF4-FFF2-40B4-BE49-F238E27FC236}">
                <a16:creationId xmlns:a16="http://schemas.microsoft.com/office/drawing/2014/main" id="{741C2D08-4712-DE3B-4EB9-7C83B3599413}"/>
              </a:ext>
            </a:extLst>
          </p:cNvPr>
          <p:cNvSpPr txBox="1"/>
          <p:nvPr/>
        </p:nvSpPr>
        <p:spPr>
          <a:xfrm>
            <a:off x="78699" y="5969507"/>
            <a:ext cx="5482652" cy="2585323"/>
          </a:xfrm>
          <a:prstGeom prst="rect">
            <a:avLst/>
          </a:prstGeom>
          <a:noFill/>
        </p:spPr>
        <p:txBody>
          <a:bodyPr wrap="square">
            <a:spAutoFit/>
          </a:bodyPr>
          <a:lstStyle/>
          <a:p>
            <a:r>
              <a:rPr lang="en-US" dirty="0"/>
              <a:t>Limitations of Unit testing:</a:t>
            </a:r>
          </a:p>
          <a:p>
            <a:pPr marL="285750" indent="-285750">
              <a:buFont typeface="Arial" panose="020B0604020202020204" pitchFamily="34" charset="0"/>
              <a:buChar char="•"/>
            </a:pPr>
            <a:r>
              <a:rPr lang="en-US" dirty="0"/>
              <a:t>It cannot catch every error in the program because it only test the functionality of the units themselves. </a:t>
            </a:r>
          </a:p>
          <a:p>
            <a:pPr marL="285750" indent="-285750">
              <a:buFont typeface="Arial" panose="020B0604020202020204" pitchFamily="34" charset="0"/>
              <a:buChar char="•"/>
            </a:pPr>
            <a:r>
              <a:rPr lang="en-US" dirty="0"/>
              <a:t> It only shows the presence of errors, and it cannot the absence of errors while executing.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cases- written to suit programmer’s implementation. </a:t>
            </a:r>
            <a:endParaRPr lang="en-IN" dirty="0"/>
          </a:p>
        </p:txBody>
      </p:sp>
      <p:sp>
        <p:nvSpPr>
          <p:cNvPr id="10" name="TextBox 9">
            <a:extLst>
              <a:ext uri="{FF2B5EF4-FFF2-40B4-BE49-F238E27FC236}">
                <a16:creationId xmlns:a16="http://schemas.microsoft.com/office/drawing/2014/main" id="{8A4A9EBF-FD99-813D-A335-84904AFFCB0C}"/>
              </a:ext>
            </a:extLst>
          </p:cNvPr>
          <p:cNvSpPr txBox="1"/>
          <p:nvPr/>
        </p:nvSpPr>
        <p:spPr>
          <a:xfrm>
            <a:off x="5613818" y="609175"/>
            <a:ext cx="5418944" cy="3416320"/>
          </a:xfrm>
          <a:prstGeom prst="rect">
            <a:avLst/>
          </a:prstGeom>
          <a:noFill/>
        </p:spPr>
        <p:txBody>
          <a:bodyPr wrap="square">
            <a:spAutoFit/>
          </a:bodyPr>
          <a:lstStyle/>
          <a:p>
            <a:r>
              <a:rPr lang="en-US" sz="1800" dirty="0"/>
              <a:t>Ex 1:</a:t>
            </a:r>
          </a:p>
          <a:p>
            <a:r>
              <a:rPr lang="en-US" sz="1800" dirty="0"/>
              <a:t>Consider a application, which has CustomMaths class and ADD method. Now, pass the data and verify the expected results with actual results.</a:t>
            </a:r>
          </a:p>
          <a:p>
            <a:r>
              <a:rPr lang="en-US" sz="1800" dirty="0"/>
              <a:t> Following is the unit code to test the addition of two numbers. </a:t>
            </a:r>
          </a:p>
          <a:p>
            <a:r>
              <a:rPr lang="en-US" sz="1800" dirty="0"/>
              <a:t>[</a:t>
            </a:r>
            <a:r>
              <a:rPr lang="en-US" sz="1800" dirty="0" err="1"/>
              <a:t>TestMethod</a:t>
            </a:r>
            <a:r>
              <a:rPr lang="en-US" sz="1800" dirty="0"/>
              <a:t>] </a:t>
            </a:r>
          </a:p>
          <a:p>
            <a:r>
              <a:rPr lang="en-US" sz="1800" dirty="0"/>
              <a:t>public void AddTest() { </a:t>
            </a:r>
          </a:p>
          <a:p>
            <a:r>
              <a:rPr lang="en-US" sz="1800" dirty="0"/>
              <a:t>CustomMaths c = new CustomMaths();</a:t>
            </a:r>
          </a:p>
          <a:p>
            <a:r>
              <a:rPr lang="en-US" sz="1800" dirty="0"/>
              <a:t> int result = c.Add(10, 20); </a:t>
            </a:r>
          </a:p>
          <a:p>
            <a:r>
              <a:rPr lang="en-US" sz="1800" dirty="0"/>
              <a:t>Assert.AreEqual(20, result);</a:t>
            </a:r>
          </a:p>
          <a:p>
            <a:r>
              <a:rPr lang="en-US" sz="1800" dirty="0"/>
              <a:t> }</a:t>
            </a:r>
          </a:p>
        </p:txBody>
      </p:sp>
      <p:sp>
        <p:nvSpPr>
          <p:cNvPr id="12" name="TextBox 11">
            <a:extLst>
              <a:ext uri="{FF2B5EF4-FFF2-40B4-BE49-F238E27FC236}">
                <a16:creationId xmlns:a16="http://schemas.microsoft.com/office/drawing/2014/main" id="{61BE7844-AF47-B9AF-FC58-F043692898BC}"/>
              </a:ext>
            </a:extLst>
          </p:cNvPr>
          <p:cNvSpPr txBox="1"/>
          <p:nvPr/>
        </p:nvSpPr>
        <p:spPr>
          <a:xfrm>
            <a:off x="5636303" y="4150201"/>
            <a:ext cx="5508884" cy="4770537"/>
          </a:xfrm>
          <a:prstGeom prst="rect">
            <a:avLst/>
          </a:prstGeom>
          <a:noFill/>
        </p:spPr>
        <p:txBody>
          <a:bodyPr wrap="square">
            <a:spAutoFit/>
          </a:bodyPr>
          <a:lstStyle/>
          <a:p>
            <a:r>
              <a:rPr lang="en-IN" sz="1600" dirty="0"/>
              <a:t>Ex 2:</a:t>
            </a:r>
          </a:p>
          <a:p>
            <a:r>
              <a:rPr lang="en-IN" sz="1600" dirty="0"/>
              <a:t>using </a:t>
            </a:r>
            <a:r>
              <a:rPr lang="en-IN" sz="1600" dirty="0" err="1"/>
              <a:t>NUnit.Framework</a:t>
            </a:r>
            <a:r>
              <a:rPr lang="en-IN" sz="1600" dirty="0"/>
              <a:t>;</a:t>
            </a:r>
          </a:p>
          <a:p>
            <a:r>
              <a:rPr lang="en-IN" sz="1600" dirty="0"/>
              <a:t> public class </a:t>
            </a:r>
            <a:r>
              <a:rPr lang="en-IN" sz="1600" dirty="0" err="1"/>
              <a:t>StringManipulationTests</a:t>
            </a:r>
            <a:r>
              <a:rPr lang="en-IN" sz="1600" dirty="0"/>
              <a:t> {</a:t>
            </a:r>
          </a:p>
          <a:p>
            <a:r>
              <a:rPr lang="en-IN" sz="1600" dirty="0"/>
              <a:t> [Test] </a:t>
            </a:r>
          </a:p>
          <a:p>
            <a:r>
              <a:rPr lang="en-IN" sz="1600" dirty="0"/>
              <a:t>public void </a:t>
            </a:r>
            <a:r>
              <a:rPr lang="en-IN" sz="1600" dirty="0" err="1"/>
              <a:t>ReverseString_ValidInput_ReturnsReversedString</a:t>
            </a:r>
            <a:r>
              <a:rPr lang="en-IN" sz="1600" dirty="0"/>
              <a:t>() { </a:t>
            </a:r>
          </a:p>
          <a:p>
            <a:endParaRPr lang="en-IN" sz="1600" dirty="0"/>
          </a:p>
          <a:p>
            <a:r>
              <a:rPr lang="en-IN" sz="1600" dirty="0"/>
              <a:t>string input = "hello";</a:t>
            </a:r>
          </a:p>
          <a:p>
            <a:r>
              <a:rPr lang="en-IN" sz="1600" dirty="0"/>
              <a:t> string </a:t>
            </a:r>
            <a:r>
              <a:rPr lang="en-IN" sz="1600" dirty="0" err="1"/>
              <a:t>expectedOutput</a:t>
            </a:r>
            <a:r>
              <a:rPr lang="en-IN" sz="1600" dirty="0"/>
              <a:t> = "</a:t>
            </a:r>
            <a:r>
              <a:rPr lang="en-IN" sz="1600" dirty="0" err="1"/>
              <a:t>olleh</a:t>
            </a:r>
            <a:r>
              <a:rPr lang="en-IN" sz="1600" dirty="0"/>
              <a:t>"; </a:t>
            </a:r>
          </a:p>
          <a:p>
            <a:r>
              <a:rPr lang="en-IN" sz="1600" dirty="0"/>
              <a:t>string </a:t>
            </a:r>
            <a:r>
              <a:rPr lang="en-IN" sz="1600" dirty="0" err="1"/>
              <a:t>actualOutput</a:t>
            </a:r>
            <a:r>
              <a:rPr lang="en-IN" sz="1600" dirty="0"/>
              <a:t> = </a:t>
            </a:r>
            <a:r>
              <a:rPr lang="en-IN" sz="1600" dirty="0" err="1"/>
              <a:t>ReverseString</a:t>
            </a:r>
            <a:r>
              <a:rPr lang="en-IN" sz="1600" dirty="0"/>
              <a:t>(input);</a:t>
            </a:r>
          </a:p>
          <a:p>
            <a:r>
              <a:rPr lang="en-IN" sz="1600" dirty="0"/>
              <a:t> </a:t>
            </a:r>
          </a:p>
          <a:p>
            <a:r>
              <a:rPr lang="en-IN" sz="1600" dirty="0"/>
              <a:t>// Replace with your actual function </a:t>
            </a:r>
          </a:p>
          <a:p>
            <a:r>
              <a:rPr lang="en-IN" sz="1600" dirty="0"/>
              <a:t>// Assert</a:t>
            </a:r>
          </a:p>
          <a:p>
            <a:r>
              <a:rPr lang="en-IN" sz="1600" dirty="0"/>
              <a:t> </a:t>
            </a:r>
            <a:r>
              <a:rPr lang="en-IN" sz="1600" dirty="0" err="1"/>
              <a:t>Assert.AreEqual</a:t>
            </a:r>
            <a:r>
              <a:rPr lang="en-IN" sz="1600" dirty="0"/>
              <a:t>(</a:t>
            </a:r>
            <a:r>
              <a:rPr lang="en-IN" sz="1600" dirty="0" err="1"/>
              <a:t>expectedOutput</a:t>
            </a:r>
            <a:r>
              <a:rPr lang="en-IN" sz="1600" dirty="0"/>
              <a:t>, </a:t>
            </a:r>
            <a:r>
              <a:rPr lang="en-IN" sz="1600" dirty="0" err="1"/>
              <a:t>actualOutput</a:t>
            </a:r>
            <a:r>
              <a:rPr lang="en-IN" sz="1600" dirty="0"/>
              <a:t>); }</a:t>
            </a:r>
          </a:p>
          <a:p>
            <a:endParaRPr lang="en-US" sz="1600" dirty="0"/>
          </a:p>
          <a:p>
            <a:r>
              <a:rPr lang="en-US" sz="1600" dirty="0"/>
              <a:t>public static string </a:t>
            </a:r>
            <a:r>
              <a:rPr lang="en-US" sz="1600" dirty="0" err="1"/>
              <a:t>ReverseString</a:t>
            </a:r>
            <a:r>
              <a:rPr lang="en-US" sz="1600" dirty="0"/>
              <a:t>(string text) { </a:t>
            </a:r>
          </a:p>
          <a:p>
            <a:r>
              <a:rPr lang="en-US" sz="1600" dirty="0"/>
              <a:t>// implementation code to reverse the string (e.g., using string manipulation or loops) </a:t>
            </a:r>
          </a:p>
          <a:p>
            <a:r>
              <a:rPr lang="en-US" sz="1600" dirty="0"/>
              <a:t>}</a:t>
            </a:r>
          </a:p>
        </p:txBody>
      </p:sp>
    </p:spTree>
    <p:extLst>
      <p:ext uri="{BB962C8B-B14F-4D97-AF65-F5344CB8AC3E}">
        <p14:creationId xmlns:p14="http://schemas.microsoft.com/office/powerpoint/2010/main" val="41049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11B63C7-EF8E-7EC3-79A2-09F377030A81}"/>
              </a:ext>
            </a:extLst>
          </p:cNvPr>
          <p:cNvSpPr/>
          <p:nvPr/>
        </p:nvSpPr>
        <p:spPr>
          <a:xfrm>
            <a:off x="5733738" y="8908144"/>
            <a:ext cx="4969239" cy="181731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838E461C-9819-6CA4-331A-ECAA5A393944}"/>
              </a:ext>
            </a:extLst>
          </p:cNvPr>
          <p:cNvSpPr/>
          <p:nvPr/>
        </p:nvSpPr>
        <p:spPr>
          <a:xfrm>
            <a:off x="269825" y="8855039"/>
            <a:ext cx="5336498" cy="18704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F8C9F046-B8C9-7C69-9D48-B7E1B22176B6}"/>
              </a:ext>
            </a:extLst>
          </p:cNvPr>
          <p:cNvSpPr/>
          <p:nvPr/>
        </p:nvSpPr>
        <p:spPr>
          <a:xfrm>
            <a:off x="5733738" y="7261011"/>
            <a:ext cx="4969239" cy="127424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3C5B5D12-F949-A94B-DBFB-6903EFB82FE4}"/>
              </a:ext>
            </a:extLst>
          </p:cNvPr>
          <p:cNvSpPr/>
          <p:nvPr/>
        </p:nvSpPr>
        <p:spPr>
          <a:xfrm>
            <a:off x="247338" y="7261011"/>
            <a:ext cx="5336498" cy="127424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359D660-E782-9798-2803-9239B6152316}"/>
              </a:ext>
            </a:extLst>
          </p:cNvPr>
          <p:cNvSpPr/>
          <p:nvPr/>
        </p:nvSpPr>
        <p:spPr>
          <a:xfrm>
            <a:off x="479686" y="6017893"/>
            <a:ext cx="8902284" cy="1042535"/>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B2B9231-9B94-21B7-6CE9-258C2A4A00A8}"/>
              </a:ext>
            </a:extLst>
          </p:cNvPr>
          <p:cNvSpPr txBox="1"/>
          <p:nvPr/>
        </p:nvSpPr>
        <p:spPr>
          <a:xfrm>
            <a:off x="157397" y="2315980"/>
            <a:ext cx="2272289" cy="400110"/>
          </a:xfrm>
          <a:prstGeom prst="rect">
            <a:avLst/>
          </a:prstGeom>
          <a:noFill/>
        </p:spPr>
        <p:txBody>
          <a:bodyPr wrap="none" rtlCol="0">
            <a:spAutoFit/>
          </a:bodyPr>
          <a:lstStyle/>
          <a:p>
            <a:r>
              <a:rPr lang="en-US" sz="2000" dirty="0">
                <a:solidFill>
                  <a:schemeClr val="tx2">
                    <a:lumMod val="75000"/>
                    <a:lumOff val="25000"/>
                  </a:schemeClr>
                </a:solidFill>
              </a:rPr>
              <a:t>Integration Testing:</a:t>
            </a:r>
            <a:endParaRPr lang="en-IN" sz="2000" dirty="0">
              <a:solidFill>
                <a:schemeClr val="tx2">
                  <a:lumMod val="75000"/>
                  <a:lumOff val="25000"/>
                </a:schemeClr>
              </a:solidFill>
            </a:endParaRPr>
          </a:p>
        </p:txBody>
      </p:sp>
      <p:sp>
        <p:nvSpPr>
          <p:cNvPr id="4" name="TextBox 3">
            <a:extLst>
              <a:ext uri="{FF2B5EF4-FFF2-40B4-BE49-F238E27FC236}">
                <a16:creationId xmlns:a16="http://schemas.microsoft.com/office/drawing/2014/main" id="{BE1BDC9A-D285-5A4F-18D9-AEC63456AE05}"/>
              </a:ext>
            </a:extLst>
          </p:cNvPr>
          <p:cNvSpPr txBox="1"/>
          <p:nvPr/>
        </p:nvSpPr>
        <p:spPr>
          <a:xfrm>
            <a:off x="157396" y="2685312"/>
            <a:ext cx="6970427"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5">
                    <a:lumMod val="60000"/>
                    <a:lumOff val="40000"/>
                  </a:schemeClr>
                </a:solidFill>
              </a:rPr>
              <a:t>Integration testing is conducted by integrating one or more components in the same system or two different systems, in order to test the functionality of both modules after integration</a:t>
            </a:r>
          </a:p>
          <a:p>
            <a:endParaRPr lang="en-US" dirty="0">
              <a:solidFill>
                <a:schemeClr val="accent5">
                  <a:lumMod val="60000"/>
                  <a:lumOff val="40000"/>
                </a:schemeClr>
              </a:solidFill>
            </a:endParaRPr>
          </a:p>
          <a:p>
            <a:pPr marL="285750" indent="-285750">
              <a:buFont typeface="Arial" panose="020B0604020202020204" pitchFamily="34" charset="0"/>
              <a:buChar char="•"/>
            </a:pPr>
            <a:endParaRPr lang="en-IN" dirty="0">
              <a:solidFill>
                <a:schemeClr val="accent5">
                  <a:lumMod val="60000"/>
                  <a:lumOff val="40000"/>
                </a:schemeClr>
              </a:solidFill>
            </a:endParaRPr>
          </a:p>
        </p:txBody>
      </p:sp>
      <p:sp>
        <p:nvSpPr>
          <p:cNvPr id="6" name="TextBox 5">
            <a:extLst>
              <a:ext uri="{FF2B5EF4-FFF2-40B4-BE49-F238E27FC236}">
                <a16:creationId xmlns:a16="http://schemas.microsoft.com/office/drawing/2014/main" id="{971A1560-B86E-6D30-F885-9FCACDC7531A}"/>
              </a:ext>
            </a:extLst>
          </p:cNvPr>
          <p:cNvSpPr txBox="1"/>
          <p:nvPr/>
        </p:nvSpPr>
        <p:spPr>
          <a:xfrm>
            <a:off x="614597" y="6017893"/>
            <a:ext cx="8902284" cy="923330"/>
          </a:xfrm>
          <a:prstGeom prst="rect">
            <a:avLst/>
          </a:prstGeom>
          <a:noFill/>
        </p:spPr>
        <p:txBody>
          <a:bodyPr wrap="square">
            <a:spAutoFit/>
          </a:bodyPr>
          <a:lstStyle/>
          <a:p>
            <a:r>
              <a:rPr lang="en-US" dirty="0"/>
              <a:t>                                                      Integration testing types </a:t>
            </a:r>
          </a:p>
          <a:p>
            <a:r>
              <a:rPr lang="en-US" dirty="0"/>
              <a:t>    1.  Big Bang integration testing                                           2.  Top down integration testing.</a:t>
            </a:r>
          </a:p>
          <a:p>
            <a:r>
              <a:rPr lang="en-US" dirty="0"/>
              <a:t>    3.  Bottom up integration testing                                       4.  Mixed Integration testing.</a:t>
            </a:r>
            <a:endParaRPr lang="en-IN" dirty="0"/>
          </a:p>
        </p:txBody>
      </p:sp>
      <p:pic>
        <p:nvPicPr>
          <p:cNvPr id="10" name="Picture 9">
            <a:extLst>
              <a:ext uri="{FF2B5EF4-FFF2-40B4-BE49-F238E27FC236}">
                <a16:creationId xmlns:a16="http://schemas.microsoft.com/office/drawing/2014/main" id="{AE4625B2-7C58-2521-E752-11B4D3D0E953}"/>
              </a:ext>
            </a:extLst>
          </p:cNvPr>
          <p:cNvPicPr>
            <a:picLocks noChangeAspect="1"/>
          </p:cNvPicPr>
          <p:nvPr/>
        </p:nvPicPr>
        <p:blipFill>
          <a:blip r:embed="rId2"/>
          <a:stretch>
            <a:fillRect/>
          </a:stretch>
        </p:blipFill>
        <p:spPr>
          <a:xfrm>
            <a:off x="7601267" y="2516035"/>
            <a:ext cx="2241064" cy="1541541"/>
          </a:xfrm>
          <a:prstGeom prst="rect">
            <a:avLst/>
          </a:prstGeom>
        </p:spPr>
      </p:pic>
      <p:sp>
        <p:nvSpPr>
          <p:cNvPr id="12" name="TextBox 11">
            <a:extLst>
              <a:ext uri="{FF2B5EF4-FFF2-40B4-BE49-F238E27FC236}">
                <a16:creationId xmlns:a16="http://schemas.microsoft.com/office/drawing/2014/main" id="{642F2F52-7537-47C1-BC06-75F19F0AEE6D}"/>
              </a:ext>
            </a:extLst>
          </p:cNvPr>
          <p:cNvSpPr txBox="1"/>
          <p:nvPr/>
        </p:nvSpPr>
        <p:spPr>
          <a:xfrm>
            <a:off x="400401" y="3666780"/>
            <a:ext cx="9441930" cy="2031325"/>
          </a:xfrm>
          <a:prstGeom prst="rect">
            <a:avLst/>
          </a:prstGeom>
          <a:noFill/>
        </p:spPr>
        <p:txBody>
          <a:bodyPr wrap="square">
            <a:spAutoFit/>
          </a:bodyPr>
          <a:lstStyle/>
          <a:p>
            <a:r>
              <a:rPr lang="en-US" sz="1400" dirty="0"/>
              <a:t>Ex:</a:t>
            </a:r>
          </a:p>
          <a:p>
            <a:r>
              <a:rPr lang="en-US" sz="1400" dirty="0"/>
              <a:t>Amount transfer in banking application</a:t>
            </a:r>
          </a:p>
          <a:p>
            <a:r>
              <a:rPr lang="en-US" sz="1400" dirty="0"/>
              <a:t>Consider 2 features A &amp; B. send some data from A to B. </a:t>
            </a:r>
          </a:p>
          <a:p>
            <a:r>
              <a:rPr lang="en-US" sz="1400" dirty="0"/>
              <a:t>Check if A is sending data and also check if B s receiving data. </a:t>
            </a:r>
          </a:p>
          <a:p>
            <a:r>
              <a:rPr lang="en-US" sz="1400" b="1" dirty="0"/>
              <a:t>Scenario 1- </a:t>
            </a:r>
            <a:r>
              <a:rPr lang="en-US" sz="1400" dirty="0"/>
              <a:t>Login as A to transfer the amount, send 1000rs amount, and message should be displayed saying that “successfully done” and now logout as A and again log in as B, navigate to check balance – balance is increased by 1000rs, thus integration test is successful. </a:t>
            </a:r>
          </a:p>
          <a:p>
            <a:r>
              <a:rPr lang="en-US" sz="1400" b="1" dirty="0"/>
              <a:t>Scenario 2- </a:t>
            </a:r>
            <a:r>
              <a:rPr lang="en-US" sz="1400" dirty="0"/>
              <a:t>Also we check if amount balance has decreased by 1000rs. </a:t>
            </a:r>
          </a:p>
          <a:p>
            <a:r>
              <a:rPr lang="en-US" sz="1400" b="1" dirty="0"/>
              <a:t>Scenario 3- </a:t>
            </a:r>
            <a:r>
              <a:rPr lang="en-US" sz="1400" dirty="0"/>
              <a:t>Click on transactions- in A and B, transactions details should be displayed. </a:t>
            </a:r>
            <a:endParaRPr lang="en-IN" sz="1400" dirty="0"/>
          </a:p>
        </p:txBody>
      </p:sp>
      <p:sp>
        <p:nvSpPr>
          <p:cNvPr id="14" name="TextBox 13">
            <a:extLst>
              <a:ext uri="{FF2B5EF4-FFF2-40B4-BE49-F238E27FC236}">
                <a16:creationId xmlns:a16="http://schemas.microsoft.com/office/drawing/2014/main" id="{0A09F55A-7A1C-7F62-66FD-B0CB5E308B94}"/>
              </a:ext>
            </a:extLst>
          </p:cNvPr>
          <p:cNvSpPr txBox="1"/>
          <p:nvPr/>
        </p:nvSpPr>
        <p:spPr>
          <a:xfrm>
            <a:off x="479686" y="7261011"/>
            <a:ext cx="5254052" cy="1446550"/>
          </a:xfrm>
          <a:prstGeom prst="rect">
            <a:avLst/>
          </a:prstGeom>
          <a:noFill/>
        </p:spPr>
        <p:txBody>
          <a:bodyPr wrap="square">
            <a:spAutoFit/>
          </a:bodyPr>
          <a:lstStyle/>
          <a:p>
            <a:pPr algn="l" rtl="0">
              <a:spcBef>
                <a:spcPts val="0"/>
              </a:spcBef>
              <a:spcAft>
                <a:spcPts val="0"/>
              </a:spcAft>
            </a:pPr>
            <a:r>
              <a:rPr lang="en-US" sz="1400" b="1" i="0" u="none" strike="noStrike" dirty="0" err="1">
                <a:solidFill>
                  <a:srgbClr val="000000"/>
                </a:solidFill>
                <a:effectLst/>
                <a:latin typeface="Inter"/>
              </a:rPr>
              <a:t>BigBangApproach</a:t>
            </a:r>
            <a:r>
              <a:rPr lang="en-US" sz="1400" b="1" i="0" u="none" strike="noStrike" dirty="0">
                <a:solidFill>
                  <a:srgbClr val="000000"/>
                </a:solidFill>
                <a:effectLst/>
                <a:latin typeface="Inter"/>
              </a:rPr>
              <a:t>:</a:t>
            </a:r>
            <a:endParaRPr lang="en-US" sz="1400" b="1" dirty="0">
              <a:solidFill>
                <a:srgbClr val="000000"/>
              </a:solidFill>
              <a:latin typeface="Inter"/>
            </a:endParaRPr>
          </a:p>
          <a:p>
            <a:pPr algn="l" rtl="0">
              <a:spcBef>
                <a:spcPts val="0"/>
              </a:spcBef>
              <a:spcAft>
                <a:spcPts val="0"/>
              </a:spcAft>
            </a:pPr>
            <a:r>
              <a:rPr lang="en-US" sz="1400" b="0" i="0" u="none" strike="noStrike" dirty="0">
                <a:solidFill>
                  <a:srgbClr val="000000"/>
                </a:solidFill>
                <a:effectLst/>
                <a:latin typeface="Inter"/>
              </a:rPr>
              <a:t>Big Bang Integration testing is an integration testing approach in which all modules are integrated and tested at once, as a singular entity. The integration process is not carried out until all components have been successfully unit tested.</a:t>
            </a:r>
            <a:endParaRPr lang="en-US" sz="1400" b="0" i="0" dirty="0">
              <a:solidFill>
                <a:srgbClr val="282828"/>
              </a:solidFill>
              <a:effectLst/>
              <a:latin typeface="Inter"/>
            </a:endParaRPr>
          </a:p>
          <a:p>
            <a:pPr algn="l" rtl="0">
              <a:spcBef>
                <a:spcPts val="0"/>
              </a:spcBef>
              <a:spcAft>
                <a:spcPts val="0"/>
              </a:spcAft>
            </a:pPr>
            <a:r>
              <a:rPr lang="en-US" sz="1800" b="0" i="0" u="none" strike="noStrike" dirty="0">
                <a:solidFill>
                  <a:srgbClr val="000000"/>
                </a:solidFill>
                <a:effectLst/>
                <a:latin typeface="Inter"/>
              </a:rPr>
              <a:t>  </a:t>
            </a:r>
            <a:endParaRPr lang="en-US" b="0" i="0" dirty="0">
              <a:solidFill>
                <a:srgbClr val="282828"/>
              </a:solidFill>
              <a:effectLst/>
              <a:latin typeface="Inter"/>
            </a:endParaRPr>
          </a:p>
        </p:txBody>
      </p:sp>
      <p:sp>
        <p:nvSpPr>
          <p:cNvPr id="16" name="TextBox 15">
            <a:extLst>
              <a:ext uri="{FF2B5EF4-FFF2-40B4-BE49-F238E27FC236}">
                <a16:creationId xmlns:a16="http://schemas.microsoft.com/office/drawing/2014/main" id="{52717BEE-6E0E-0589-7670-47719467C6B2}"/>
              </a:ext>
            </a:extLst>
          </p:cNvPr>
          <p:cNvSpPr txBox="1"/>
          <p:nvPr/>
        </p:nvSpPr>
        <p:spPr>
          <a:xfrm>
            <a:off x="5671901" y="7360398"/>
            <a:ext cx="5254053" cy="738664"/>
          </a:xfrm>
          <a:prstGeom prst="rect">
            <a:avLst/>
          </a:prstGeom>
          <a:noFill/>
        </p:spPr>
        <p:txBody>
          <a:bodyPr wrap="square">
            <a:spAutoFit/>
          </a:bodyPr>
          <a:lstStyle/>
          <a:p>
            <a:pPr algn="l"/>
            <a:r>
              <a:rPr lang="en-US" sz="1400" b="1" i="0" u="none" strike="noStrike" dirty="0">
                <a:solidFill>
                  <a:srgbClr val="000000"/>
                </a:solidFill>
                <a:effectLst/>
                <a:latin typeface="Inter"/>
              </a:rPr>
              <a:t>Top-down approach:</a:t>
            </a:r>
          </a:p>
          <a:p>
            <a:pPr algn="l"/>
            <a:r>
              <a:rPr lang="en-US" sz="1400" b="0" i="0" u="none" strike="noStrike" dirty="0">
                <a:solidFill>
                  <a:srgbClr val="000000"/>
                </a:solidFill>
                <a:effectLst/>
                <a:latin typeface="Inter"/>
              </a:rPr>
              <a:t>perform testing for high-level components first, then gradually move to lower-level components.</a:t>
            </a:r>
            <a:endParaRPr lang="en-US" sz="1400" b="0" i="0" dirty="0">
              <a:solidFill>
                <a:srgbClr val="000000"/>
              </a:solidFill>
              <a:effectLst/>
              <a:latin typeface="Inter"/>
            </a:endParaRPr>
          </a:p>
        </p:txBody>
      </p:sp>
      <p:sp>
        <p:nvSpPr>
          <p:cNvPr id="18" name="TextBox 17">
            <a:extLst>
              <a:ext uri="{FF2B5EF4-FFF2-40B4-BE49-F238E27FC236}">
                <a16:creationId xmlns:a16="http://schemas.microsoft.com/office/drawing/2014/main" id="{27BE66A0-DE26-A166-E4E1-A13F9C23206B}"/>
              </a:ext>
            </a:extLst>
          </p:cNvPr>
          <p:cNvSpPr txBox="1"/>
          <p:nvPr/>
        </p:nvSpPr>
        <p:spPr>
          <a:xfrm>
            <a:off x="5671901" y="8012031"/>
            <a:ext cx="5463914" cy="523220"/>
          </a:xfrm>
          <a:prstGeom prst="rect">
            <a:avLst/>
          </a:prstGeom>
          <a:noFill/>
        </p:spPr>
        <p:txBody>
          <a:bodyPr wrap="square">
            <a:spAutoFit/>
          </a:bodyPr>
          <a:lstStyle/>
          <a:p>
            <a:r>
              <a:rPr lang="en-US" sz="1400" dirty="0"/>
              <a:t>A </a:t>
            </a:r>
            <a:r>
              <a:rPr lang="en-US" sz="1400" dirty="0">
                <a:highlight>
                  <a:srgbClr val="FFFF00"/>
                </a:highlight>
              </a:rPr>
              <a:t>stub is a piece of code used to simulate the behavior of</a:t>
            </a:r>
          </a:p>
          <a:p>
            <a:r>
              <a:rPr lang="en-US" sz="1400" dirty="0">
                <a:highlight>
                  <a:srgbClr val="FFFF00"/>
                </a:highlight>
              </a:rPr>
              <a:t> lower-level modules that a higher-level module depends on</a:t>
            </a:r>
            <a:r>
              <a:rPr lang="en-US" sz="1400" dirty="0"/>
              <a:t>.</a:t>
            </a:r>
            <a:endParaRPr lang="en-IN" sz="1400" dirty="0"/>
          </a:p>
        </p:txBody>
      </p:sp>
      <p:sp>
        <p:nvSpPr>
          <p:cNvPr id="20" name="TextBox 19">
            <a:extLst>
              <a:ext uri="{FF2B5EF4-FFF2-40B4-BE49-F238E27FC236}">
                <a16:creationId xmlns:a16="http://schemas.microsoft.com/office/drawing/2014/main" id="{6C04B3F1-4F0F-9784-DC01-864BF935AB80}"/>
              </a:ext>
            </a:extLst>
          </p:cNvPr>
          <p:cNvSpPr txBox="1"/>
          <p:nvPr/>
        </p:nvSpPr>
        <p:spPr>
          <a:xfrm>
            <a:off x="322290" y="8838025"/>
            <a:ext cx="5284034" cy="1815882"/>
          </a:xfrm>
          <a:prstGeom prst="rect">
            <a:avLst/>
          </a:prstGeom>
          <a:solidFill>
            <a:schemeClr val="bg2"/>
          </a:solidFill>
        </p:spPr>
        <p:txBody>
          <a:bodyPr wrap="square">
            <a:spAutoFit/>
          </a:bodyPr>
          <a:lstStyle/>
          <a:p>
            <a:pPr algn="l"/>
            <a:r>
              <a:rPr lang="en-US" sz="1400" b="1" i="0" u="none" strike="noStrike" dirty="0">
                <a:solidFill>
                  <a:srgbClr val="000000"/>
                </a:solidFill>
                <a:effectLst/>
                <a:latin typeface="Inter"/>
              </a:rPr>
              <a:t>Bottom-up approach: </a:t>
            </a:r>
          </a:p>
          <a:p>
            <a:pPr algn="l"/>
            <a:r>
              <a:rPr lang="en-US" sz="1400" b="0" i="0" u="none" strike="noStrike" dirty="0">
                <a:solidFill>
                  <a:srgbClr val="000000"/>
                </a:solidFill>
                <a:effectLst/>
                <a:latin typeface="Inter"/>
              </a:rPr>
              <a:t>perform testing for low-level components first, then gradually move to higher-level components.</a:t>
            </a:r>
          </a:p>
          <a:p>
            <a:pPr algn="l"/>
            <a:r>
              <a:rPr lang="en-US" sz="1400" dirty="0"/>
              <a:t>In this approach, lower-level modules are tested first, and drivers are used to simulate higher-level modules that invoke these lower-level modules.</a:t>
            </a:r>
          </a:p>
          <a:p>
            <a:pPr algn="l"/>
            <a:r>
              <a:rPr lang="en-US" sz="1400" dirty="0">
                <a:highlight>
                  <a:srgbClr val="FFFF00"/>
                </a:highlight>
              </a:rPr>
              <a:t>A driver is a piece of code used to simulate the behavior of higher-level modules that use the lower-level module being tested.</a:t>
            </a:r>
            <a:endParaRPr lang="en-US" sz="1400" b="0" i="0" dirty="0">
              <a:solidFill>
                <a:srgbClr val="000000"/>
              </a:solidFill>
              <a:effectLst/>
              <a:highlight>
                <a:srgbClr val="FFFF00"/>
              </a:highlight>
              <a:latin typeface="Inter"/>
            </a:endParaRPr>
          </a:p>
        </p:txBody>
      </p:sp>
      <p:sp>
        <p:nvSpPr>
          <p:cNvPr id="22" name="TextBox 21">
            <a:extLst>
              <a:ext uri="{FF2B5EF4-FFF2-40B4-BE49-F238E27FC236}">
                <a16:creationId xmlns:a16="http://schemas.microsoft.com/office/drawing/2014/main" id="{F05C108B-6176-1832-E56C-A5042BFA6832}"/>
              </a:ext>
            </a:extLst>
          </p:cNvPr>
          <p:cNvSpPr txBox="1"/>
          <p:nvPr/>
        </p:nvSpPr>
        <p:spPr>
          <a:xfrm>
            <a:off x="5671901" y="8774418"/>
            <a:ext cx="5568846" cy="1169551"/>
          </a:xfrm>
          <a:prstGeom prst="rect">
            <a:avLst/>
          </a:prstGeom>
          <a:noFill/>
        </p:spPr>
        <p:txBody>
          <a:bodyPr wrap="square">
            <a:spAutoFit/>
          </a:bodyPr>
          <a:lstStyle/>
          <a:p>
            <a:endParaRPr lang="en-US" sz="1400" b="1" dirty="0"/>
          </a:p>
          <a:p>
            <a:r>
              <a:rPr lang="en-US" sz="1400" b="1" dirty="0"/>
              <a:t>Mixed Integration:</a:t>
            </a:r>
          </a:p>
          <a:p>
            <a:r>
              <a:rPr lang="en-US" sz="1400" dirty="0"/>
              <a:t> It is a combination of top down and bottom up integration and it called as sandwich integration. </a:t>
            </a:r>
          </a:p>
          <a:p>
            <a:r>
              <a:rPr lang="en-US" sz="1400" dirty="0"/>
              <a:t>In this approach, testing can start when modules are available.</a:t>
            </a:r>
            <a:endParaRPr lang="en-IN" sz="1400" dirty="0"/>
          </a:p>
        </p:txBody>
      </p:sp>
    </p:spTree>
    <p:extLst>
      <p:ext uri="{BB962C8B-B14F-4D97-AF65-F5344CB8AC3E}">
        <p14:creationId xmlns:p14="http://schemas.microsoft.com/office/powerpoint/2010/main" val="159097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E20DE6-4B4D-A775-06F0-294ED99D9A34}"/>
              </a:ext>
            </a:extLst>
          </p:cNvPr>
          <p:cNvSpPr txBox="1"/>
          <p:nvPr/>
        </p:nvSpPr>
        <p:spPr>
          <a:xfrm>
            <a:off x="172387" y="1768840"/>
            <a:ext cx="1727717" cy="369332"/>
          </a:xfrm>
          <a:prstGeom prst="rect">
            <a:avLst/>
          </a:prstGeom>
          <a:noFill/>
        </p:spPr>
        <p:txBody>
          <a:bodyPr wrap="none" rtlCol="0">
            <a:spAutoFit/>
          </a:bodyPr>
          <a:lstStyle/>
          <a:p>
            <a:r>
              <a:rPr lang="en-US" dirty="0">
                <a:solidFill>
                  <a:schemeClr val="accent1">
                    <a:lumMod val="75000"/>
                  </a:schemeClr>
                </a:solidFill>
              </a:rPr>
              <a:t>System Testing:</a:t>
            </a:r>
            <a:endParaRPr lang="en-IN" dirty="0">
              <a:solidFill>
                <a:schemeClr val="accent1">
                  <a:lumMod val="75000"/>
                </a:schemeClr>
              </a:solidFill>
            </a:endParaRPr>
          </a:p>
        </p:txBody>
      </p:sp>
      <p:sp>
        <p:nvSpPr>
          <p:cNvPr id="4" name="TextBox 3">
            <a:extLst>
              <a:ext uri="{FF2B5EF4-FFF2-40B4-BE49-F238E27FC236}">
                <a16:creationId xmlns:a16="http://schemas.microsoft.com/office/drawing/2014/main" id="{BC06D614-7E6E-72F2-1E0A-4ECC12E4E2FF}"/>
              </a:ext>
            </a:extLst>
          </p:cNvPr>
          <p:cNvSpPr txBox="1"/>
          <p:nvPr/>
        </p:nvSpPr>
        <p:spPr>
          <a:xfrm>
            <a:off x="172387" y="2138172"/>
            <a:ext cx="10079012" cy="1815882"/>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chemeClr val="accent2">
                    <a:lumMod val="75000"/>
                  </a:schemeClr>
                </a:solidFill>
                <a:effectLst/>
                <a:highlight>
                  <a:srgbClr val="FFFFFF"/>
                </a:highlight>
                <a:latin typeface="Nunito" pitchFamily="2" charset="0"/>
              </a:rPr>
              <a:t>System testing is a type of software testing that evaluates the overall functionality and  performance of a complete and fully integrated software solution.</a:t>
            </a:r>
          </a:p>
          <a:p>
            <a:pPr marL="285750" indent="-285750">
              <a:buFont typeface="Arial" panose="020B0604020202020204" pitchFamily="34" charset="0"/>
              <a:buChar char="•"/>
            </a:pPr>
            <a:r>
              <a:rPr lang="en-US" sz="1400" b="0" i="0" dirty="0">
                <a:solidFill>
                  <a:schemeClr val="accent2">
                    <a:lumMod val="75000"/>
                  </a:schemeClr>
                </a:solidFill>
                <a:effectLst/>
                <a:highlight>
                  <a:srgbClr val="FFFFFF"/>
                </a:highlight>
                <a:latin typeface="Nunito" pitchFamily="2" charset="0"/>
              </a:rPr>
              <a:t>It tests if the system meets the specified requirements and if it is suitable for delivery to the end- users. </a:t>
            </a:r>
          </a:p>
          <a:p>
            <a:pPr marL="285750" indent="-285750">
              <a:buFont typeface="Arial" panose="020B0604020202020204" pitchFamily="34" charset="0"/>
              <a:buChar char="•"/>
            </a:pPr>
            <a:r>
              <a:rPr lang="en-US" sz="1400" b="0" i="0" dirty="0">
                <a:solidFill>
                  <a:schemeClr val="accent2">
                    <a:lumMod val="75000"/>
                  </a:schemeClr>
                </a:solidFill>
                <a:effectLst/>
                <a:highlight>
                  <a:srgbClr val="FFFFFF"/>
                </a:highlight>
                <a:latin typeface="Nunito" pitchFamily="2" charset="0"/>
              </a:rPr>
              <a:t>This type of testing is performed after the integration testing and before the acceptance testing.</a:t>
            </a:r>
          </a:p>
          <a:p>
            <a:pPr marL="285750" indent="-285750">
              <a:buFont typeface="Arial" panose="020B0604020202020204" pitchFamily="34" charset="0"/>
              <a:buChar char="•"/>
            </a:pPr>
            <a:endParaRPr lang="en-US" sz="1400" dirty="0">
              <a:solidFill>
                <a:schemeClr val="accent2">
                  <a:lumMod val="75000"/>
                </a:schemeClr>
              </a:solidFill>
              <a:highlight>
                <a:srgbClr val="FFFFFF"/>
              </a:highlight>
              <a:latin typeface="Nunito" pitchFamily="2" charset="0"/>
            </a:endParaRPr>
          </a:p>
          <a:p>
            <a:pPr marL="285750" indent="-285750">
              <a:buFont typeface="Arial" panose="020B0604020202020204" pitchFamily="34" charset="0"/>
              <a:buChar char="•"/>
            </a:pPr>
            <a:r>
              <a:rPr lang="en-US" sz="1400" b="0" i="0" dirty="0">
                <a:solidFill>
                  <a:schemeClr val="accent3">
                    <a:lumMod val="60000"/>
                    <a:lumOff val="40000"/>
                  </a:schemeClr>
                </a:solidFill>
                <a:effectLst/>
                <a:highlight>
                  <a:srgbClr val="FFFFFF"/>
                </a:highlight>
                <a:latin typeface="Nunito" pitchFamily="2" charset="0"/>
              </a:rPr>
              <a:t>System Testing is performed by a testing team that is independent of the development team and helps to test the quality of the system impartial.</a:t>
            </a:r>
          </a:p>
          <a:p>
            <a:pPr marL="285750" indent="-285750">
              <a:buFont typeface="Arial" panose="020B0604020202020204" pitchFamily="34" charset="0"/>
              <a:buChar char="•"/>
            </a:pPr>
            <a:endParaRPr lang="en-IN" sz="1400" dirty="0">
              <a:solidFill>
                <a:schemeClr val="accent3">
                  <a:lumMod val="60000"/>
                  <a:lumOff val="40000"/>
                </a:schemeClr>
              </a:solidFill>
            </a:endParaRPr>
          </a:p>
        </p:txBody>
      </p:sp>
      <p:sp>
        <p:nvSpPr>
          <p:cNvPr id="6" name="TextBox 5">
            <a:extLst>
              <a:ext uri="{FF2B5EF4-FFF2-40B4-BE49-F238E27FC236}">
                <a16:creationId xmlns:a16="http://schemas.microsoft.com/office/drawing/2014/main" id="{335B3D15-CA38-B055-9AC1-18460E1FF720}"/>
              </a:ext>
            </a:extLst>
          </p:cNvPr>
          <p:cNvSpPr txBox="1"/>
          <p:nvPr/>
        </p:nvSpPr>
        <p:spPr>
          <a:xfrm>
            <a:off x="309171" y="3861721"/>
            <a:ext cx="5400206" cy="1384995"/>
          </a:xfrm>
          <a:prstGeom prst="rect">
            <a:avLst/>
          </a:prstGeom>
          <a:noFill/>
        </p:spPr>
        <p:txBody>
          <a:bodyPr wrap="square">
            <a:spAutoFit/>
          </a:bodyPr>
          <a:lstStyle/>
          <a:p>
            <a:r>
              <a:rPr lang="en-IN" sz="1400" b="1" dirty="0"/>
              <a:t>Types of system testing: </a:t>
            </a:r>
          </a:p>
          <a:p>
            <a:pPr marL="400050" indent="-400050">
              <a:buFont typeface="+mj-lt"/>
              <a:buAutoNum type="romanUcPeriod"/>
            </a:pPr>
            <a:r>
              <a:rPr lang="en-IN" sz="1400" dirty="0"/>
              <a:t> GUI software testing </a:t>
            </a:r>
          </a:p>
          <a:p>
            <a:pPr marL="400050" indent="-400050">
              <a:buFont typeface="+mj-lt"/>
              <a:buAutoNum type="romanUcPeriod"/>
            </a:pPr>
            <a:r>
              <a:rPr lang="en-IN" sz="1400" dirty="0"/>
              <a:t>Usability testing </a:t>
            </a:r>
          </a:p>
          <a:p>
            <a:pPr marL="400050" indent="-400050">
              <a:buFont typeface="+mj-lt"/>
              <a:buAutoNum type="romanUcPeriod"/>
            </a:pPr>
            <a:r>
              <a:rPr lang="en-IN" sz="1400" dirty="0"/>
              <a:t>Performance testing </a:t>
            </a:r>
          </a:p>
          <a:p>
            <a:pPr marL="400050" indent="-400050">
              <a:buFont typeface="+mj-lt"/>
              <a:buAutoNum type="romanUcPeriod"/>
            </a:pPr>
            <a:r>
              <a:rPr lang="en-IN" sz="1400" dirty="0"/>
              <a:t>Load testing</a:t>
            </a:r>
          </a:p>
          <a:p>
            <a:pPr marL="400050" indent="-400050">
              <a:buFont typeface="+mj-lt"/>
              <a:buAutoNum type="romanUcPeriod"/>
            </a:pPr>
            <a:r>
              <a:rPr lang="en-IN" sz="1400" dirty="0"/>
              <a:t>Security testing  etc.,</a:t>
            </a:r>
          </a:p>
        </p:txBody>
      </p:sp>
      <p:pic>
        <p:nvPicPr>
          <p:cNvPr id="8" name="Picture 7">
            <a:extLst>
              <a:ext uri="{FF2B5EF4-FFF2-40B4-BE49-F238E27FC236}">
                <a16:creationId xmlns:a16="http://schemas.microsoft.com/office/drawing/2014/main" id="{49648F3C-B33D-87A9-76AA-43D6F8EEDB4C}"/>
              </a:ext>
            </a:extLst>
          </p:cNvPr>
          <p:cNvPicPr>
            <a:picLocks noChangeAspect="1"/>
          </p:cNvPicPr>
          <p:nvPr/>
        </p:nvPicPr>
        <p:blipFill>
          <a:blip r:embed="rId2"/>
          <a:stretch>
            <a:fillRect/>
          </a:stretch>
        </p:blipFill>
        <p:spPr>
          <a:xfrm>
            <a:off x="336637" y="5399881"/>
            <a:ext cx="9339514" cy="1895740"/>
          </a:xfrm>
          <a:prstGeom prst="rect">
            <a:avLst/>
          </a:prstGeom>
        </p:spPr>
      </p:pic>
      <p:sp>
        <p:nvSpPr>
          <p:cNvPr id="10" name="TextBox 9">
            <a:extLst>
              <a:ext uri="{FF2B5EF4-FFF2-40B4-BE49-F238E27FC236}">
                <a16:creationId xmlns:a16="http://schemas.microsoft.com/office/drawing/2014/main" id="{676E3A2F-5AC8-9B7A-8048-11E0550F8154}"/>
              </a:ext>
            </a:extLst>
          </p:cNvPr>
          <p:cNvSpPr txBox="1"/>
          <p:nvPr/>
        </p:nvSpPr>
        <p:spPr>
          <a:xfrm>
            <a:off x="526529" y="7448786"/>
            <a:ext cx="8377627" cy="2031325"/>
          </a:xfrm>
          <a:prstGeom prst="rect">
            <a:avLst/>
          </a:prstGeom>
          <a:noFill/>
        </p:spPr>
        <p:txBody>
          <a:bodyPr wrap="square">
            <a:spAutoFit/>
          </a:bodyPr>
          <a:lstStyle/>
          <a:p>
            <a:pPr algn="l"/>
            <a:r>
              <a:rPr lang="en-US" b="0" i="0" dirty="0">
                <a:solidFill>
                  <a:srgbClr val="445578"/>
                </a:solidFill>
                <a:effectLst/>
                <a:highlight>
                  <a:srgbClr val="FFFFFF"/>
                </a:highlight>
                <a:latin typeface="Inter"/>
              </a:rPr>
              <a:t>EX:</a:t>
            </a:r>
          </a:p>
          <a:p>
            <a:pPr algn="l"/>
            <a:r>
              <a:rPr lang="en-US" b="0" i="0" dirty="0">
                <a:solidFill>
                  <a:srgbClr val="445578"/>
                </a:solidFill>
                <a:effectLst/>
                <a:highlight>
                  <a:srgbClr val="FFFFFF"/>
                </a:highlight>
                <a:latin typeface="Inter"/>
              </a:rPr>
              <a:t>Suppose an e-commerce website has different modules like a registration page, Login page, card, dashboard, payment page, etc. These modules are tested by the developer first, which will be </a:t>
            </a:r>
            <a:r>
              <a:rPr lang="en-US" b="1" i="0" dirty="0">
                <a:solidFill>
                  <a:srgbClr val="445578"/>
                </a:solidFill>
                <a:effectLst/>
                <a:highlight>
                  <a:srgbClr val="FFFFFF"/>
                </a:highlight>
                <a:latin typeface="Inter"/>
              </a:rPr>
              <a:t>unit testing</a:t>
            </a:r>
            <a:r>
              <a:rPr lang="en-US" b="0" i="0" dirty="0">
                <a:solidFill>
                  <a:srgbClr val="445578"/>
                </a:solidFill>
                <a:effectLst/>
                <a:highlight>
                  <a:srgbClr val="FFFFFF"/>
                </a:highlight>
                <a:latin typeface="Inter"/>
              </a:rPr>
              <a:t>. The two or more modules will be tested in collaboration with each other. That will be</a:t>
            </a:r>
            <a:r>
              <a:rPr lang="en-US" b="1" i="0" dirty="0">
                <a:solidFill>
                  <a:srgbClr val="445578"/>
                </a:solidFill>
                <a:effectLst/>
                <a:highlight>
                  <a:srgbClr val="FFFFFF"/>
                </a:highlight>
                <a:latin typeface="Inter"/>
              </a:rPr>
              <a:t> integration testing</a:t>
            </a:r>
            <a:r>
              <a:rPr lang="en-US" b="0" i="0" dirty="0">
                <a:solidFill>
                  <a:srgbClr val="445578"/>
                </a:solidFill>
                <a:effectLst/>
                <a:highlight>
                  <a:srgbClr val="FFFFFF"/>
                </a:highlight>
                <a:latin typeface="Inter"/>
              </a:rPr>
              <a:t>. But after the completion of all the modules, when the overall website functioning is tested, then that is called </a:t>
            </a:r>
            <a:r>
              <a:rPr lang="en-US" b="1" i="0" dirty="0">
                <a:solidFill>
                  <a:srgbClr val="445578"/>
                </a:solidFill>
                <a:effectLst/>
                <a:highlight>
                  <a:srgbClr val="FFFFFF"/>
                </a:highlight>
                <a:latin typeface="Inter"/>
              </a:rPr>
              <a:t>system testing</a:t>
            </a:r>
            <a:r>
              <a:rPr lang="en-US" b="0" i="0" dirty="0">
                <a:solidFill>
                  <a:srgbClr val="445578"/>
                </a:solidFill>
                <a:effectLst/>
                <a:highlight>
                  <a:srgbClr val="FFFFFF"/>
                </a:highlight>
                <a:latin typeface="Inter"/>
              </a:rPr>
              <a:t>.</a:t>
            </a:r>
          </a:p>
        </p:txBody>
      </p:sp>
      <p:sp>
        <p:nvSpPr>
          <p:cNvPr id="3" name="TextBox 2">
            <a:extLst>
              <a:ext uri="{FF2B5EF4-FFF2-40B4-BE49-F238E27FC236}">
                <a16:creationId xmlns:a16="http://schemas.microsoft.com/office/drawing/2014/main" id="{938ACCB8-7D69-7C84-113E-2D31BCA1AEA5}"/>
              </a:ext>
            </a:extLst>
          </p:cNvPr>
          <p:cNvSpPr txBox="1"/>
          <p:nvPr/>
        </p:nvSpPr>
        <p:spPr>
          <a:xfrm>
            <a:off x="3735092" y="3727342"/>
            <a:ext cx="5246176" cy="646331"/>
          </a:xfrm>
          <a:prstGeom prst="rect">
            <a:avLst/>
          </a:prstGeom>
          <a:noFill/>
        </p:spPr>
        <p:txBody>
          <a:bodyPr wrap="square" rtlCol="0">
            <a:spAutoFit/>
          </a:bodyPr>
          <a:lstStyle/>
          <a:p>
            <a:r>
              <a:rPr lang="en-US" dirty="0"/>
              <a:t>Unit testing </a:t>
            </a:r>
            <a:r>
              <a:rPr lang="en-US" dirty="0">
                <a:sym typeface="Wingdings" panose="05000000000000000000" pitchFamily="2" charset="2"/>
              </a:rPr>
              <a:t> Integration testing system testing  </a:t>
            </a:r>
            <a:r>
              <a:rPr lang="en-US">
                <a:sym typeface="Wingdings" panose="05000000000000000000" pitchFamily="2" charset="2"/>
              </a:rPr>
              <a:t>acceptance testing.</a:t>
            </a:r>
            <a:endParaRPr lang="en-IN" dirty="0"/>
          </a:p>
        </p:txBody>
      </p:sp>
      <p:sp>
        <p:nvSpPr>
          <p:cNvPr id="5" name="TextBox 4">
            <a:extLst>
              <a:ext uri="{FF2B5EF4-FFF2-40B4-BE49-F238E27FC236}">
                <a16:creationId xmlns:a16="http://schemas.microsoft.com/office/drawing/2014/main" id="{B2162A7F-BF51-A5AC-1DF4-03EA2E4E23B3}"/>
              </a:ext>
            </a:extLst>
          </p:cNvPr>
          <p:cNvSpPr txBox="1"/>
          <p:nvPr/>
        </p:nvSpPr>
        <p:spPr>
          <a:xfrm>
            <a:off x="1005840" y="406400"/>
            <a:ext cx="8670311" cy="369332"/>
          </a:xfrm>
          <a:prstGeom prst="rect">
            <a:avLst/>
          </a:prstGeom>
          <a:noFill/>
        </p:spPr>
        <p:txBody>
          <a:bodyPr wrap="square" rtlCol="0">
            <a:spAutoFit/>
          </a:bodyPr>
          <a:lstStyle/>
          <a:p>
            <a:r>
              <a:rPr lang="en-IN" dirty="0"/>
              <a:t>https://demo.guru99.com/test/newtours/support.php</a:t>
            </a:r>
          </a:p>
        </p:txBody>
      </p:sp>
      <p:sp>
        <p:nvSpPr>
          <p:cNvPr id="7" name="TextBox 6">
            <a:extLst>
              <a:ext uri="{FF2B5EF4-FFF2-40B4-BE49-F238E27FC236}">
                <a16:creationId xmlns:a16="http://schemas.microsoft.com/office/drawing/2014/main" id="{40E6E394-60E7-1269-FF23-5D676CC73E6C}"/>
              </a:ext>
            </a:extLst>
          </p:cNvPr>
          <p:cNvSpPr txBox="1"/>
          <p:nvPr/>
        </p:nvSpPr>
        <p:spPr>
          <a:xfrm>
            <a:off x="1036245" y="692345"/>
            <a:ext cx="5093494" cy="369332"/>
          </a:xfrm>
          <a:prstGeom prst="rect">
            <a:avLst/>
          </a:prstGeom>
          <a:noFill/>
        </p:spPr>
        <p:txBody>
          <a:bodyPr wrap="square" rtlCol="0">
            <a:spAutoFit/>
          </a:bodyPr>
          <a:lstStyle/>
          <a:p>
            <a:r>
              <a:rPr lang="en-US" dirty="0"/>
              <a:t>This is an </a:t>
            </a:r>
            <a:r>
              <a:rPr lang="en-US"/>
              <a:t>Example website for Stubs.</a:t>
            </a:r>
            <a:endParaRPr lang="en-IN" dirty="0"/>
          </a:p>
        </p:txBody>
      </p:sp>
    </p:spTree>
    <p:extLst>
      <p:ext uri="{BB962C8B-B14F-4D97-AF65-F5344CB8AC3E}">
        <p14:creationId xmlns:p14="http://schemas.microsoft.com/office/powerpoint/2010/main" val="398121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Top Corners Rounded 12">
            <a:extLst>
              <a:ext uri="{FF2B5EF4-FFF2-40B4-BE49-F238E27FC236}">
                <a16:creationId xmlns:a16="http://schemas.microsoft.com/office/drawing/2014/main" id="{63E431DE-D06C-D6EC-58EE-DFA7BEAC67DD}"/>
              </a:ext>
            </a:extLst>
          </p:cNvPr>
          <p:cNvSpPr/>
          <p:nvPr/>
        </p:nvSpPr>
        <p:spPr>
          <a:xfrm>
            <a:off x="5383578" y="5876650"/>
            <a:ext cx="4987437" cy="2716008"/>
          </a:xfrm>
          <a:prstGeom prst="round2SameRect">
            <a:avLst/>
          </a:prstGeom>
          <a:solidFill>
            <a:srgbClr val="FBDC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Top Corners Rounded 11">
            <a:extLst>
              <a:ext uri="{FF2B5EF4-FFF2-40B4-BE49-F238E27FC236}">
                <a16:creationId xmlns:a16="http://schemas.microsoft.com/office/drawing/2014/main" id="{6A5ADD05-9C0E-BE2E-201A-7EEA38FE33F6}"/>
              </a:ext>
            </a:extLst>
          </p:cNvPr>
          <p:cNvSpPr/>
          <p:nvPr/>
        </p:nvSpPr>
        <p:spPr>
          <a:xfrm>
            <a:off x="148620" y="5876650"/>
            <a:ext cx="4987437" cy="2716008"/>
          </a:xfrm>
          <a:prstGeom prst="round2SameRect">
            <a:avLst/>
          </a:prstGeom>
          <a:solidFill>
            <a:srgbClr val="FBDC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7AD1BAC-8DBE-5629-1223-FB66F605AF7A}"/>
              </a:ext>
            </a:extLst>
          </p:cNvPr>
          <p:cNvSpPr/>
          <p:nvPr/>
        </p:nvSpPr>
        <p:spPr>
          <a:xfrm>
            <a:off x="76262" y="550339"/>
            <a:ext cx="10222395" cy="2716008"/>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F226E11-5B98-3A70-49B1-14561ACCA21E}"/>
              </a:ext>
            </a:extLst>
          </p:cNvPr>
          <p:cNvSpPr txBox="1"/>
          <p:nvPr/>
        </p:nvSpPr>
        <p:spPr>
          <a:xfrm>
            <a:off x="0" y="142050"/>
            <a:ext cx="2798202" cy="369332"/>
          </a:xfrm>
          <a:prstGeom prst="rect">
            <a:avLst/>
          </a:prstGeom>
          <a:noFill/>
        </p:spPr>
        <p:txBody>
          <a:bodyPr wrap="none" rtlCol="0">
            <a:spAutoFit/>
          </a:bodyPr>
          <a:lstStyle/>
          <a:p>
            <a:r>
              <a:rPr lang="en-US" b="1" dirty="0">
                <a:solidFill>
                  <a:schemeClr val="accent1">
                    <a:lumMod val="75000"/>
                  </a:schemeClr>
                </a:solidFill>
              </a:rPr>
              <a:t>User acceptance testing:</a:t>
            </a:r>
            <a:endParaRPr lang="en-IN" b="1" dirty="0">
              <a:solidFill>
                <a:schemeClr val="accent1">
                  <a:lumMod val="75000"/>
                </a:schemeClr>
              </a:solidFill>
            </a:endParaRPr>
          </a:p>
        </p:txBody>
      </p:sp>
      <p:sp>
        <p:nvSpPr>
          <p:cNvPr id="4" name="TextBox 3">
            <a:extLst>
              <a:ext uri="{FF2B5EF4-FFF2-40B4-BE49-F238E27FC236}">
                <a16:creationId xmlns:a16="http://schemas.microsoft.com/office/drawing/2014/main" id="{44556180-B948-7EDE-66D3-19AFBDD04DC8}"/>
              </a:ext>
            </a:extLst>
          </p:cNvPr>
          <p:cNvSpPr txBox="1"/>
          <p:nvPr/>
        </p:nvSpPr>
        <p:spPr>
          <a:xfrm>
            <a:off x="148620" y="783524"/>
            <a:ext cx="9433040" cy="2462213"/>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chemeClr val="accent5">
                    <a:lumMod val="75000"/>
                  </a:schemeClr>
                </a:solidFill>
                <a:effectLst/>
                <a:highlight>
                  <a:srgbClr val="C0C0C0"/>
                </a:highlight>
                <a:latin typeface="Arial" panose="020B0604020202020204" pitchFamily="34" charset="0"/>
              </a:rPr>
              <a:t>User acceptance testing (UAT), also called </a:t>
            </a:r>
            <a:r>
              <a:rPr lang="en-US" sz="1400" b="0" i="1" dirty="0">
                <a:solidFill>
                  <a:schemeClr val="accent5">
                    <a:lumMod val="75000"/>
                  </a:schemeClr>
                </a:solidFill>
                <a:effectLst/>
                <a:highlight>
                  <a:srgbClr val="C0C0C0"/>
                </a:highlight>
                <a:latin typeface="Arial" panose="020B0604020202020204" pitchFamily="34" charset="0"/>
              </a:rPr>
              <a:t>application testing</a:t>
            </a:r>
            <a:r>
              <a:rPr lang="en-US" sz="1400" b="0" i="0" dirty="0">
                <a:solidFill>
                  <a:schemeClr val="accent5">
                    <a:lumMod val="75000"/>
                  </a:schemeClr>
                </a:solidFill>
                <a:effectLst/>
                <a:highlight>
                  <a:srgbClr val="C0C0C0"/>
                </a:highlight>
                <a:latin typeface="Arial" panose="020B0604020202020204" pitchFamily="34" charset="0"/>
              </a:rPr>
              <a:t> or </a:t>
            </a:r>
            <a:r>
              <a:rPr lang="en-US" sz="1400" b="0" i="1" dirty="0">
                <a:solidFill>
                  <a:schemeClr val="accent5">
                    <a:lumMod val="75000"/>
                  </a:schemeClr>
                </a:solidFill>
                <a:effectLst/>
                <a:highlight>
                  <a:srgbClr val="C0C0C0"/>
                </a:highlight>
                <a:latin typeface="Arial" panose="020B0604020202020204" pitchFamily="34" charset="0"/>
              </a:rPr>
              <a:t>end-user testing</a:t>
            </a:r>
            <a:r>
              <a:rPr lang="en-US" sz="1400" b="0" i="0" dirty="0">
                <a:solidFill>
                  <a:schemeClr val="accent5">
                    <a:lumMod val="75000"/>
                  </a:schemeClr>
                </a:solidFill>
                <a:effectLst/>
                <a:highlight>
                  <a:srgbClr val="C0C0C0"/>
                </a:highlight>
                <a:latin typeface="Arial" panose="020B0604020202020204" pitchFamily="34" charset="0"/>
              </a:rPr>
              <a:t>, is a phase of software development in which the software is tested in the real world by its intended audience.</a:t>
            </a:r>
          </a:p>
          <a:p>
            <a:pPr marL="285750" indent="-285750">
              <a:buFont typeface="Arial" panose="020B0604020202020204" pitchFamily="34" charset="0"/>
              <a:buChar char="•"/>
            </a:pPr>
            <a:endParaRPr lang="en-US" sz="1400" dirty="0">
              <a:solidFill>
                <a:schemeClr val="accent5">
                  <a:lumMod val="75000"/>
                </a:schemeClr>
              </a:solidFill>
              <a:highlight>
                <a:srgbClr val="FFFFFF"/>
              </a:highlight>
              <a:latin typeface="Arial" panose="020B0604020202020204" pitchFamily="34" charset="0"/>
            </a:endParaRPr>
          </a:p>
          <a:p>
            <a:pPr marL="285750" indent="-285750">
              <a:buFont typeface="Arial" panose="020B0604020202020204" pitchFamily="34" charset="0"/>
              <a:buChar char="•"/>
            </a:pPr>
            <a:r>
              <a:rPr lang="en-US" sz="1400" b="0" i="0" dirty="0">
                <a:solidFill>
                  <a:schemeClr val="accent5">
                    <a:lumMod val="75000"/>
                  </a:schemeClr>
                </a:solidFill>
                <a:effectLst/>
                <a:highlight>
                  <a:srgbClr val="C0C0C0"/>
                </a:highlight>
                <a:latin typeface="Arial" panose="020B0604020202020204" pitchFamily="34" charset="0"/>
              </a:rPr>
              <a:t>UAT is often the last phase of the software testing process and is performed before the tested software is released to its intended market. </a:t>
            </a:r>
          </a:p>
          <a:p>
            <a:pPr marL="285750" indent="-285750">
              <a:buFont typeface="Arial" panose="020B0604020202020204" pitchFamily="34" charset="0"/>
              <a:buChar char="•"/>
            </a:pPr>
            <a:endParaRPr lang="en-US" sz="1400" b="0" i="0" dirty="0">
              <a:solidFill>
                <a:schemeClr val="accent5">
                  <a:lumMod val="75000"/>
                </a:schemeClr>
              </a:solidFill>
              <a:effectLst/>
              <a:highlight>
                <a:srgbClr val="FFFFFF"/>
              </a:highlight>
              <a:latin typeface="Arial" panose="020B0604020202020204" pitchFamily="34" charset="0"/>
            </a:endParaRPr>
          </a:p>
          <a:p>
            <a:pPr marL="285750" indent="-285750">
              <a:buFont typeface="Arial" panose="020B0604020202020204" pitchFamily="34" charset="0"/>
              <a:buChar char="•"/>
            </a:pPr>
            <a:r>
              <a:rPr lang="en-US" sz="1400" b="0" i="0" dirty="0">
                <a:solidFill>
                  <a:schemeClr val="accent5">
                    <a:lumMod val="75000"/>
                  </a:schemeClr>
                </a:solidFill>
                <a:effectLst/>
                <a:highlight>
                  <a:srgbClr val="C0C0C0"/>
                </a:highlight>
                <a:latin typeface="Arial" panose="020B0604020202020204" pitchFamily="34" charset="0"/>
              </a:rPr>
              <a:t>The goal of UAT is to ensure software can handle real-world tasks and perform up to development specifications.</a:t>
            </a:r>
          </a:p>
          <a:p>
            <a:pPr marL="285750" indent="-285750">
              <a:buFont typeface="Arial" panose="020B0604020202020204" pitchFamily="34" charset="0"/>
              <a:buChar char="•"/>
            </a:pPr>
            <a:endParaRPr lang="en-US" sz="1400" dirty="0">
              <a:solidFill>
                <a:schemeClr val="accent5">
                  <a:lumMod val="75000"/>
                </a:schemeClr>
              </a:solidFill>
              <a:highlight>
                <a:srgbClr val="C0C0C0"/>
              </a:highlight>
              <a:latin typeface="Arial" panose="020B0604020202020204" pitchFamily="34" charset="0"/>
            </a:endParaRPr>
          </a:p>
          <a:p>
            <a:pPr marL="285750" indent="-285750">
              <a:buFont typeface="Arial" panose="020B0604020202020204" pitchFamily="34" charset="0"/>
              <a:buChar char="•"/>
            </a:pPr>
            <a:r>
              <a:rPr lang="en-US" sz="1400" b="0" i="0" dirty="0">
                <a:solidFill>
                  <a:schemeClr val="accent5">
                    <a:lumMod val="75000"/>
                  </a:schemeClr>
                </a:solidFill>
                <a:effectLst/>
                <a:highlight>
                  <a:srgbClr val="C0C0C0"/>
                </a:highlight>
                <a:latin typeface="Arial" panose="020B0604020202020204" pitchFamily="34" charset="0"/>
              </a:rPr>
              <a:t>End users normally perform user acceptance testing. They are the most effective group to test software in this form because they know exactly how the software will be used on a daily basis and what changes need to be made to be suitable for this day-to-day use</a:t>
            </a:r>
            <a:r>
              <a:rPr lang="en-US" sz="1400" b="0" i="0" dirty="0">
                <a:solidFill>
                  <a:srgbClr val="666666"/>
                </a:solidFill>
                <a:effectLst/>
                <a:highlight>
                  <a:srgbClr val="C0C0C0"/>
                </a:highlight>
                <a:latin typeface="Arial" panose="020B0604020202020204" pitchFamily="34" charset="0"/>
              </a:rPr>
              <a:t>.</a:t>
            </a:r>
            <a:endParaRPr lang="en-IN" sz="1400" dirty="0">
              <a:solidFill>
                <a:schemeClr val="accent5">
                  <a:lumMod val="75000"/>
                </a:schemeClr>
              </a:solidFill>
              <a:highlight>
                <a:srgbClr val="C0C0C0"/>
              </a:highlight>
            </a:endParaRPr>
          </a:p>
        </p:txBody>
      </p:sp>
      <p:sp>
        <p:nvSpPr>
          <p:cNvPr id="7" name="TextBox 6">
            <a:extLst>
              <a:ext uri="{FF2B5EF4-FFF2-40B4-BE49-F238E27FC236}">
                <a16:creationId xmlns:a16="http://schemas.microsoft.com/office/drawing/2014/main" id="{1020B849-B434-1417-A4DF-AB1987977302}"/>
              </a:ext>
            </a:extLst>
          </p:cNvPr>
          <p:cNvSpPr txBox="1"/>
          <p:nvPr/>
        </p:nvSpPr>
        <p:spPr>
          <a:xfrm>
            <a:off x="2274276" y="5077266"/>
            <a:ext cx="5826369" cy="646331"/>
          </a:xfrm>
          <a:prstGeom prst="rect">
            <a:avLst/>
          </a:prstGeom>
          <a:noFill/>
        </p:spPr>
        <p:txBody>
          <a:bodyPr wrap="square">
            <a:spAutoFit/>
          </a:bodyPr>
          <a:lstStyle/>
          <a:p>
            <a:r>
              <a:rPr lang="en-US" dirty="0"/>
              <a:t>User Acceptance testing is </a:t>
            </a:r>
            <a:r>
              <a:rPr lang="en-US" dirty="0" err="1"/>
              <a:t>categorizered</a:t>
            </a:r>
            <a:r>
              <a:rPr lang="en-US" dirty="0"/>
              <a:t> into two types:              </a:t>
            </a:r>
            <a:r>
              <a:rPr lang="en-US" dirty="0" err="1"/>
              <a:t>i</a:t>
            </a:r>
            <a:r>
              <a:rPr lang="en-US" dirty="0"/>
              <a:t>)Alpha Testing                                                      ii) Beta Testing</a:t>
            </a:r>
            <a:endParaRPr lang="en-IN" dirty="0"/>
          </a:p>
        </p:txBody>
      </p:sp>
      <p:sp>
        <p:nvSpPr>
          <p:cNvPr id="9" name="TextBox 8">
            <a:extLst>
              <a:ext uri="{FF2B5EF4-FFF2-40B4-BE49-F238E27FC236}">
                <a16:creationId xmlns:a16="http://schemas.microsoft.com/office/drawing/2014/main" id="{DF912AB2-9D92-0D36-8B4A-3A8ABE582271}"/>
              </a:ext>
            </a:extLst>
          </p:cNvPr>
          <p:cNvSpPr txBox="1"/>
          <p:nvPr/>
        </p:nvSpPr>
        <p:spPr>
          <a:xfrm>
            <a:off x="340455" y="5915607"/>
            <a:ext cx="4919361" cy="2462213"/>
          </a:xfrm>
          <a:prstGeom prst="rect">
            <a:avLst/>
          </a:prstGeom>
          <a:noFill/>
        </p:spPr>
        <p:txBody>
          <a:bodyPr wrap="square">
            <a:spAutoFit/>
          </a:bodyPr>
          <a:lstStyle/>
          <a:p>
            <a:r>
              <a:rPr lang="en-US" sz="1400" b="1" dirty="0"/>
              <a:t>Alpha Testing:</a:t>
            </a:r>
          </a:p>
          <a:p>
            <a:r>
              <a:rPr lang="en-US" sz="1400" dirty="0"/>
              <a:t> Developers at developer’s site conduct this testing. Alpha testing is performed by independent team, but still within the company. </a:t>
            </a:r>
          </a:p>
          <a:p>
            <a:r>
              <a:rPr lang="en-US" sz="1400" dirty="0"/>
              <a:t>Alpha testing is final test before release the software to the market. </a:t>
            </a:r>
          </a:p>
          <a:p>
            <a:r>
              <a:rPr lang="en-US" sz="1400" dirty="0"/>
              <a:t>It has two phases: </a:t>
            </a:r>
          </a:p>
          <a:p>
            <a:r>
              <a:rPr lang="en-US" sz="1400" dirty="0"/>
              <a:t> ***In the first phase, management users within the company test the software to find bugs quickly. </a:t>
            </a:r>
          </a:p>
          <a:p>
            <a:r>
              <a:rPr lang="en-US" sz="1400" dirty="0"/>
              <a:t>*** In the second phase, the software is handed over to QA team for additional testing.</a:t>
            </a:r>
            <a:endParaRPr lang="en-IN" sz="1400" dirty="0"/>
          </a:p>
        </p:txBody>
      </p:sp>
      <p:sp>
        <p:nvSpPr>
          <p:cNvPr id="11" name="TextBox 10">
            <a:extLst>
              <a:ext uri="{FF2B5EF4-FFF2-40B4-BE49-F238E27FC236}">
                <a16:creationId xmlns:a16="http://schemas.microsoft.com/office/drawing/2014/main" id="{231EB80A-E3EE-8791-724B-9B6796155E56}"/>
              </a:ext>
            </a:extLst>
          </p:cNvPr>
          <p:cNvSpPr txBox="1"/>
          <p:nvPr/>
        </p:nvSpPr>
        <p:spPr>
          <a:xfrm>
            <a:off x="5539947" y="5876650"/>
            <a:ext cx="4987437" cy="2246769"/>
          </a:xfrm>
          <a:prstGeom prst="rect">
            <a:avLst/>
          </a:prstGeom>
          <a:noFill/>
        </p:spPr>
        <p:txBody>
          <a:bodyPr wrap="square">
            <a:spAutoFit/>
          </a:bodyPr>
          <a:lstStyle/>
          <a:p>
            <a:endParaRPr lang="en-US" sz="1400" b="1" dirty="0"/>
          </a:p>
          <a:p>
            <a:r>
              <a:rPr lang="en-US" sz="1400" b="1" dirty="0"/>
              <a:t>Beta Testing: </a:t>
            </a:r>
          </a:p>
          <a:p>
            <a:r>
              <a:rPr lang="en-US" sz="1400" dirty="0"/>
              <a:t>Beta testing is conducted on customer’s environment by the end user’s to validate the functionality, reliability of the application.</a:t>
            </a:r>
          </a:p>
          <a:p>
            <a:endParaRPr lang="en-US" sz="1400" dirty="0"/>
          </a:p>
          <a:p>
            <a:r>
              <a:rPr lang="en-US" sz="1400" dirty="0"/>
              <a:t> Beta testing is always open to the market and independent team does not do it.</a:t>
            </a:r>
          </a:p>
          <a:p>
            <a:endParaRPr lang="en-US" sz="1400" dirty="0"/>
          </a:p>
          <a:p>
            <a:r>
              <a:rPr lang="en-US" sz="1400" dirty="0"/>
              <a:t>Beta testing is performed in real time environment.</a:t>
            </a:r>
            <a:endParaRPr lang="en-IN" sz="1400" dirty="0"/>
          </a:p>
        </p:txBody>
      </p:sp>
      <p:sp>
        <p:nvSpPr>
          <p:cNvPr id="15" name="TextBox 14">
            <a:extLst>
              <a:ext uri="{FF2B5EF4-FFF2-40B4-BE49-F238E27FC236}">
                <a16:creationId xmlns:a16="http://schemas.microsoft.com/office/drawing/2014/main" id="{DDB6C3E6-1892-34FF-1016-0A64E1347A2B}"/>
              </a:ext>
            </a:extLst>
          </p:cNvPr>
          <p:cNvSpPr txBox="1"/>
          <p:nvPr/>
        </p:nvSpPr>
        <p:spPr>
          <a:xfrm>
            <a:off x="226775" y="8745711"/>
            <a:ext cx="10296283" cy="1231106"/>
          </a:xfrm>
          <a:prstGeom prst="rect">
            <a:avLst/>
          </a:prstGeom>
          <a:noFill/>
          <a:ln>
            <a:solidFill>
              <a:schemeClr val="accent2"/>
            </a:solidFill>
          </a:ln>
        </p:spPr>
        <p:txBody>
          <a:bodyPr wrap="square">
            <a:spAutoFit/>
          </a:bodyPr>
          <a:lstStyle/>
          <a:p>
            <a:pPr algn="l"/>
            <a:r>
              <a:rPr lang="en-US" b="0" i="0" dirty="0">
                <a:solidFill>
                  <a:srgbClr val="445578"/>
                </a:solidFill>
                <a:effectLst/>
                <a:highlight>
                  <a:srgbClr val="FFFFFF"/>
                </a:highlight>
                <a:latin typeface="Inter"/>
              </a:rPr>
              <a:t>Ex:</a:t>
            </a:r>
            <a:endParaRPr lang="en-US" dirty="0">
              <a:solidFill>
                <a:srgbClr val="445578"/>
              </a:solidFill>
              <a:highlight>
                <a:srgbClr val="FFFFFF"/>
              </a:highlight>
              <a:latin typeface="Inter"/>
            </a:endParaRPr>
          </a:p>
          <a:p>
            <a:pPr algn="l"/>
            <a:r>
              <a:rPr lang="en-US" sz="1400" b="0" i="0" dirty="0">
                <a:solidFill>
                  <a:srgbClr val="445578"/>
                </a:solidFill>
                <a:effectLst/>
                <a:highlight>
                  <a:srgbClr val="FFFFFF"/>
                </a:highlight>
                <a:latin typeface="Inter"/>
              </a:rPr>
              <a:t>Paytm wants to make applications for its customers, and TCS is given the contract to make them. And suppose TCS completed the application development. The question is whether Paytm will use applications obtained from TCS as soon as they get them from TCS. No, Paytm has a group of test engineers who start testing the application after receiving the software. These end-to-end tests are performed in a customer environment called User Acceptance Testing.</a:t>
            </a:r>
          </a:p>
        </p:txBody>
      </p:sp>
      <p:pic>
        <p:nvPicPr>
          <p:cNvPr id="17" name="Picture 16">
            <a:extLst>
              <a:ext uri="{FF2B5EF4-FFF2-40B4-BE49-F238E27FC236}">
                <a16:creationId xmlns:a16="http://schemas.microsoft.com/office/drawing/2014/main" id="{C11CF2C0-104C-A464-CE01-EACB548BE583}"/>
              </a:ext>
            </a:extLst>
          </p:cNvPr>
          <p:cNvPicPr>
            <a:picLocks noChangeAspect="1"/>
          </p:cNvPicPr>
          <p:nvPr/>
        </p:nvPicPr>
        <p:blipFill>
          <a:blip r:embed="rId3"/>
          <a:stretch>
            <a:fillRect/>
          </a:stretch>
        </p:blipFill>
        <p:spPr>
          <a:xfrm>
            <a:off x="1399101" y="3390158"/>
            <a:ext cx="7948099" cy="1531972"/>
          </a:xfrm>
          <a:prstGeom prst="rect">
            <a:avLst/>
          </a:prstGeom>
        </p:spPr>
      </p:pic>
    </p:spTree>
    <p:extLst>
      <p:ext uri="{BB962C8B-B14F-4D97-AF65-F5344CB8AC3E}">
        <p14:creationId xmlns:p14="http://schemas.microsoft.com/office/powerpoint/2010/main" val="568363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35F3D962-8184-D2B0-15EA-E2EB6A9380C9}"/>
              </a:ext>
            </a:extLst>
          </p:cNvPr>
          <p:cNvSpPr/>
          <p:nvPr/>
        </p:nvSpPr>
        <p:spPr>
          <a:xfrm>
            <a:off x="859692" y="5369552"/>
            <a:ext cx="3696677" cy="2969464"/>
          </a:xfrm>
          <a:prstGeom prst="roundRect">
            <a:avLst/>
          </a:prstGeom>
          <a:solidFill>
            <a:schemeClr val="bg1">
              <a:lumMod val="95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Single Corner Rounded 6">
            <a:extLst>
              <a:ext uri="{FF2B5EF4-FFF2-40B4-BE49-F238E27FC236}">
                <a16:creationId xmlns:a16="http://schemas.microsoft.com/office/drawing/2014/main" id="{C6933728-27AE-84A2-5E95-276F71BF2DF7}"/>
              </a:ext>
            </a:extLst>
          </p:cNvPr>
          <p:cNvSpPr/>
          <p:nvPr/>
        </p:nvSpPr>
        <p:spPr>
          <a:xfrm>
            <a:off x="199291" y="2179995"/>
            <a:ext cx="9882552" cy="1297852"/>
          </a:xfrm>
          <a:prstGeom prst="round1Rect">
            <a:avLst/>
          </a:prstGeom>
          <a:solidFill>
            <a:schemeClr val="bg1">
              <a:lumMod val="95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33EA1F1-DACA-4E79-8469-82269C9F21FF}"/>
              </a:ext>
            </a:extLst>
          </p:cNvPr>
          <p:cNvSpPr txBox="1"/>
          <p:nvPr/>
        </p:nvSpPr>
        <p:spPr>
          <a:xfrm>
            <a:off x="199291" y="0"/>
            <a:ext cx="2575169" cy="369332"/>
          </a:xfrm>
          <a:prstGeom prst="rect">
            <a:avLst/>
          </a:prstGeom>
          <a:noFill/>
        </p:spPr>
        <p:txBody>
          <a:bodyPr wrap="square" rtlCol="0">
            <a:spAutoFit/>
          </a:bodyPr>
          <a:lstStyle/>
          <a:p>
            <a:r>
              <a:rPr lang="en-US" b="1" dirty="0">
                <a:solidFill>
                  <a:schemeClr val="accent6">
                    <a:lumMod val="50000"/>
                  </a:schemeClr>
                </a:solidFill>
              </a:rPr>
              <a:t>Regression Testing:</a:t>
            </a:r>
            <a:endParaRPr lang="en-IN" b="1" dirty="0">
              <a:solidFill>
                <a:schemeClr val="accent6">
                  <a:lumMod val="50000"/>
                </a:schemeClr>
              </a:solidFill>
            </a:endParaRPr>
          </a:p>
        </p:txBody>
      </p:sp>
      <p:sp>
        <p:nvSpPr>
          <p:cNvPr id="4" name="TextBox 3">
            <a:extLst>
              <a:ext uri="{FF2B5EF4-FFF2-40B4-BE49-F238E27FC236}">
                <a16:creationId xmlns:a16="http://schemas.microsoft.com/office/drawing/2014/main" id="{084DAB0D-6204-B0B0-EE4B-BE4FB9486843}"/>
              </a:ext>
            </a:extLst>
          </p:cNvPr>
          <p:cNvSpPr txBox="1"/>
          <p:nvPr/>
        </p:nvSpPr>
        <p:spPr>
          <a:xfrm>
            <a:off x="74244" y="480090"/>
            <a:ext cx="10210801" cy="1384995"/>
          </a:xfrm>
          <a:prstGeom prst="rect">
            <a:avLst/>
          </a:prstGeom>
          <a:noFill/>
        </p:spPr>
        <p:txBody>
          <a:bodyPr wrap="square">
            <a:spAutoFit/>
          </a:bodyPr>
          <a:lstStyle/>
          <a:p>
            <a:r>
              <a:rPr lang="en-US" sz="1400" b="0" i="0" dirty="0">
                <a:solidFill>
                  <a:schemeClr val="accent5">
                    <a:lumMod val="75000"/>
                  </a:schemeClr>
                </a:solidFill>
                <a:effectLst/>
                <a:highlight>
                  <a:srgbClr val="FFFFFF"/>
                </a:highlight>
                <a:latin typeface="Nunito" pitchFamily="2" charset="0"/>
              </a:rPr>
              <a:t>It involves retesting the previously tested functionalities to verify that recent code changes haven’t adversely affected the existing features.</a:t>
            </a:r>
          </a:p>
          <a:p>
            <a:endParaRPr lang="en-US" sz="1400" dirty="0">
              <a:solidFill>
                <a:schemeClr val="accent5">
                  <a:lumMod val="75000"/>
                </a:schemeClr>
              </a:solidFill>
              <a:highlight>
                <a:srgbClr val="FFFFFF"/>
              </a:highlight>
              <a:latin typeface="Nunito" pitchFamily="2" charset="0"/>
            </a:endParaRPr>
          </a:p>
          <a:p>
            <a:r>
              <a:rPr lang="en-US" sz="1400" dirty="0">
                <a:solidFill>
                  <a:schemeClr val="accent5">
                    <a:lumMod val="75000"/>
                  </a:schemeClr>
                </a:solidFill>
              </a:rPr>
              <a:t>Regression testing can applied at Unit, integration and system or acceptance testing and it is most preferably in system testing.</a:t>
            </a:r>
          </a:p>
          <a:p>
            <a:endParaRPr lang="en-US" sz="1400" dirty="0">
              <a:solidFill>
                <a:schemeClr val="accent5">
                  <a:lumMod val="75000"/>
                </a:schemeClr>
              </a:solidFill>
            </a:endParaRPr>
          </a:p>
          <a:p>
            <a:r>
              <a:rPr lang="en-US" sz="1400" dirty="0">
                <a:solidFill>
                  <a:schemeClr val="accent5">
                    <a:lumMod val="75000"/>
                  </a:schemeClr>
                </a:solidFill>
              </a:rPr>
              <a:t>Automation tools (QTP, Selenium) can do regression testing and it will helps to improve the quality of the product.</a:t>
            </a:r>
            <a:endParaRPr lang="en-IN" sz="1400" dirty="0">
              <a:solidFill>
                <a:schemeClr val="accent5">
                  <a:lumMod val="75000"/>
                </a:schemeClr>
              </a:solidFill>
            </a:endParaRPr>
          </a:p>
        </p:txBody>
      </p:sp>
      <p:sp>
        <p:nvSpPr>
          <p:cNvPr id="6" name="TextBox 5">
            <a:extLst>
              <a:ext uri="{FF2B5EF4-FFF2-40B4-BE49-F238E27FC236}">
                <a16:creationId xmlns:a16="http://schemas.microsoft.com/office/drawing/2014/main" id="{909500B4-8472-5780-96C2-F2B6FB7445D1}"/>
              </a:ext>
            </a:extLst>
          </p:cNvPr>
          <p:cNvSpPr txBox="1"/>
          <p:nvPr/>
        </p:nvSpPr>
        <p:spPr>
          <a:xfrm>
            <a:off x="277445" y="2179994"/>
            <a:ext cx="9804398" cy="1231106"/>
          </a:xfrm>
          <a:prstGeom prst="rect">
            <a:avLst/>
          </a:prstGeom>
          <a:noFill/>
        </p:spPr>
        <p:txBody>
          <a:bodyPr wrap="square">
            <a:spAutoFit/>
          </a:bodyPr>
          <a:lstStyle/>
          <a:p>
            <a:pPr algn="l"/>
            <a:r>
              <a:rPr lang="en-US" b="1" i="0" dirty="0">
                <a:solidFill>
                  <a:srgbClr val="000000"/>
                </a:solidFill>
                <a:effectLst/>
                <a:latin typeface="Inter"/>
              </a:rPr>
              <a:t>Regression Test Scenario</a:t>
            </a:r>
            <a:r>
              <a:rPr lang="en-US" b="0" i="0" dirty="0">
                <a:solidFill>
                  <a:srgbClr val="000000"/>
                </a:solidFill>
                <a:effectLst/>
                <a:latin typeface="Inter"/>
              </a:rPr>
              <a:t> </a:t>
            </a:r>
            <a:r>
              <a:rPr lang="en-US" sz="1400" b="0" i="0" dirty="0">
                <a:solidFill>
                  <a:srgbClr val="000000"/>
                </a:solidFill>
                <a:effectLst/>
                <a:latin typeface="Inter"/>
              </a:rPr>
              <a:t>- Consider that the login functionality of the application with email/password is tested successfully. The software team has now added a new functionality, "Forgot Password".</a:t>
            </a:r>
          </a:p>
          <a:p>
            <a:pPr algn="l"/>
            <a:r>
              <a:rPr lang="en-US" sz="1400" b="0" i="0" dirty="0">
                <a:solidFill>
                  <a:srgbClr val="000000"/>
                </a:solidFill>
                <a:effectLst/>
                <a:latin typeface="Inter"/>
              </a:rPr>
              <a:t>Now, QAs should test the new functionality along with the old test cases to ensure the overall login functionality works.</a:t>
            </a:r>
          </a:p>
          <a:p>
            <a:pPr algn="l"/>
            <a:r>
              <a:rPr lang="en-US" sz="1400" b="0" i="0" dirty="0">
                <a:solidFill>
                  <a:srgbClr val="000000"/>
                </a:solidFill>
                <a:effectLst/>
                <a:latin typeface="Inter"/>
              </a:rPr>
              <a:t>That is, if I had written 5 automation test cases to test Sign-in functionality, now I would create 4 more new test cases to test the Forgot Password and then the sign-in. And I would run the new and old test cases to test the entire functionality.</a:t>
            </a:r>
          </a:p>
        </p:txBody>
      </p:sp>
      <p:sp>
        <p:nvSpPr>
          <p:cNvPr id="9" name="TextBox 8">
            <a:extLst>
              <a:ext uri="{FF2B5EF4-FFF2-40B4-BE49-F238E27FC236}">
                <a16:creationId xmlns:a16="http://schemas.microsoft.com/office/drawing/2014/main" id="{67B4438A-78C0-114C-3E1D-91039978CCB5}"/>
              </a:ext>
            </a:extLst>
          </p:cNvPr>
          <p:cNvSpPr txBox="1"/>
          <p:nvPr/>
        </p:nvSpPr>
        <p:spPr>
          <a:xfrm>
            <a:off x="277445" y="3792757"/>
            <a:ext cx="2154208" cy="369332"/>
          </a:xfrm>
          <a:prstGeom prst="rect">
            <a:avLst/>
          </a:prstGeom>
          <a:noFill/>
        </p:spPr>
        <p:txBody>
          <a:bodyPr wrap="square" rtlCol="0">
            <a:spAutoFit/>
          </a:bodyPr>
          <a:lstStyle/>
          <a:p>
            <a:r>
              <a:rPr lang="en-US" b="1" dirty="0">
                <a:solidFill>
                  <a:schemeClr val="accent2">
                    <a:lumMod val="75000"/>
                  </a:schemeClr>
                </a:solidFill>
              </a:rPr>
              <a:t>Smoke Testing</a:t>
            </a:r>
            <a:endParaRPr lang="en-IN" b="1" dirty="0">
              <a:solidFill>
                <a:schemeClr val="accent2">
                  <a:lumMod val="75000"/>
                </a:schemeClr>
              </a:solidFill>
            </a:endParaRPr>
          </a:p>
        </p:txBody>
      </p:sp>
      <p:sp>
        <p:nvSpPr>
          <p:cNvPr id="11" name="TextBox 10">
            <a:extLst>
              <a:ext uri="{FF2B5EF4-FFF2-40B4-BE49-F238E27FC236}">
                <a16:creationId xmlns:a16="http://schemas.microsoft.com/office/drawing/2014/main" id="{94176B5A-90B5-8C9E-A289-E9B6391978E7}"/>
              </a:ext>
            </a:extLst>
          </p:cNvPr>
          <p:cNvSpPr txBox="1"/>
          <p:nvPr/>
        </p:nvSpPr>
        <p:spPr>
          <a:xfrm>
            <a:off x="351691" y="4162089"/>
            <a:ext cx="9804397" cy="523220"/>
          </a:xfrm>
          <a:prstGeom prst="rect">
            <a:avLst/>
          </a:prstGeom>
          <a:noFill/>
        </p:spPr>
        <p:txBody>
          <a:bodyPr wrap="square">
            <a:spAutoFit/>
          </a:bodyPr>
          <a:lstStyle/>
          <a:p>
            <a:r>
              <a:rPr lang="en-US" sz="1400" b="0" i="0" dirty="0">
                <a:solidFill>
                  <a:srgbClr val="333333"/>
                </a:solidFill>
                <a:effectLst/>
                <a:highlight>
                  <a:srgbClr val="FFFFFF"/>
                </a:highlight>
                <a:latin typeface="inter-regular"/>
              </a:rPr>
              <a:t>Testing the basic &amp; critical feature of an application before doing one round of deep, rigorous testing (before checking all possible positive and negative values) is known as smoke testing.</a:t>
            </a:r>
            <a:endParaRPr lang="en-IN" sz="1400" dirty="0"/>
          </a:p>
        </p:txBody>
      </p:sp>
      <p:sp>
        <p:nvSpPr>
          <p:cNvPr id="13" name="TextBox 12">
            <a:extLst>
              <a:ext uri="{FF2B5EF4-FFF2-40B4-BE49-F238E27FC236}">
                <a16:creationId xmlns:a16="http://schemas.microsoft.com/office/drawing/2014/main" id="{BAB8A8B3-74BD-EDC3-AB8A-4D6B7CDC228E}"/>
              </a:ext>
            </a:extLst>
          </p:cNvPr>
          <p:cNvSpPr txBox="1"/>
          <p:nvPr/>
        </p:nvSpPr>
        <p:spPr>
          <a:xfrm>
            <a:off x="351691" y="4846331"/>
            <a:ext cx="9628555" cy="523220"/>
          </a:xfrm>
          <a:prstGeom prst="rect">
            <a:avLst/>
          </a:prstGeom>
          <a:noFill/>
        </p:spPr>
        <p:txBody>
          <a:bodyPr wrap="square">
            <a:spAutoFit/>
          </a:bodyPr>
          <a:lstStyle/>
          <a:p>
            <a:r>
              <a:rPr lang="en-US" sz="1400" b="0" i="0" dirty="0">
                <a:solidFill>
                  <a:srgbClr val="333333"/>
                </a:solidFill>
                <a:effectLst/>
                <a:highlight>
                  <a:srgbClr val="FFFFFF"/>
                </a:highlight>
                <a:latin typeface="inter-regular"/>
              </a:rPr>
              <a:t>In the smoke testing, we only focus on the positive flow of the application and enter only valid data, not the invalid data. In smoke testing, </a:t>
            </a:r>
            <a:r>
              <a:rPr lang="en-US" sz="1400" b="0" i="0" dirty="0">
                <a:solidFill>
                  <a:srgbClr val="333333"/>
                </a:solidFill>
                <a:effectLst/>
                <a:highlight>
                  <a:srgbClr val="FFFF00"/>
                </a:highlight>
                <a:latin typeface="inter-regular"/>
              </a:rPr>
              <a:t>we verify every build is testable or not</a:t>
            </a:r>
            <a:r>
              <a:rPr lang="en-US" sz="1400" b="0" i="0" dirty="0">
                <a:solidFill>
                  <a:srgbClr val="333333"/>
                </a:solidFill>
                <a:effectLst/>
                <a:highlight>
                  <a:srgbClr val="FFFFFF"/>
                </a:highlight>
                <a:latin typeface="inter-regular"/>
              </a:rPr>
              <a:t>; hence it is also known as </a:t>
            </a:r>
            <a:r>
              <a:rPr lang="en-US" sz="1400" b="1" i="0" dirty="0">
                <a:solidFill>
                  <a:srgbClr val="333333"/>
                </a:solidFill>
                <a:effectLst/>
                <a:highlight>
                  <a:srgbClr val="FFFFFF"/>
                </a:highlight>
                <a:latin typeface="inter-bold"/>
              </a:rPr>
              <a:t>Build Verification Testing.</a:t>
            </a:r>
            <a:endParaRPr lang="en-IN" sz="1400" dirty="0"/>
          </a:p>
        </p:txBody>
      </p:sp>
      <p:sp>
        <p:nvSpPr>
          <p:cNvPr id="17" name="TextBox 16">
            <a:extLst>
              <a:ext uri="{FF2B5EF4-FFF2-40B4-BE49-F238E27FC236}">
                <a16:creationId xmlns:a16="http://schemas.microsoft.com/office/drawing/2014/main" id="{B0994730-4283-149F-39B2-7C96FA752540}"/>
              </a:ext>
            </a:extLst>
          </p:cNvPr>
          <p:cNvSpPr txBox="1"/>
          <p:nvPr/>
        </p:nvSpPr>
        <p:spPr>
          <a:xfrm>
            <a:off x="990596" y="5430212"/>
            <a:ext cx="3112481" cy="2677656"/>
          </a:xfrm>
          <a:prstGeom prst="rect">
            <a:avLst/>
          </a:prstGeom>
          <a:noFill/>
        </p:spPr>
        <p:txBody>
          <a:bodyPr wrap="square">
            <a:spAutoFit/>
          </a:bodyPr>
          <a:lstStyle/>
          <a:p>
            <a:r>
              <a:rPr lang="en-US" sz="1400" b="1" dirty="0"/>
              <a:t>Why we do smoke testing? </a:t>
            </a:r>
          </a:p>
          <a:p>
            <a:pPr marL="285750" indent="-285750">
              <a:buFont typeface="Arial" panose="020B0604020202020204" pitchFamily="34" charset="0"/>
              <a:buChar char="•"/>
            </a:pPr>
            <a:r>
              <a:rPr lang="en-US" sz="1400" dirty="0"/>
              <a:t>Ensuring that the build is testable.</a:t>
            </a:r>
          </a:p>
          <a:p>
            <a:r>
              <a:rPr lang="en-US" sz="1400" dirty="0"/>
              <a:t> </a:t>
            </a:r>
          </a:p>
          <a:p>
            <a:pPr marL="285750" indent="-285750">
              <a:buFont typeface="Arial" panose="020B0604020202020204" pitchFamily="34" charset="0"/>
              <a:buChar char="•"/>
            </a:pPr>
            <a:r>
              <a:rPr lang="en-US" sz="1400" dirty="0"/>
              <a:t>Conduct smoke testing in the beginning, because we can catch bugs in basic features and send it to development team, so that development team will have sufficient time to fix it.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Ensuring that product is installed properly. </a:t>
            </a:r>
            <a:endParaRPr lang="en-IN" sz="1400" dirty="0"/>
          </a:p>
        </p:txBody>
      </p:sp>
      <p:pic>
        <p:nvPicPr>
          <p:cNvPr id="19" name="Picture 18">
            <a:extLst>
              <a:ext uri="{FF2B5EF4-FFF2-40B4-BE49-F238E27FC236}">
                <a16:creationId xmlns:a16="http://schemas.microsoft.com/office/drawing/2014/main" id="{E8514512-50B8-F0C8-1EBB-FF7A3611EFE7}"/>
              </a:ext>
            </a:extLst>
          </p:cNvPr>
          <p:cNvPicPr>
            <a:picLocks noChangeAspect="1"/>
          </p:cNvPicPr>
          <p:nvPr/>
        </p:nvPicPr>
        <p:blipFill>
          <a:blip r:embed="rId2"/>
          <a:stretch>
            <a:fillRect/>
          </a:stretch>
        </p:blipFill>
        <p:spPr>
          <a:xfrm>
            <a:off x="5399881" y="5403871"/>
            <a:ext cx="1633783" cy="2571200"/>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2818EF49-F5A6-EF6D-F5B0-7B01B5B86792}"/>
                  </a:ext>
                </a:extLst>
              </p14:cNvPr>
              <p14:cNvContentPartPr/>
              <p14:nvPr/>
            </p14:nvContentPartPr>
            <p14:xfrm>
              <a:off x="5133668" y="7759080"/>
              <a:ext cx="156600" cy="330120"/>
            </p14:xfrm>
          </p:contentPart>
        </mc:Choice>
        <mc:Fallback xmlns="">
          <p:pic>
            <p:nvPicPr>
              <p:cNvPr id="20" name="Ink 19">
                <a:extLst>
                  <a:ext uri="{FF2B5EF4-FFF2-40B4-BE49-F238E27FC236}">
                    <a16:creationId xmlns:a16="http://schemas.microsoft.com/office/drawing/2014/main" id="{2818EF49-F5A6-EF6D-F5B0-7B01B5B86792}"/>
                  </a:ext>
                </a:extLst>
              </p:cNvPr>
              <p:cNvPicPr/>
              <p:nvPr/>
            </p:nvPicPr>
            <p:blipFill>
              <a:blip r:embed="rId4"/>
              <a:stretch>
                <a:fillRect/>
              </a:stretch>
            </p:blipFill>
            <p:spPr>
              <a:xfrm>
                <a:off x="5097751" y="7723041"/>
                <a:ext cx="228076" cy="40183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752B4E41-50FE-CD7F-066A-AC706E34ED23}"/>
                  </a:ext>
                </a:extLst>
              </p14:cNvPr>
              <p14:cNvContentPartPr/>
              <p14:nvPr/>
            </p14:nvContentPartPr>
            <p14:xfrm>
              <a:off x="5626868" y="7721280"/>
              <a:ext cx="360" cy="75960"/>
            </p14:xfrm>
          </p:contentPart>
        </mc:Choice>
        <mc:Fallback xmlns="">
          <p:pic>
            <p:nvPicPr>
              <p:cNvPr id="21" name="Ink 20">
                <a:extLst>
                  <a:ext uri="{FF2B5EF4-FFF2-40B4-BE49-F238E27FC236}">
                    <a16:creationId xmlns:a16="http://schemas.microsoft.com/office/drawing/2014/main" id="{752B4E41-50FE-CD7F-066A-AC706E34ED23}"/>
                  </a:ext>
                </a:extLst>
              </p:cNvPr>
              <p:cNvPicPr/>
              <p:nvPr/>
            </p:nvPicPr>
            <p:blipFill>
              <a:blip r:embed="rId6"/>
              <a:stretch>
                <a:fillRect/>
              </a:stretch>
            </p:blipFill>
            <p:spPr>
              <a:xfrm>
                <a:off x="5590868" y="7685640"/>
                <a:ext cx="720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3A240A92-69ED-4E57-B9BA-A430041EBE7D}"/>
                  </a:ext>
                </a:extLst>
              </p14:cNvPr>
              <p14:cNvContentPartPr/>
              <p14:nvPr/>
            </p14:nvContentPartPr>
            <p14:xfrm>
              <a:off x="4398548" y="7517520"/>
              <a:ext cx="1228680" cy="673560"/>
            </p14:xfrm>
          </p:contentPart>
        </mc:Choice>
        <mc:Fallback xmlns="">
          <p:pic>
            <p:nvPicPr>
              <p:cNvPr id="22" name="Ink 21">
                <a:extLst>
                  <a:ext uri="{FF2B5EF4-FFF2-40B4-BE49-F238E27FC236}">
                    <a16:creationId xmlns:a16="http://schemas.microsoft.com/office/drawing/2014/main" id="{3A240A92-69ED-4E57-B9BA-A430041EBE7D}"/>
                  </a:ext>
                </a:extLst>
              </p:cNvPr>
              <p:cNvPicPr/>
              <p:nvPr/>
            </p:nvPicPr>
            <p:blipFill>
              <a:blip r:embed="rId8"/>
              <a:stretch>
                <a:fillRect/>
              </a:stretch>
            </p:blipFill>
            <p:spPr>
              <a:xfrm>
                <a:off x="4362908" y="7481520"/>
                <a:ext cx="1300320" cy="745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50EECFBD-6EAC-FFB6-7943-BFAA049EA2C8}"/>
                  </a:ext>
                </a:extLst>
              </p14:cNvPr>
              <p14:cNvContentPartPr/>
              <p14:nvPr/>
            </p14:nvContentPartPr>
            <p14:xfrm>
              <a:off x="5657828" y="7666560"/>
              <a:ext cx="63360" cy="319680"/>
            </p14:xfrm>
          </p:contentPart>
        </mc:Choice>
        <mc:Fallback xmlns="">
          <p:pic>
            <p:nvPicPr>
              <p:cNvPr id="23" name="Ink 22">
                <a:extLst>
                  <a:ext uri="{FF2B5EF4-FFF2-40B4-BE49-F238E27FC236}">
                    <a16:creationId xmlns:a16="http://schemas.microsoft.com/office/drawing/2014/main" id="{50EECFBD-6EAC-FFB6-7943-BFAA049EA2C8}"/>
                  </a:ext>
                </a:extLst>
              </p:cNvPr>
              <p:cNvPicPr/>
              <p:nvPr/>
            </p:nvPicPr>
            <p:blipFill>
              <a:blip r:embed="rId10"/>
              <a:stretch>
                <a:fillRect/>
              </a:stretch>
            </p:blipFill>
            <p:spPr>
              <a:xfrm>
                <a:off x="5622188" y="7630920"/>
                <a:ext cx="13500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0B8F068D-727B-AB49-1762-899757278C6E}"/>
                  </a:ext>
                </a:extLst>
              </p14:cNvPr>
              <p14:cNvContentPartPr/>
              <p14:nvPr/>
            </p14:nvContentPartPr>
            <p14:xfrm>
              <a:off x="6986588" y="6539760"/>
              <a:ext cx="265320" cy="768240"/>
            </p14:xfrm>
          </p:contentPart>
        </mc:Choice>
        <mc:Fallback xmlns="">
          <p:pic>
            <p:nvPicPr>
              <p:cNvPr id="24" name="Ink 23">
                <a:extLst>
                  <a:ext uri="{FF2B5EF4-FFF2-40B4-BE49-F238E27FC236}">
                    <a16:creationId xmlns:a16="http://schemas.microsoft.com/office/drawing/2014/main" id="{0B8F068D-727B-AB49-1762-899757278C6E}"/>
                  </a:ext>
                </a:extLst>
              </p:cNvPr>
              <p:cNvPicPr/>
              <p:nvPr/>
            </p:nvPicPr>
            <p:blipFill>
              <a:blip r:embed="rId12"/>
              <a:stretch>
                <a:fillRect/>
              </a:stretch>
            </p:blipFill>
            <p:spPr>
              <a:xfrm>
                <a:off x="6950948" y="6503760"/>
                <a:ext cx="336960" cy="839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DD7D0BF3-88CC-B6A1-1872-73CD7B35E466}"/>
                  </a:ext>
                </a:extLst>
              </p14:cNvPr>
              <p14:cNvContentPartPr/>
              <p14:nvPr/>
            </p14:nvContentPartPr>
            <p14:xfrm>
              <a:off x="6775628" y="6361560"/>
              <a:ext cx="188280" cy="561600"/>
            </p14:xfrm>
          </p:contentPart>
        </mc:Choice>
        <mc:Fallback xmlns="">
          <p:pic>
            <p:nvPicPr>
              <p:cNvPr id="26" name="Ink 25">
                <a:extLst>
                  <a:ext uri="{FF2B5EF4-FFF2-40B4-BE49-F238E27FC236}">
                    <a16:creationId xmlns:a16="http://schemas.microsoft.com/office/drawing/2014/main" id="{DD7D0BF3-88CC-B6A1-1872-73CD7B35E466}"/>
                  </a:ext>
                </a:extLst>
              </p:cNvPr>
              <p:cNvPicPr/>
              <p:nvPr/>
            </p:nvPicPr>
            <p:blipFill>
              <a:blip r:embed="rId14"/>
              <a:stretch>
                <a:fillRect/>
              </a:stretch>
            </p:blipFill>
            <p:spPr>
              <a:xfrm>
                <a:off x="6739988" y="6325560"/>
                <a:ext cx="25992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D9072080-90AB-4A72-ABA8-BB1802B44E87}"/>
                  </a:ext>
                </a:extLst>
              </p14:cNvPr>
              <p14:cNvContentPartPr/>
              <p14:nvPr/>
            </p14:nvContentPartPr>
            <p14:xfrm>
              <a:off x="6862028" y="6577200"/>
              <a:ext cx="343440" cy="144000"/>
            </p14:xfrm>
          </p:contentPart>
        </mc:Choice>
        <mc:Fallback xmlns="">
          <p:pic>
            <p:nvPicPr>
              <p:cNvPr id="27" name="Ink 26">
                <a:extLst>
                  <a:ext uri="{FF2B5EF4-FFF2-40B4-BE49-F238E27FC236}">
                    <a16:creationId xmlns:a16="http://schemas.microsoft.com/office/drawing/2014/main" id="{D9072080-90AB-4A72-ABA8-BB1802B44E87}"/>
                  </a:ext>
                </a:extLst>
              </p:cNvPr>
              <p:cNvPicPr/>
              <p:nvPr/>
            </p:nvPicPr>
            <p:blipFill>
              <a:blip r:embed="rId16"/>
              <a:stretch>
                <a:fillRect/>
              </a:stretch>
            </p:blipFill>
            <p:spPr>
              <a:xfrm>
                <a:off x="6826388" y="6541200"/>
                <a:ext cx="415080" cy="215640"/>
              </a:xfrm>
              <a:prstGeom prst="rect">
                <a:avLst/>
              </a:prstGeom>
            </p:spPr>
          </p:pic>
        </mc:Fallback>
      </mc:AlternateContent>
    </p:spTree>
    <p:extLst>
      <p:ext uri="{BB962C8B-B14F-4D97-AF65-F5344CB8AC3E}">
        <p14:creationId xmlns:p14="http://schemas.microsoft.com/office/powerpoint/2010/main" val="218599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5E7BAB3-C798-439D-7A1D-4493CCE59ABF}"/>
              </a:ext>
            </a:extLst>
          </p:cNvPr>
          <p:cNvSpPr/>
          <p:nvPr/>
        </p:nvSpPr>
        <p:spPr>
          <a:xfrm>
            <a:off x="1438029" y="3688862"/>
            <a:ext cx="7557477" cy="1797538"/>
          </a:xfrm>
          <a:prstGeom prst="roundRect">
            <a:avLst/>
          </a:prstGeom>
          <a:solidFill>
            <a:schemeClr val="bg2"/>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Top Corners Rounded 6">
            <a:extLst>
              <a:ext uri="{FF2B5EF4-FFF2-40B4-BE49-F238E27FC236}">
                <a16:creationId xmlns:a16="http://schemas.microsoft.com/office/drawing/2014/main" id="{66A563BD-9F34-9D18-7318-BF2C4BD02685}"/>
              </a:ext>
            </a:extLst>
          </p:cNvPr>
          <p:cNvSpPr/>
          <p:nvPr/>
        </p:nvSpPr>
        <p:spPr>
          <a:xfrm>
            <a:off x="187569" y="1938215"/>
            <a:ext cx="10152185" cy="1617785"/>
          </a:xfrm>
          <a:prstGeom prst="round2Same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DF34C8C-7AAC-9DA2-24E3-CD7355F68AC9}"/>
              </a:ext>
            </a:extLst>
          </p:cNvPr>
          <p:cNvSpPr txBox="1"/>
          <p:nvPr/>
        </p:nvSpPr>
        <p:spPr>
          <a:xfrm>
            <a:off x="93783" y="62524"/>
            <a:ext cx="1695144" cy="369332"/>
          </a:xfrm>
          <a:prstGeom prst="rect">
            <a:avLst/>
          </a:prstGeom>
          <a:noFill/>
        </p:spPr>
        <p:txBody>
          <a:bodyPr wrap="none" rtlCol="0">
            <a:spAutoFit/>
          </a:bodyPr>
          <a:lstStyle/>
          <a:p>
            <a:r>
              <a:rPr lang="en-US" b="1" dirty="0">
                <a:solidFill>
                  <a:srgbClr val="6600FF"/>
                </a:solidFill>
              </a:rPr>
              <a:t>Sanity Testing:</a:t>
            </a:r>
            <a:endParaRPr lang="en-IN" b="1" dirty="0">
              <a:solidFill>
                <a:srgbClr val="6600FF"/>
              </a:solidFill>
            </a:endParaRPr>
          </a:p>
        </p:txBody>
      </p:sp>
      <p:sp>
        <p:nvSpPr>
          <p:cNvPr id="4" name="TextBox 3">
            <a:extLst>
              <a:ext uri="{FF2B5EF4-FFF2-40B4-BE49-F238E27FC236}">
                <a16:creationId xmlns:a16="http://schemas.microsoft.com/office/drawing/2014/main" id="{49694602-5FE4-7D16-5F43-B4B6F0CEF32E}"/>
              </a:ext>
            </a:extLst>
          </p:cNvPr>
          <p:cNvSpPr txBox="1"/>
          <p:nvPr/>
        </p:nvSpPr>
        <p:spPr>
          <a:xfrm>
            <a:off x="93782" y="431856"/>
            <a:ext cx="10245972" cy="1169551"/>
          </a:xfrm>
          <a:prstGeom prst="rect">
            <a:avLst/>
          </a:prstGeom>
          <a:noFill/>
          <a:ln>
            <a:solidFill>
              <a:srgbClr val="00B0F0"/>
            </a:solidFill>
          </a:ln>
        </p:spPr>
        <p:txBody>
          <a:bodyPr wrap="square">
            <a:spAutoFit/>
          </a:bodyPr>
          <a:lstStyle/>
          <a:p>
            <a:r>
              <a:rPr lang="en-US" sz="1400" b="0" i="0" dirty="0">
                <a:solidFill>
                  <a:schemeClr val="accent6">
                    <a:lumMod val="75000"/>
                  </a:schemeClr>
                </a:solidFill>
                <a:effectLst/>
                <a:highlight>
                  <a:srgbClr val="FFFFFF"/>
                </a:highlight>
                <a:latin typeface="inter-regular"/>
              </a:rPr>
              <a:t>Sanity testing is performed on stable builds and it is also known as a variant of </a:t>
            </a:r>
            <a:r>
              <a:rPr lang="en-US" sz="1400" b="0" i="0" u="none" strike="noStrike" dirty="0">
                <a:solidFill>
                  <a:schemeClr val="accent6">
                    <a:lumMod val="75000"/>
                  </a:schemeClr>
                </a:solidFill>
                <a:effectLst/>
                <a:highlight>
                  <a:srgbClr val="FFFFFF"/>
                </a:highlight>
                <a:latin typeface="inter-regular"/>
              </a:rPr>
              <a:t>regression testing</a:t>
            </a:r>
            <a:r>
              <a:rPr lang="en-US" sz="1400" b="0" i="0" dirty="0">
                <a:solidFill>
                  <a:schemeClr val="accent6">
                    <a:lumMod val="75000"/>
                  </a:schemeClr>
                </a:solidFill>
                <a:effectLst/>
                <a:highlight>
                  <a:srgbClr val="FFFFFF"/>
                </a:highlight>
                <a:latin typeface="inter-regular"/>
              </a:rPr>
              <a:t>.</a:t>
            </a:r>
            <a:br>
              <a:rPr lang="en-US" sz="1400" b="0" i="0" dirty="0">
                <a:solidFill>
                  <a:schemeClr val="accent6">
                    <a:lumMod val="75000"/>
                  </a:schemeClr>
                </a:solidFill>
                <a:effectLst/>
                <a:highlight>
                  <a:srgbClr val="FFFFFF"/>
                </a:highlight>
                <a:latin typeface="inter-regular"/>
              </a:rPr>
            </a:br>
            <a:r>
              <a:rPr lang="en-US" sz="1400" b="0" i="0" dirty="0">
                <a:solidFill>
                  <a:schemeClr val="accent5">
                    <a:lumMod val="75000"/>
                  </a:schemeClr>
                </a:solidFill>
                <a:effectLst/>
                <a:highlight>
                  <a:srgbClr val="FFFFFF"/>
                </a:highlight>
                <a:latin typeface="inter-regular"/>
              </a:rPr>
              <a:t>Sanity testing was performed when we are receiving software build (with minor code changes) from the development team. It is a checkpoint to assess if testing for the build can proceed or not.</a:t>
            </a:r>
            <a:br>
              <a:rPr lang="en-US" sz="1400" b="0" i="0" dirty="0">
                <a:solidFill>
                  <a:schemeClr val="accent5">
                    <a:lumMod val="75000"/>
                  </a:schemeClr>
                </a:solidFill>
                <a:effectLst/>
                <a:highlight>
                  <a:srgbClr val="FFFFFF"/>
                </a:highlight>
                <a:latin typeface="inter-regular"/>
              </a:rPr>
            </a:br>
            <a:r>
              <a:rPr lang="en-US" sz="1400" b="0" i="0" dirty="0">
                <a:solidFill>
                  <a:schemeClr val="tx2">
                    <a:lumMod val="75000"/>
                    <a:lumOff val="25000"/>
                  </a:schemeClr>
                </a:solidFill>
                <a:effectLst/>
                <a:highlight>
                  <a:srgbClr val="FFFFFF"/>
                </a:highlight>
                <a:latin typeface="inter-regular"/>
              </a:rPr>
              <a:t>Sanity testing also ensures that the modification in the code or functions does not affect the associated modules. Consequently, it can be applied only on connected modules that can be impacted.</a:t>
            </a:r>
            <a:endParaRPr lang="en-IN" sz="1400" dirty="0">
              <a:solidFill>
                <a:schemeClr val="tx2">
                  <a:lumMod val="75000"/>
                  <a:lumOff val="25000"/>
                </a:schemeClr>
              </a:solidFill>
            </a:endParaRPr>
          </a:p>
        </p:txBody>
      </p:sp>
      <p:sp>
        <p:nvSpPr>
          <p:cNvPr id="6" name="TextBox 5">
            <a:extLst>
              <a:ext uri="{FF2B5EF4-FFF2-40B4-BE49-F238E27FC236}">
                <a16:creationId xmlns:a16="http://schemas.microsoft.com/office/drawing/2014/main" id="{245026D0-41A7-E517-A1CE-D65245B49A6A}"/>
              </a:ext>
            </a:extLst>
          </p:cNvPr>
          <p:cNvSpPr txBox="1"/>
          <p:nvPr/>
        </p:nvSpPr>
        <p:spPr>
          <a:xfrm>
            <a:off x="187568" y="1970739"/>
            <a:ext cx="10152185" cy="1600438"/>
          </a:xfrm>
          <a:prstGeom prst="rect">
            <a:avLst/>
          </a:prstGeom>
          <a:noFill/>
        </p:spPr>
        <p:txBody>
          <a:bodyPr wrap="square">
            <a:spAutoFit/>
          </a:bodyPr>
          <a:lstStyle/>
          <a:p>
            <a:pPr algn="just"/>
            <a:r>
              <a:rPr lang="en-US" sz="1400" b="0" i="0" dirty="0">
                <a:solidFill>
                  <a:srgbClr val="FF5050"/>
                </a:solidFill>
                <a:effectLst/>
                <a:highlight>
                  <a:srgbClr val="FFFFFF"/>
                </a:highlight>
                <a:latin typeface="inter-regular"/>
              </a:rPr>
              <a:t>A Sanity testing is a narrow regression test that emphasizes specific areas of the component. And if we encounter the below two conditions, we needed to execute one round of sanity testing, and those conditions are as follows:</a:t>
            </a:r>
          </a:p>
          <a:p>
            <a:pPr algn="just"/>
            <a:r>
              <a:rPr lang="en-US" sz="1400" b="1" i="0" dirty="0">
                <a:solidFill>
                  <a:srgbClr val="FF5050"/>
                </a:solidFill>
                <a:effectLst/>
                <a:highlight>
                  <a:srgbClr val="FFFFFF"/>
                </a:highlight>
                <a:latin typeface="inter-bold"/>
              </a:rPr>
              <a:t>Case1</a:t>
            </a:r>
            <a:endParaRPr lang="en-US" sz="1400" b="0" i="0" dirty="0">
              <a:solidFill>
                <a:srgbClr val="FF5050"/>
              </a:solidFill>
              <a:effectLst/>
              <a:highlight>
                <a:srgbClr val="FFFFFF"/>
              </a:highlight>
              <a:latin typeface="inter-regular"/>
            </a:endParaRPr>
          </a:p>
          <a:p>
            <a:pPr algn="just"/>
            <a:r>
              <a:rPr lang="en-US" sz="1400" b="0" i="0" dirty="0">
                <a:solidFill>
                  <a:srgbClr val="FF5050"/>
                </a:solidFill>
                <a:effectLst/>
                <a:highlight>
                  <a:srgbClr val="FFFFFF"/>
                </a:highlight>
                <a:latin typeface="inter-regular"/>
              </a:rPr>
              <a:t>We go for sanity testing whenever there is an improvement in the functionality of the specified software.</a:t>
            </a:r>
          </a:p>
          <a:p>
            <a:pPr algn="just"/>
            <a:r>
              <a:rPr lang="en-US" sz="1400" b="1" i="0" dirty="0">
                <a:solidFill>
                  <a:srgbClr val="FF5050"/>
                </a:solidFill>
                <a:effectLst/>
                <a:highlight>
                  <a:srgbClr val="FFFFFF"/>
                </a:highlight>
                <a:latin typeface="inter-bold"/>
              </a:rPr>
              <a:t>Case2</a:t>
            </a:r>
            <a:endParaRPr lang="en-US" sz="1400" b="0" i="0" dirty="0">
              <a:solidFill>
                <a:srgbClr val="FF5050"/>
              </a:solidFill>
              <a:effectLst/>
              <a:highlight>
                <a:srgbClr val="FFFFFF"/>
              </a:highlight>
              <a:latin typeface="inter-regular"/>
            </a:endParaRPr>
          </a:p>
          <a:p>
            <a:pPr algn="just"/>
            <a:r>
              <a:rPr lang="en-US" sz="1400" b="0" i="0" dirty="0">
                <a:solidFill>
                  <a:srgbClr val="FF5050"/>
                </a:solidFill>
                <a:effectLst/>
                <a:highlight>
                  <a:srgbClr val="FFFFFF"/>
                </a:highlight>
                <a:latin typeface="inter-regular"/>
              </a:rPr>
              <a:t>Whenever the bugs have been fixed, or a new feature added, we need to perform sanity testing in order to check whether the application is still working fine or not.</a:t>
            </a:r>
          </a:p>
        </p:txBody>
      </p:sp>
      <p:sp>
        <p:nvSpPr>
          <p:cNvPr id="9" name="TextBox 8">
            <a:extLst>
              <a:ext uri="{FF2B5EF4-FFF2-40B4-BE49-F238E27FC236}">
                <a16:creationId xmlns:a16="http://schemas.microsoft.com/office/drawing/2014/main" id="{D1188E9D-A9EC-3ABF-23EA-A296BA5E0D42}"/>
              </a:ext>
            </a:extLst>
          </p:cNvPr>
          <p:cNvSpPr txBox="1"/>
          <p:nvPr/>
        </p:nvSpPr>
        <p:spPr>
          <a:xfrm>
            <a:off x="1625599" y="3830771"/>
            <a:ext cx="10081845" cy="1600438"/>
          </a:xfrm>
          <a:prstGeom prst="rect">
            <a:avLst/>
          </a:prstGeom>
          <a:noFill/>
        </p:spPr>
        <p:txBody>
          <a:bodyPr wrap="square">
            <a:spAutoFit/>
          </a:bodyPr>
          <a:lstStyle/>
          <a:p>
            <a:r>
              <a:rPr lang="en-US" sz="1400" dirty="0"/>
              <a:t>Ex: Consider a banking application has the following features: </a:t>
            </a:r>
          </a:p>
          <a:p>
            <a:r>
              <a:rPr lang="en-US" sz="1400" dirty="0"/>
              <a:t>**Deposit, withdraw, net banking, mobile banking, Account creation.</a:t>
            </a:r>
          </a:p>
          <a:p>
            <a:r>
              <a:rPr lang="en-US" sz="1400" dirty="0"/>
              <a:t>**Now, say deposit, net banking, withdraw are the major features of the application.</a:t>
            </a:r>
          </a:p>
          <a:p>
            <a:r>
              <a:rPr lang="en-US" sz="1400" dirty="0"/>
              <a:t>**Sanity test check that you are able to deposit the money via cash or cheque’s.</a:t>
            </a:r>
          </a:p>
          <a:p>
            <a:r>
              <a:rPr lang="en-US" sz="1400" dirty="0"/>
              <a:t>** Check we are able to login and logout from net banking.</a:t>
            </a:r>
          </a:p>
          <a:p>
            <a:r>
              <a:rPr lang="en-US" sz="1400" dirty="0"/>
              <a:t>** Check we are able to recharge or transfer amount with the help of net banking. </a:t>
            </a:r>
          </a:p>
          <a:p>
            <a:r>
              <a:rPr lang="en-US" sz="1400" dirty="0"/>
              <a:t>** Check we are able to withdraw amount from ATM machine and from the respective bank.</a:t>
            </a:r>
            <a:endParaRPr lang="en-IN" sz="1400" dirty="0"/>
          </a:p>
        </p:txBody>
      </p:sp>
      <p:sp>
        <p:nvSpPr>
          <p:cNvPr id="13" name="TextBox 12">
            <a:extLst>
              <a:ext uri="{FF2B5EF4-FFF2-40B4-BE49-F238E27FC236}">
                <a16:creationId xmlns:a16="http://schemas.microsoft.com/office/drawing/2014/main" id="{91C3E985-993E-9333-2E50-280876658875}"/>
              </a:ext>
            </a:extLst>
          </p:cNvPr>
          <p:cNvSpPr txBox="1"/>
          <p:nvPr/>
        </p:nvSpPr>
        <p:spPr>
          <a:xfrm>
            <a:off x="273538" y="5628309"/>
            <a:ext cx="10371015" cy="646331"/>
          </a:xfrm>
          <a:prstGeom prst="rect">
            <a:avLst/>
          </a:prstGeom>
          <a:noFill/>
        </p:spPr>
        <p:txBody>
          <a:bodyPr wrap="square">
            <a:spAutoFit/>
          </a:bodyPr>
          <a:lstStyle/>
          <a:p>
            <a:r>
              <a:rPr lang="en-US" dirty="0"/>
              <a:t>Note: we have tested the basic functionalities of the major features is working as per the requirement. We don’t run end-to- end testing in sanity testing.</a:t>
            </a:r>
            <a:endParaRPr lang="en-IN" dirty="0"/>
          </a:p>
        </p:txBody>
      </p:sp>
      <p:pic>
        <p:nvPicPr>
          <p:cNvPr id="15" name="Picture 14">
            <a:extLst>
              <a:ext uri="{FF2B5EF4-FFF2-40B4-BE49-F238E27FC236}">
                <a16:creationId xmlns:a16="http://schemas.microsoft.com/office/drawing/2014/main" id="{45F9AFD2-99BE-8741-5783-A2BF63AC5F2A}"/>
              </a:ext>
            </a:extLst>
          </p:cNvPr>
          <p:cNvPicPr>
            <a:picLocks noChangeAspect="1"/>
          </p:cNvPicPr>
          <p:nvPr/>
        </p:nvPicPr>
        <p:blipFill>
          <a:blip r:embed="rId2"/>
          <a:stretch>
            <a:fillRect/>
          </a:stretch>
        </p:blipFill>
        <p:spPr>
          <a:xfrm>
            <a:off x="1788927" y="6366849"/>
            <a:ext cx="5944430" cy="4001058"/>
          </a:xfrm>
          <a:prstGeom prst="rect">
            <a:avLst/>
          </a:prstGeom>
        </p:spPr>
      </p:pic>
    </p:spTree>
    <p:extLst>
      <p:ext uri="{BB962C8B-B14F-4D97-AF65-F5344CB8AC3E}">
        <p14:creationId xmlns:p14="http://schemas.microsoft.com/office/powerpoint/2010/main" val="422915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A08BAA-E38B-B454-6E00-F884A2C173F2}"/>
              </a:ext>
            </a:extLst>
          </p:cNvPr>
          <p:cNvSpPr/>
          <p:nvPr/>
        </p:nvSpPr>
        <p:spPr>
          <a:xfrm>
            <a:off x="693964" y="2506436"/>
            <a:ext cx="9429750" cy="207372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F672D40-FEEE-7490-E773-A8D9990584B5}"/>
              </a:ext>
            </a:extLst>
          </p:cNvPr>
          <p:cNvSpPr txBox="1"/>
          <p:nvPr/>
        </p:nvSpPr>
        <p:spPr>
          <a:xfrm>
            <a:off x="644184" y="979713"/>
            <a:ext cx="9511393" cy="3662541"/>
          </a:xfrm>
          <a:prstGeom prst="rect">
            <a:avLst/>
          </a:prstGeom>
          <a:noFill/>
        </p:spPr>
        <p:txBody>
          <a:bodyPr wrap="square" rtlCol="0">
            <a:spAutoFit/>
          </a:bodyPr>
          <a:lstStyle/>
          <a:p>
            <a:r>
              <a:rPr lang="en-US" b="1" dirty="0">
                <a:solidFill>
                  <a:srgbClr val="6600FF"/>
                </a:solidFill>
              </a:rPr>
              <a:t>Re-testing:</a:t>
            </a:r>
          </a:p>
          <a:p>
            <a:pPr marL="285750" indent="-285750">
              <a:buFont typeface="Arial" panose="020B0604020202020204" pitchFamily="34" charset="0"/>
              <a:buChar char="•"/>
            </a:pPr>
            <a:r>
              <a:rPr lang="en-US" sz="1400" i="0" dirty="0">
                <a:solidFill>
                  <a:schemeClr val="accent2">
                    <a:lumMod val="50000"/>
                  </a:schemeClr>
                </a:solidFill>
                <a:effectLst/>
                <a:highlight>
                  <a:srgbClr val="FFFFFF"/>
                </a:highlight>
                <a:latin typeface="-apple-system"/>
              </a:rPr>
              <a:t>Retesting</a:t>
            </a:r>
            <a:r>
              <a:rPr lang="en-US" sz="1400" b="0" i="0" dirty="0">
                <a:solidFill>
                  <a:schemeClr val="accent2">
                    <a:lumMod val="50000"/>
                  </a:schemeClr>
                </a:solidFill>
                <a:effectLst/>
                <a:highlight>
                  <a:srgbClr val="FFFFFF"/>
                </a:highlight>
                <a:latin typeface="-apple-system"/>
              </a:rPr>
              <a:t> is running the previously failed test cases again on the new software to verify whether the defects posted earlier are fixed or not.</a:t>
            </a:r>
          </a:p>
          <a:p>
            <a:endParaRPr lang="en-US" sz="1400" dirty="0">
              <a:solidFill>
                <a:srgbClr val="2D3748"/>
              </a:solidFill>
              <a:highlight>
                <a:srgbClr val="FFFFFF"/>
              </a:highlight>
              <a:latin typeface="-apple-system"/>
            </a:endParaRPr>
          </a:p>
          <a:p>
            <a:pPr marL="285750" indent="-285750">
              <a:buFont typeface="Arial" panose="020B0604020202020204" pitchFamily="34" charset="0"/>
              <a:buChar char="•"/>
            </a:pPr>
            <a:r>
              <a:rPr lang="en-US" sz="1400" dirty="0">
                <a:solidFill>
                  <a:schemeClr val="accent2">
                    <a:lumMod val="75000"/>
                  </a:schemeClr>
                </a:solidFill>
              </a:rPr>
              <a:t>It ensures that the original issues have been resolved and that the fix works as intended. Retesting is usually focused on the same test cases that initially failed.</a:t>
            </a:r>
          </a:p>
          <a:p>
            <a:pPr marL="285750" indent="-285750">
              <a:buFont typeface="Arial" panose="020B0604020202020204" pitchFamily="34" charset="0"/>
              <a:buChar char="•"/>
            </a:pPr>
            <a:endParaRPr lang="en-US" sz="1400" dirty="0">
              <a:solidFill>
                <a:schemeClr val="accent2">
                  <a:lumMod val="75000"/>
                </a:schemeClr>
              </a:solidFill>
            </a:endParaRPr>
          </a:p>
          <a:p>
            <a:r>
              <a:rPr lang="en-US" sz="1400" b="1" dirty="0"/>
              <a:t>Example:</a:t>
            </a:r>
          </a:p>
          <a:p>
            <a:r>
              <a:rPr lang="en-US" sz="1400" dirty="0"/>
              <a:t>You are testing the login functionality of a web application. During your initial testing, you discovered that the login feature was not working correctly. </a:t>
            </a:r>
          </a:p>
          <a:p>
            <a:r>
              <a:rPr lang="en-US" sz="1400" dirty="0"/>
              <a:t>Expected: The user should be successfully logged in and redirected to the dashboard.</a:t>
            </a:r>
            <a:br>
              <a:rPr lang="en-US" sz="1400" dirty="0"/>
            </a:br>
            <a:r>
              <a:rPr lang="en-US" sz="1400" dirty="0"/>
              <a:t>Actual: The login fails, and an error message "Invalid credentials" is displayed, even though the credentials are correct.</a:t>
            </a:r>
            <a:br>
              <a:rPr lang="en-US" sz="1400" dirty="0"/>
            </a:br>
            <a:r>
              <a:rPr lang="en-US" sz="1400" dirty="0"/>
              <a:t>The development team analyzes the issue and identifies a problem in the authentication logic. They fix the code and deploy a new build.</a:t>
            </a:r>
            <a:br>
              <a:rPr lang="en-US" sz="1400" dirty="0"/>
            </a:br>
            <a:r>
              <a:rPr lang="en-US" sz="1400" dirty="0"/>
              <a:t>After the new build is deployed, the QA team reruns the same test case to verify the fix.</a:t>
            </a:r>
          </a:p>
          <a:p>
            <a:endParaRPr lang="en-IN" b="1" dirty="0">
              <a:solidFill>
                <a:srgbClr val="6600FF"/>
              </a:solidFill>
            </a:endParaRPr>
          </a:p>
        </p:txBody>
      </p:sp>
      <p:sp>
        <p:nvSpPr>
          <p:cNvPr id="4" name="TextBox 3">
            <a:extLst>
              <a:ext uri="{FF2B5EF4-FFF2-40B4-BE49-F238E27FC236}">
                <a16:creationId xmlns:a16="http://schemas.microsoft.com/office/drawing/2014/main" id="{02AC8CCC-3E15-5DEC-A654-FB0506727DCB}"/>
              </a:ext>
            </a:extLst>
          </p:cNvPr>
          <p:cNvSpPr txBox="1"/>
          <p:nvPr/>
        </p:nvSpPr>
        <p:spPr>
          <a:xfrm>
            <a:off x="477610" y="4947221"/>
            <a:ext cx="9862457" cy="4216539"/>
          </a:xfrm>
          <a:prstGeom prst="rect">
            <a:avLst/>
          </a:prstGeom>
          <a:solidFill>
            <a:schemeClr val="bg1"/>
          </a:solidFill>
        </p:spPr>
        <p:txBody>
          <a:bodyPr wrap="square" rtlCol="0">
            <a:spAutoFit/>
          </a:bodyPr>
          <a:lstStyle/>
          <a:p>
            <a:r>
              <a:rPr lang="en-US" b="1" dirty="0">
                <a:solidFill>
                  <a:srgbClr val="6600FF"/>
                </a:solidFill>
              </a:rPr>
              <a:t>Positive and Negative Testing:</a:t>
            </a:r>
          </a:p>
          <a:p>
            <a:endParaRPr lang="en-US" b="1" dirty="0">
              <a:solidFill>
                <a:srgbClr val="6600FF"/>
              </a:solidFill>
            </a:endParaRPr>
          </a:p>
          <a:p>
            <a:r>
              <a:rPr lang="en-US" sz="1400" b="1" i="0" dirty="0">
                <a:solidFill>
                  <a:schemeClr val="accent5">
                    <a:lumMod val="75000"/>
                  </a:schemeClr>
                </a:solidFill>
                <a:effectLst/>
                <a:latin typeface="Source Sans Pro" panose="020B0503030403020204" pitchFamily="34" charset="0"/>
              </a:rPr>
              <a:t>Positive Testing</a:t>
            </a:r>
            <a:r>
              <a:rPr lang="en-US" sz="1400" b="0" i="0" dirty="0">
                <a:solidFill>
                  <a:schemeClr val="accent5">
                    <a:lumMod val="75000"/>
                  </a:schemeClr>
                </a:solidFill>
                <a:effectLst/>
                <a:latin typeface="Source Sans Pro" panose="020B0503030403020204" pitchFamily="34" charset="0"/>
              </a:rPr>
              <a:t> is a type of testing which is performed on a software application by providing the valid data sets as an input. It checks whether the software application behaves as expected with positive inputs or not. Positive testing is performed in order to check whether the software application does exactly what it is expected to do.</a:t>
            </a:r>
          </a:p>
          <a:p>
            <a:endParaRPr lang="en-US" dirty="0">
              <a:solidFill>
                <a:srgbClr val="222222"/>
              </a:solidFill>
              <a:latin typeface="Source Sans Pro" panose="020B0503030403020204" pitchFamily="34" charset="0"/>
            </a:endParaRPr>
          </a:p>
          <a:p>
            <a:r>
              <a:rPr lang="en-US" sz="1400" b="1" i="0" dirty="0">
                <a:solidFill>
                  <a:schemeClr val="accent6">
                    <a:lumMod val="75000"/>
                  </a:schemeClr>
                </a:solidFill>
                <a:effectLst/>
                <a:latin typeface="Source Sans Pro" panose="020B0503030403020204" pitchFamily="34" charset="0"/>
              </a:rPr>
              <a:t>Negative Testing</a:t>
            </a:r>
            <a:r>
              <a:rPr lang="en-US" sz="1400" b="0" i="0" dirty="0">
                <a:solidFill>
                  <a:schemeClr val="accent6">
                    <a:lumMod val="75000"/>
                  </a:schemeClr>
                </a:solidFill>
                <a:effectLst/>
                <a:latin typeface="Source Sans Pro" panose="020B0503030403020204" pitchFamily="34" charset="0"/>
              </a:rPr>
              <a:t> is a testing method performed on the software application by providing invalid or improper data sets as input. It checks whether the software application behaves as expected with the negative or unwanted user inputs. The purpose of negative testing is to ensure that the software application does not crash and remains stable with invalid data inputs.</a:t>
            </a:r>
          </a:p>
          <a:p>
            <a:endParaRPr lang="en-US" sz="1400" dirty="0">
              <a:solidFill>
                <a:schemeClr val="accent6">
                  <a:lumMod val="75000"/>
                </a:schemeClr>
              </a:solidFill>
              <a:highlight>
                <a:srgbClr val="FFFFFF"/>
              </a:highlight>
              <a:latin typeface="Source Sans Pro" panose="020B0503030403020204" pitchFamily="34" charset="0"/>
            </a:endParaRPr>
          </a:p>
          <a:p>
            <a:endParaRPr lang="en-US" sz="1400" b="1" dirty="0">
              <a:solidFill>
                <a:srgbClr val="222222"/>
              </a:solidFill>
              <a:highlight>
                <a:srgbClr val="FFFFFF"/>
              </a:highlight>
              <a:latin typeface="Source Sans Pro" panose="020B0503030403020204" pitchFamily="34" charset="0"/>
            </a:endParaRPr>
          </a:p>
          <a:p>
            <a:r>
              <a:rPr lang="en-US" sz="1400" b="1" dirty="0">
                <a:solidFill>
                  <a:srgbClr val="222222"/>
                </a:solidFill>
                <a:highlight>
                  <a:srgbClr val="FFFFFF"/>
                </a:highlight>
                <a:latin typeface="Source Sans Pro" panose="020B0503030403020204" pitchFamily="34" charset="0"/>
              </a:rPr>
              <a:t>Example:</a:t>
            </a:r>
          </a:p>
          <a:p>
            <a:r>
              <a:rPr lang="en-US" sz="1400" b="0" i="0" dirty="0">
                <a:solidFill>
                  <a:srgbClr val="1F1F1F"/>
                </a:solidFill>
                <a:effectLst/>
                <a:highlight>
                  <a:srgbClr val="FFFFFF"/>
                </a:highlight>
                <a:latin typeface="Google Sans"/>
              </a:rPr>
              <a:t>consider an application that should accept an age between 18 and 65. </a:t>
            </a:r>
            <a:r>
              <a:rPr lang="en-US" sz="1400" b="1" i="0" dirty="0">
                <a:solidFill>
                  <a:srgbClr val="040C28"/>
                </a:solidFill>
                <a:effectLst/>
                <a:latin typeface="Google Sans"/>
              </a:rPr>
              <a:t>Positive test</a:t>
            </a:r>
            <a:r>
              <a:rPr lang="en-US" sz="1400" b="1" i="0" dirty="0">
                <a:solidFill>
                  <a:srgbClr val="1F1F1F"/>
                </a:solidFill>
                <a:effectLst/>
                <a:highlight>
                  <a:srgbClr val="FFFFFF"/>
                </a:highlight>
                <a:latin typeface="Google Sans"/>
              </a:rPr>
              <a:t> inputs </a:t>
            </a:r>
            <a:r>
              <a:rPr lang="en-US" sz="1400" b="0" i="0" dirty="0">
                <a:solidFill>
                  <a:srgbClr val="1F1F1F"/>
                </a:solidFill>
                <a:effectLst/>
                <a:highlight>
                  <a:srgbClr val="FFFFFF"/>
                </a:highlight>
                <a:latin typeface="Google Sans"/>
              </a:rPr>
              <a:t>would include 18, 19, 64 and 65; the expected result is that all of these are accepted. </a:t>
            </a:r>
            <a:r>
              <a:rPr lang="en-US" sz="1400" b="1" i="0" dirty="0">
                <a:solidFill>
                  <a:srgbClr val="040C28"/>
                </a:solidFill>
                <a:effectLst/>
                <a:latin typeface="Google Sans"/>
              </a:rPr>
              <a:t>Negative test</a:t>
            </a:r>
            <a:r>
              <a:rPr lang="en-US" sz="1400" b="1" i="0" dirty="0">
                <a:solidFill>
                  <a:srgbClr val="1F1F1F"/>
                </a:solidFill>
                <a:effectLst/>
                <a:highlight>
                  <a:srgbClr val="FFFFFF"/>
                </a:highlight>
                <a:latin typeface="Google Sans"/>
              </a:rPr>
              <a:t> inputs </a:t>
            </a:r>
            <a:r>
              <a:rPr lang="en-US" sz="1400" b="0" i="0" dirty="0">
                <a:solidFill>
                  <a:srgbClr val="1F1F1F"/>
                </a:solidFill>
                <a:effectLst/>
                <a:highlight>
                  <a:srgbClr val="FFFFFF"/>
                </a:highlight>
                <a:latin typeface="Google Sans"/>
              </a:rPr>
              <a:t>would be 17 and 66 with the expectation that these inputs generate an error.</a:t>
            </a:r>
          </a:p>
          <a:p>
            <a:endParaRPr lang="en-US" sz="1400" dirty="0">
              <a:solidFill>
                <a:srgbClr val="1F1F1F"/>
              </a:solidFill>
              <a:highlight>
                <a:srgbClr val="FFFFFF"/>
              </a:highlight>
              <a:latin typeface="Google Sans"/>
            </a:endParaRPr>
          </a:p>
          <a:p>
            <a:endParaRPr lang="en-US" sz="1400" b="1" dirty="0">
              <a:solidFill>
                <a:srgbClr val="222222"/>
              </a:solidFill>
              <a:highlight>
                <a:srgbClr val="FFFFFF"/>
              </a:highlight>
              <a:latin typeface="Source Sans Pro" panose="020B0503030403020204" pitchFamily="34" charset="0"/>
            </a:endParaRPr>
          </a:p>
          <a:p>
            <a:endParaRPr lang="en-IN" b="1" dirty="0">
              <a:solidFill>
                <a:srgbClr val="6600FF"/>
              </a:solidFill>
            </a:endParaRPr>
          </a:p>
        </p:txBody>
      </p:sp>
      <p:pic>
        <p:nvPicPr>
          <p:cNvPr id="6" name="Picture 5">
            <a:extLst>
              <a:ext uri="{FF2B5EF4-FFF2-40B4-BE49-F238E27FC236}">
                <a16:creationId xmlns:a16="http://schemas.microsoft.com/office/drawing/2014/main" id="{C64EFC40-EAD5-7AEB-50F5-F6DA1DCD9BC0}"/>
              </a:ext>
            </a:extLst>
          </p:cNvPr>
          <p:cNvPicPr>
            <a:picLocks noChangeAspect="1"/>
          </p:cNvPicPr>
          <p:nvPr/>
        </p:nvPicPr>
        <p:blipFill>
          <a:blip r:embed="rId2"/>
          <a:stretch>
            <a:fillRect/>
          </a:stretch>
        </p:blipFill>
        <p:spPr>
          <a:xfrm>
            <a:off x="2432957" y="8332948"/>
            <a:ext cx="3290207" cy="1661625"/>
          </a:xfrm>
          <a:prstGeom prst="rect">
            <a:avLst/>
          </a:prstGeom>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360A2ED4-D8C5-E1AF-D1F6-D2EFC7C7EC33}"/>
                  </a:ext>
                </a:extLst>
              </p14:cNvPr>
              <p14:cNvContentPartPr/>
              <p14:nvPr/>
            </p14:nvContentPartPr>
            <p14:xfrm>
              <a:off x="8386230" y="4676772"/>
              <a:ext cx="8280" cy="272520"/>
            </p14:xfrm>
          </p:contentPart>
        </mc:Choice>
        <mc:Fallback xmlns="">
          <p:pic>
            <p:nvPicPr>
              <p:cNvPr id="22" name="Ink 21">
                <a:extLst>
                  <a:ext uri="{FF2B5EF4-FFF2-40B4-BE49-F238E27FC236}">
                    <a16:creationId xmlns:a16="http://schemas.microsoft.com/office/drawing/2014/main" id="{360A2ED4-D8C5-E1AF-D1F6-D2EFC7C7EC33}"/>
                  </a:ext>
                </a:extLst>
              </p:cNvPr>
              <p:cNvPicPr/>
              <p:nvPr/>
            </p:nvPicPr>
            <p:blipFill>
              <a:blip r:embed="rId4"/>
              <a:stretch>
                <a:fillRect/>
              </a:stretch>
            </p:blipFill>
            <p:spPr>
              <a:xfrm>
                <a:off x="8350590" y="4640772"/>
                <a:ext cx="7992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DD5F78DA-FA62-96DB-1137-97CF6F01E0CD}"/>
                  </a:ext>
                </a:extLst>
              </p14:cNvPr>
              <p14:cNvContentPartPr/>
              <p14:nvPr/>
            </p14:nvContentPartPr>
            <p14:xfrm>
              <a:off x="8519430" y="4740492"/>
              <a:ext cx="191880" cy="246240"/>
            </p14:xfrm>
          </p:contentPart>
        </mc:Choice>
        <mc:Fallback xmlns="">
          <p:pic>
            <p:nvPicPr>
              <p:cNvPr id="23" name="Ink 22">
                <a:extLst>
                  <a:ext uri="{FF2B5EF4-FFF2-40B4-BE49-F238E27FC236}">
                    <a16:creationId xmlns:a16="http://schemas.microsoft.com/office/drawing/2014/main" id="{DD5F78DA-FA62-96DB-1137-97CF6F01E0CD}"/>
                  </a:ext>
                </a:extLst>
              </p:cNvPr>
              <p:cNvPicPr/>
              <p:nvPr/>
            </p:nvPicPr>
            <p:blipFill>
              <a:blip r:embed="rId6"/>
              <a:stretch>
                <a:fillRect/>
              </a:stretch>
            </p:blipFill>
            <p:spPr>
              <a:xfrm>
                <a:off x="8483790" y="4704852"/>
                <a:ext cx="263520" cy="317880"/>
              </a:xfrm>
              <a:prstGeom prst="rect">
                <a:avLst/>
              </a:prstGeom>
            </p:spPr>
          </p:pic>
        </mc:Fallback>
      </mc:AlternateContent>
      <p:grpSp>
        <p:nvGrpSpPr>
          <p:cNvPr id="30" name="Group 29">
            <a:extLst>
              <a:ext uri="{FF2B5EF4-FFF2-40B4-BE49-F238E27FC236}">
                <a16:creationId xmlns:a16="http://schemas.microsoft.com/office/drawing/2014/main" id="{4A55436D-E0FA-0291-FB18-A4B6EF4C97D2}"/>
              </a:ext>
            </a:extLst>
          </p:cNvPr>
          <p:cNvGrpSpPr/>
          <p:nvPr/>
        </p:nvGrpSpPr>
        <p:grpSpPr>
          <a:xfrm>
            <a:off x="8918670" y="4713852"/>
            <a:ext cx="832320" cy="226800"/>
            <a:chOff x="8918670" y="4713852"/>
            <a:chExt cx="832320" cy="226800"/>
          </a:xfrm>
        </p:grpSpPr>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787D7EC4-0DFA-2DB0-D801-7932BCC763A1}"/>
                    </a:ext>
                  </a:extLst>
                </p14:cNvPr>
                <p14:cNvContentPartPr/>
                <p14:nvPr/>
              </p14:nvContentPartPr>
              <p14:xfrm>
                <a:off x="8918670" y="4864332"/>
                <a:ext cx="161640" cy="7920"/>
              </p14:xfrm>
            </p:contentPart>
          </mc:Choice>
          <mc:Fallback xmlns="">
            <p:pic>
              <p:nvPicPr>
                <p:cNvPr id="24" name="Ink 23">
                  <a:extLst>
                    <a:ext uri="{FF2B5EF4-FFF2-40B4-BE49-F238E27FC236}">
                      <a16:creationId xmlns:a16="http://schemas.microsoft.com/office/drawing/2014/main" id="{787D7EC4-0DFA-2DB0-D801-7932BCC763A1}"/>
                    </a:ext>
                  </a:extLst>
                </p:cNvPr>
                <p:cNvPicPr/>
                <p:nvPr/>
              </p:nvPicPr>
              <p:blipFill>
                <a:blip r:embed="rId8"/>
                <a:stretch>
                  <a:fillRect/>
                </a:stretch>
              </p:blipFill>
              <p:spPr>
                <a:xfrm>
                  <a:off x="8883030" y="4828332"/>
                  <a:ext cx="2332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BAFBBB66-C596-2F57-EDCF-1EBDDED36B2C}"/>
                    </a:ext>
                  </a:extLst>
                </p14:cNvPr>
                <p14:cNvContentPartPr/>
                <p14:nvPr/>
              </p14:nvContentPartPr>
              <p14:xfrm>
                <a:off x="9240870" y="4713852"/>
                <a:ext cx="16200" cy="226800"/>
              </p14:xfrm>
            </p:contentPart>
          </mc:Choice>
          <mc:Fallback xmlns="">
            <p:pic>
              <p:nvPicPr>
                <p:cNvPr id="26" name="Ink 25">
                  <a:extLst>
                    <a:ext uri="{FF2B5EF4-FFF2-40B4-BE49-F238E27FC236}">
                      <a16:creationId xmlns:a16="http://schemas.microsoft.com/office/drawing/2014/main" id="{BAFBBB66-C596-2F57-EDCF-1EBDDED36B2C}"/>
                    </a:ext>
                  </a:extLst>
                </p:cNvPr>
                <p:cNvPicPr/>
                <p:nvPr/>
              </p:nvPicPr>
              <p:blipFill>
                <a:blip r:embed="rId10"/>
                <a:stretch>
                  <a:fillRect/>
                </a:stretch>
              </p:blipFill>
              <p:spPr>
                <a:xfrm>
                  <a:off x="9205230" y="4678212"/>
                  <a:ext cx="878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C7E2632C-DE08-1E2F-64E3-531BE616AA2F}"/>
                    </a:ext>
                  </a:extLst>
                </p14:cNvPr>
                <p14:cNvContentPartPr/>
                <p14:nvPr/>
              </p14:nvContentPartPr>
              <p14:xfrm>
                <a:off x="9398190" y="4754172"/>
                <a:ext cx="122040" cy="171720"/>
              </p14:xfrm>
            </p:contentPart>
          </mc:Choice>
          <mc:Fallback xmlns="">
            <p:pic>
              <p:nvPicPr>
                <p:cNvPr id="27" name="Ink 26">
                  <a:extLst>
                    <a:ext uri="{FF2B5EF4-FFF2-40B4-BE49-F238E27FC236}">
                      <a16:creationId xmlns:a16="http://schemas.microsoft.com/office/drawing/2014/main" id="{C7E2632C-DE08-1E2F-64E3-531BE616AA2F}"/>
                    </a:ext>
                  </a:extLst>
                </p:cNvPr>
                <p:cNvPicPr/>
                <p:nvPr/>
              </p:nvPicPr>
              <p:blipFill>
                <a:blip r:embed="rId12"/>
                <a:stretch>
                  <a:fillRect/>
                </a:stretch>
              </p:blipFill>
              <p:spPr>
                <a:xfrm>
                  <a:off x="9362190" y="4718532"/>
                  <a:ext cx="1936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0640156B-43E7-E702-EE31-93F4445E5C63}"/>
                    </a:ext>
                  </a:extLst>
                </p14:cNvPr>
                <p14:cNvContentPartPr/>
                <p14:nvPr/>
              </p14:nvContentPartPr>
              <p14:xfrm>
                <a:off x="9591870" y="4766052"/>
                <a:ext cx="159120" cy="144720"/>
              </p14:xfrm>
            </p:contentPart>
          </mc:Choice>
          <mc:Fallback xmlns="">
            <p:pic>
              <p:nvPicPr>
                <p:cNvPr id="29" name="Ink 28">
                  <a:extLst>
                    <a:ext uri="{FF2B5EF4-FFF2-40B4-BE49-F238E27FC236}">
                      <a16:creationId xmlns:a16="http://schemas.microsoft.com/office/drawing/2014/main" id="{0640156B-43E7-E702-EE31-93F4445E5C63}"/>
                    </a:ext>
                  </a:extLst>
                </p:cNvPr>
                <p:cNvPicPr/>
                <p:nvPr/>
              </p:nvPicPr>
              <p:blipFill>
                <a:blip r:embed="rId14"/>
                <a:stretch>
                  <a:fillRect/>
                </a:stretch>
              </p:blipFill>
              <p:spPr>
                <a:xfrm>
                  <a:off x="9556230" y="4730412"/>
                  <a:ext cx="230760" cy="21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41" name="Ink 40">
                <a:extLst>
                  <a:ext uri="{FF2B5EF4-FFF2-40B4-BE49-F238E27FC236}">
                    <a16:creationId xmlns:a16="http://schemas.microsoft.com/office/drawing/2014/main" id="{2C39BA67-78A5-A819-0C9A-3CFDEB2DC9B1}"/>
                  </a:ext>
                </a:extLst>
              </p14:cNvPr>
              <p14:cNvContentPartPr/>
              <p14:nvPr/>
            </p14:nvContentPartPr>
            <p14:xfrm>
              <a:off x="4648710" y="5298492"/>
              <a:ext cx="223920" cy="147240"/>
            </p14:xfrm>
          </p:contentPart>
        </mc:Choice>
        <mc:Fallback xmlns="">
          <p:pic>
            <p:nvPicPr>
              <p:cNvPr id="41" name="Ink 40">
                <a:extLst>
                  <a:ext uri="{FF2B5EF4-FFF2-40B4-BE49-F238E27FC236}">
                    <a16:creationId xmlns:a16="http://schemas.microsoft.com/office/drawing/2014/main" id="{2C39BA67-78A5-A819-0C9A-3CFDEB2DC9B1}"/>
                  </a:ext>
                </a:extLst>
              </p:cNvPr>
              <p:cNvPicPr/>
              <p:nvPr/>
            </p:nvPicPr>
            <p:blipFill>
              <a:blip r:embed="rId16"/>
              <a:stretch>
                <a:fillRect/>
              </a:stretch>
            </p:blipFill>
            <p:spPr>
              <a:xfrm>
                <a:off x="4613070" y="5262852"/>
                <a:ext cx="2955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Ink 42">
                <a:extLst>
                  <a:ext uri="{FF2B5EF4-FFF2-40B4-BE49-F238E27FC236}">
                    <a16:creationId xmlns:a16="http://schemas.microsoft.com/office/drawing/2014/main" id="{75DDA9A5-692E-6A3C-3E91-0E8FDFF7A77E}"/>
                  </a:ext>
                </a:extLst>
              </p14:cNvPr>
              <p14:cNvContentPartPr/>
              <p14:nvPr/>
            </p14:nvContentPartPr>
            <p14:xfrm>
              <a:off x="6820230" y="5358612"/>
              <a:ext cx="217800" cy="131760"/>
            </p14:xfrm>
          </p:contentPart>
        </mc:Choice>
        <mc:Fallback xmlns="">
          <p:pic>
            <p:nvPicPr>
              <p:cNvPr id="43" name="Ink 42">
                <a:extLst>
                  <a:ext uri="{FF2B5EF4-FFF2-40B4-BE49-F238E27FC236}">
                    <a16:creationId xmlns:a16="http://schemas.microsoft.com/office/drawing/2014/main" id="{75DDA9A5-692E-6A3C-3E91-0E8FDFF7A77E}"/>
                  </a:ext>
                </a:extLst>
              </p:cNvPr>
              <p:cNvPicPr/>
              <p:nvPr/>
            </p:nvPicPr>
            <p:blipFill>
              <a:blip r:embed="rId18"/>
              <a:stretch>
                <a:fillRect/>
              </a:stretch>
            </p:blipFill>
            <p:spPr>
              <a:xfrm>
                <a:off x="6784230" y="5322972"/>
                <a:ext cx="2894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4" name="Ink 43">
                <a:extLst>
                  <a:ext uri="{FF2B5EF4-FFF2-40B4-BE49-F238E27FC236}">
                    <a16:creationId xmlns:a16="http://schemas.microsoft.com/office/drawing/2014/main" id="{1DA317AA-7990-2536-CA98-00828843375C}"/>
                  </a:ext>
                </a:extLst>
              </p14:cNvPr>
              <p14:cNvContentPartPr/>
              <p14:nvPr/>
            </p14:nvContentPartPr>
            <p14:xfrm>
              <a:off x="5058030" y="4519092"/>
              <a:ext cx="1800000" cy="772920"/>
            </p14:xfrm>
          </p:contentPart>
        </mc:Choice>
        <mc:Fallback xmlns="">
          <p:pic>
            <p:nvPicPr>
              <p:cNvPr id="44" name="Ink 43">
                <a:extLst>
                  <a:ext uri="{FF2B5EF4-FFF2-40B4-BE49-F238E27FC236}">
                    <a16:creationId xmlns:a16="http://schemas.microsoft.com/office/drawing/2014/main" id="{1DA317AA-7990-2536-CA98-00828843375C}"/>
                  </a:ext>
                </a:extLst>
              </p:cNvPr>
              <p:cNvPicPr/>
              <p:nvPr/>
            </p:nvPicPr>
            <p:blipFill>
              <a:blip r:embed="rId20"/>
              <a:stretch>
                <a:fillRect/>
              </a:stretch>
            </p:blipFill>
            <p:spPr>
              <a:xfrm>
                <a:off x="5022390" y="4483452"/>
                <a:ext cx="1871640" cy="844560"/>
              </a:xfrm>
              <a:prstGeom prst="rect">
                <a:avLst/>
              </a:prstGeom>
            </p:spPr>
          </p:pic>
        </mc:Fallback>
      </mc:AlternateContent>
      <p:grpSp>
        <p:nvGrpSpPr>
          <p:cNvPr id="49" name="Group 48">
            <a:extLst>
              <a:ext uri="{FF2B5EF4-FFF2-40B4-BE49-F238E27FC236}">
                <a16:creationId xmlns:a16="http://schemas.microsoft.com/office/drawing/2014/main" id="{CC79A464-27AF-FD1D-871B-335D6636C7BF}"/>
              </a:ext>
            </a:extLst>
          </p:cNvPr>
          <p:cNvGrpSpPr/>
          <p:nvPr/>
        </p:nvGrpSpPr>
        <p:grpSpPr>
          <a:xfrm>
            <a:off x="4091070" y="4688292"/>
            <a:ext cx="3568680" cy="866880"/>
            <a:chOff x="4091070" y="4688292"/>
            <a:chExt cx="3568680" cy="866880"/>
          </a:xfrm>
        </p:grpSpPr>
        <mc:AlternateContent xmlns:mc="http://schemas.openxmlformats.org/markup-compatibility/2006" xmlns:p14="http://schemas.microsoft.com/office/powerpoint/2010/main">
          <mc:Choice Requires="p14">
            <p:contentPart p14:bwMode="auto" r:id="rId21">
              <p14:nvContentPartPr>
                <p14:cNvPr id="46" name="Ink 45">
                  <a:extLst>
                    <a:ext uri="{FF2B5EF4-FFF2-40B4-BE49-F238E27FC236}">
                      <a16:creationId xmlns:a16="http://schemas.microsoft.com/office/drawing/2014/main" id="{A65B77E3-BBA7-2D6C-9D77-FDCF7E072340}"/>
                    </a:ext>
                  </a:extLst>
                </p14:cNvPr>
                <p14:cNvContentPartPr/>
                <p14:nvPr/>
              </p14:nvContentPartPr>
              <p14:xfrm>
                <a:off x="4091070" y="4707012"/>
                <a:ext cx="972720" cy="848160"/>
              </p14:xfrm>
            </p:contentPart>
          </mc:Choice>
          <mc:Fallback xmlns="">
            <p:pic>
              <p:nvPicPr>
                <p:cNvPr id="46" name="Ink 45">
                  <a:extLst>
                    <a:ext uri="{FF2B5EF4-FFF2-40B4-BE49-F238E27FC236}">
                      <a16:creationId xmlns:a16="http://schemas.microsoft.com/office/drawing/2014/main" id="{A65B77E3-BBA7-2D6C-9D77-FDCF7E072340}"/>
                    </a:ext>
                  </a:extLst>
                </p:cNvPr>
                <p:cNvPicPr/>
                <p:nvPr/>
              </p:nvPicPr>
              <p:blipFill>
                <a:blip r:embed="rId22"/>
                <a:stretch>
                  <a:fillRect/>
                </a:stretch>
              </p:blipFill>
              <p:spPr>
                <a:xfrm>
                  <a:off x="4055070" y="4671372"/>
                  <a:ext cx="1044360" cy="919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 name="Ink 4">
                  <a:extLst>
                    <a:ext uri="{FF2B5EF4-FFF2-40B4-BE49-F238E27FC236}">
                      <a16:creationId xmlns:a16="http://schemas.microsoft.com/office/drawing/2014/main" id="{D3BB8DD4-1387-58D2-F568-17504674543F}"/>
                    </a:ext>
                  </a:extLst>
                </p14:cNvPr>
                <p14:cNvContentPartPr/>
                <p14:nvPr/>
              </p14:nvContentPartPr>
              <p14:xfrm>
                <a:off x="4218870" y="5155212"/>
                <a:ext cx="3440880" cy="76680"/>
              </p14:xfrm>
            </p:contentPart>
          </mc:Choice>
          <mc:Fallback xmlns="">
            <p:pic>
              <p:nvPicPr>
                <p:cNvPr id="5" name="Ink 4">
                  <a:extLst>
                    <a:ext uri="{FF2B5EF4-FFF2-40B4-BE49-F238E27FC236}">
                      <a16:creationId xmlns:a16="http://schemas.microsoft.com/office/drawing/2014/main" id="{D3BB8DD4-1387-58D2-F568-17504674543F}"/>
                    </a:ext>
                  </a:extLst>
                </p:cNvPr>
                <p:cNvPicPr/>
                <p:nvPr/>
              </p:nvPicPr>
              <p:blipFill>
                <a:blip r:embed="rId24"/>
                <a:stretch>
                  <a:fillRect/>
                </a:stretch>
              </p:blipFill>
              <p:spPr>
                <a:xfrm>
                  <a:off x="4182870" y="5119212"/>
                  <a:ext cx="35125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 name="Ink 6">
                  <a:extLst>
                    <a:ext uri="{FF2B5EF4-FFF2-40B4-BE49-F238E27FC236}">
                      <a16:creationId xmlns:a16="http://schemas.microsoft.com/office/drawing/2014/main" id="{115F5126-A614-6CDB-8CB0-E3DE145FFC73}"/>
                    </a:ext>
                  </a:extLst>
                </p14:cNvPr>
                <p14:cNvContentPartPr/>
                <p14:nvPr/>
              </p14:nvContentPartPr>
              <p14:xfrm>
                <a:off x="5065950" y="5006532"/>
                <a:ext cx="9360" cy="424080"/>
              </p14:xfrm>
            </p:contentPart>
          </mc:Choice>
          <mc:Fallback xmlns="">
            <p:pic>
              <p:nvPicPr>
                <p:cNvPr id="7" name="Ink 6">
                  <a:extLst>
                    <a:ext uri="{FF2B5EF4-FFF2-40B4-BE49-F238E27FC236}">
                      <a16:creationId xmlns:a16="http://schemas.microsoft.com/office/drawing/2014/main" id="{115F5126-A614-6CDB-8CB0-E3DE145FFC73}"/>
                    </a:ext>
                  </a:extLst>
                </p:cNvPr>
                <p:cNvPicPr/>
                <p:nvPr/>
              </p:nvPicPr>
              <p:blipFill>
                <a:blip r:embed="rId26"/>
                <a:stretch>
                  <a:fillRect/>
                </a:stretch>
              </p:blipFill>
              <p:spPr>
                <a:xfrm>
                  <a:off x="5029950" y="4970532"/>
                  <a:ext cx="8100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 name="Ink 8">
                  <a:extLst>
                    <a:ext uri="{FF2B5EF4-FFF2-40B4-BE49-F238E27FC236}">
                      <a16:creationId xmlns:a16="http://schemas.microsoft.com/office/drawing/2014/main" id="{3AB050E9-EA13-60B4-E55B-CE5E27EF4D8E}"/>
                    </a:ext>
                  </a:extLst>
                </p14:cNvPr>
                <p14:cNvContentPartPr/>
                <p14:nvPr/>
              </p14:nvContentPartPr>
              <p14:xfrm>
                <a:off x="6700350" y="5021292"/>
                <a:ext cx="360" cy="360"/>
              </p14:xfrm>
            </p:contentPart>
          </mc:Choice>
          <mc:Fallback xmlns="">
            <p:pic>
              <p:nvPicPr>
                <p:cNvPr id="9" name="Ink 8">
                  <a:extLst>
                    <a:ext uri="{FF2B5EF4-FFF2-40B4-BE49-F238E27FC236}">
                      <a16:creationId xmlns:a16="http://schemas.microsoft.com/office/drawing/2014/main" id="{3AB050E9-EA13-60B4-E55B-CE5E27EF4D8E}"/>
                    </a:ext>
                  </a:extLst>
                </p:cNvPr>
                <p:cNvPicPr/>
                <p:nvPr/>
              </p:nvPicPr>
              <p:blipFill>
                <a:blip r:embed="rId28"/>
                <a:stretch>
                  <a:fillRect/>
                </a:stretch>
              </p:blipFill>
              <p:spPr>
                <a:xfrm>
                  <a:off x="6664710" y="4985292"/>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 name="Ink 9">
                  <a:extLst>
                    <a:ext uri="{FF2B5EF4-FFF2-40B4-BE49-F238E27FC236}">
                      <a16:creationId xmlns:a16="http://schemas.microsoft.com/office/drawing/2014/main" id="{830A478B-8AE5-AC85-0BE1-FE6D33511AC1}"/>
                    </a:ext>
                  </a:extLst>
                </p14:cNvPr>
                <p14:cNvContentPartPr/>
                <p14:nvPr/>
              </p14:nvContentPartPr>
              <p14:xfrm>
                <a:off x="6700350" y="5021292"/>
                <a:ext cx="360" cy="410040"/>
              </p14:xfrm>
            </p:contentPart>
          </mc:Choice>
          <mc:Fallback xmlns="">
            <p:pic>
              <p:nvPicPr>
                <p:cNvPr id="10" name="Ink 9">
                  <a:extLst>
                    <a:ext uri="{FF2B5EF4-FFF2-40B4-BE49-F238E27FC236}">
                      <a16:creationId xmlns:a16="http://schemas.microsoft.com/office/drawing/2014/main" id="{830A478B-8AE5-AC85-0BE1-FE6D33511AC1}"/>
                    </a:ext>
                  </a:extLst>
                </p:cNvPr>
                <p:cNvPicPr/>
                <p:nvPr/>
              </p:nvPicPr>
              <p:blipFill>
                <a:blip r:embed="rId30"/>
                <a:stretch>
                  <a:fillRect/>
                </a:stretch>
              </p:blipFill>
              <p:spPr>
                <a:xfrm>
                  <a:off x="6664710" y="4985292"/>
                  <a:ext cx="7200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Ink 11">
                  <a:extLst>
                    <a:ext uri="{FF2B5EF4-FFF2-40B4-BE49-F238E27FC236}">
                      <a16:creationId xmlns:a16="http://schemas.microsoft.com/office/drawing/2014/main" id="{3EF77A63-ECD0-BEB4-BCB6-E2CB905CD08C}"/>
                    </a:ext>
                  </a:extLst>
                </p14:cNvPr>
                <p14:cNvContentPartPr/>
                <p14:nvPr/>
              </p14:nvContentPartPr>
              <p14:xfrm>
                <a:off x="5538630" y="4898532"/>
                <a:ext cx="186120" cy="148320"/>
              </p14:xfrm>
            </p:contentPart>
          </mc:Choice>
          <mc:Fallback xmlns="">
            <p:pic>
              <p:nvPicPr>
                <p:cNvPr id="12" name="Ink 11">
                  <a:extLst>
                    <a:ext uri="{FF2B5EF4-FFF2-40B4-BE49-F238E27FC236}">
                      <a16:creationId xmlns:a16="http://schemas.microsoft.com/office/drawing/2014/main" id="{3EF77A63-ECD0-BEB4-BCB6-E2CB905CD08C}"/>
                    </a:ext>
                  </a:extLst>
                </p:cNvPr>
                <p:cNvPicPr/>
                <p:nvPr/>
              </p:nvPicPr>
              <p:blipFill>
                <a:blip r:embed="rId32"/>
                <a:stretch>
                  <a:fillRect/>
                </a:stretch>
              </p:blipFill>
              <p:spPr>
                <a:xfrm>
                  <a:off x="5502630" y="4862532"/>
                  <a:ext cx="2577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 name="Ink 13">
                  <a:extLst>
                    <a:ext uri="{FF2B5EF4-FFF2-40B4-BE49-F238E27FC236}">
                      <a16:creationId xmlns:a16="http://schemas.microsoft.com/office/drawing/2014/main" id="{1B39B390-C924-D15B-3AC2-65FA6F326D86}"/>
                    </a:ext>
                  </a:extLst>
                </p14:cNvPr>
                <p14:cNvContentPartPr/>
                <p14:nvPr/>
              </p14:nvContentPartPr>
              <p14:xfrm>
                <a:off x="4354590" y="4818972"/>
                <a:ext cx="30240" cy="231840"/>
              </p14:xfrm>
            </p:contentPart>
          </mc:Choice>
          <mc:Fallback xmlns="">
            <p:pic>
              <p:nvPicPr>
                <p:cNvPr id="14" name="Ink 13">
                  <a:extLst>
                    <a:ext uri="{FF2B5EF4-FFF2-40B4-BE49-F238E27FC236}">
                      <a16:creationId xmlns:a16="http://schemas.microsoft.com/office/drawing/2014/main" id="{1B39B390-C924-D15B-3AC2-65FA6F326D86}"/>
                    </a:ext>
                  </a:extLst>
                </p:cNvPr>
                <p:cNvPicPr/>
                <p:nvPr/>
              </p:nvPicPr>
              <p:blipFill>
                <a:blip r:embed="rId34"/>
                <a:stretch>
                  <a:fillRect/>
                </a:stretch>
              </p:blipFill>
              <p:spPr>
                <a:xfrm>
                  <a:off x="4318590" y="4783332"/>
                  <a:ext cx="1018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5" name="Ink 14">
                  <a:extLst>
                    <a:ext uri="{FF2B5EF4-FFF2-40B4-BE49-F238E27FC236}">
                      <a16:creationId xmlns:a16="http://schemas.microsoft.com/office/drawing/2014/main" id="{CBE1B1DF-86E3-0B65-9302-891B4E248652}"/>
                    </a:ext>
                  </a:extLst>
                </p14:cNvPr>
                <p14:cNvContentPartPr/>
                <p14:nvPr/>
              </p14:nvContentPartPr>
              <p14:xfrm>
                <a:off x="4189350" y="4856772"/>
                <a:ext cx="329040" cy="360"/>
              </p14:xfrm>
            </p:contentPart>
          </mc:Choice>
          <mc:Fallback xmlns="">
            <p:pic>
              <p:nvPicPr>
                <p:cNvPr id="15" name="Ink 14">
                  <a:extLst>
                    <a:ext uri="{FF2B5EF4-FFF2-40B4-BE49-F238E27FC236}">
                      <a16:creationId xmlns:a16="http://schemas.microsoft.com/office/drawing/2014/main" id="{CBE1B1DF-86E3-0B65-9302-891B4E248652}"/>
                    </a:ext>
                  </a:extLst>
                </p:cNvPr>
                <p:cNvPicPr/>
                <p:nvPr/>
              </p:nvPicPr>
              <p:blipFill>
                <a:blip r:embed="rId36"/>
                <a:stretch>
                  <a:fillRect/>
                </a:stretch>
              </p:blipFill>
              <p:spPr>
                <a:xfrm>
                  <a:off x="4153710" y="4820772"/>
                  <a:ext cx="4006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6" name="Ink 15">
                  <a:extLst>
                    <a:ext uri="{FF2B5EF4-FFF2-40B4-BE49-F238E27FC236}">
                      <a16:creationId xmlns:a16="http://schemas.microsoft.com/office/drawing/2014/main" id="{9D46AAEA-022C-90A1-F7EB-4B7338FCE38A}"/>
                    </a:ext>
                  </a:extLst>
                </p14:cNvPr>
                <p14:cNvContentPartPr/>
                <p14:nvPr/>
              </p14:nvContentPartPr>
              <p14:xfrm>
                <a:off x="4144350" y="5066292"/>
                <a:ext cx="431640" cy="7920"/>
              </p14:xfrm>
            </p:contentPart>
          </mc:Choice>
          <mc:Fallback xmlns="">
            <p:pic>
              <p:nvPicPr>
                <p:cNvPr id="16" name="Ink 15">
                  <a:extLst>
                    <a:ext uri="{FF2B5EF4-FFF2-40B4-BE49-F238E27FC236}">
                      <a16:creationId xmlns:a16="http://schemas.microsoft.com/office/drawing/2014/main" id="{9D46AAEA-022C-90A1-F7EB-4B7338FCE38A}"/>
                    </a:ext>
                  </a:extLst>
                </p:cNvPr>
                <p:cNvPicPr/>
                <p:nvPr/>
              </p:nvPicPr>
              <p:blipFill>
                <a:blip r:embed="rId38"/>
                <a:stretch>
                  <a:fillRect/>
                </a:stretch>
              </p:blipFill>
              <p:spPr>
                <a:xfrm>
                  <a:off x="4108710" y="5030292"/>
                  <a:ext cx="50328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8" name="Ink 17">
                  <a:extLst>
                    <a:ext uri="{FF2B5EF4-FFF2-40B4-BE49-F238E27FC236}">
                      <a16:creationId xmlns:a16="http://schemas.microsoft.com/office/drawing/2014/main" id="{B61C8751-5162-7A62-82B3-32E1A4277023}"/>
                    </a:ext>
                  </a:extLst>
                </p14:cNvPr>
                <p14:cNvContentPartPr/>
                <p14:nvPr/>
              </p14:nvContentPartPr>
              <p14:xfrm>
                <a:off x="7262310" y="4863972"/>
                <a:ext cx="8280" cy="144720"/>
              </p14:xfrm>
            </p:contentPart>
          </mc:Choice>
          <mc:Fallback xmlns="">
            <p:pic>
              <p:nvPicPr>
                <p:cNvPr id="18" name="Ink 17">
                  <a:extLst>
                    <a:ext uri="{FF2B5EF4-FFF2-40B4-BE49-F238E27FC236}">
                      <a16:creationId xmlns:a16="http://schemas.microsoft.com/office/drawing/2014/main" id="{B61C8751-5162-7A62-82B3-32E1A4277023}"/>
                    </a:ext>
                  </a:extLst>
                </p:cNvPr>
                <p:cNvPicPr/>
                <p:nvPr/>
              </p:nvPicPr>
              <p:blipFill>
                <a:blip r:embed="rId40"/>
                <a:stretch>
                  <a:fillRect/>
                </a:stretch>
              </p:blipFill>
              <p:spPr>
                <a:xfrm>
                  <a:off x="7226670" y="4828332"/>
                  <a:ext cx="7992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9" name="Ink 18">
                  <a:extLst>
                    <a:ext uri="{FF2B5EF4-FFF2-40B4-BE49-F238E27FC236}">
                      <a16:creationId xmlns:a16="http://schemas.microsoft.com/office/drawing/2014/main" id="{158E4E21-AD51-7AC7-2032-76FB473B8776}"/>
                    </a:ext>
                  </a:extLst>
                </p14:cNvPr>
                <p14:cNvContentPartPr/>
                <p14:nvPr/>
              </p14:nvContentPartPr>
              <p14:xfrm>
                <a:off x="7120110" y="4815012"/>
                <a:ext cx="215280" cy="49320"/>
              </p14:xfrm>
            </p:contentPart>
          </mc:Choice>
          <mc:Fallback xmlns="">
            <p:pic>
              <p:nvPicPr>
                <p:cNvPr id="19" name="Ink 18">
                  <a:extLst>
                    <a:ext uri="{FF2B5EF4-FFF2-40B4-BE49-F238E27FC236}">
                      <a16:creationId xmlns:a16="http://schemas.microsoft.com/office/drawing/2014/main" id="{158E4E21-AD51-7AC7-2032-76FB473B8776}"/>
                    </a:ext>
                  </a:extLst>
                </p:cNvPr>
                <p:cNvPicPr/>
                <p:nvPr/>
              </p:nvPicPr>
              <p:blipFill>
                <a:blip r:embed="rId42"/>
                <a:stretch>
                  <a:fillRect/>
                </a:stretch>
              </p:blipFill>
              <p:spPr>
                <a:xfrm>
                  <a:off x="7084110" y="4779372"/>
                  <a:ext cx="2869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0" name="Ink 19">
                  <a:extLst>
                    <a:ext uri="{FF2B5EF4-FFF2-40B4-BE49-F238E27FC236}">
                      <a16:creationId xmlns:a16="http://schemas.microsoft.com/office/drawing/2014/main" id="{72414EAF-533A-9460-F550-0D9ED239D81D}"/>
                    </a:ext>
                  </a:extLst>
                </p14:cNvPr>
                <p14:cNvContentPartPr/>
                <p14:nvPr/>
              </p14:nvContentPartPr>
              <p14:xfrm>
                <a:off x="7112550" y="5042892"/>
                <a:ext cx="327960" cy="39600"/>
              </p14:xfrm>
            </p:contentPart>
          </mc:Choice>
          <mc:Fallback xmlns="">
            <p:pic>
              <p:nvPicPr>
                <p:cNvPr id="20" name="Ink 19">
                  <a:extLst>
                    <a:ext uri="{FF2B5EF4-FFF2-40B4-BE49-F238E27FC236}">
                      <a16:creationId xmlns:a16="http://schemas.microsoft.com/office/drawing/2014/main" id="{72414EAF-533A-9460-F550-0D9ED239D81D}"/>
                    </a:ext>
                  </a:extLst>
                </p:cNvPr>
                <p:cNvPicPr/>
                <p:nvPr/>
              </p:nvPicPr>
              <p:blipFill>
                <a:blip r:embed="rId44"/>
                <a:stretch>
                  <a:fillRect/>
                </a:stretch>
              </p:blipFill>
              <p:spPr>
                <a:xfrm>
                  <a:off x="7076550" y="5006892"/>
                  <a:ext cx="3996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7191682A-E36F-0626-14EC-12A8909C99A5}"/>
                    </a:ext>
                  </a:extLst>
                </p14:cNvPr>
                <p14:cNvContentPartPr/>
                <p14:nvPr/>
              </p14:nvContentPartPr>
              <p14:xfrm>
                <a:off x="5156310" y="4736532"/>
                <a:ext cx="360" cy="90000"/>
              </p14:xfrm>
            </p:contentPart>
          </mc:Choice>
          <mc:Fallback xmlns="">
            <p:pic>
              <p:nvPicPr>
                <p:cNvPr id="31" name="Ink 30">
                  <a:extLst>
                    <a:ext uri="{FF2B5EF4-FFF2-40B4-BE49-F238E27FC236}">
                      <a16:creationId xmlns:a16="http://schemas.microsoft.com/office/drawing/2014/main" id="{7191682A-E36F-0626-14EC-12A8909C99A5}"/>
                    </a:ext>
                  </a:extLst>
                </p:cNvPr>
                <p:cNvPicPr/>
                <p:nvPr/>
              </p:nvPicPr>
              <p:blipFill>
                <a:blip r:embed="rId46"/>
                <a:stretch>
                  <a:fillRect/>
                </a:stretch>
              </p:blipFill>
              <p:spPr>
                <a:xfrm>
                  <a:off x="5120310" y="4700892"/>
                  <a:ext cx="720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50EC2B04-2FAC-DE11-A148-BF56C69D488B}"/>
                    </a:ext>
                  </a:extLst>
                </p14:cNvPr>
                <p14:cNvContentPartPr/>
                <p14:nvPr/>
              </p14:nvContentPartPr>
              <p14:xfrm>
                <a:off x="5245950" y="4688292"/>
                <a:ext cx="153000" cy="124920"/>
              </p14:xfrm>
            </p:contentPart>
          </mc:Choice>
          <mc:Fallback xmlns="">
            <p:pic>
              <p:nvPicPr>
                <p:cNvPr id="32" name="Ink 31">
                  <a:extLst>
                    <a:ext uri="{FF2B5EF4-FFF2-40B4-BE49-F238E27FC236}">
                      <a16:creationId xmlns:a16="http://schemas.microsoft.com/office/drawing/2014/main" id="{50EC2B04-2FAC-DE11-A148-BF56C69D488B}"/>
                    </a:ext>
                  </a:extLst>
                </p:cNvPr>
                <p:cNvPicPr/>
                <p:nvPr/>
              </p:nvPicPr>
              <p:blipFill>
                <a:blip r:embed="rId48"/>
                <a:stretch>
                  <a:fillRect/>
                </a:stretch>
              </p:blipFill>
              <p:spPr>
                <a:xfrm>
                  <a:off x="5210310" y="4652652"/>
                  <a:ext cx="2246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9AC872C1-EE8F-6604-5EE3-A8C1A2525A48}"/>
                    </a:ext>
                  </a:extLst>
                </p14:cNvPr>
                <p14:cNvContentPartPr/>
                <p14:nvPr/>
              </p14:nvContentPartPr>
              <p14:xfrm>
                <a:off x="6295710" y="4706652"/>
                <a:ext cx="360" cy="93960"/>
              </p14:xfrm>
            </p:contentPart>
          </mc:Choice>
          <mc:Fallback xmlns="">
            <p:pic>
              <p:nvPicPr>
                <p:cNvPr id="34" name="Ink 33">
                  <a:extLst>
                    <a:ext uri="{FF2B5EF4-FFF2-40B4-BE49-F238E27FC236}">
                      <a16:creationId xmlns:a16="http://schemas.microsoft.com/office/drawing/2014/main" id="{9AC872C1-EE8F-6604-5EE3-A8C1A2525A48}"/>
                    </a:ext>
                  </a:extLst>
                </p:cNvPr>
                <p:cNvPicPr/>
                <p:nvPr/>
              </p:nvPicPr>
              <p:blipFill>
                <a:blip r:embed="rId50"/>
                <a:stretch>
                  <a:fillRect/>
                </a:stretch>
              </p:blipFill>
              <p:spPr>
                <a:xfrm>
                  <a:off x="6259710" y="4670652"/>
                  <a:ext cx="720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AFE04C36-B3A4-0F27-C677-8EC312756605}"/>
                    </a:ext>
                  </a:extLst>
                </p14:cNvPr>
                <p14:cNvContentPartPr/>
                <p14:nvPr/>
              </p14:nvContentPartPr>
              <p14:xfrm>
                <a:off x="6391830" y="4700532"/>
                <a:ext cx="100800" cy="136440"/>
              </p14:xfrm>
            </p:contentPart>
          </mc:Choice>
          <mc:Fallback xmlns="">
            <p:pic>
              <p:nvPicPr>
                <p:cNvPr id="35" name="Ink 34">
                  <a:extLst>
                    <a:ext uri="{FF2B5EF4-FFF2-40B4-BE49-F238E27FC236}">
                      <a16:creationId xmlns:a16="http://schemas.microsoft.com/office/drawing/2014/main" id="{AFE04C36-B3A4-0F27-C677-8EC312756605}"/>
                    </a:ext>
                  </a:extLst>
                </p:cNvPr>
                <p:cNvPicPr/>
                <p:nvPr/>
              </p:nvPicPr>
              <p:blipFill>
                <a:blip r:embed="rId52"/>
                <a:stretch>
                  <a:fillRect/>
                </a:stretch>
              </p:blipFill>
              <p:spPr>
                <a:xfrm>
                  <a:off x="6356190" y="4664532"/>
                  <a:ext cx="1724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A5C83368-EB0C-E6E0-2803-ADF6BDE61C91}"/>
                    </a:ext>
                  </a:extLst>
                </p14:cNvPr>
                <p14:cNvContentPartPr/>
                <p14:nvPr/>
              </p14:nvContentPartPr>
              <p14:xfrm>
                <a:off x="6580110" y="4698372"/>
                <a:ext cx="106560" cy="136800"/>
              </p14:xfrm>
            </p:contentPart>
          </mc:Choice>
          <mc:Fallback xmlns="">
            <p:pic>
              <p:nvPicPr>
                <p:cNvPr id="36" name="Ink 35">
                  <a:extLst>
                    <a:ext uri="{FF2B5EF4-FFF2-40B4-BE49-F238E27FC236}">
                      <a16:creationId xmlns:a16="http://schemas.microsoft.com/office/drawing/2014/main" id="{A5C83368-EB0C-E6E0-2803-ADF6BDE61C91}"/>
                    </a:ext>
                  </a:extLst>
                </p:cNvPr>
                <p:cNvPicPr/>
                <p:nvPr/>
              </p:nvPicPr>
              <p:blipFill>
                <a:blip r:embed="rId54"/>
                <a:stretch>
                  <a:fillRect/>
                </a:stretch>
              </p:blipFill>
              <p:spPr>
                <a:xfrm>
                  <a:off x="6544470" y="4662372"/>
                  <a:ext cx="1782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a16="http://schemas.microsoft.com/office/drawing/2014/main" id="{EEDEF487-4E8C-89AA-9215-E5292168A201}"/>
                    </a:ext>
                  </a:extLst>
                </p14:cNvPr>
                <p14:cNvContentPartPr/>
                <p14:nvPr/>
              </p14:nvContentPartPr>
              <p14:xfrm>
                <a:off x="5268630" y="5051172"/>
                <a:ext cx="198720" cy="8280"/>
              </p14:xfrm>
            </p:contentPart>
          </mc:Choice>
          <mc:Fallback xmlns="">
            <p:pic>
              <p:nvPicPr>
                <p:cNvPr id="38" name="Ink 37">
                  <a:extLst>
                    <a:ext uri="{FF2B5EF4-FFF2-40B4-BE49-F238E27FC236}">
                      <a16:creationId xmlns:a16="http://schemas.microsoft.com/office/drawing/2014/main" id="{EEDEF487-4E8C-89AA-9215-E5292168A201}"/>
                    </a:ext>
                  </a:extLst>
                </p:cNvPr>
                <p:cNvPicPr/>
                <p:nvPr/>
              </p:nvPicPr>
              <p:blipFill>
                <a:blip r:embed="rId56"/>
                <a:stretch>
                  <a:fillRect/>
                </a:stretch>
              </p:blipFill>
              <p:spPr>
                <a:xfrm>
                  <a:off x="5232990" y="5015172"/>
                  <a:ext cx="27036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a16="http://schemas.microsoft.com/office/drawing/2014/main" id="{38C142FC-7D5A-55CF-8E29-BE4DA0B8DDBB}"/>
                    </a:ext>
                  </a:extLst>
                </p14:cNvPr>
                <p14:cNvContentPartPr/>
                <p14:nvPr/>
              </p14:nvContentPartPr>
              <p14:xfrm>
                <a:off x="5846070" y="5064492"/>
                <a:ext cx="615240" cy="9360"/>
              </p14:xfrm>
            </p:contentPart>
          </mc:Choice>
          <mc:Fallback xmlns="">
            <p:pic>
              <p:nvPicPr>
                <p:cNvPr id="39" name="Ink 38">
                  <a:extLst>
                    <a:ext uri="{FF2B5EF4-FFF2-40B4-BE49-F238E27FC236}">
                      <a16:creationId xmlns:a16="http://schemas.microsoft.com/office/drawing/2014/main" id="{38C142FC-7D5A-55CF-8E29-BE4DA0B8DDBB}"/>
                    </a:ext>
                  </a:extLst>
                </p:cNvPr>
                <p:cNvPicPr/>
                <p:nvPr/>
              </p:nvPicPr>
              <p:blipFill>
                <a:blip r:embed="rId58"/>
                <a:stretch>
                  <a:fillRect/>
                </a:stretch>
              </p:blipFill>
              <p:spPr>
                <a:xfrm>
                  <a:off x="5810070" y="5028852"/>
                  <a:ext cx="686880" cy="81000"/>
                </a:xfrm>
                <a:prstGeom prst="rect">
                  <a:avLst/>
                </a:prstGeom>
              </p:spPr>
            </p:pic>
          </mc:Fallback>
        </mc:AlternateContent>
      </p:grpSp>
      <p:sp>
        <p:nvSpPr>
          <p:cNvPr id="70" name="TextBox 69">
            <a:extLst>
              <a:ext uri="{FF2B5EF4-FFF2-40B4-BE49-F238E27FC236}">
                <a16:creationId xmlns:a16="http://schemas.microsoft.com/office/drawing/2014/main" id="{06B07DF7-0641-CDB5-ED51-50D3B98324C8}"/>
              </a:ext>
            </a:extLst>
          </p:cNvPr>
          <p:cNvSpPr txBox="1"/>
          <p:nvPr/>
        </p:nvSpPr>
        <p:spPr>
          <a:xfrm>
            <a:off x="5398950" y="8469443"/>
            <a:ext cx="3681360" cy="646331"/>
          </a:xfrm>
          <a:prstGeom prst="rect">
            <a:avLst/>
          </a:prstGeom>
          <a:noFill/>
        </p:spPr>
        <p:txBody>
          <a:bodyPr wrap="square" rtlCol="0">
            <a:spAutoFit/>
          </a:bodyPr>
          <a:lstStyle/>
          <a:p>
            <a:r>
              <a:rPr lang="en-US" dirty="0"/>
              <a:t>Invalid data , it should show error message, then test got pass.</a:t>
            </a:r>
            <a:endParaRPr lang="en-IN" dirty="0"/>
          </a:p>
        </p:txBody>
      </p:sp>
    </p:spTree>
    <p:extLst>
      <p:ext uri="{BB962C8B-B14F-4D97-AF65-F5344CB8AC3E}">
        <p14:creationId xmlns:p14="http://schemas.microsoft.com/office/powerpoint/2010/main" val="1459520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2239</TotalTime>
  <Words>5687</Words>
  <Application>Microsoft Office PowerPoint</Application>
  <PresentationFormat>Custom</PresentationFormat>
  <Paragraphs>490</Paragraphs>
  <Slides>19</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-apple-system</vt:lpstr>
      <vt:lpstr>Aptos</vt:lpstr>
      <vt:lpstr>Aptos Display</vt:lpstr>
      <vt:lpstr>Arial</vt:lpstr>
      <vt:lpstr>Droid Serif</vt:lpstr>
      <vt:lpstr>Google Sans</vt:lpstr>
      <vt:lpstr>Inter</vt:lpstr>
      <vt:lpstr>inter-bold</vt:lpstr>
      <vt:lpstr>inter-regular</vt:lpstr>
      <vt:lpstr>KaTeX_Main</vt:lpstr>
      <vt:lpstr>Nunito</vt:lpstr>
      <vt:lpstr>Open Sans</vt:lpstr>
      <vt:lpstr>Source Sans Pro</vt:lpstr>
      <vt:lpstr>Wingdings</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Uma Maheswari</dc:creator>
  <cp:lastModifiedBy>Uma Maheswari</cp:lastModifiedBy>
  <cp:revision>1</cp:revision>
  <dcterms:created xsi:type="dcterms:W3CDTF">2024-06-20T10:36:54Z</dcterms:created>
  <dcterms:modified xsi:type="dcterms:W3CDTF">2024-07-15T03:13:24Z</dcterms:modified>
</cp:coreProperties>
</file>