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30" y="-6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5848" y="228599"/>
            <a:ext cx="11640567" cy="9296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2137" y="907617"/>
            <a:ext cx="38823" cy="8515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66135" cy="7961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6788" y="907617"/>
            <a:ext cx="4337" cy="602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6495" cy="541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20867" cy="47541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execute</a:t>
            </a:r>
            <a:r>
              <a:rPr lang="en-US" sz="800" dirty="0" smtClean="0">
                <a:solidFill>
                  <a:schemeClr val="accent1"/>
                </a:solidFill>
              </a:rPr>
              <a:t>(“</a:t>
            </a:r>
            <a:r>
              <a:rPr lang="en-US" sz="800" dirty="0">
                <a:solidFill>
                  <a:schemeClr val="accent1"/>
                </a:solidFill>
              </a:rPr>
              <a:t>add </a:t>
            </a:r>
            <a:r>
              <a:rPr lang="en-US" sz="800" dirty="0" err="1" smtClean="0">
                <a:solidFill>
                  <a:schemeClr val="accent1"/>
                </a:solidFill>
              </a:rPr>
              <a:t>pn</a:t>
            </a:r>
            <a:r>
              <a:rPr lang="en-US" sz="800" dirty="0" smtClean="0">
                <a:solidFill>
                  <a:schemeClr val="accent1"/>
                </a:solidFill>
              </a:rPr>
              <a:t>/</a:t>
            </a:r>
            <a:r>
              <a:rPr lang="en-US" sz="800" dirty="0" err="1" smtClean="0">
                <a:solidFill>
                  <a:schemeClr val="accent1"/>
                </a:solidFill>
              </a:rPr>
              <a:t>Eg</a:t>
            </a:r>
            <a:r>
              <a:rPr lang="en-US" sz="800" dirty="0" smtClean="0">
                <a:solidFill>
                  <a:schemeClr val="accent1"/>
                </a:solidFill>
              </a:rPr>
              <a:t> </a:t>
            </a:r>
            <a:r>
              <a:rPr lang="en-US" sz="800" dirty="0">
                <a:solidFill>
                  <a:schemeClr val="accent1"/>
                </a:solidFill>
              </a:rPr>
              <a:t>p/123 e/e@example.com a/example</a:t>
            </a:r>
            <a:r>
              <a:rPr lang="en-US" sz="800" dirty="0" smtClean="0">
                <a:solidFill>
                  <a:schemeClr val="accent1"/>
                </a:solidFill>
              </a:rPr>
              <a:t>”)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2"/>
            <a:ext cx="81702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6086" y="9220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54173" y="2731313"/>
            <a:ext cx="148785" cy="3745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44417" y="4955534"/>
            <a:ext cx="17411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667000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parseName</a:t>
            </a:r>
            <a:r>
              <a:rPr lang="en-US" sz="800" dirty="0" smtClean="0"/>
              <a:t>(</a:t>
            </a:r>
            <a:r>
              <a:rPr lang="en-US" sz="800" dirty="0" err="1" smtClean="0"/>
              <a:t>Eg</a:t>
            </a:r>
            <a:r>
              <a:rPr lang="en-US" sz="800" dirty="0" smtClean="0"/>
              <a:t>, false)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parseCommand</a:t>
            </a:r>
            <a:r>
              <a:rPr lang="en-US" sz="800" dirty="0" smtClean="0"/>
              <a:t>(“</a:t>
            </a:r>
            <a:r>
              <a:rPr lang="en-US" sz="800" dirty="0" smtClean="0"/>
              <a:t>add </a:t>
            </a:r>
            <a:r>
              <a:rPr lang="en-US" sz="800" dirty="0" err="1" smtClean="0"/>
              <a:t>pn</a:t>
            </a:r>
            <a:r>
              <a:rPr lang="en-US" sz="800" dirty="0" smtClean="0"/>
              <a:t>/</a:t>
            </a:r>
            <a:r>
              <a:rPr lang="en-US" sz="800" dirty="0" err="1" smtClean="0"/>
              <a:t>Eg</a:t>
            </a:r>
            <a:r>
              <a:rPr lang="en-US" sz="800" dirty="0" smtClean="0"/>
              <a:t> p/123 e/e@example.com a/example</a:t>
            </a:r>
            <a:r>
              <a:rPr lang="en-US" sz="800" dirty="0" smtClean="0"/>
              <a:t>”)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63288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65890" y="85587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85599" y="4681441"/>
            <a:ext cx="145472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06980" y="5108411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0536" y="5422256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10206" cy="22234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819400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8194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953000" y="1243777"/>
            <a:ext cx="14542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731315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647447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23855" y="3170875"/>
            <a:ext cx="11359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308924" y="6191905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158967" y="2424425"/>
            <a:ext cx="1352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smtClean="0"/>
              <a:t>parse(“</a:t>
            </a:r>
            <a:r>
              <a:rPr lang="en-US" sz="800" dirty="0" err="1" smtClean="0"/>
              <a:t>pn</a:t>
            </a:r>
            <a:r>
              <a:rPr lang="en-US" sz="800" dirty="0" smtClean="0"/>
              <a:t>/</a:t>
            </a:r>
            <a:r>
              <a:rPr lang="en-US" sz="800" dirty="0" err="1" smtClean="0"/>
              <a:t>Eg</a:t>
            </a:r>
            <a:r>
              <a:rPr lang="en-US" sz="800" dirty="0" smtClean="0"/>
              <a:t> p/123 e/e@example.com a/example</a:t>
            </a:r>
            <a:r>
              <a:rPr lang="en-US" sz="800" dirty="0" smtClean="0"/>
              <a:t>”)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6895878" y="3306126"/>
            <a:ext cx="217409" cy="3370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6895878" y="437292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/>
          <p:cNvSpPr/>
          <p:nvPr/>
        </p:nvSpPr>
        <p:spPr>
          <a:xfrm>
            <a:off x="6896249" y="38300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723855" y="33528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723854" y="3839525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710536" y="438901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53653" y="3190158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parsePhone</a:t>
            </a:r>
            <a:r>
              <a:rPr lang="en-US" sz="800" dirty="0" smtClean="0"/>
              <a:t>(123)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715000" y="3667624"/>
            <a:ext cx="12153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parseEmail</a:t>
            </a:r>
            <a:r>
              <a:rPr lang="en-US" sz="800" dirty="0" smtClean="0"/>
              <a:t>(e@example.com)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3854" y="4220289"/>
            <a:ext cx="10958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parseAddress</a:t>
            </a:r>
            <a:r>
              <a:rPr lang="en-US" sz="800" dirty="0" smtClean="0"/>
              <a:t>(example))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10536" y="3632086"/>
            <a:ext cx="11359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23855" y="4183846"/>
            <a:ext cx="11359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02959" y="4717246"/>
            <a:ext cx="1156815" cy="715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8458200" y="5444484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38974" y="587651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>
            <a:cxnSpLocks/>
            <a:endCxn id="76" idx="1"/>
          </p:cNvCxnSpPr>
          <p:nvPr/>
        </p:nvCxnSpPr>
        <p:spPr>
          <a:xfrm flipV="1">
            <a:off x="5730706" y="5660502"/>
            <a:ext cx="2727494" cy="103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/>
          <p:cNvSpPr/>
          <p:nvPr/>
        </p:nvSpPr>
        <p:spPr>
          <a:xfrm>
            <a:off x="11785399" y="96311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777524" y="1395145"/>
            <a:ext cx="24076" cy="6986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5685755" y="6178024"/>
            <a:ext cx="3570463" cy="123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66294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95820" y="7015087"/>
            <a:ext cx="7536904" cy="299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32724" y="7015087"/>
            <a:ext cx="158650" cy="178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107"/>
          <p:cNvSpPr/>
          <p:nvPr/>
        </p:nvSpPr>
        <p:spPr>
          <a:xfrm>
            <a:off x="12719151" y="7162800"/>
            <a:ext cx="234849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9372145" y="7162800"/>
            <a:ext cx="3326395" cy="217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72145" y="7696200"/>
            <a:ext cx="33263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915040" y="6999924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addPerson</a:t>
            </a:r>
            <a:r>
              <a:rPr lang="en-US" sz="800" dirty="0" smtClean="0"/>
              <a:t>())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10168165" y="7824211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41940" y="5495266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smtClean="0"/>
              <a:t>Person</a:t>
            </a:r>
            <a:endParaRPr 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162055" y="7862565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addPerson</a:t>
            </a:r>
            <a:r>
              <a:rPr lang="en-US" sz="800" dirty="0" smtClean="0"/>
              <a:t>())</a:t>
            </a:r>
            <a:endParaRPr lang="en-US" sz="8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9391374" y="8054980"/>
            <a:ext cx="776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896600" y="8272648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72800" y="827264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87873" y="8577327"/>
            <a:ext cx="1499712" cy="9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1681629" y="8770155"/>
            <a:ext cx="7548709" cy="342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6966" y="880444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79</cp:revision>
  <dcterms:created xsi:type="dcterms:W3CDTF">2016-07-22T14:33:02Z</dcterms:created>
  <dcterms:modified xsi:type="dcterms:W3CDTF">2017-10-20T17:05:25Z</dcterms:modified>
</cp:coreProperties>
</file>