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39749" y="358816"/>
            <a:ext cx="8935654" cy="20139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9749" y="358815"/>
            <a:ext cx="178249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Sort Mechanism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3473" y="851137"/>
            <a:ext cx="15597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:LogicManager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5971" y="1712789"/>
            <a:ext cx="20547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:AddressBookParser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783367" y="1220469"/>
            <a:ext cx="1" cy="492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7379" y="858834"/>
            <a:ext cx="153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72293" y="1712789"/>
            <a:ext cx="18198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UniquePersonList</a:t>
            </a:r>
          </a:p>
        </p:txBody>
      </p:sp>
      <p:cxnSp>
        <p:nvCxnSpPr>
          <p:cNvPr id="23" name="Straight Arrow Connector 22"/>
          <p:cNvCxnSpPr>
            <a:stCxn id="15" idx="3"/>
          </p:cNvCxnSpPr>
          <p:nvPr/>
        </p:nvCxnSpPr>
        <p:spPr>
          <a:xfrm>
            <a:off x="6014979" y="1043500"/>
            <a:ext cx="58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00909" y="858834"/>
            <a:ext cx="14592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AddressBook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21" idx="1"/>
          </p:cNvCxnSpPr>
          <p:nvPr/>
        </p:nvCxnSpPr>
        <p:spPr>
          <a:xfrm>
            <a:off x="8060156" y="1043501"/>
            <a:ext cx="612137" cy="8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4414" y="1708154"/>
            <a:ext cx="21235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SortCommandParser</a:t>
            </a:r>
          </a:p>
        </p:txBody>
      </p:sp>
      <p:cxnSp>
        <p:nvCxnSpPr>
          <p:cNvPr id="17" name="Straight Arrow Connector 16"/>
          <p:cNvCxnSpPr>
            <a:stCxn id="6" idx="3"/>
            <a:endCxn id="14" idx="1"/>
          </p:cNvCxnSpPr>
          <p:nvPr/>
        </p:nvCxnSpPr>
        <p:spPr>
          <a:xfrm flipV="1">
            <a:off x="3810764" y="1892821"/>
            <a:ext cx="373651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  <a:endCxn id="15" idx="2"/>
          </p:cNvCxnSpPr>
          <p:nvPr/>
        </p:nvCxnSpPr>
        <p:spPr>
          <a:xfrm flipV="1">
            <a:off x="5246179" y="1228166"/>
            <a:ext cx="0" cy="47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793" y="583669"/>
            <a:ext cx="15694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:LogicManager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094" y="1564947"/>
            <a:ext cx="1468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2269" y="1261651"/>
            <a:ext cx="16001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SortCommand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665" y="1899176"/>
            <a:ext cx="1138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:Unique</a:t>
            </a:r>
          </a:p>
          <a:p>
            <a:pPr algn="ctr"/>
            <a:r>
              <a:rPr lang="en-US" dirty="0"/>
              <a:t>PersonList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090495" y="953001"/>
            <a:ext cx="0" cy="5857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91696" y="1084012"/>
            <a:ext cx="190065" cy="53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09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226" y="1002148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1644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06102" cy="95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1761" y="1383270"/>
            <a:ext cx="1809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1079" y="1137049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08874" y="1692981"/>
            <a:ext cx="0" cy="4932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6811" y="1637751"/>
            <a:ext cx="186883" cy="37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66600" y="122601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parse(“name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endCxn id="7" idx="1"/>
          </p:cNvCxnSpPr>
          <p:nvPr/>
        </p:nvCxnSpPr>
        <p:spPr>
          <a:xfrm>
            <a:off x="4197284" y="1446317"/>
            <a:ext cx="112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27295" y="2840234"/>
            <a:ext cx="176399" cy="334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81761" y="2901146"/>
            <a:ext cx="3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6937" y="269417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execute()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189295" y="6186128"/>
            <a:ext cx="3838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2"/>
          </p:cNvCxnSpPr>
          <p:nvPr/>
        </p:nvCxnSpPr>
        <p:spPr>
          <a:xfrm flipH="1">
            <a:off x="4193728" y="2011977"/>
            <a:ext cx="19165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51611" y="593990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result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331526" y="1934279"/>
            <a:ext cx="0" cy="4690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43326" y="3155943"/>
            <a:ext cx="197551" cy="265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203694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20651" y="2934106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0309581" y="2565297"/>
            <a:ext cx="0" cy="4128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222072" y="3549666"/>
            <a:ext cx="197551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440877" y="3590915"/>
            <a:ext cx="178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79626" y="3344694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sortPersonsBy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0309581" y="3976819"/>
            <a:ext cx="228320" cy="536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537901" y="4052528"/>
            <a:ext cx="182900" cy="388337"/>
          </a:xfrm>
          <a:custGeom>
            <a:avLst/>
            <a:gdLst>
              <a:gd name="connsiteX0" fmla="*/ 0 w 182900"/>
              <a:gd name="connsiteY0" fmla="*/ 0 h 388337"/>
              <a:gd name="connsiteX1" fmla="*/ 182880 w 182900"/>
              <a:gd name="connsiteY1" fmla="*/ 60960 h 388337"/>
              <a:gd name="connsiteX2" fmla="*/ 12192 w 182900"/>
              <a:gd name="connsiteY2" fmla="*/ 365760 h 388337"/>
              <a:gd name="connsiteX3" fmla="*/ 24384 w 182900"/>
              <a:gd name="connsiteY3" fmla="*/ 365760 h 38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388337">
                <a:moveTo>
                  <a:pt x="0" y="0"/>
                </a:moveTo>
                <a:cubicBezTo>
                  <a:pt x="90424" y="0"/>
                  <a:pt x="180848" y="0"/>
                  <a:pt x="182880" y="60960"/>
                </a:cubicBezTo>
                <a:cubicBezTo>
                  <a:pt x="184912" y="121920"/>
                  <a:pt x="38608" y="314960"/>
                  <a:pt x="12192" y="365760"/>
                </a:cubicBezTo>
                <a:cubicBezTo>
                  <a:pt x="-14224" y="416560"/>
                  <a:pt x="24384" y="365760"/>
                  <a:pt x="24384" y="3657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533564" y="380630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sortBy</a:t>
            </a:r>
            <a:r>
              <a:rPr lang="en-US" sz="1000" dirty="0" smtClean="0"/>
              <a:t>(“name”, “</a:t>
            </a:r>
            <a:r>
              <a:rPr lang="en-US" sz="100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1" y="115980"/>
            <a:ext cx="11931704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18" y="125710"/>
            <a:ext cx="2376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 </a:t>
            </a:r>
            <a:r>
              <a:rPr lang="en-US" smtClean="0"/>
              <a:t>Sequence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67</Words>
  <Application>Microsoft Macintosh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36</cp:revision>
  <dcterms:created xsi:type="dcterms:W3CDTF">2017-10-14T14:46:22Z</dcterms:created>
  <dcterms:modified xsi:type="dcterms:W3CDTF">2017-10-15T01:00:18Z</dcterms:modified>
</cp:coreProperties>
</file>