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2"/>
    <p:restoredTop sz="94652"/>
  </p:normalViewPr>
  <p:slideViewPr>
    <p:cSldViewPr snapToGrid="0" snapToObjects="1">
      <p:cViewPr varScale="1">
        <p:scale>
          <a:sx n="199" d="100"/>
          <a:sy n="199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25FE-3894-287D-E145-8D9EB431B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A6062-24CF-BACF-A06B-03DEB5914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2C30-82D8-DB68-739E-CDC1FC33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C75-487F-8A42-B025-CE9575FBF3A6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1247-151F-0F39-3F64-1C89E5EF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383C7-177E-0D4F-9141-E9A217A1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5D81-1003-AD47-A42C-18FC1E4F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51A1-D58D-3BAB-BF1E-763A5209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52659-21C3-CB52-DD55-AB5C72116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CE5DB-F891-58D2-F69C-314B32B1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C75-487F-8A42-B025-CE9575FBF3A6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5AB8-F68E-209F-3110-1FA9D5AA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BB2B7-2261-79B2-0C2D-950347DF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5D81-1003-AD47-A42C-18FC1E4F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9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C0090-AFA8-00C0-5477-0B47E23D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BB19B-7F20-020C-8BB5-0CE5F5DBE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92906-4C93-76AF-097E-B8911527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C75-487F-8A42-B025-CE9575FBF3A6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3E9E4-A649-0B2D-69D0-9770959D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0942-E7DC-7A6C-EA34-5D3AAC3B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5D81-1003-AD47-A42C-18FC1E4F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8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4CA6-D334-E7B2-B6EB-ECFCB63C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C448-37C3-1EB1-26AB-954DEC5E3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5961-03C1-07C8-129C-EBDDCE10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C75-487F-8A42-B025-CE9575FBF3A6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8C30-D3D2-9C7B-8018-18748AE1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76F3-0B95-B16F-15FA-37415D6A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5D81-1003-AD47-A42C-18FC1E4F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5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D430-4E97-7847-C456-AFA5B80F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0BB43-8D0A-D217-BCF4-B0DA2930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F8C5-0F55-8A09-2697-3F9F639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C75-487F-8A42-B025-CE9575FBF3A6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83564-934E-AD50-0C63-06B4D69D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0459E-874A-E627-4DF9-92C49A9A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5D81-1003-AD47-A42C-18FC1E4F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2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644C-1A6D-8853-C2D7-9176E0A2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7AF2-07D5-8CBA-4FAD-4B60E888C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9DE2-D123-75F1-4BD1-EAAE865CF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18847-AC6D-42A7-6898-D9FD4416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C75-487F-8A42-B025-CE9575FBF3A6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C2829-F589-8683-2082-C563EE54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05681-1DDA-5D39-26F4-35D7E116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5D81-1003-AD47-A42C-18FC1E4F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3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FAFF-9070-C74F-0C40-56E3F57C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851D9-C120-0366-A992-B04DC5A81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7E8D2-D727-7629-A059-300722BF5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2846E-CECD-AA22-7FCC-2BE0843DD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432ED-D051-458E-F309-13A8FBED6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A8523-5F89-2ED5-1D39-67E8D473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C75-487F-8A42-B025-CE9575FBF3A6}" type="datetimeFigureOut">
              <a:rPr lang="en-US" smtClean="0"/>
              <a:t>7/3/22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1F659-D459-DA6F-75E0-C2148BE8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78AFA-6969-AA7E-9DD6-1F09C962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5D81-1003-AD47-A42C-18FC1E4F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8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9095-6459-ECB8-1FC9-A7BEC43A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3E7D8-393E-065D-64B3-2F370982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C75-487F-8A42-B025-CE9575FBF3A6}" type="datetimeFigureOut">
              <a:rPr lang="en-US" smtClean="0"/>
              <a:t>7/3/22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09826-AB0E-A3DD-5603-36C7FAF8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B4675-2E42-932E-D32E-2E15F466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5D81-1003-AD47-A42C-18FC1E4F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7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1824F-213F-98F1-4E9E-DFBE1D24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C75-487F-8A42-B025-CE9575FBF3A6}" type="datetimeFigureOut">
              <a:rPr lang="en-US" smtClean="0"/>
              <a:t>7/3/22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97B25-F4A6-379D-80AF-2C776C0F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5F4EF-91A0-F743-2F3C-695B481E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5D81-1003-AD47-A42C-18FC1E4F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5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99AD-E591-88B1-DB65-B4C2EB03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C4D4-3749-A824-3887-B0835E4E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6FF92-BC6B-D869-79A9-16F574C1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DB142-E9E8-C9CE-96C0-34A5B697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C75-487F-8A42-B025-CE9575FBF3A6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D8FA-F6A6-0000-2F70-A42EFF9F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EAAA2-0D94-ACCF-18B1-23800FA9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5D81-1003-AD47-A42C-18FC1E4F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6DF3-5742-326D-97F1-F0A5CABE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BBE6D-D7AF-184D-461D-8F5307CFB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1A871-6679-6D33-A7F2-E12D138BF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5ECD4-6220-5B0C-BAEA-7079E701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C75-487F-8A42-B025-CE9575FBF3A6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A056F-8622-3A74-DD6D-909584C3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CE74-0199-CBCD-3712-02641C2E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5D81-1003-AD47-A42C-18FC1E4F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3F52F-C29A-AAD5-06D4-70717755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C46A-91E8-0C2C-40FC-FF523029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06C9-6E73-FDBA-2F93-1BD2DCD0B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DAC75-487F-8A42-B025-CE9575FBF3A6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AE1F3-FFA7-3FB4-D81F-F78B96695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874C0-82AB-5554-F8D4-3B13FF1A9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35D81-1003-AD47-A42C-18FC1E4F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8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on a table&#10;&#10;Description automatically generated with medium confidence">
            <a:extLst>
              <a:ext uri="{FF2B5EF4-FFF2-40B4-BE49-F238E27FC236}">
                <a16:creationId xmlns:a16="http://schemas.microsoft.com/office/drawing/2014/main" id="{A5AA5F5F-3D16-D2E8-FF90-968A67134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78" b="21212"/>
          <a:stretch/>
        </p:blipFill>
        <p:spPr>
          <a:xfrm>
            <a:off x="831006" y="1630573"/>
            <a:ext cx="10287000" cy="4341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0FC78-4056-0046-E886-7EE30460B8C0}"/>
              </a:ext>
            </a:extLst>
          </p:cNvPr>
          <p:cNvSpPr txBox="1"/>
          <p:nvPr/>
        </p:nvSpPr>
        <p:spPr>
          <a:xfrm>
            <a:off x="9784377" y="5722994"/>
            <a:ext cx="127470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Picture by Joshua </a:t>
            </a:r>
            <a:r>
              <a:rPr lang="en-US" sz="500" dirty="0" err="1">
                <a:solidFill>
                  <a:schemeClr val="bg1"/>
                </a:solidFill>
              </a:rPr>
              <a:t>Reddekopp</a:t>
            </a:r>
            <a:r>
              <a:rPr lang="en-US" sz="500" dirty="0">
                <a:solidFill>
                  <a:schemeClr val="bg1"/>
                </a:solidFill>
              </a:rPr>
              <a:t> @ </a:t>
            </a:r>
            <a:r>
              <a:rPr lang="en-US" sz="500" dirty="0" err="1">
                <a:solidFill>
                  <a:schemeClr val="bg1"/>
                </a:solidFill>
              </a:rPr>
              <a:t>Unsplash</a:t>
            </a:r>
            <a:endParaRPr 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2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on a desk&#10;&#10;Description automatically generated">
            <a:extLst>
              <a:ext uri="{FF2B5EF4-FFF2-40B4-BE49-F238E27FC236}">
                <a16:creationId xmlns:a16="http://schemas.microsoft.com/office/drawing/2014/main" id="{68B2062D-96D2-D890-961B-8113C8BA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71" b="8019"/>
          <a:stretch/>
        </p:blipFill>
        <p:spPr>
          <a:xfrm>
            <a:off x="831006" y="1630573"/>
            <a:ext cx="10303099" cy="4341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0FC78-4056-0046-E886-7EE30460B8C0}"/>
              </a:ext>
            </a:extLst>
          </p:cNvPr>
          <p:cNvSpPr txBox="1"/>
          <p:nvPr/>
        </p:nvSpPr>
        <p:spPr>
          <a:xfrm>
            <a:off x="9852985" y="1688124"/>
            <a:ext cx="12811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Picture by Christopher Gower @ </a:t>
            </a:r>
            <a:r>
              <a:rPr lang="en-US" sz="500" dirty="0" err="1"/>
              <a:t>Unsplash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36298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omputer, indoor, computer&#10;&#10;Description automatically generated">
            <a:extLst>
              <a:ext uri="{FF2B5EF4-FFF2-40B4-BE49-F238E27FC236}">
                <a16:creationId xmlns:a16="http://schemas.microsoft.com/office/drawing/2014/main" id="{EA0A4C3D-ED68-8F9A-ED2F-55CE50BE0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6689"/>
          <a:stretch/>
        </p:blipFill>
        <p:spPr>
          <a:xfrm>
            <a:off x="664752" y="1560061"/>
            <a:ext cx="10287000" cy="4341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0FC78-4056-0046-E886-7EE30460B8C0}"/>
              </a:ext>
            </a:extLst>
          </p:cNvPr>
          <p:cNvSpPr txBox="1"/>
          <p:nvPr/>
        </p:nvSpPr>
        <p:spPr>
          <a:xfrm>
            <a:off x="9736355" y="5665444"/>
            <a:ext cx="121539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Picture by Arnold Francisca @ </a:t>
            </a:r>
            <a:r>
              <a:rPr lang="en-US" sz="500" dirty="0" err="1">
                <a:solidFill>
                  <a:schemeClr val="bg1"/>
                </a:solidFill>
              </a:rPr>
              <a:t>Unsplash</a:t>
            </a:r>
            <a:endParaRPr 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9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Goh</dc:creator>
  <cp:lastModifiedBy>Charles Goh</cp:lastModifiedBy>
  <cp:revision>2</cp:revision>
  <dcterms:created xsi:type="dcterms:W3CDTF">2022-07-03T08:45:18Z</dcterms:created>
  <dcterms:modified xsi:type="dcterms:W3CDTF">2022-07-03T09:00:58Z</dcterms:modified>
</cp:coreProperties>
</file>