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64E1-842A-C387-BA9D-AA9B4E98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67E8-0E64-6095-A51E-B421F9C5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B7F7-651B-8FCE-A7EF-AC8DDE79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A0CD-5F72-A9E9-36A3-4FBF0F1C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1936-2C79-DE5B-C009-222E1222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F819-0343-A1B0-E094-18419F88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A0F5D-3250-03EA-B043-4897C630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C4C3-1849-7234-0ACB-74690709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33460-E697-0164-5C20-75FF7B8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9E19-9D2B-1793-85E0-87B47D88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5A0CE-D41A-CC4A-EF85-23B3B7282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CA28-BEC7-ED56-17EA-C0DDD010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379E-CC5F-43E0-B53C-105F6F1F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3B2D-CE45-8890-9798-D2749952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62E9-3577-1274-4F56-3F9CB306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2FCC-1237-89E2-0EDC-5478846C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EB78-F7E3-EE7F-22D3-40ACF0F5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3EB5-47B3-DFF8-201E-C04E82C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04FB-7699-BF2B-A0E6-6C8FC8D5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DCBDE-01DD-544A-85C5-2B6E32C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C00-6007-2DA5-C436-E45CC737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9DF35-98F5-FBC9-4BF8-0443F386A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416B-EB6A-DEB6-F8AC-7820E118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3B42-FE78-6700-0116-1A3887B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B0DE-186D-FB72-B34A-87D3AC52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0DCD-0244-A80E-CAF6-17E803D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8164-FD3F-9221-1723-D4B801291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1CA20-5C46-BCF5-1836-C1BFADDF8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F5317-C206-A848-BB7E-FE73FC80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BC1F2-CFA4-2DEE-68DD-1287BC6B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A113-40FF-6EB9-F73C-0EEEB34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B78A-79C4-BE33-5310-55B1982C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52B9-B40F-20E3-FD53-C60C4162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3A5D2-4BD6-5F88-662A-3A3B43F8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31F64-E5B2-12E1-C192-0B963845E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9A366-38DD-8952-4033-180D80C26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FA4CD-DB0D-5199-4F30-8EDADFF1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D33D0-A575-3AA9-ED7C-BA4A0BDA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D999A-08A4-4D8A-1155-D603E778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6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E04-DAC8-5504-4056-5BE1FBA7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633D7-4667-41C7-DB7A-9C43EE5A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7C4F2-DCF7-BFF0-1D8A-8FFE3F28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4D6F-219C-3D63-B683-E97EC5B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43AEF-5739-0F0A-23AC-7DFF7B92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00227-AB60-70EB-D4D7-65D0D1DE0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66F8-E012-CBE1-A483-0A1809CA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9058-7581-A137-00FE-22A90C63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F811-B539-57E4-C6FC-41A0DBD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9F978-517A-BB5F-8077-10AFC7033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CF064-CBF3-16C5-EB9F-61E73D75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DA0B-AC84-C8AE-2C4D-79F9850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D24-5549-D34D-32C4-4C5B3FCA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F8D5-71D3-47FA-7BA4-909900D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C969E-F1BC-AA8A-5CCC-8F4D95573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68E6-5D24-B568-BF50-84AD2711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B0A97-C5DB-7258-31D4-9295852F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9816-3ED4-F881-FD5B-57AA0722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58728-86FE-9DD2-2B80-DD7B849A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2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3B5C7-E7C3-9A34-067E-088F4246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0833C-338F-00B0-EB16-C2F977C1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A6B8-0859-D7F5-FCBF-F5DF91D4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B19D3-D198-43E2-BBD1-E56F2F110A65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A3BB-9A84-826D-6BDC-64799B3DB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04B7-4118-16D4-6E5E-4DFC4755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3DC97-6594-44AC-B64B-BFCD6CEA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96556-F905-745C-BF05-6AB54181CE1B}"/>
              </a:ext>
            </a:extLst>
          </p:cNvPr>
          <p:cNvGrpSpPr/>
          <p:nvPr/>
        </p:nvGrpSpPr>
        <p:grpSpPr>
          <a:xfrm>
            <a:off x="450279" y="559978"/>
            <a:ext cx="6235295" cy="3230364"/>
            <a:chOff x="2676644" y="818396"/>
            <a:chExt cx="6235295" cy="3230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8624120-C0F9-0D2E-728B-C88DA1241FBE}"/>
                </a:ext>
              </a:extLst>
            </p:cNvPr>
            <p:cNvGrpSpPr/>
            <p:nvPr/>
          </p:nvGrpSpPr>
          <p:grpSpPr>
            <a:xfrm>
              <a:off x="2676644" y="818396"/>
              <a:ext cx="6235295" cy="1239520"/>
              <a:chOff x="3286244" y="752135"/>
              <a:chExt cx="6235295" cy="123952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AF18FF3-EFB5-3A24-469B-821BAA897209}"/>
                  </a:ext>
                </a:extLst>
              </p:cNvPr>
              <p:cNvSpPr/>
              <p:nvPr/>
            </p:nvSpPr>
            <p:spPr>
              <a:xfrm>
                <a:off x="3286244" y="752135"/>
                <a:ext cx="1835573" cy="123952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User</a:t>
                </a: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8AFB4CA-E097-64B0-DF0C-E83A8B27F6B4}"/>
                  </a:ext>
                </a:extLst>
              </p:cNvPr>
              <p:cNvSpPr/>
              <p:nvPr/>
            </p:nvSpPr>
            <p:spPr>
              <a:xfrm>
                <a:off x="7685966" y="752135"/>
                <a:ext cx="1835573" cy="123952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Website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5D447E9-7A78-8E0D-2E22-10C6D8DC39AA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5121817" y="1371895"/>
                <a:ext cx="256414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5A66190-3667-1E7C-D836-EEE21963ED0C}"/>
                  </a:ext>
                </a:extLst>
              </p:cNvPr>
              <p:cNvSpPr/>
              <p:nvPr/>
            </p:nvSpPr>
            <p:spPr>
              <a:xfrm>
                <a:off x="6158726" y="1126730"/>
                <a:ext cx="490330" cy="49033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9C485F-6142-A0EF-09C3-0A01345FBD26}"/>
                  </a:ext>
                </a:extLst>
              </p:cNvPr>
              <p:cNvSpPr txBox="1"/>
              <p:nvPr/>
            </p:nvSpPr>
            <p:spPr>
              <a:xfrm>
                <a:off x="5758810" y="757398"/>
                <a:ext cx="1290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Web Traffic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8100C-AB42-FC66-1EAF-65D0A32F7B82}"/>
                </a:ext>
              </a:extLst>
            </p:cNvPr>
            <p:cNvSpPr/>
            <p:nvPr/>
          </p:nvSpPr>
          <p:spPr>
            <a:xfrm>
              <a:off x="5520262" y="1166486"/>
              <a:ext cx="543339" cy="5433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842619-823B-CDB9-AE57-FC54CB640377}"/>
                </a:ext>
              </a:extLst>
            </p:cNvPr>
            <p:cNvSpPr/>
            <p:nvPr/>
          </p:nvSpPr>
          <p:spPr>
            <a:xfrm>
              <a:off x="4874144" y="2809240"/>
              <a:ext cx="1835573" cy="123952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Wireshark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757D4B-87B5-DA16-586A-2CE2E5C503A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5791931" y="1709825"/>
              <a:ext cx="1" cy="1099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0E60D4-5473-DB6B-95E6-4CC280083111}"/>
                </a:ext>
              </a:extLst>
            </p:cNvPr>
            <p:cNvSpPr txBox="1"/>
            <p:nvPr/>
          </p:nvSpPr>
          <p:spPr>
            <a:xfrm>
              <a:off x="5776918" y="2026034"/>
              <a:ext cx="1246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Monitoring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3D10F0B-C388-550E-7390-90838DA81521}"/>
              </a:ext>
            </a:extLst>
          </p:cNvPr>
          <p:cNvSpPr/>
          <p:nvPr/>
        </p:nvSpPr>
        <p:spPr>
          <a:xfrm>
            <a:off x="2954790" y="4547997"/>
            <a:ext cx="1226856" cy="12268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D0611F-3555-AAF6-5DCE-ECC70C5A0A68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3565566" y="3790342"/>
            <a:ext cx="2652" cy="75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2BD634-B085-0646-9983-C7CE7CE458B9}"/>
              </a:ext>
            </a:extLst>
          </p:cNvPr>
          <p:cNvSpPr txBox="1"/>
          <p:nvPr/>
        </p:nvSpPr>
        <p:spPr>
          <a:xfrm>
            <a:off x="3550552" y="398450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8007FF-0466-BB3C-B637-41B0BAF183FA}"/>
              </a:ext>
            </a:extLst>
          </p:cNvPr>
          <p:cNvSpPr/>
          <p:nvPr/>
        </p:nvSpPr>
        <p:spPr>
          <a:xfrm>
            <a:off x="5880137" y="4547997"/>
            <a:ext cx="1226856" cy="122685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4E2FE-98CA-FDB4-A92D-C2121EED65F1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4181646" y="5161425"/>
            <a:ext cx="1698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1C51F4C-F045-9B0E-87FA-6E596883F0D1}"/>
              </a:ext>
            </a:extLst>
          </p:cNvPr>
          <p:cNvSpPr txBox="1"/>
          <p:nvPr/>
        </p:nvSpPr>
        <p:spPr>
          <a:xfrm>
            <a:off x="4229485" y="4804568"/>
            <a:ext cx="16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89427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Hu</dc:creator>
  <cp:lastModifiedBy>Charles Hu</cp:lastModifiedBy>
  <cp:revision>1</cp:revision>
  <dcterms:created xsi:type="dcterms:W3CDTF">2024-05-04T01:56:35Z</dcterms:created>
  <dcterms:modified xsi:type="dcterms:W3CDTF">2024-05-04T02:15:23Z</dcterms:modified>
</cp:coreProperties>
</file>