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632615-A4FE-4835-AD36-D4F97BEF737F}" v="54" dt="2024-04-30T22:15:31.2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Hu" userId="c7719f89f9c1bfbb" providerId="LiveId" clId="{DA632615-A4FE-4835-AD36-D4F97BEF737F}"/>
    <pc:docChg chg="undo custSel addSld delSld modSld">
      <pc:chgData name="Charles Hu" userId="c7719f89f9c1bfbb" providerId="LiveId" clId="{DA632615-A4FE-4835-AD36-D4F97BEF737F}" dt="2024-04-30T23:00:05.968" v="1950" actId="20577"/>
      <pc:docMkLst>
        <pc:docMk/>
      </pc:docMkLst>
      <pc:sldChg chg="addSp modSp new mod">
        <pc:chgData name="Charles Hu" userId="c7719f89f9c1bfbb" providerId="LiveId" clId="{DA632615-A4FE-4835-AD36-D4F97BEF737F}" dt="2024-04-30T01:22:15.135" v="320" actId="1076"/>
        <pc:sldMkLst>
          <pc:docMk/>
          <pc:sldMk cId="285948258" sldId="256"/>
        </pc:sldMkLst>
        <pc:spChg chg="mod">
          <ac:chgData name="Charles Hu" userId="c7719f89f9c1bfbb" providerId="LiveId" clId="{DA632615-A4FE-4835-AD36-D4F97BEF737F}" dt="2024-04-30T01:21:58.105" v="318" actId="20577"/>
          <ac:spMkLst>
            <pc:docMk/>
            <pc:sldMk cId="285948258" sldId="256"/>
            <ac:spMk id="2" creationId="{F8FAE938-1F69-2195-3A45-E705AB68F562}"/>
          </ac:spMkLst>
        </pc:spChg>
        <pc:spChg chg="mod">
          <ac:chgData name="Charles Hu" userId="c7719f89f9c1bfbb" providerId="LiveId" clId="{DA632615-A4FE-4835-AD36-D4F97BEF737F}" dt="2024-04-30T01:17:53.079" v="190" actId="20577"/>
          <ac:spMkLst>
            <pc:docMk/>
            <pc:sldMk cId="285948258" sldId="256"/>
            <ac:spMk id="3" creationId="{BF8FE185-3571-B15D-4DD7-47F4B1661F5F}"/>
          </ac:spMkLst>
        </pc:spChg>
        <pc:cxnChg chg="add mod">
          <ac:chgData name="Charles Hu" userId="c7719f89f9c1bfbb" providerId="LiveId" clId="{DA632615-A4FE-4835-AD36-D4F97BEF737F}" dt="2024-04-30T01:22:15.135" v="320" actId="1076"/>
          <ac:cxnSpMkLst>
            <pc:docMk/>
            <pc:sldMk cId="285948258" sldId="256"/>
            <ac:cxnSpMk id="5" creationId="{AC1194FD-A42C-26B5-B0D8-5CE3B536EA72}"/>
          </ac:cxnSpMkLst>
        </pc:cxnChg>
      </pc:sldChg>
      <pc:sldChg chg="modSp new del">
        <pc:chgData name="Charles Hu" userId="c7719f89f9c1bfbb" providerId="LiveId" clId="{DA632615-A4FE-4835-AD36-D4F97BEF737F}" dt="2024-04-30T01:12:34.976" v="18" actId="47"/>
        <pc:sldMkLst>
          <pc:docMk/>
          <pc:sldMk cId="1089232904" sldId="256"/>
        </pc:sldMkLst>
        <pc:spChg chg="mod">
          <ac:chgData name="Charles Hu" userId="c7719f89f9c1bfbb" providerId="LiveId" clId="{DA632615-A4FE-4835-AD36-D4F97BEF737F}" dt="2024-04-30T01:08:29.052" v="1"/>
          <ac:spMkLst>
            <pc:docMk/>
            <pc:sldMk cId="1089232904" sldId="256"/>
            <ac:spMk id="2" creationId="{E7480ED0-7643-CCF4-C212-E2FFA7331C53}"/>
          </ac:spMkLst>
        </pc:spChg>
        <pc:spChg chg="mod">
          <ac:chgData name="Charles Hu" userId="c7719f89f9c1bfbb" providerId="LiveId" clId="{DA632615-A4FE-4835-AD36-D4F97BEF737F}" dt="2024-04-30T01:08:29.052" v="1"/>
          <ac:spMkLst>
            <pc:docMk/>
            <pc:sldMk cId="1089232904" sldId="256"/>
            <ac:spMk id="3" creationId="{1A3690D9-8768-FB5A-C76C-87854247BE7D}"/>
          </ac:spMkLst>
        </pc:spChg>
      </pc:sldChg>
      <pc:sldChg chg="addSp delSp modSp new del mod">
        <pc:chgData name="Charles Hu" userId="c7719f89f9c1bfbb" providerId="LiveId" clId="{DA632615-A4FE-4835-AD36-D4F97BEF737F}" dt="2024-04-30T01:12:35.195" v="19" actId="47"/>
        <pc:sldMkLst>
          <pc:docMk/>
          <pc:sldMk cId="67992754" sldId="257"/>
        </pc:sldMkLst>
        <pc:spChg chg="mod">
          <ac:chgData name="Charles Hu" userId="c7719f89f9c1bfbb" providerId="LiveId" clId="{DA632615-A4FE-4835-AD36-D4F97BEF737F}" dt="2024-04-30T01:11:59.884" v="17" actId="1076"/>
          <ac:spMkLst>
            <pc:docMk/>
            <pc:sldMk cId="67992754" sldId="257"/>
            <ac:spMk id="2" creationId="{975EDE61-4DAF-A382-F40D-06BDDA5EE4EB}"/>
          </ac:spMkLst>
        </pc:spChg>
        <pc:spChg chg="add del">
          <ac:chgData name="Charles Hu" userId="c7719f89f9c1bfbb" providerId="LiveId" clId="{DA632615-A4FE-4835-AD36-D4F97BEF737F}" dt="2024-04-30T01:09:11.256" v="4" actId="22"/>
          <ac:spMkLst>
            <pc:docMk/>
            <pc:sldMk cId="67992754" sldId="257"/>
            <ac:spMk id="5" creationId="{DE6795C2-4699-4FE2-DB2D-A100C6761620}"/>
          </ac:spMkLst>
        </pc:spChg>
      </pc:sldChg>
      <pc:sldChg chg="addSp delSp modSp new del mod setBg">
        <pc:chgData name="Charles Hu" userId="c7719f89f9c1bfbb" providerId="LiveId" clId="{DA632615-A4FE-4835-AD36-D4F97BEF737F}" dt="2024-04-30T01:13:55.143" v="32" actId="47"/>
        <pc:sldMkLst>
          <pc:docMk/>
          <pc:sldMk cId="127910333" sldId="257"/>
        </pc:sldMkLst>
        <pc:spChg chg="mod">
          <ac:chgData name="Charles Hu" userId="c7719f89f9c1bfbb" providerId="LiveId" clId="{DA632615-A4FE-4835-AD36-D4F97BEF737F}" dt="2024-04-30T01:13:30.142" v="30" actId="26606"/>
          <ac:spMkLst>
            <pc:docMk/>
            <pc:sldMk cId="127910333" sldId="257"/>
            <ac:spMk id="2" creationId="{FFCED866-0DFA-B47C-F333-58C21C4DDEAB}"/>
          </ac:spMkLst>
        </pc:spChg>
        <pc:spChg chg="add del">
          <ac:chgData name="Charles Hu" userId="c7719f89f9c1bfbb" providerId="LiveId" clId="{DA632615-A4FE-4835-AD36-D4F97BEF737F}" dt="2024-04-30T01:13:30.142" v="30" actId="26606"/>
          <ac:spMkLst>
            <pc:docMk/>
            <pc:sldMk cId="127910333" sldId="257"/>
            <ac:spMk id="3" creationId="{AB305C0B-A70C-BD73-9B25-F7A19F29A058}"/>
          </ac:spMkLst>
        </pc:spChg>
        <pc:spChg chg="add del">
          <ac:chgData name="Charles Hu" userId="c7719f89f9c1bfbb" providerId="LiveId" clId="{DA632615-A4FE-4835-AD36-D4F97BEF737F}" dt="2024-04-30T01:13:30.136" v="29" actId="26606"/>
          <ac:spMkLst>
            <pc:docMk/>
            <pc:sldMk cId="127910333" sldId="257"/>
            <ac:spMk id="16" creationId="{15655827-B42D-4180-88D3-D83F25E4BD1C}"/>
          </ac:spMkLst>
        </pc:spChg>
        <pc:spChg chg="add del">
          <ac:chgData name="Charles Hu" userId="c7719f89f9c1bfbb" providerId="LiveId" clId="{DA632615-A4FE-4835-AD36-D4F97BEF737F}" dt="2024-04-30T01:13:30.136" v="29" actId="26606"/>
          <ac:spMkLst>
            <pc:docMk/>
            <pc:sldMk cId="127910333" sldId="257"/>
            <ac:spMk id="18" creationId="{24ACCB06-563C-4ADE-B4D6-1FE9F723C7D9}"/>
          </ac:spMkLst>
        </pc:spChg>
        <pc:spChg chg="add del">
          <ac:chgData name="Charles Hu" userId="c7719f89f9c1bfbb" providerId="LiveId" clId="{DA632615-A4FE-4835-AD36-D4F97BEF737F}" dt="2024-04-30T01:13:30.136" v="29" actId="26606"/>
          <ac:spMkLst>
            <pc:docMk/>
            <pc:sldMk cId="127910333" sldId="257"/>
            <ac:spMk id="20" creationId="{40761ECD-D92B-46AE-82CA-640023D282F9}"/>
          </ac:spMkLst>
        </pc:spChg>
        <pc:spChg chg="add del">
          <ac:chgData name="Charles Hu" userId="c7719f89f9c1bfbb" providerId="LiveId" clId="{DA632615-A4FE-4835-AD36-D4F97BEF737F}" dt="2024-04-30T01:13:30.136" v="29" actId="26606"/>
          <ac:spMkLst>
            <pc:docMk/>
            <pc:sldMk cId="127910333" sldId="257"/>
            <ac:spMk id="22" creationId="{9A928607-C55C-40FD-B2DF-6CD6A7226A71}"/>
          </ac:spMkLst>
        </pc:spChg>
        <pc:spChg chg="add del">
          <ac:chgData name="Charles Hu" userId="c7719f89f9c1bfbb" providerId="LiveId" clId="{DA632615-A4FE-4835-AD36-D4F97BEF737F}" dt="2024-04-30T01:13:30.136" v="29" actId="26606"/>
          <ac:spMkLst>
            <pc:docMk/>
            <pc:sldMk cId="127910333" sldId="257"/>
            <ac:spMk id="24" creationId="{400A20C1-29A4-43E0-AB15-7931F76F8C2D}"/>
          </ac:spMkLst>
        </pc:spChg>
        <pc:spChg chg="add">
          <ac:chgData name="Charles Hu" userId="c7719f89f9c1bfbb" providerId="LiveId" clId="{DA632615-A4FE-4835-AD36-D4F97BEF737F}" dt="2024-04-30T01:13:30.142" v="30" actId="26606"/>
          <ac:spMkLst>
            <pc:docMk/>
            <pc:sldMk cId="127910333" sldId="257"/>
            <ac:spMk id="26" creationId="{24C41CF4-4A13-4AA9-9300-CB7A2E37C861}"/>
          </ac:spMkLst>
        </pc:spChg>
        <pc:spChg chg="add">
          <ac:chgData name="Charles Hu" userId="c7719f89f9c1bfbb" providerId="LiveId" clId="{DA632615-A4FE-4835-AD36-D4F97BEF737F}" dt="2024-04-30T01:13:30.142" v="30" actId="26606"/>
          <ac:spMkLst>
            <pc:docMk/>
            <pc:sldMk cId="127910333" sldId="257"/>
            <ac:spMk id="28" creationId="{AB305C0B-A70C-BD73-9B25-F7A19F29A058}"/>
          </ac:spMkLst>
        </pc:spChg>
        <pc:grpChg chg="add del">
          <ac:chgData name="Charles Hu" userId="c7719f89f9c1bfbb" providerId="LiveId" clId="{DA632615-A4FE-4835-AD36-D4F97BEF737F}" dt="2024-04-30T01:13:30.136" v="29" actId="26606"/>
          <ac:grpSpMkLst>
            <pc:docMk/>
            <pc:sldMk cId="127910333" sldId="257"/>
            <ac:grpSpMk id="8" creationId="{E9D059B6-ADD8-488A-B346-63289E90D13F}"/>
          </ac:grpSpMkLst>
        </pc:grpChg>
        <pc:cxnChg chg="add">
          <ac:chgData name="Charles Hu" userId="c7719f89f9c1bfbb" providerId="LiveId" clId="{DA632615-A4FE-4835-AD36-D4F97BEF737F}" dt="2024-04-30T01:13:30.142" v="30" actId="26606"/>
          <ac:cxnSpMkLst>
            <pc:docMk/>
            <pc:sldMk cId="127910333" sldId="257"/>
            <ac:cxnSpMk id="27" creationId="{7A77B115-9FF3-46AE-AE08-826DEB9A6246}"/>
          </ac:cxnSpMkLst>
        </pc:cxnChg>
      </pc:sldChg>
      <pc:sldChg chg="new del">
        <pc:chgData name="Charles Hu" userId="c7719f89f9c1bfbb" providerId="LiveId" clId="{DA632615-A4FE-4835-AD36-D4F97BEF737F}" dt="2024-04-30T01:12:53.661" v="25" actId="680"/>
        <pc:sldMkLst>
          <pc:docMk/>
          <pc:sldMk cId="1467851519" sldId="257"/>
        </pc:sldMkLst>
      </pc:sldChg>
      <pc:sldChg chg="addSp modSp new mod setBg">
        <pc:chgData name="Charles Hu" userId="c7719f89f9c1bfbb" providerId="LiveId" clId="{DA632615-A4FE-4835-AD36-D4F97BEF737F}" dt="2024-04-30T01:15:42.696" v="44" actId="113"/>
        <pc:sldMkLst>
          <pc:docMk/>
          <pc:sldMk cId="2850681064" sldId="258"/>
        </pc:sldMkLst>
        <pc:spChg chg="mod">
          <ac:chgData name="Charles Hu" userId="c7719f89f9c1bfbb" providerId="LiveId" clId="{DA632615-A4FE-4835-AD36-D4F97BEF737F}" dt="2024-04-30T01:15:42.696" v="44" actId="113"/>
          <ac:spMkLst>
            <pc:docMk/>
            <pc:sldMk cId="2850681064" sldId="258"/>
            <ac:spMk id="2" creationId="{67AEAC7C-91FD-1044-503F-BD61063E0DA0}"/>
          </ac:spMkLst>
        </pc:spChg>
        <pc:spChg chg="mod">
          <ac:chgData name="Charles Hu" userId="c7719f89f9c1bfbb" providerId="LiveId" clId="{DA632615-A4FE-4835-AD36-D4F97BEF737F}" dt="2024-04-30T01:14:05.199" v="33" actId="26606"/>
          <ac:spMkLst>
            <pc:docMk/>
            <pc:sldMk cId="2850681064" sldId="258"/>
            <ac:spMk id="3" creationId="{D9710053-0BD5-4CDB-88B9-8E49E255CD9F}"/>
          </ac:spMkLst>
        </pc:spChg>
        <pc:spChg chg="add">
          <ac:chgData name="Charles Hu" userId="c7719f89f9c1bfbb" providerId="LiveId" clId="{DA632615-A4FE-4835-AD36-D4F97BEF737F}" dt="2024-04-30T01:14:05.199" v="33" actId="26606"/>
          <ac:spMkLst>
            <pc:docMk/>
            <pc:sldMk cId="2850681064" sldId="258"/>
            <ac:spMk id="8" creationId="{24C41CF4-4A13-4AA9-9300-CB7A2E37C861}"/>
          </ac:spMkLst>
        </pc:spChg>
        <pc:cxnChg chg="add">
          <ac:chgData name="Charles Hu" userId="c7719f89f9c1bfbb" providerId="LiveId" clId="{DA632615-A4FE-4835-AD36-D4F97BEF737F}" dt="2024-04-30T01:14:05.199" v="33" actId="26606"/>
          <ac:cxnSpMkLst>
            <pc:docMk/>
            <pc:sldMk cId="2850681064" sldId="258"/>
            <ac:cxnSpMk id="10" creationId="{7A77B115-9FF3-46AE-AE08-826DEB9A6246}"/>
          </ac:cxnSpMkLst>
        </pc:cxnChg>
      </pc:sldChg>
      <pc:sldChg chg="add del">
        <pc:chgData name="Charles Hu" userId="c7719f89f9c1bfbb" providerId="LiveId" clId="{DA632615-A4FE-4835-AD36-D4F97BEF737F}" dt="2024-04-30T01:12:52.108" v="24"/>
        <pc:sldMkLst>
          <pc:docMk/>
          <pc:sldMk cId="3523079126" sldId="258"/>
        </pc:sldMkLst>
      </pc:sldChg>
      <pc:sldChg chg="new del">
        <pc:chgData name="Charles Hu" userId="c7719f89f9c1bfbb" providerId="LiveId" clId="{DA632615-A4FE-4835-AD36-D4F97BEF737F}" dt="2024-04-30T01:09:20.059" v="9" actId="47"/>
        <pc:sldMkLst>
          <pc:docMk/>
          <pc:sldMk cId="4223725562" sldId="258"/>
        </pc:sldMkLst>
      </pc:sldChg>
      <pc:sldChg chg="addSp delSp add del setBg delDesignElem">
        <pc:chgData name="Charles Hu" userId="c7719f89f9c1bfbb" providerId="LiveId" clId="{DA632615-A4FE-4835-AD36-D4F97BEF737F}" dt="2024-04-30T01:15:51.972" v="47"/>
        <pc:sldMkLst>
          <pc:docMk/>
          <pc:sldMk cId="117099474" sldId="259"/>
        </pc:sldMkLst>
        <pc:spChg chg="add del">
          <ac:chgData name="Charles Hu" userId="c7719f89f9c1bfbb" providerId="LiveId" clId="{DA632615-A4FE-4835-AD36-D4F97BEF737F}" dt="2024-04-30T01:15:51.972" v="47"/>
          <ac:spMkLst>
            <pc:docMk/>
            <pc:sldMk cId="117099474" sldId="259"/>
            <ac:spMk id="8" creationId="{24C41CF4-4A13-4AA9-9300-CB7A2E37C861}"/>
          </ac:spMkLst>
        </pc:spChg>
        <pc:cxnChg chg="add del">
          <ac:chgData name="Charles Hu" userId="c7719f89f9c1bfbb" providerId="LiveId" clId="{DA632615-A4FE-4835-AD36-D4F97BEF737F}" dt="2024-04-30T01:15:51.972" v="47"/>
          <ac:cxnSpMkLst>
            <pc:docMk/>
            <pc:sldMk cId="117099474" sldId="259"/>
            <ac:cxnSpMk id="10" creationId="{7A77B115-9FF3-46AE-AE08-826DEB9A6246}"/>
          </ac:cxnSpMkLst>
        </pc:cxnChg>
      </pc:sldChg>
      <pc:sldChg chg="addSp delSp modSp add mod setBg delDesignElem">
        <pc:chgData name="Charles Hu" userId="c7719f89f9c1bfbb" providerId="LiveId" clId="{DA632615-A4FE-4835-AD36-D4F97BEF737F}" dt="2024-04-30T23:00:05.968" v="1950" actId="20577"/>
        <pc:sldMkLst>
          <pc:docMk/>
          <pc:sldMk cId="348334615" sldId="259"/>
        </pc:sldMkLst>
        <pc:spChg chg="mod">
          <ac:chgData name="Charles Hu" userId="c7719f89f9c1bfbb" providerId="LiveId" clId="{DA632615-A4FE-4835-AD36-D4F97BEF737F}" dt="2024-04-30T22:54:35.982" v="1927" actId="14100"/>
          <ac:spMkLst>
            <pc:docMk/>
            <pc:sldMk cId="348334615" sldId="259"/>
            <ac:spMk id="2" creationId="{67AEAC7C-91FD-1044-503F-BD61063E0DA0}"/>
          </ac:spMkLst>
        </pc:spChg>
        <pc:spChg chg="mod">
          <ac:chgData name="Charles Hu" userId="c7719f89f9c1bfbb" providerId="LiveId" clId="{DA632615-A4FE-4835-AD36-D4F97BEF737F}" dt="2024-04-30T23:00:05.968" v="1950" actId="20577"/>
          <ac:spMkLst>
            <pc:docMk/>
            <pc:sldMk cId="348334615" sldId="259"/>
            <ac:spMk id="3" creationId="{D9710053-0BD5-4CDB-88B9-8E49E255CD9F}"/>
          </ac:spMkLst>
        </pc:spChg>
        <pc:spChg chg="add">
          <ac:chgData name="Charles Hu" userId="c7719f89f9c1bfbb" providerId="LiveId" clId="{DA632615-A4FE-4835-AD36-D4F97BEF737F}" dt="2024-04-30T01:16:09.227" v="50" actId="26606"/>
          <ac:spMkLst>
            <pc:docMk/>
            <pc:sldMk cId="348334615" sldId="259"/>
            <ac:spMk id="5" creationId="{24C41CF4-4A13-4AA9-9300-CB7A2E37C861}"/>
          </ac:spMkLst>
        </pc:spChg>
        <pc:spChg chg="del">
          <ac:chgData name="Charles Hu" userId="c7719f89f9c1bfbb" providerId="LiveId" clId="{DA632615-A4FE-4835-AD36-D4F97BEF737F}" dt="2024-04-30T01:15:59.560" v="49"/>
          <ac:spMkLst>
            <pc:docMk/>
            <pc:sldMk cId="348334615" sldId="259"/>
            <ac:spMk id="8" creationId="{24C41CF4-4A13-4AA9-9300-CB7A2E37C861}"/>
          </ac:spMkLst>
        </pc:spChg>
        <pc:spChg chg="add del mod">
          <ac:chgData name="Charles Hu" userId="c7719f89f9c1bfbb" providerId="LiveId" clId="{DA632615-A4FE-4835-AD36-D4F97BEF737F}" dt="2024-04-30T22:54:35.327" v="1925" actId="11529"/>
          <ac:spMkLst>
            <pc:docMk/>
            <pc:sldMk cId="348334615" sldId="259"/>
            <ac:spMk id="12" creationId="{A52E1B8F-773E-7B81-73A1-1B067C9AC668}"/>
          </ac:spMkLst>
        </pc:spChg>
        <pc:picChg chg="add del mod">
          <ac:chgData name="Charles Hu" userId="c7719f89f9c1bfbb" providerId="LiveId" clId="{DA632615-A4FE-4835-AD36-D4F97BEF737F}" dt="2024-04-30T22:49:15.591" v="1904" actId="478"/>
          <ac:picMkLst>
            <pc:docMk/>
            <pc:sldMk cId="348334615" sldId="259"/>
            <ac:picMk id="7" creationId="{0B17674B-0693-1CE9-26C5-0D197B3DAB83}"/>
          </ac:picMkLst>
        </pc:picChg>
        <pc:picChg chg="add mod">
          <ac:chgData name="Charles Hu" userId="c7719f89f9c1bfbb" providerId="LiveId" clId="{DA632615-A4FE-4835-AD36-D4F97BEF737F}" dt="2024-04-30T22:55:45.984" v="1948" actId="1076"/>
          <ac:picMkLst>
            <pc:docMk/>
            <pc:sldMk cId="348334615" sldId="259"/>
            <ac:picMk id="9" creationId="{0730336D-D0A9-AE00-3C53-83E0D21FE0A6}"/>
          </ac:picMkLst>
        </pc:picChg>
        <pc:picChg chg="add mod">
          <ac:chgData name="Charles Hu" userId="c7719f89f9c1bfbb" providerId="LiveId" clId="{DA632615-A4FE-4835-AD36-D4F97BEF737F}" dt="2024-04-30T22:55:45.984" v="1948" actId="1076"/>
          <ac:picMkLst>
            <pc:docMk/>
            <pc:sldMk cId="348334615" sldId="259"/>
            <ac:picMk id="11" creationId="{04C2D368-8F99-3C66-35C7-FA09344FB32D}"/>
          </ac:picMkLst>
        </pc:picChg>
        <pc:cxnChg chg="add">
          <ac:chgData name="Charles Hu" userId="c7719f89f9c1bfbb" providerId="LiveId" clId="{DA632615-A4FE-4835-AD36-D4F97BEF737F}" dt="2024-04-30T01:16:09.227" v="50" actId="26606"/>
          <ac:cxnSpMkLst>
            <pc:docMk/>
            <pc:sldMk cId="348334615" sldId="259"/>
            <ac:cxnSpMk id="6" creationId="{7A77B115-9FF3-46AE-AE08-826DEB9A6246}"/>
          </ac:cxnSpMkLst>
        </pc:cxnChg>
        <pc:cxnChg chg="del">
          <ac:chgData name="Charles Hu" userId="c7719f89f9c1bfbb" providerId="LiveId" clId="{DA632615-A4FE-4835-AD36-D4F97BEF737F}" dt="2024-04-30T01:15:59.560" v="49"/>
          <ac:cxnSpMkLst>
            <pc:docMk/>
            <pc:sldMk cId="348334615" sldId="259"/>
            <ac:cxnSpMk id="10" creationId="{7A77B115-9FF3-46AE-AE08-826DEB9A6246}"/>
          </ac:cxnSpMkLst>
        </pc:cxnChg>
      </pc:sldChg>
      <pc:sldChg chg="new del">
        <pc:chgData name="Charles Hu" userId="c7719f89f9c1bfbb" providerId="LiveId" clId="{DA632615-A4FE-4835-AD36-D4F97BEF737F}" dt="2024-04-30T01:09:20.726" v="10" actId="47"/>
        <pc:sldMkLst>
          <pc:docMk/>
          <pc:sldMk cId="2394002385" sldId="259"/>
        </pc:sldMkLst>
      </pc:sldChg>
      <pc:sldChg chg="new del">
        <pc:chgData name="Charles Hu" userId="c7719f89f9c1bfbb" providerId="LiveId" clId="{DA632615-A4FE-4835-AD36-D4F97BEF737F}" dt="2024-04-30T01:09:21.318" v="11" actId="47"/>
        <pc:sldMkLst>
          <pc:docMk/>
          <pc:sldMk cId="1530585727" sldId="260"/>
        </pc:sldMkLst>
      </pc:sldChg>
      <pc:sldChg chg="addSp modSp add mod">
        <pc:chgData name="Charles Hu" userId="c7719f89f9c1bfbb" providerId="LiveId" clId="{DA632615-A4FE-4835-AD36-D4F97BEF737F}" dt="2024-04-30T22:39:03.692" v="1887" actId="20577"/>
        <pc:sldMkLst>
          <pc:docMk/>
          <pc:sldMk cId="2277309591" sldId="260"/>
        </pc:sldMkLst>
        <pc:spChg chg="mod">
          <ac:chgData name="Charles Hu" userId="c7719f89f9c1bfbb" providerId="LiveId" clId="{DA632615-A4FE-4835-AD36-D4F97BEF737F}" dt="2024-04-30T01:16:35.812" v="93" actId="20577"/>
          <ac:spMkLst>
            <pc:docMk/>
            <pc:sldMk cId="2277309591" sldId="260"/>
            <ac:spMk id="2" creationId="{67AEAC7C-91FD-1044-503F-BD61063E0DA0}"/>
          </ac:spMkLst>
        </pc:spChg>
        <pc:spChg chg="mod">
          <ac:chgData name="Charles Hu" userId="c7719f89f9c1bfbb" providerId="LiveId" clId="{DA632615-A4FE-4835-AD36-D4F97BEF737F}" dt="2024-04-30T22:39:03.692" v="1887" actId="20577"/>
          <ac:spMkLst>
            <pc:docMk/>
            <pc:sldMk cId="2277309591" sldId="260"/>
            <ac:spMk id="3" creationId="{D9710053-0BD5-4CDB-88B9-8E49E255CD9F}"/>
          </ac:spMkLst>
        </pc:spChg>
        <pc:spChg chg="add">
          <ac:chgData name="Charles Hu" userId="c7719f89f9c1bfbb" providerId="LiveId" clId="{DA632615-A4FE-4835-AD36-D4F97BEF737F}" dt="2024-04-30T16:26:34.381" v="361"/>
          <ac:spMkLst>
            <pc:docMk/>
            <pc:sldMk cId="2277309591" sldId="260"/>
            <ac:spMk id="4" creationId="{73692280-3DBD-E320-B5DB-FEC06D964DC8}"/>
          </ac:spMkLst>
        </pc:spChg>
      </pc:sldChg>
      <pc:sldChg chg="new del">
        <pc:chgData name="Charles Hu" userId="c7719f89f9c1bfbb" providerId="LiveId" clId="{DA632615-A4FE-4835-AD36-D4F97BEF737F}" dt="2024-04-30T01:09:21.779" v="12" actId="47"/>
        <pc:sldMkLst>
          <pc:docMk/>
          <pc:sldMk cId="190289924" sldId="261"/>
        </pc:sldMkLst>
      </pc:sldChg>
      <pc:sldChg chg="addSp delSp modSp add mod modClrScheme delDesignElem chgLayout">
        <pc:chgData name="Charles Hu" userId="c7719f89f9c1bfbb" providerId="LiveId" clId="{DA632615-A4FE-4835-AD36-D4F97BEF737F}" dt="2024-04-30T22:18:47.490" v="1555" actId="20577"/>
        <pc:sldMkLst>
          <pc:docMk/>
          <pc:sldMk cId="1913680093" sldId="261"/>
        </pc:sldMkLst>
        <pc:spChg chg="mod ord">
          <ac:chgData name="Charles Hu" userId="c7719f89f9c1bfbb" providerId="LiveId" clId="{DA632615-A4FE-4835-AD36-D4F97BEF737F}" dt="2024-04-30T22:15:00.488" v="1511" actId="14100"/>
          <ac:spMkLst>
            <pc:docMk/>
            <pc:sldMk cId="1913680093" sldId="261"/>
            <ac:spMk id="2" creationId="{67AEAC7C-91FD-1044-503F-BD61063E0DA0}"/>
          </ac:spMkLst>
        </pc:spChg>
        <pc:spChg chg="del">
          <ac:chgData name="Charles Hu" userId="c7719f89f9c1bfbb" providerId="LiveId" clId="{DA632615-A4FE-4835-AD36-D4F97BEF737F}" dt="2024-04-30T16:32:35.518" v="740" actId="3680"/>
          <ac:spMkLst>
            <pc:docMk/>
            <pc:sldMk cId="1913680093" sldId="261"/>
            <ac:spMk id="3" creationId="{D9710053-0BD5-4CDB-88B9-8E49E255CD9F}"/>
          </ac:spMkLst>
        </pc:spChg>
        <pc:spChg chg="add del">
          <ac:chgData name="Charles Hu" userId="c7719f89f9c1bfbb" providerId="LiveId" clId="{DA632615-A4FE-4835-AD36-D4F97BEF737F}" dt="2024-04-30T22:13:22.306" v="1495" actId="700"/>
          <ac:spMkLst>
            <pc:docMk/>
            <pc:sldMk cId="1913680093" sldId="261"/>
            <ac:spMk id="5" creationId="{24C41CF4-4A13-4AA9-9300-CB7A2E37C861}"/>
          </ac:spMkLst>
        </pc:spChg>
        <pc:spChg chg="add mod">
          <ac:chgData name="Charles Hu" userId="c7719f89f9c1bfbb" providerId="LiveId" clId="{DA632615-A4FE-4835-AD36-D4F97BEF737F}" dt="2024-04-30T22:15:59.238" v="1524" actId="1076"/>
          <ac:spMkLst>
            <pc:docMk/>
            <pc:sldMk cId="1913680093" sldId="261"/>
            <ac:spMk id="12" creationId="{DCE3E97A-F9FF-9976-370E-D4A6DD8F2ED3}"/>
          </ac:spMkLst>
        </pc:spChg>
        <pc:graphicFrameChg chg="add mod ord modGraphic">
          <ac:chgData name="Charles Hu" userId="c7719f89f9c1bfbb" providerId="LiveId" clId="{DA632615-A4FE-4835-AD36-D4F97BEF737F}" dt="2024-04-30T22:18:05.163" v="1537" actId="20577"/>
          <ac:graphicFrameMkLst>
            <pc:docMk/>
            <pc:sldMk cId="1913680093" sldId="261"/>
            <ac:graphicFrameMk id="4" creationId="{A032B263-C4F5-00FD-5DA2-DBD62D0493DB}"/>
          </ac:graphicFrameMkLst>
        </pc:graphicFrameChg>
        <pc:graphicFrameChg chg="add mod modGraphic">
          <ac:chgData name="Charles Hu" userId="c7719f89f9c1bfbb" providerId="LiveId" clId="{DA632615-A4FE-4835-AD36-D4F97BEF737F}" dt="2024-04-30T22:18:47.490" v="1555" actId="20577"/>
          <ac:graphicFrameMkLst>
            <pc:docMk/>
            <pc:sldMk cId="1913680093" sldId="261"/>
            <ac:graphicFrameMk id="7" creationId="{3C5CF3F4-C0F9-D589-B5CD-13854D788873}"/>
          </ac:graphicFrameMkLst>
        </pc:graphicFrameChg>
        <pc:graphicFrameChg chg="add mod modGraphic">
          <ac:chgData name="Charles Hu" userId="c7719f89f9c1bfbb" providerId="LiveId" clId="{DA632615-A4FE-4835-AD36-D4F97BEF737F}" dt="2024-04-30T22:18:42.745" v="1554" actId="20577"/>
          <ac:graphicFrameMkLst>
            <pc:docMk/>
            <pc:sldMk cId="1913680093" sldId="261"/>
            <ac:graphicFrameMk id="8" creationId="{58EBDE76-EF22-BA77-EBAF-FBA885D4E654}"/>
          </ac:graphicFrameMkLst>
        </pc:graphicFrameChg>
        <pc:cxnChg chg="add del">
          <ac:chgData name="Charles Hu" userId="c7719f89f9c1bfbb" providerId="LiveId" clId="{DA632615-A4FE-4835-AD36-D4F97BEF737F}" dt="2024-04-30T22:13:22.306" v="1495" actId="700"/>
          <ac:cxnSpMkLst>
            <pc:docMk/>
            <pc:sldMk cId="1913680093" sldId="261"/>
            <ac:cxnSpMk id="6" creationId="{7A77B115-9FF3-46AE-AE08-826DEB9A6246}"/>
          </ac:cxnSpMkLst>
        </pc:cxnChg>
        <pc:cxnChg chg="add mod">
          <ac:chgData name="Charles Hu" userId="c7719f89f9c1bfbb" providerId="LiveId" clId="{DA632615-A4FE-4835-AD36-D4F97BEF737F}" dt="2024-04-30T22:16:10.820" v="1525" actId="1076"/>
          <ac:cxnSpMkLst>
            <pc:docMk/>
            <pc:sldMk cId="1913680093" sldId="261"/>
            <ac:cxnSpMk id="9" creationId="{AB226172-1D86-DFB5-695D-807EEF72A5DA}"/>
          </ac:cxnSpMkLst>
        </pc:cxnChg>
      </pc:sldChg>
      <pc:sldChg chg="modSp add mod">
        <pc:chgData name="Charles Hu" userId="c7719f89f9c1bfbb" providerId="LiveId" clId="{DA632615-A4FE-4835-AD36-D4F97BEF737F}" dt="2024-04-30T22:37:42.181" v="1870" actId="255"/>
        <pc:sldMkLst>
          <pc:docMk/>
          <pc:sldMk cId="3491909980" sldId="262"/>
        </pc:sldMkLst>
        <pc:spChg chg="mod">
          <ac:chgData name="Charles Hu" userId="c7719f89f9c1bfbb" providerId="LiveId" clId="{DA632615-A4FE-4835-AD36-D4F97BEF737F}" dt="2024-04-30T16:58:10.741" v="1328" actId="20577"/>
          <ac:spMkLst>
            <pc:docMk/>
            <pc:sldMk cId="3491909980" sldId="262"/>
            <ac:spMk id="2" creationId="{67AEAC7C-91FD-1044-503F-BD61063E0DA0}"/>
          </ac:spMkLst>
        </pc:spChg>
        <pc:spChg chg="mod">
          <ac:chgData name="Charles Hu" userId="c7719f89f9c1bfbb" providerId="LiveId" clId="{DA632615-A4FE-4835-AD36-D4F97BEF737F}" dt="2024-04-30T22:37:42.181" v="1870" actId="255"/>
          <ac:spMkLst>
            <pc:docMk/>
            <pc:sldMk cId="3491909980" sldId="262"/>
            <ac:spMk id="3" creationId="{D9710053-0BD5-4CDB-88B9-8E49E255CD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2C3F-6765-4653-9998-640C3DB14C5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8F6E-A0B8-4F9E-AF4A-83ABADC3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98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2C3F-6765-4653-9998-640C3DB14C5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8F6E-A0B8-4F9E-AF4A-83ABADC3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9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2C3F-6765-4653-9998-640C3DB14C5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8F6E-A0B8-4F9E-AF4A-83ABADC3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23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2C3F-6765-4653-9998-640C3DB14C5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8F6E-A0B8-4F9E-AF4A-83ABADC3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137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2C3F-6765-4653-9998-640C3DB14C5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8F6E-A0B8-4F9E-AF4A-83ABADC3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807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2C3F-6765-4653-9998-640C3DB14C5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8F6E-A0B8-4F9E-AF4A-83ABADC3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775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2C3F-6765-4653-9998-640C3DB14C5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8F6E-A0B8-4F9E-AF4A-83ABADC3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28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2C3F-6765-4653-9998-640C3DB14C5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8F6E-A0B8-4F9E-AF4A-83ABADC3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24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2C3F-6765-4653-9998-640C3DB14C5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8F6E-A0B8-4F9E-AF4A-83ABADC3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9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2C3F-6765-4653-9998-640C3DB14C5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1598F6E-A0B8-4F9E-AF4A-83ABADC3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24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2C3F-6765-4653-9998-640C3DB14C5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8F6E-A0B8-4F9E-AF4A-83ABADC3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425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2C3F-6765-4653-9998-640C3DB14C5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8F6E-A0B8-4F9E-AF4A-83ABADC3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15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2C3F-6765-4653-9998-640C3DB14C5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8F6E-A0B8-4F9E-AF4A-83ABADC3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80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2C3F-6765-4653-9998-640C3DB14C5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8F6E-A0B8-4F9E-AF4A-83ABADC3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88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2C3F-6765-4653-9998-640C3DB14C5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8F6E-A0B8-4F9E-AF4A-83ABADC3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12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2C3F-6765-4653-9998-640C3DB14C5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8F6E-A0B8-4F9E-AF4A-83ABADC3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3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12C3F-6765-4653-9998-640C3DB14C5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98F6E-A0B8-4F9E-AF4A-83ABADC3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4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812C3F-6765-4653-9998-640C3DB14C5F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1598F6E-A0B8-4F9E-AF4A-83ABADC3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63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AE938-1F69-2195-3A45-E705AB68F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C400 Project</a:t>
            </a:r>
            <a:br>
              <a:rPr lang="en-US" dirty="0"/>
            </a:br>
            <a:r>
              <a:rPr lang="en-US" sz="4000" dirty="0"/>
              <a:t>Simple Model Assemblages</a:t>
            </a:r>
            <a:br>
              <a:rPr lang="en-US" sz="4000" dirty="0"/>
            </a:br>
            <a:r>
              <a:rPr lang="en-US" sz="4000" dirty="0"/>
              <a:t>for Website Identification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FE185-3571-B15D-4DD7-47F4B1661F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Charles Hu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1194FD-A42C-26B5-B0D8-5CE3B536EA72}"/>
              </a:ext>
            </a:extLst>
          </p:cNvPr>
          <p:cNvCxnSpPr>
            <a:cxnSpLocks/>
          </p:cNvCxnSpPr>
          <p:nvPr/>
        </p:nvCxnSpPr>
        <p:spPr>
          <a:xfrm>
            <a:off x="5479773" y="2789583"/>
            <a:ext cx="610938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4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EAC7C-91FD-1044-503F-BD61063E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r>
              <a:rPr lang="en-US" b="1" dirty="0"/>
              <a:t>Objective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10053-0BD5-4CDB-88B9-8E49E255C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71247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dirty="0"/>
              <a:t>Develop models to classify website of origin given web traffic samples</a:t>
            </a:r>
          </a:p>
          <a:p>
            <a:pPr lvl="1"/>
            <a:r>
              <a:rPr lang="en-US" sz="2400" dirty="0"/>
              <a:t>No explicit identifying features</a:t>
            </a:r>
          </a:p>
          <a:p>
            <a:pPr lvl="2"/>
            <a:r>
              <a:rPr lang="en-US" sz="2400" dirty="0"/>
              <a:t>Sender IP/port</a:t>
            </a:r>
          </a:p>
          <a:p>
            <a:pPr lvl="2"/>
            <a:r>
              <a:rPr lang="en-US" sz="2400" dirty="0"/>
              <a:t>Receiver IP/port</a:t>
            </a:r>
          </a:p>
          <a:p>
            <a:pPr lvl="2"/>
            <a:r>
              <a:rPr lang="en-US" sz="2400" dirty="0"/>
              <a:t>Encrypted payload</a:t>
            </a:r>
          </a:p>
        </p:txBody>
      </p:sp>
    </p:spTree>
    <p:extLst>
      <p:ext uri="{BB962C8B-B14F-4D97-AF65-F5344CB8AC3E}">
        <p14:creationId xmlns:p14="http://schemas.microsoft.com/office/powerpoint/2010/main" val="285068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EAC7C-91FD-1044-503F-BD61063E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r>
              <a:rPr lang="en-US" b="1" dirty="0"/>
              <a:t>Data Collection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10053-0BD5-4CDB-88B9-8E49E255C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0"/>
            <a:ext cx="7086600" cy="5665304"/>
          </a:xfrm>
        </p:spPr>
        <p:txBody>
          <a:bodyPr anchor="ctr">
            <a:normAutofit/>
          </a:bodyPr>
          <a:lstStyle/>
          <a:p>
            <a:r>
              <a:rPr lang="en-US" dirty="0"/>
              <a:t>Extract TCP streams via Wireshark</a:t>
            </a:r>
          </a:p>
          <a:p>
            <a:r>
              <a:rPr lang="en-US" dirty="0"/>
              <a:t>506 streams across 5 websites</a:t>
            </a:r>
          </a:p>
          <a:p>
            <a:pPr lvl="1"/>
            <a:r>
              <a:rPr lang="en-US" sz="2400" dirty="0"/>
              <a:t>17 features per stream</a:t>
            </a:r>
          </a:p>
          <a:p>
            <a:r>
              <a:rPr lang="en-US" dirty="0"/>
              <a:t>Explicit feature selection not used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30336D-D0A9-AE00-3C53-83E0D21FE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5522" y="4154913"/>
            <a:ext cx="4574156" cy="21266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C2D368-8F99-3C66-35C7-FA09344FB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3449" y="4154913"/>
            <a:ext cx="2652073" cy="212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4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EAC7C-91FD-1044-503F-BD61063E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r>
              <a:rPr lang="en-US" b="1" dirty="0"/>
              <a:t>Methodology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10053-0BD5-4CDB-88B9-8E49E255C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dirty="0"/>
              <a:t>6 simple model designs, 10 ensemble model designs</a:t>
            </a:r>
          </a:p>
          <a:p>
            <a:pPr lvl="1"/>
            <a:r>
              <a:rPr lang="en-US" sz="2400" dirty="0"/>
              <a:t>Avoid overly complex model designs</a:t>
            </a:r>
          </a:p>
          <a:p>
            <a:pPr lvl="1"/>
            <a:r>
              <a:rPr lang="en-US" sz="2400" dirty="0"/>
              <a:t>Leverage ensemble theory</a:t>
            </a:r>
          </a:p>
          <a:p>
            <a:r>
              <a:rPr lang="en-US" dirty="0"/>
              <a:t>Baseline model: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27730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EAC7C-91FD-1044-503F-BD61063E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8" y="764372"/>
            <a:ext cx="2222422" cy="5216013"/>
          </a:xfrm>
        </p:spPr>
        <p:txBody>
          <a:bodyPr>
            <a:normAutofit/>
          </a:bodyPr>
          <a:lstStyle/>
          <a:p>
            <a:r>
              <a:rPr lang="en-US" b="1" dirty="0"/>
              <a:t>Results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32B263-C4F5-00FD-5DA2-DBD62D0493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252789"/>
              </p:ext>
            </p:extLst>
          </p:nvPr>
        </p:nvGraphicFramePr>
        <p:xfrm>
          <a:off x="3157340" y="1306081"/>
          <a:ext cx="3942268" cy="21234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599234">
                  <a:extLst>
                    <a:ext uri="{9D8B030D-6E8A-4147-A177-3AD203B41FA5}">
                      <a16:colId xmlns:a16="http://schemas.microsoft.com/office/drawing/2014/main" val="3558423400"/>
                    </a:ext>
                  </a:extLst>
                </a:gridCol>
                <a:gridCol w="1171517">
                  <a:extLst>
                    <a:ext uri="{9D8B030D-6E8A-4147-A177-3AD203B41FA5}">
                      <a16:colId xmlns:a16="http://schemas.microsoft.com/office/drawing/2014/main" val="1662707353"/>
                    </a:ext>
                  </a:extLst>
                </a:gridCol>
                <a:gridCol w="1171517">
                  <a:extLst>
                    <a:ext uri="{9D8B030D-6E8A-4147-A177-3AD203B41FA5}">
                      <a16:colId xmlns:a16="http://schemas.microsoft.com/office/drawing/2014/main" val="15694164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 3 Simple Models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220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Training</a:t>
                      </a:r>
                    </a:p>
                    <a:p>
                      <a:pPr algn="l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Testing</a:t>
                      </a:r>
                    </a:p>
                    <a:p>
                      <a:pPr algn="l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33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0.96782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0.83333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44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0.77475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0.62745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28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Log. Reg.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0.58826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934380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3C5CF3F4-C0F9-D589-B5CD-13854D7888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0671923"/>
              </p:ext>
            </p:extLst>
          </p:nvPr>
        </p:nvGraphicFramePr>
        <p:xfrm>
          <a:off x="3157340" y="3435125"/>
          <a:ext cx="3942270" cy="21234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767142">
                  <a:extLst>
                    <a:ext uri="{9D8B030D-6E8A-4147-A177-3AD203B41FA5}">
                      <a16:colId xmlns:a16="http://schemas.microsoft.com/office/drawing/2014/main" val="3558423400"/>
                    </a:ext>
                  </a:extLst>
                </a:gridCol>
                <a:gridCol w="1087564">
                  <a:extLst>
                    <a:ext uri="{9D8B030D-6E8A-4147-A177-3AD203B41FA5}">
                      <a16:colId xmlns:a16="http://schemas.microsoft.com/office/drawing/2014/main" val="1662707353"/>
                    </a:ext>
                  </a:extLst>
                </a:gridCol>
                <a:gridCol w="1087564">
                  <a:extLst>
                    <a:ext uri="{9D8B030D-6E8A-4147-A177-3AD203B41FA5}">
                      <a16:colId xmlns:a16="http://schemas.microsoft.com/office/drawing/2014/main" val="15694164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 3 Ensemble Models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220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Training</a:t>
                      </a:r>
                    </a:p>
                    <a:p>
                      <a:pPr algn="l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Testing</a:t>
                      </a:r>
                    </a:p>
                    <a:p>
                      <a:pPr algn="l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33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AdaBoost – DTC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44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Bagging – DTC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528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Bagging – 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93438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8EBDE76-EF22-BA77-EBAF-FBA885D4E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361981"/>
              </p:ext>
            </p:extLst>
          </p:nvPr>
        </p:nvGraphicFramePr>
        <p:xfrm>
          <a:off x="8064804" y="1992904"/>
          <a:ext cx="3942272" cy="286004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767142">
                  <a:extLst>
                    <a:ext uri="{9D8B030D-6E8A-4147-A177-3AD203B41FA5}">
                      <a16:colId xmlns:a16="http://schemas.microsoft.com/office/drawing/2014/main" val="3387097369"/>
                    </a:ext>
                  </a:extLst>
                </a:gridCol>
                <a:gridCol w="1087565">
                  <a:extLst>
                    <a:ext uri="{9D8B030D-6E8A-4147-A177-3AD203B41FA5}">
                      <a16:colId xmlns:a16="http://schemas.microsoft.com/office/drawing/2014/main" val="3275893197"/>
                    </a:ext>
                  </a:extLst>
                </a:gridCol>
                <a:gridCol w="1087565">
                  <a:extLst>
                    <a:ext uri="{9D8B030D-6E8A-4147-A177-3AD203B41FA5}">
                      <a16:colId xmlns:a16="http://schemas.microsoft.com/office/drawing/2014/main" val="1423763167"/>
                    </a:ext>
                  </a:extLst>
                </a:gridCol>
              </a:tblGrid>
              <a:tr h="336759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 5 Models Overall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4863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Model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Training</a:t>
                      </a:r>
                    </a:p>
                    <a:p>
                      <a:pPr algn="l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Testing</a:t>
                      </a:r>
                    </a:p>
                    <a:p>
                      <a:pPr algn="l"/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22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AdaBoost – DTC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0.89216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74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Bagging – DTC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0.87255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418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Bagging – 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0.85294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762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1252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Soft Voting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0.97772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0.84314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172891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226172-1D86-DFB5-695D-807EEF72A5DA}"/>
              </a:ext>
            </a:extLst>
          </p:cNvPr>
          <p:cNvCxnSpPr>
            <a:cxnSpLocks/>
          </p:cNvCxnSpPr>
          <p:nvPr/>
        </p:nvCxnSpPr>
        <p:spPr>
          <a:xfrm>
            <a:off x="2850131" y="1923563"/>
            <a:ext cx="0" cy="2998725"/>
          </a:xfrm>
          <a:prstGeom prst="line">
            <a:avLst/>
          </a:prstGeom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CE3E97A-F9FF-9976-370E-D4A6DD8F2ED3}"/>
              </a:ext>
            </a:extLst>
          </p:cNvPr>
          <p:cNvSpPr txBox="1"/>
          <p:nvPr/>
        </p:nvSpPr>
        <p:spPr>
          <a:xfrm>
            <a:off x="7327303" y="2587548"/>
            <a:ext cx="48237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368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24C41CF4-4A13-4AA9-9300-CB7A2E37C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EAC7C-91FD-1044-503F-BD61063E0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09" y="764372"/>
            <a:ext cx="3173688" cy="5216013"/>
          </a:xfrm>
        </p:spPr>
        <p:txBody>
          <a:bodyPr>
            <a:normAutofit/>
          </a:bodyPr>
          <a:lstStyle/>
          <a:p>
            <a:r>
              <a:rPr lang="en-US" b="1" dirty="0"/>
              <a:t>Conclusion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77B115-9FF3-46AE-AE08-826DEB9A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27197" y="1923563"/>
            <a:ext cx="0" cy="30175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10053-0BD5-4CDB-88B9-8E49E255C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0138" y="764372"/>
            <a:ext cx="7086600" cy="5216013"/>
          </a:xfrm>
        </p:spPr>
        <p:txBody>
          <a:bodyPr anchor="ctr">
            <a:normAutofit/>
          </a:bodyPr>
          <a:lstStyle/>
          <a:p>
            <a:r>
              <a:rPr lang="en-US" dirty="0"/>
              <a:t>Best performing model: AdaBoost DTC</a:t>
            </a:r>
          </a:p>
          <a:p>
            <a:r>
              <a:rPr lang="en-US" dirty="0"/>
              <a:t>Top performing models involved DTC/KNN</a:t>
            </a:r>
          </a:p>
          <a:p>
            <a:r>
              <a:rPr lang="en-US" dirty="0"/>
              <a:t>Future work:</a:t>
            </a:r>
          </a:p>
          <a:p>
            <a:pPr lvl="1"/>
            <a:r>
              <a:rPr lang="en-US" sz="2400" dirty="0"/>
              <a:t>Expand sample size</a:t>
            </a:r>
          </a:p>
          <a:p>
            <a:pPr lvl="1"/>
            <a:r>
              <a:rPr lang="en-US" sz="2400" dirty="0"/>
              <a:t>Feature selection</a:t>
            </a:r>
          </a:p>
          <a:p>
            <a:pPr lvl="1"/>
            <a:r>
              <a:rPr lang="en-US" sz="2400" dirty="0"/>
              <a:t>Expand/revisit used models</a:t>
            </a:r>
          </a:p>
        </p:txBody>
      </p:sp>
    </p:spTree>
    <p:extLst>
      <p:ext uri="{BB962C8B-B14F-4D97-AF65-F5344CB8AC3E}">
        <p14:creationId xmlns:p14="http://schemas.microsoft.com/office/powerpoint/2010/main" val="3491909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F0000"/>
      </a:accent1>
      <a:accent2>
        <a:srgbClr val="C0000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184</TotalTime>
  <Words>193</Words>
  <Application>Microsoft Office PowerPoint</Application>
  <PresentationFormat>Widescreen</PresentationFormat>
  <Paragraphs>78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Corbel</vt:lpstr>
      <vt:lpstr>Parallax</vt:lpstr>
      <vt:lpstr>C400 Project Simple Model Assemblages for Website Identification</vt:lpstr>
      <vt:lpstr>Objective</vt:lpstr>
      <vt:lpstr>Data Collection</vt:lpstr>
      <vt:lpstr>Methodology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C400 Project Simple Model Assemblages for Website Identification</dc:title>
  <dc:creator>Charles Hu</dc:creator>
  <cp:lastModifiedBy>Charles Hu</cp:lastModifiedBy>
  <cp:revision>13</cp:revision>
  <dcterms:created xsi:type="dcterms:W3CDTF">2024-04-30T01:08:17Z</dcterms:created>
  <dcterms:modified xsi:type="dcterms:W3CDTF">2024-04-30T23:00:07Z</dcterms:modified>
</cp:coreProperties>
</file>