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9" r:id="rId7"/>
    <p:sldId id="263" r:id="rId8"/>
    <p:sldId id="264" r:id="rId9"/>
    <p:sldId id="268" r:id="rId10"/>
    <p:sldId id="267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r>
              <a:rPr lang="en-IN" dirty="0"/>
              <a:t/>
            </a:r>
            <a:br>
              <a:rPr lang="en-IN" dirty="0"/>
            </a:br>
            <a:r>
              <a:rPr lang="zh-CN" altLang="en-US" sz="4400" dirty="0" smtClean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247" y="2972158"/>
            <a:ext cx="4606753" cy="27568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1</a:t>
            </a:r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2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3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4</a:t>
            </a: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US" altLang="zh-CN" sz="2000" dirty="0" smtClean="0"/>
              <a:t>HTML5+CSS+JS+jQuery+Bootstrap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 smtClean="0"/>
              <a:t>Spring </a:t>
            </a:r>
            <a:r>
              <a:rPr lang="en-US" altLang="zh-CN" sz="2000" dirty="0" err="1" smtClean="0"/>
              <a:t>MVC+Spring+MyBatis</a:t>
            </a:r>
            <a:endParaRPr lang="en-US" altLang="zh-CN" sz="2000" dirty="0" smtClean="0"/>
          </a:p>
          <a:p>
            <a:pPr algn="l">
              <a:spcBef>
                <a:spcPts val="0"/>
              </a:spcBef>
            </a:pPr>
            <a:r>
              <a:rPr lang="en-US" altLang="zh-CN" sz="2000" dirty="0" smtClean="0"/>
              <a:t>Spring Boot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等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IN" dirty="0" smtClean="0"/>
              <a:t> </a:t>
            </a:r>
            <a:r>
              <a:rPr lang="en-US" dirty="0"/>
              <a:t>5</a:t>
            </a:r>
            <a:r>
              <a:rPr lang="zh-CN" altLang="en-US" dirty="0" smtClean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C33E0-6781-4F4B-B990-DD48F558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遇到的挑战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DAB8C-FC44-4B3C-B2C5-5F5CB1FC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5217C-68E1-4547-A401-A6F5DC0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待改善部分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=""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3162227" y="2718977"/>
            <a:ext cx="53639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C4CF0-FE86-46D2-BB26-8B5D1D7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 smtClean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3764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3F44F08-BD1C-4FA6-BF47-B7ED2A1C6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5718BB-CFDB-4764-970D-C706A4FA6D9E}"/>
              </a:ext>
            </a:extLst>
          </p:cNvPr>
          <p:cNvSpPr txBox="1"/>
          <p:nvPr/>
        </p:nvSpPr>
        <p:spPr>
          <a:xfrm>
            <a:off x="3908295" y="3044547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XXX</a:t>
            </a:r>
            <a:endParaRPr lang="en-IN" dirty="0"/>
          </a:p>
          <a:p>
            <a:r>
              <a:rPr lang="en-IN" dirty="0" smtClean="0"/>
              <a:t>2020</a:t>
            </a:r>
            <a:r>
              <a:rPr lang="en-US" altLang="zh-CN" dirty="0" smtClean="0"/>
              <a:t>2</a:t>
            </a:r>
            <a:r>
              <a:rPr lang="en-IN" dirty="0" smtClean="0"/>
              <a:t>0</a:t>
            </a:r>
            <a:r>
              <a:rPr lang="en-US" altLang="zh-CN" dirty="0" smtClean="0"/>
              <a:t>1111</a:t>
            </a:r>
            <a:endParaRPr lang="en-IN" dirty="0"/>
          </a:p>
          <a:p>
            <a:r>
              <a:rPr lang="zh-CN" altLang="en-US" dirty="0" smtClean="0"/>
              <a:t>前端开发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5BBCD4-D893-428B-9A39-A015F22CAA55}"/>
              </a:ext>
            </a:extLst>
          </p:cNvPr>
          <p:cNvSpPr txBox="1"/>
          <p:nvPr/>
        </p:nvSpPr>
        <p:spPr>
          <a:xfrm>
            <a:off x="5998029" y="1544453"/>
            <a:ext cx="21822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XXX</a:t>
            </a:r>
            <a:endParaRPr lang="en-IN" dirty="0"/>
          </a:p>
          <a:p>
            <a:pPr algn="r"/>
            <a:r>
              <a:rPr lang="en-IN" dirty="0" smtClean="0"/>
              <a:t>2020</a:t>
            </a:r>
            <a:r>
              <a:rPr lang="en-US" altLang="zh-CN" dirty="0" smtClean="0"/>
              <a:t>820</a:t>
            </a:r>
            <a:r>
              <a:rPr lang="en-IN" dirty="0" smtClean="0"/>
              <a:t>2222</a:t>
            </a:r>
            <a:endParaRPr lang="en-IN" dirty="0"/>
          </a:p>
          <a:p>
            <a:pPr algn="r"/>
            <a:r>
              <a:rPr lang="zh-CN" altLang="en-US" dirty="0" smtClean="0"/>
              <a:t>数据库开发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="" xmlns:a16="http://schemas.microsoft.com/office/drawing/2014/main" id="{B540F7E1-CCE0-4AF6-994A-6C6ECE09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23BCBD5-EF62-4730-B553-C4349217D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4215530"/>
            <a:ext cx="2326788" cy="2326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38F5B8-73FD-4B9A-BE19-249ED7F0C4D0}"/>
              </a:ext>
            </a:extLst>
          </p:cNvPr>
          <p:cNvSpPr txBox="1"/>
          <p:nvPr/>
        </p:nvSpPr>
        <p:spPr>
          <a:xfrm>
            <a:off x="3908295" y="5689158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XXX</a:t>
            </a:r>
            <a:endParaRPr lang="en-IN" dirty="0"/>
          </a:p>
          <a:p>
            <a:r>
              <a:rPr lang="en-IN" dirty="0" smtClean="0"/>
              <a:t>2020</a:t>
            </a:r>
            <a:r>
              <a:rPr lang="en-US" altLang="zh-CN" dirty="0" smtClean="0"/>
              <a:t>2</a:t>
            </a:r>
            <a:r>
              <a:rPr lang="en-IN" dirty="0" smtClean="0"/>
              <a:t>0</a:t>
            </a:r>
            <a:r>
              <a:rPr lang="en-US" altLang="zh-CN" dirty="0" smtClean="0"/>
              <a:t>4444</a:t>
            </a:r>
          </a:p>
          <a:p>
            <a:r>
              <a:rPr lang="zh-CN" altLang="en-US" dirty="0" smtClean="0"/>
              <a:t>后台开发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AC8E242-C4E6-43A7-9388-A4611A7C0E78}"/>
              </a:ext>
            </a:extLst>
          </p:cNvPr>
          <p:cNvSpPr txBox="1"/>
          <p:nvPr/>
        </p:nvSpPr>
        <p:spPr>
          <a:xfrm>
            <a:off x="6096000" y="4215530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XXX</a:t>
            </a:r>
            <a:endParaRPr lang="en-IN" dirty="0"/>
          </a:p>
          <a:p>
            <a:pPr algn="r"/>
            <a:r>
              <a:rPr lang="en-IN" dirty="0" smtClean="0"/>
              <a:t>2020</a:t>
            </a:r>
            <a:r>
              <a:rPr lang="en-US" altLang="zh-CN" dirty="0" smtClean="0"/>
              <a:t>203333</a:t>
            </a:r>
            <a:endParaRPr lang="en-IN" dirty="0"/>
          </a:p>
          <a:p>
            <a:pPr algn="r"/>
            <a:r>
              <a:rPr lang="zh-CN" altLang="en-US" dirty="0" smtClean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8D3C0DC-F77C-448B-ADAE-11FD95988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19DD920-09AB-40F2-BC63-D25265A1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5F392C7-BA47-4AED-AD2A-20F27688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F84DA5A-75C2-4EB8-826E-0FAC4A18D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列出关于项目展示要讲的内容的目录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AC4F6F-5EF3-4F06-B020-5E7008B6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 smtClean="0"/>
              <a:t>开发跟进</a:t>
            </a:r>
            <a:r>
              <a:rPr lang="en-IN" dirty="0" smtClean="0"/>
              <a:t> – SDLC(</a:t>
            </a:r>
            <a:r>
              <a:rPr lang="zh-CN" altLang="en-US" sz="2800" dirty="0" smtClean="0"/>
              <a:t>软件开发生命周期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E295B5D-B00C-4135-9E50-C13ED75A2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353400"/>
              </p:ext>
            </p:extLst>
          </p:nvPr>
        </p:nvGraphicFramePr>
        <p:xfrm>
          <a:off x="609600" y="2261636"/>
          <a:ext cx="10744200" cy="348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>
                  <a:extLst>
                    <a:ext uri="{9D8B030D-6E8A-4147-A177-3AD203B41FA5}">
                      <a16:colId xmlns="" xmlns:a16="http://schemas.microsoft.com/office/drawing/2014/main" val="4276289445"/>
                    </a:ext>
                  </a:extLst>
                </a:gridCol>
                <a:gridCol w="2068286">
                  <a:extLst>
                    <a:ext uri="{9D8B030D-6E8A-4147-A177-3AD203B41FA5}">
                      <a16:colId xmlns="" xmlns:a16="http://schemas.microsoft.com/office/drawing/2014/main" val="3727699942"/>
                    </a:ext>
                  </a:extLst>
                </a:gridCol>
                <a:gridCol w="1839686">
                  <a:extLst>
                    <a:ext uri="{9D8B030D-6E8A-4147-A177-3AD203B41FA5}">
                      <a16:colId xmlns="" xmlns:a16="http://schemas.microsoft.com/office/drawing/2014/main" val="42850628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858611038"/>
                    </a:ext>
                  </a:extLst>
                </a:gridCol>
                <a:gridCol w="2699657">
                  <a:extLst>
                    <a:ext uri="{9D8B030D-6E8A-4147-A177-3AD203B41FA5}">
                      <a16:colId xmlns="" xmlns:a16="http://schemas.microsoft.com/office/drawing/2014/main" val="237481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</a:t>
                      </a:r>
                      <a:r>
                        <a:rPr lang="en-IN" sz="1400" dirty="0" smtClean="0"/>
                        <a:t>Module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阶段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任务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</a:t>
                      </a:r>
                      <a:r>
                        <a:rPr lang="en-IN" sz="1400" dirty="0" smtClean="0"/>
                        <a:t>To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</a:t>
                      </a:r>
                      <a:r>
                        <a:rPr lang="en-IN" sz="1400" dirty="0" smtClean="0"/>
                        <a:t>Date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</a:t>
                      </a:r>
                      <a:r>
                        <a:rPr lang="en-IN" sz="1400" dirty="0" smtClean="0"/>
                        <a:t>Status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结果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</a:t>
                      </a:r>
                      <a:r>
                        <a:rPr lang="en-IN" sz="1400" dirty="0" smtClean="0"/>
                        <a:t>Remarks</a:t>
                      </a:r>
                    </a:p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844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数据库设计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张三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2022-11-10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如期完成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24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</a:t>
                      </a:r>
                      <a:r>
                        <a:rPr lang="zh-CN" altLang="en-US" sz="1400" dirty="0" smtClean="0"/>
                        <a:t>模块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李四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2022-11-20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超期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天完成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08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14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492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254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961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023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89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7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55645-F46D-434E-88E5-7A7AE6C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数据库关系图</a:t>
            </a:r>
            <a:endParaRPr lang="en-I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10" y="2246540"/>
            <a:ext cx="6291120" cy="43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297646-1CA1-471D-9A85-D32C384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主要业务模块</a:t>
            </a:r>
            <a:endParaRPr lang="en-IN" dirty="0"/>
          </a:p>
        </p:txBody>
      </p:sp>
      <p:pic>
        <p:nvPicPr>
          <p:cNvPr id="1026" name="Picture 2" descr="https://images2015.cnblogs.com/blog/60747/201601/60747-20160125000831953-4658203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01" y="2261794"/>
            <a:ext cx="5927173" cy="436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7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功能展示截图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F25950-00AB-4B27-9CAF-C1F29B9C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8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功能展示截图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F734DE-4A12-441E-B9F0-E710AD6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4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144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 Light</vt:lpstr>
      <vt:lpstr>Lantinghei SC Heavy</vt:lpstr>
      <vt:lpstr>SimSun</vt:lpstr>
      <vt:lpstr>Arial</vt:lpstr>
      <vt:lpstr>White</vt:lpstr>
      <vt:lpstr>学期项目展示 项目名称</vt:lpstr>
      <vt:lpstr>团队介绍</vt:lpstr>
      <vt:lpstr>目录</vt:lpstr>
      <vt:lpstr>项目概述</vt:lpstr>
      <vt:lpstr>开发跟进 – SDLC(软件开发生命周期)</vt:lpstr>
      <vt:lpstr>数据库关系图</vt:lpstr>
      <vt:lpstr>主要业务模块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Microsoft 帐户</cp:lastModifiedBy>
  <cp:revision>67</cp:revision>
  <dcterms:created xsi:type="dcterms:W3CDTF">2018-12-12T03:00:50Z</dcterms:created>
  <dcterms:modified xsi:type="dcterms:W3CDTF">2022-10-16T00:17:46Z</dcterms:modified>
</cp:coreProperties>
</file>