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commentAuthors.xml><?xml version="1.0" encoding="utf-8"?>
<p:cmAuthorLst xmlns:p="http://schemas.openxmlformats.org/presentationml/2006/main">
  <p:cmAuthor id="1" name="Tamil Kumaran" initials="TK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1" d="100"/>
          <a:sy n="8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Relationship Id="rId19" Type="http://schemas.openxmlformats.org/officeDocument/2006/relationships/commentAuthors" Target="commentAuthors.xml"/></Relationships>
</file>

<file path=ppt/comments/comment1.xml><?xml version="1.0" encoding="utf-8"?>
<p:cmLst xmlns:p="http://schemas.openxmlformats.org/presentationml/2006/main" xmlns:r="http://schemas.openxmlformats.org/officeDocument/2006/relationships" xmlns:a="http://schemas.openxmlformats.org/drawingml/2006/main">
  <p:cm authorId="1" dt="2025-08-25T07:34:07.376" idx="1">
    <p:pos x="7033" y="2088"/>
    <p:text>Tamil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8/25/2025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27889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0183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6878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67934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3901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50896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23630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88600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65111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4454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72167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45272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61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41237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9143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8840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33766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656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0263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77362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14697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66226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0564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1049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0208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0227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8/25/2025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54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21539044">
            <a:off x="1995664" y="2919112"/>
            <a:ext cx="9572247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Charels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BCA Bachelor of Computer Application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Siddhar Sivagnaani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arts and science College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33204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5157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2743200" y="235470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18669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64794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6" y="829626"/>
            <a:ext cx="9856216" cy="26073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STUDENT PORTFOLIO WEBSITE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09123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01031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290860" y="83593"/>
            <a:ext cx="7899622" cy="32550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584200" indent="-5715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lang="zh-CN" altLang="en-US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Traditional resumes lack design, interactivity and easy </a:t>
            </a:r>
            <a:r>
              <a:rPr lang="en-US" altLang="zh-CN" sz="425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access.Students</a:t>
            </a:r>
            <a:r>
              <a:rPr lang="en-US" altLang="zh-CN" sz="425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need a digital portfolio to showcase the skills, projects and achievements.</a:t>
            </a:r>
            <a:endParaRPr lang="zh-CN" altLang="en-US" sz="4250" b="0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51003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0" y="0"/>
            <a:ext cx="10024172" cy="4550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584200" indent="-5715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lang="zh-CN" altLang="en-US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 interactive Portfolio Website using HTML, CSS, JS.</a:t>
            </a:r>
            <a:br>
              <a:rPr lang="zh-CN" altLang="en-US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Includes section like Home, About, Skills, Project and Contact.</a:t>
            </a:r>
            <a:br>
              <a:rPr lang="zh-CN" altLang="en-US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4250" b="0" i="1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are Animation, Theme Changer, Project Models, Responsive design.</a:t>
            </a:r>
            <a:endParaRPr lang="zh-CN" altLang="en-US" sz="4250" b="0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1455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397827" y="200025"/>
            <a:ext cx="5014595" cy="438848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469900" indent="-45720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Students</a:t>
            </a: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Teachers</a:t>
            </a: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Employers</a:t>
            </a: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200" b="0" i="1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Friends</a:t>
            </a:r>
            <a:endParaRPr lang="zh-CN" altLang="en-US" sz="3200" b="1" i="1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05821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080460" y="3367646"/>
            <a:ext cx="2414406" cy="349035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215876" y="159692"/>
            <a:ext cx="10639567" cy="333745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584200" indent="-57150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Languages are HTML for structure, CSS for design and JS for interactivity Webpage.</a:t>
            </a:r>
            <a:br>
              <a:rPr lang="zh-CN" altLang="en-US" sz="36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36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3600" b="0" i="1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Techniques are Local storage, CSS Animation.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7847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Student Portfolio Website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0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739774" y="291147"/>
            <a:ext cx="8794750" cy="125739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en-US" altLang="zh-CN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zh-CN" altLang="en-US" sz="4000" b="1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67425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338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26</cp:revision>
  <dcterms:created xsi:type="dcterms:W3CDTF">2024-03-29T15:07:22Z</dcterms:created>
  <dcterms:modified xsi:type="dcterms:W3CDTF">2025-08-25T02:12:09Z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