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6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39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Restriction</a:t>
            </a:r>
          </a:p>
          <a:p>
            <a:r>
              <a:rPr lang="en-US" dirty="0" smtClean="0"/>
              <a:t>Cell centered data</a:t>
            </a:r>
          </a:p>
          <a:p>
            <a:r>
              <a:rPr lang="en-US" dirty="0" err="1" smtClean="0"/>
              <a:t>N_cells</a:t>
            </a:r>
            <a:r>
              <a:rPr lang="en-US" dirty="0" smtClean="0"/>
              <a:t> = even, good case (divisible by 2)</a:t>
            </a:r>
          </a:p>
          <a:p>
            <a:r>
              <a:rPr lang="en-US" dirty="0" smtClean="0"/>
              <a:t>Average cells in groups of 2</a:t>
            </a:r>
          </a:p>
        </p:txBody>
      </p: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1600200" y="2133600"/>
            <a:ext cx="6858000" cy="919113"/>
            <a:chOff x="1371600" y="2133600"/>
            <a:chExt cx="7391400" cy="990600"/>
          </a:xfrm>
        </p:grpSpPr>
        <p:sp>
          <p:nvSpPr>
            <p:cNvPr id="22" name="Rectangle 21"/>
            <p:cNvSpPr/>
            <p:nvPr/>
          </p:nvSpPr>
          <p:spPr>
            <a:xfrm>
              <a:off x="1371600" y="2133600"/>
              <a:ext cx="9144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6000" y="2133600"/>
              <a:ext cx="646007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32007" y="2133600"/>
              <a:ext cx="1457114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05400" y="2133600"/>
              <a:ext cx="1828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34200" y="21336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79844" y="2133600"/>
              <a:ext cx="7315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 rot="16200000">
            <a:off x="-251878" y="2110322"/>
            <a:ext cx="1189556" cy="533400"/>
            <a:chOff x="0" y="1295400"/>
            <a:chExt cx="1189556" cy="533400"/>
          </a:xfrm>
        </p:grpSpPr>
        <p:sp>
          <p:nvSpPr>
            <p:cNvPr id="35" name="TextBox 34"/>
            <p:cNvSpPr txBox="1"/>
            <p:nvPr/>
          </p:nvSpPr>
          <p:spPr>
            <a:xfrm>
              <a:off x="0" y="1295400"/>
              <a:ext cx="1189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Restriction</a:t>
              </a:r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0" y="1828800"/>
              <a:ext cx="10668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>
            <a:stCxn id="23" idx="2"/>
            <a:endCxn id="28" idx="0"/>
          </p:cNvCxnSpPr>
          <p:nvPr/>
        </p:nvCxnSpPr>
        <p:spPr>
          <a:xfrm rot="16200000" flipH="1">
            <a:off x="2869781" y="2931237"/>
            <a:ext cx="449243" cy="69219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2"/>
            <a:endCxn id="28" idx="0"/>
          </p:cNvCxnSpPr>
          <p:nvPr/>
        </p:nvCxnSpPr>
        <p:spPr>
          <a:xfrm rot="5400000">
            <a:off x="3357619" y="3135593"/>
            <a:ext cx="449243" cy="28348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2"/>
            <a:endCxn id="30" idx="0"/>
          </p:cNvCxnSpPr>
          <p:nvPr/>
        </p:nvCxnSpPr>
        <p:spPr>
          <a:xfrm rot="16200000" flipH="1">
            <a:off x="4936686" y="2846745"/>
            <a:ext cx="449243" cy="8611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5" idx="2"/>
            <a:endCxn id="30" idx="0"/>
          </p:cNvCxnSpPr>
          <p:nvPr/>
        </p:nvCxnSpPr>
        <p:spPr>
          <a:xfrm rot="5400000">
            <a:off x="5527809" y="3116800"/>
            <a:ext cx="449243" cy="3210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518160" y="3501956"/>
            <a:ext cx="8625840" cy="917643"/>
            <a:chOff x="487680" y="3429000"/>
            <a:chExt cx="9311640" cy="990600"/>
          </a:xfrm>
        </p:grpSpPr>
        <p:grpSp>
          <p:nvGrpSpPr>
            <p:cNvPr id="34" name="Group 33"/>
            <p:cNvGrpSpPr/>
            <p:nvPr/>
          </p:nvGrpSpPr>
          <p:grpSpPr>
            <a:xfrm>
              <a:off x="487680" y="3429000"/>
              <a:ext cx="6757284" cy="990600"/>
              <a:chOff x="182880" y="3200400"/>
              <a:chExt cx="6757284" cy="9906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3200400"/>
                <a:ext cx="2103120" cy="9906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286000" y="3200400"/>
                <a:ext cx="210312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379844" y="3200400"/>
                <a:ext cx="256032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endParaRPr lang="en-US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239000" y="3429000"/>
              <a:ext cx="256032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5517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Restriction</a:t>
            </a:r>
          </a:p>
          <a:p>
            <a:r>
              <a:rPr lang="en-US" dirty="0" smtClean="0"/>
              <a:t>Cell centered data</a:t>
            </a:r>
          </a:p>
          <a:p>
            <a:r>
              <a:rPr lang="en-US" dirty="0" err="1" smtClean="0"/>
              <a:t>N_cells</a:t>
            </a:r>
            <a:r>
              <a:rPr lang="en-US" dirty="0" smtClean="0"/>
              <a:t> = odd, issue</a:t>
            </a:r>
          </a:p>
          <a:p>
            <a:r>
              <a:rPr lang="en-US" dirty="0" smtClean="0"/>
              <a:t>Fix: restrict similar to vertex-based restriction</a:t>
            </a:r>
          </a:p>
          <a:p>
            <a:r>
              <a:rPr lang="en-US" dirty="0" smtClean="0"/>
              <a:t>(every odd cell is retained, even are NOT used)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219200" y="2133600"/>
            <a:ext cx="7848600" cy="990600"/>
            <a:chOff x="1219200" y="1447800"/>
            <a:chExt cx="7848600" cy="990600"/>
          </a:xfrm>
        </p:grpSpPr>
        <p:sp>
          <p:nvSpPr>
            <p:cNvPr id="22" name="Rectangle 21"/>
            <p:cNvSpPr/>
            <p:nvPr/>
          </p:nvSpPr>
          <p:spPr>
            <a:xfrm>
              <a:off x="1219200" y="1447800"/>
              <a:ext cx="9144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1447800"/>
              <a:ext cx="457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5200" y="1447800"/>
              <a:ext cx="11887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10200" y="1447800"/>
              <a:ext cx="1828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39000" y="14478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84644" y="1447800"/>
              <a:ext cx="7315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33600" y="1447800"/>
              <a:ext cx="9144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219200" y="3429000"/>
            <a:ext cx="7848600" cy="990600"/>
            <a:chOff x="1219200" y="1447800"/>
            <a:chExt cx="7848600" cy="990600"/>
          </a:xfrm>
        </p:grpSpPr>
        <p:sp>
          <p:nvSpPr>
            <p:cNvPr id="52" name="Rectangle 51"/>
            <p:cNvSpPr/>
            <p:nvPr/>
          </p:nvSpPr>
          <p:spPr>
            <a:xfrm>
              <a:off x="1219200" y="1447800"/>
              <a:ext cx="9144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1447800"/>
              <a:ext cx="2362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10200" y="1447800"/>
              <a:ext cx="1828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239000" y="14478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33600" y="1447800"/>
              <a:ext cx="9144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 rot="16200000">
            <a:off x="-251878" y="2110322"/>
            <a:ext cx="1189556" cy="533400"/>
            <a:chOff x="0" y="1295400"/>
            <a:chExt cx="1189556" cy="533400"/>
          </a:xfrm>
        </p:grpSpPr>
        <p:sp>
          <p:nvSpPr>
            <p:cNvPr id="60" name="TextBox 59"/>
            <p:cNvSpPr txBox="1"/>
            <p:nvPr/>
          </p:nvSpPr>
          <p:spPr>
            <a:xfrm>
              <a:off x="0" y="1295400"/>
              <a:ext cx="1189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Restriction</a:t>
              </a:r>
              <a:endParaRPr lang="en-US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0" y="1828800"/>
              <a:ext cx="10668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/>
          <p:cNvCxnSpPr>
            <a:stCxn id="18" idx="2"/>
            <a:endCxn id="58" idx="0"/>
          </p:cNvCxnSpPr>
          <p:nvPr/>
        </p:nvCxnSpPr>
        <p:spPr>
          <a:xfrm rot="5400000">
            <a:off x="2438400" y="3276600"/>
            <a:ext cx="3048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4" idx="2"/>
            <a:endCxn id="53" idx="0"/>
          </p:cNvCxnSpPr>
          <p:nvPr/>
        </p:nvCxnSpPr>
        <p:spPr>
          <a:xfrm rot="16200000" flipH="1">
            <a:off x="4011930" y="3211830"/>
            <a:ext cx="304800" cy="1295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55" idx="0"/>
          </p:cNvCxnSpPr>
          <p:nvPr/>
        </p:nvCxnSpPr>
        <p:spPr>
          <a:xfrm rot="5400000">
            <a:off x="6172200" y="3276600"/>
            <a:ext cx="3048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4800" y="5181600"/>
            <a:ext cx="8600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Discussed in</a:t>
            </a:r>
          </a:p>
          <a:p>
            <a:r>
              <a:rPr lang="en-US" dirty="0" smtClean="0"/>
              <a:t>https://www10.informatik.uni-erlangen.de/Publications/Theses/2007/Bergler_DA_07.pdf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633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Restriction</a:t>
            </a:r>
          </a:p>
          <a:p>
            <a:r>
              <a:rPr lang="en-US" dirty="0" smtClean="0"/>
              <a:t>Node data</a:t>
            </a:r>
          </a:p>
          <a:p>
            <a:r>
              <a:rPr lang="en-US" dirty="0" err="1" smtClean="0"/>
              <a:t>N_nodes</a:t>
            </a:r>
            <a:r>
              <a:rPr lang="en-US" dirty="0" smtClean="0"/>
              <a:t> = odd, good case (cells divisible by 2)</a:t>
            </a:r>
          </a:p>
        </p:txBody>
      </p:sp>
      <p:grpSp>
        <p:nvGrpSpPr>
          <p:cNvPr id="2" name="Group 33"/>
          <p:cNvGrpSpPr/>
          <p:nvPr/>
        </p:nvGrpSpPr>
        <p:grpSpPr>
          <a:xfrm>
            <a:off x="487680" y="3429000"/>
            <a:ext cx="8580120" cy="990600"/>
            <a:chOff x="182880" y="3200400"/>
            <a:chExt cx="8580120" cy="990600"/>
          </a:xfrm>
        </p:grpSpPr>
        <p:sp>
          <p:nvSpPr>
            <p:cNvPr id="27" name="Rectangle 26"/>
            <p:cNvSpPr/>
            <p:nvPr/>
          </p:nvSpPr>
          <p:spPr>
            <a:xfrm>
              <a:off x="182880" y="3200400"/>
              <a:ext cx="210312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86000" y="3200400"/>
              <a:ext cx="21031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79844" y="3200400"/>
              <a:ext cx="25603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34200" y="32004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1676400" y="2133600"/>
            <a:ext cx="7391400" cy="990600"/>
            <a:chOff x="1371600" y="2133600"/>
            <a:chExt cx="7391400" cy="990600"/>
          </a:xfrm>
        </p:grpSpPr>
        <p:sp>
          <p:nvSpPr>
            <p:cNvPr id="22" name="Rectangle 21"/>
            <p:cNvSpPr/>
            <p:nvPr/>
          </p:nvSpPr>
          <p:spPr>
            <a:xfrm>
              <a:off x="1371600" y="2133600"/>
              <a:ext cx="9144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86000" y="2133600"/>
              <a:ext cx="9144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0400" y="2133600"/>
              <a:ext cx="11887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34200" y="21336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79844" y="2133600"/>
              <a:ext cx="7315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05400" y="2133600"/>
              <a:ext cx="1828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5" name="Group 37"/>
          <p:cNvGrpSpPr/>
          <p:nvPr/>
        </p:nvGrpSpPr>
        <p:grpSpPr>
          <a:xfrm rot="16200000">
            <a:off x="-251878" y="2110322"/>
            <a:ext cx="1189556" cy="533400"/>
            <a:chOff x="0" y="1295400"/>
            <a:chExt cx="1189556" cy="533400"/>
          </a:xfrm>
        </p:grpSpPr>
        <p:sp>
          <p:nvSpPr>
            <p:cNvPr id="35" name="TextBox 34"/>
            <p:cNvSpPr txBox="1"/>
            <p:nvPr/>
          </p:nvSpPr>
          <p:spPr>
            <a:xfrm>
              <a:off x="0" y="1295400"/>
              <a:ext cx="1189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Restriction</a:t>
              </a:r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0" y="1828800"/>
              <a:ext cx="10668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>
            <a:stCxn id="23" idx="2"/>
            <a:endCxn id="28" idx="0"/>
          </p:cNvCxnSpPr>
          <p:nvPr/>
        </p:nvCxnSpPr>
        <p:spPr>
          <a:xfrm rot="16200000" flipH="1">
            <a:off x="3192780" y="2979420"/>
            <a:ext cx="304800" cy="5943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2"/>
            <a:endCxn id="28" idx="0"/>
          </p:cNvCxnSpPr>
          <p:nvPr/>
        </p:nvCxnSpPr>
        <p:spPr>
          <a:xfrm rot="5400000">
            <a:off x="3718560" y="3048000"/>
            <a:ext cx="304800" cy="457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2"/>
            <a:endCxn id="30" idx="0"/>
          </p:cNvCxnSpPr>
          <p:nvPr/>
        </p:nvCxnSpPr>
        <p:spPr>
          <a:xfrm rot="16200000" flipH="1">
            <a:off x="5355204" y="2819400"/>
            <a:ext cx="304800" cy="914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5" idx="2"/>
            <a:endCxn id="30" idx="0"/>
          </p:cNvCxnSpPr>
          <p:nvPr/>
        </p:nvCxnSpPr>
        <p:spPr>
          <a:xfrm rot="5400000">
            <a:off x="5992302" y="3096702"/>
            <a:ext cx="304800" cy="35979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09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Restriction</a:t>
            </a:r>
          </a:p>
          <a:p>
            <a:r>
              <a:rPr lang="en-US" dirty="0" smtClean="0"/>
              <a:t>Node data</a:t>
            </a:r>
          </a:p>
          <a:p>
            <a:r>
              <a:rPr lang="en-US" dirty="0" err="1" smtClean="0"/>
              <a:t>N_node</a:t>
            </a:r>
            <a:r>
              <a:rPr lang="en-US" dirty="0" smtClean="0"/>
              <a:t> = odd, issue</a:t>
            </a:r>
          </a:p>
          <a:p>
            <a:r>
              <a:rPr lang="en-US" dirty="0" smtClean="0"/>
              <a:t>Fix:</a:t>
            </a:r>
          </a:p>
          <a:p>
            <a:endParaRPr lang="en-US" dirty="0" smtClean="0"/>
          </a:p>
        </p:txBody>
      </p:sp>
      <p:grpSp>
        <p:nvGrpSpPr>
          <p:cNvPr id="2" name="Group 18"/>
          <p:cNvGrpSpPr/>
          <p:nvPr/>
        </p:nvGrpSpPr>
        <p:grpSpPr>
          <a:xfrm>
            <a:off x="1219200" y="2133600"/>
            <a:ext cx="7848600" cy="990600"/>
            <a:chOff x="1219200" y="1447800"/>
            <a:chExt cx="7848600" cy="990600"/>
          </a:xfrm>
        </p:grpSpPr>
        <p:sp>
          <p:nvSpPr>
            <p:cNvPr id="22" name="Rectangle 21"/>
            <p:cNvSpPr/>
            <p:nvPr/>
          </p:nvSpPr>
          <p:spPr>
            <a:xfrm>
              <a:off x="1219200" y="1447800"/>
              <a:ext cx="9144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8000" y="1447800"/>
              <a:ext cx="457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5200" y="1447800"/>
              <a:ext cx="11887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10200" y="1447800"/>
              <a:ext cx="1828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39000" y="14478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84644" y="1447800"/>
              <a:ext cx="73152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33600" y="1447800"/>
              <a:ext cx="9144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" name="Group 50"/>
          <p:cNvGrpSpPr/>
          <p:nvPr/>
        </p:nvGrpSpPr>
        <p:grpSpPr>
          <a:xfrm>
            <a:off x="1219200" y="3429000"/>
            <a:ext cx="7848600" cy="990600"/>
            <a:chOff x="1219200" y="1447800"/>
            <a:chExt cx="7848600" cy="990600"/>
          </a:xfrm>
        </p:grpSpPr>
        <p:sp>
          <p:nvSpPr>
            <p:cNvPr id="52" name="Rectangle 51"/>
            <p:cNvSpPr/>
            <p:nvPr/>
          </p:nvSpPr>
          <p:spPr>
            <a:xfrm>
              <a:off x="1219200" y="1447800"/>
              <a:ext cx="9144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48000" y="1447800"/>
              <a:ext cx="2362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10200" y="1447800"/>
              <a:ext cx="1828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239000" y="1447800"/>
              <a:ext cx="1828800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33600" y="1447800"/>
              <a:ext cx="9144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5" name="Group 58"/>
          <p:cNvGrpSpPr/>
          <p:nvPr/>
        </p:nvGrpSpPr>
        <p:grpSpPr>
          <a:xfrm rot="16200000">
            <a:off x="-251878" y="2110322"/>
            <a:ext cx="1189556" cy="533400"/>
            <a:chOff x="0" y="1295400"/>
            <a:chExt cx="1189556" cy="533400"/>
          </a:xfrm>
        </p:grpSpPr>
        <p:sp>
          <p:nvSpPr>
            <p:cNvPr id="60" name="TextBox 59"/>
            <p:cNvSpPr txBox="1"/>
            <p:nvPr/>
          </p:nvSpPr>
          <p:spPr>
            <a:xfrm>
              <a:off x="0" y="1295400"/>
              <a:ext cx="1189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Restriction</a:t>
              </a:r>
              <a:endParaRPr lang="en-US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0" y="1828800"/>
              <a:ext cx="1066800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/>
          <p:cNvCxnSpPr>
            <a:stCxn id="18" idx="2"/>
            <a:endCxn id="58" idx="0"/>
          </p:cNvCxnSpPr>
          <p:nvPr/>
        </p:nvCxnSpPr>
        <p:spPr>
          <a:xfrm rot="5400000">
            <a:off x="2438400" y="3276600"/>
            <a:ext cx="3048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4" idx="2"/>
            <a:endCxn id="53" idx="0"/>
          </p:cNvCxnSpPr>
          <p:nvPr/>
        </p:nvCxnSpPr>
        <p:spPr>
          <a:xfrm rot="16200000" flipH="1">
            <a:off x="4011930" y="3211830"/>
            <a:ext cx="304800" cy="1295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55" idx="0"/>
          </p:cNvCxnSpPr>
          <p:nvPr/>
        </p:nvCxnSpPr>
        <p:spPr>
          <a:xfrm rot="5400000">
            <a:off x="6172200" y="3276600"/>
            <a:ext cx="3048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4800" y="5181600"/>
            <a:ext cx="8600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Discussed in</a:t>
            </a:r>
          </a:p>
          <a:p>
            <a:r>
              <a:rPr lang="en-US" dirty="0" smtClean="0"/>
              <a:t>https://www10.informatik.uni-erlangen.de/Publications/Theses/2007/Bergler_DA_07.pdf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191000" y="0"/>
            <a:ext cx="1447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 base grid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30072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Flow Chart</a:t>
            </a:r>
          </a:p>
          <a:p>
            <a:r>
              <a:rPr lang="en-US" sz="4000" dirty="0" smtClean="0"/>
              <a:t>-Test routines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295400"/>
            <a:ext cx="1828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 restricted grids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2438400"/>
            <a:ext cx="1828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Restrict f to coarse grids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3429000"/>
            <a:ext cx="1828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Prolongate</a:t>
            </a:r>
            <a:r>
              <a:rPr lang="en-US" dirty="0" smtClean="0"/>
              <a:t> f back to fine grids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Flow Chart</a:t>
            </a:r>
          </a:p>
          <a:p>
            <a:r>
              <a:rPr lang="en-US" sz="4000" dirty="0" smtClean="0"/>
              <a:t>-MG levels/def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5105400"/>
            <a:ext cx="1828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u,lap</a:t>
            </a:r>
            <a:r>
              <a:rPr lang="en-US" dirty="0" smtClean="0"/>
              <a:t>(u),</a:t>
            </a:r>
            <a:r>
              <a:rPr lang="en-US" dirty="0" err="1" smtClean="0"/>
              <a:t>res,f,e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3505200"/>
            <a:ext cx="1828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u,lap</a:t>
            </a:r>
            <a:r>
              <a:rPr lang="en-US" dirty="0" smtClean="0"/>
              <a:t>(u),</a:t>
            </a:r>
            <a:r>
              <a:rPr lang="en-US" dirty="0" err="1" smtClean="0"/>
              <a:t>res,f,e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0"/>
            <a:endCxn id="7" idx="2"/>
          </p:cNvCxnSpPr>
          <p:nvPr/>
        </p:nvCxnSpPr>
        <p:spPr>
          <a:xfrm rot="5400000" flipH="1" flipV="1">
            <a:off x="2286000" y="42672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57600" y="1905000"/>
            <a:ext cx="1828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u,lap</a:t>
            </a:r>
            <a:r>
              <a:rPr lang="en-US" dirty="0" smtClean="0"/>
              <a:t>(u),</a:t>
            </a:r>
            <a:r>
              <a:rPr lang="en-US" dirty="0" err="1" smtClean="0"/>
              <a:t>res,f,e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0"/>
            <a:endCxn id="12" idx="2"/>
          </p:cNvCxnSpPr>
          <p:nvPr/>
        </p:nvCxnSpPr>
        <p:spPr>
          <a:xfrm rot="5400000" flipH="1" flipV="1">
            <a:off x="3429000" y="2362200"/>
            <a:ext cx="83820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57800" y="3505200"/>
            <a:ext cx="1828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u,lap</a:t>
            </a:r>
            <a:r>
              <a:rPr lang="en-US" dirty="0" smtClean="0"/>
              <a:t>(u),</a:t>
            </a:r>
            <a:r>
              <a:rPr lang="en-US" dirty="0" err="1" smtClean="0"/>
              <a:t>res,f,e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00800" y="5105400"/>
            <a:ext cx="1828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u,lap</a:t>
            </a:r>
            <a:r>
              <a:rPr lang="en-US" dirty="0" smtClean="0"/>
              <a:t>(u),</a:t>
            </a:r>
            <a:r>
              <a:rPr lang="en-US" dirty="0" err="1" smtClean="0"/>
              <a:t>res,f,e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2" idx="2"/>
            <a:endCxn id="17" idx="0"/>
          </p:cNvCxnSpPr>
          <p:nvPr/>
        </p:nvCxnSpPr>
        <p:spPr>
          <a:xfrm rot="16200000" flipH="1">
            <a:off x="4953000" y="2286000"/>
            <a:ext cx="8382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2"/>
            <a:endCxn id="18" idx="0"/>
          </p:cNvCxnSpPr>
          <p:nvPr/>
        </p:nvCxnSpPr>
        <p:spPr>
          <a:xfrm rot="16200000" flipH="1">
            <a:off x="6324600" y="4114800"/>
            <a:ext cx="8382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81400" y="4876800"/>
            <a:ext cx="457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6454</TotalTime>
  <Words>175</Words>
  <Application>Microsoft Office PowerPoint</Application>
  <PresentationFormat>On-screen Show (4:3)</PresentationFormat>
  <Paragraphs>82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Charlie</dc:creator>
  <cp:lastModifiedBy>Charlie</cp:lastModifiedBy>
  <cp:revision>545</cp:revision>
  <dcterms:created xsi:type="dcterms:W3CDTF">2006-08-16T00:00:00Z</dcterms:created>
  <dcterms:modified xsi:type="dcterms:W3CDTF">2015-03-11T20:51:58Z</dcterms:modified>
</cp:coreProperties>
</file>